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59"/>
  </p:notesMasterIdLst>
  <p:handoutMasterIdLst>
    <p:handoutMasterId r:id="rId60"/>
  </p:handoutMasterIdLst>
  <p:sldIdLst>
    <p:sldId id="492" r:id="rId2"/>
    <p:sldId id="4907" r:id="rId3"/>
    <p:sldId id="4899" r:id="rId4"/>
    <p:sldId id="257" r:id="rId5"/>
    <p:sldId id="445" r:id="rId6"/>
    <p:sldId id="264" r:id="rId7"/>
    <p:sldId id="372" r:id="rId8"/>
    <p:sldId id="460" r:id="rId9"/>
    <p:sldId id="431" r:id="rId10"/>
    <p:sldId id="393" r:id="rId11"/>
    <p:sldId id="332" r:id="rId12"/>
    <p:sldId id="417" r:id="rId13"/>
    <p:sldId id="381" r:id="rId14"/>
    <p:sldId id="382" r:id="rId15"/>
    <p:sldId id="328" r:id="rId16"/>
    <p:sldId id="304" r:id="rId17"/>
    <p:sldId id="4906" r:id="rId18"/>
    <p:sldId id="316" r:id="rId19"/>
    <p:sldId id="383" r:id="rId20"/>
    <p:sldId id="299" r:id="rId21"/>
    <p:sldId id="301" r:id="rId22"/>
    <p:sldId id="306" r:id="rId23"/>
    <p:sldId id="308" r:id="rId24"/>
    <p:sldId id="310" r:id="rId25"/>
    <p:sldId id="4910" r:id="rId26"/>
    <p:sldId id="4911" r:id="rId27"/>
    <p:sldId id="4912" r:id="rId28"/>
    <p:sldId id="312" r:id="rId29"/>
    <p:sldId id="399" r:id="rId30"/>
    <p:sldId id="400" r:id="rId31"/>
    <p:sldId id="3285" r:id="rId32"/>
    <p:sldId id="4901" r:id="rId33"/>
    <p:sldId id="4902" r:id="rId34"/>
    <p:sldId id="374" r:id="rId35"/>
    <p:sldId id="416" r:id="rId36"/>
    <p:sldId id="418" r:id="rId37"/>
    <p:sldId id="440" r:id="rId38"/>
    <p:sldId id="364" r:id="rId39"/>
    <p:sldId id="4903" r:id="rId40"/>
    <p:sldId id="4904" r:id="rId41"/>
    <p:sldId id="465" r:id="rId42"/>
    <p:sldId id="373" r:id="rId43"/>
    <p:sldId id="315" r:id="rId44"/>
    <p:sldId id="450" r:id="rId45"/>
    <p:sldId id="363" r:id="rId46"/>
    <p:sldId id="461" r:id="rId47"/>
    <p:sldId id="268" r:id="rId48"/>
    <p:sldId id="432" r:id="rId49"/>
    <p:sldId id="394" r:id="rId50"/>
    <p:sldId id="451" r:id="rId51"/>
    <p:sldId id="464" r:id="rId52"/>
    <p:sldId id="297" r:id="rId53"/>
    <p:sldId id="4909" r:id="rId54"/>
    <p:sldId id="463" r:id="rId55"/>
    <p:sldId id="494" r:id="rId56"/>
    <p:sldId id="4913" r:id="rId57"/>
    <p:sldId id="495" r:id="rId58"/>
  </p:sldIdLst>
  <p:sldSz cx="12192000" cy="6858000"/>
  <p:notesSz cx="6858000" cy="9144000"/>
  <p:custDataLst>
    <p:tags r:id="rId6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333399"/>
    <a:srgbClr val="008000"/>
    <a:srgbClr val="00CC00"/>
    <a:srgbClr val="FFFFCC"/>
    <a:srgbClr val="00FFFF"/>
    <a:srgbClr val="920000"/>
    <a:srgbClr val="800000"/>
    <a:srgbClr val="A50021"/>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1BAFD5-BF82-423D-887B-41E6128F8EF1}" v="13" dt="2022-08-18T18:34:03.2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3" autoAdjust="0"/>
    <p:restoredTop sz="95545" autoAdjust="0"/>
  </p:normalViewPr>
  <p:slideViewPr>
    <p:cSldViewPr snapToGrid="0">
      <p:cViewPr varScale="1">
        <p:scale>
          <a:sx n="104" d="100"/>
          <a:sy n="104" d="100"/>
        </p:scale>
        <p:origin x="254" y="96"/>
      </p:cViewPr>
      <p:guideLst/>
    </p:cSldViewPr>
  </p:slideViewPr>
  <p:notesTextViewPr>
    <p:cViewPr>
      <p:scale>
        <a:sx n="1" d="1"/>
        <a:sy n="1" d="1"/>
      </p:scale>
      <p:origin x="0" y="0"/>
    </p:cViewPr>
  </p:notesTextViewPr>
  <p:notesViewPr>
    <p:cSldViewPr snapToGrid="0">
      <p:cViewPr varScale="1">
        <p:scale>
          <a:sx n="83" d="100"/>
          <a:sy n="83" d="100"/>
        </p:scale>
        <p:origin x="3542"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F91BAFD5-BF82-423D-887B-41E6128F8EF1}"/>
    <pc:docChg chg="custSel addSld delSld modSld sldOrd modMainMaster replTag delTag modNotesMaster">
      <pc:chgData name="Jim McGowan" userId="e2c7446dd3aca506" providerId="LiveId" clId="{F91BAFD5-BF82-423D-887B-41E6128F8EF1}" dt="2022-08-18T18:34:13.239" v="198"/>
      <pc:docMkLst>
        <pc:docMk/>
      </pc:docMkLst>
      <pc:sldChg chg="modSp mod">
        <pc:chgData name="Jim McGowan" userId="e2c7446dd3aca506" providerId="LiveId" clId="{F91BAFD5-BF82-423D-887B-41E6128F8EF1}" dt="2022-08-17T18:49:53.055" v="46" actId="6549"/>
        <pc:sldMkLst>
          <pc:docMk/>
          <pc:sldMk cId="561225022" sldId="257"/>
        </pc:sldMkLst>
        <pc:spChg chg="mod">
          <ac:chgData name="Jim McGowan" userId="e2c7446dd3aca506" providerId="LiveId" clId="{F91BAFD5-BF82-423D-887B-41E6128F8EF1}" dt="2022-08-17T16:25:11.686" v="31" actId="27636"/>
          <ac:spMkLst>
            <pc:docMk/>
            <pc:sldMk cId="561225022" sldId="257"/>
            <ac:spMk id="2" creationId="{00000000-0000-0000-0000-000000000000}"/>
          </ac:spMkLst>
        </pc:spChg>
        <pc:spChg chg="mod">
          <ac:chgData name="Jim McGowan" userId="e2c7446dd3aca506" providerId="LiveId" clId="{F91BAFD5-BF82-423D-887B-41E6128F8EF1}" dt="2022-08-17T18:49:53.055" v="46" actId="6549"/>
          <ac:spMkLst>
            <pc:docMk/>
            <pc:sldMk cId="561225022" sldId="257"/>
            <ac:spMk id="3" creationId="{00000000-0000-0000-0000-000000000000}"/>
          </ac:spMkLst>
        </pc:spChg>
        <pc:picChg chg="mod">
          <ac:chgData name="Jim McGowan" userId="e2c7446dd3aca506" providerId="LiveId" clId="{F91BAFD5-BF82-423D-887B-41E6128F8EF1}" dt="2022-06-22T16:00:48.915" v="2"/>
          <ac:picMkLst>
            <pc:docMk/>
            <pc:sldMk cId="561225022" sldId="257"/>
            <ac:picMk id="6" creationId="{00000000-0000-0000-0000-000000000000}"/>
          </ac:picMkLst>
        </pc:picChg>
      </pc:sldChg>
      <pc:sldChg chg="add">
        <pc:chgData name="Jim McGowan" userId="e2c7446dd3aca506" providerId="LiveId" clId="{F91BAFD5-BF82-423D-887B-41E6128F8EF1}" dt="2022-08-17T18:58:36.301" v="143"/>
        <pc:sldMkLst>
          <pc:docMk/>
          <pc:sldMk cId="2813543190" sldId="264"/>
        </pc:sldMkLst>
      </pc:sldChg>
      <pc:sldChg chg="modSp del">
        <pc:chgData name="Jim McGowan" userId="e2c7446dd3aca506" providerId="LiveId" clId="{F91BAFD5-BF82-423D-887B-41E6128F8EF1}" dt="2022-08-17T18:51:30.836" v="54" actId="47"/>
        <pc:sldMkLst>
          <pc:docMk/>
          <pc:sldMk cId="600460120" sldId="266"/>
        </pc:sldMkLst>
        <pc:spChg chg="mod">
          <ac:chgData name="Jim McGowan" userId="e2c7446dd3aca506" providerId="LiveId" clId="{F91BAFD5-BF82-423D-887B-41E6128F8EF1}" dt="2022-06-22T16:00:48.915" v="2"/>
          <ac:spMkLst>
            <pc:docMk/>
            <pc:sldMk cId="600460120" sldId="266"/>
            <ac:spMk id="2" creationId="{00000000-0000-0000-0000-000000000000}"/>
          </ac:spMkLst>
        </pc:spChg>
        <pc:spChg chg="mod">
          <ac:chgData name="Jim McGowan" userId="e2c7446dd3aca506" providerId="LiveId" clId="{F91BAFD5-BF82-423D-887B-41E6128F8EF1}" dt="2022-06-22T16:00:48.915" v="2"/>
          <ac:spMkLst>
            <pc:docMk/>
            <pc:sldMk cId="600460120" sldId="266"/>
            <ac:spMk id="3" creationId="{00000000-0000-0000-0000-000000000000}"/>
          </ac:spMkLst>
        </pc:spChg>
        <pc:spChg chg="mod">
          <ac:chgData name="Jim McGowan" userId="e2c7446dd3aca506" providerId="LiveId" clId="{F91BAFD5-BF82-423D-887B-41E6128F8EF1}" dt="2022-06-22T16:00:48.915" v="2"/>
          <ac:spMkLst>
            <pc:docMk/>
            <pc:sldMk cId="600460120" sldId="266"/>
            <ac:spMk id="4" creationId="{00000000-0000-0000-0000-000000000000}"/>
          </ac:spMkLst>
        </pc:spChg>
        <pc:picChg chg="mod">
          <ac:chgData name="Jim McGowan" userId="e2c7446dd3aca506" providerId="LiveId" clId="{F91BAFD5-BF82-423D-887B-41E6128F8EF1}" dt="2022-06-22T16:00:48.915" v="2"/>
          <ac:picMkLst>
            <pc:docMk/>
            <pc:sldMk cId="600460120" sldId="266"/>
            <ac:picMk id="6" creationId="{00000000-0000-0000-0000-000000000000}"/>
          </ac:picMkLst>
        </pc:picChg>
      </pc:sldChg>
      <pc:sldChg chg="modSp modNotes">
        <pc:chgData name="Jim McGowan" userId="e2c7446dd3aca506" providerId="LiveId" clId="{F91BAFD5-BF82-423D-887B-41E6128F8EF1}" dt="2022-06-22T16:00:48.915" v="2"/>
        <pc:sldMkLst>
          <pc:docMk/>
          <pc:sldMk cId="107617327" sldId="268"/>
        </pc:sldMkLst>
        <pc:spChg chg="mod">
          <ac:chgData name="Jim McGowan" userId="e2c7446dd3aca506" providerId="LiveId" clId="{F91BAFD5-BF82-423D-887B-41E6128F8EF1}" dt="2022-06-22T16:00:48.915" v="2"/>
          <ac:spMkLst>
            <pc:docMk/>
            <pc:sldMk cId="107617327" sldId="268"/>
            <ac:spMk id="2" creationId="{00000000-0000-0000-0000-000000000000}"/>
          </ac:spMkLst>
        </pc:spChg>
        <pc:spChg chg="mod">
          <ac:chgData name="Jim McGowan" userId="e2c7446dd3aca506" providerId="LiveId" clId="{F91BAFD5-BF82-423D-887B-41E6128F8EF1}" dt="2022-06-22T16:00:48.915" v="2"/>
          <ac:spMkLst>
            <pc:docMk/>
            <pc:sldMk cId="107617327" sldId="268"/>
            <ac:spMk id="3" creationId="{9F55B702-0636-4318-9138-5130C02475F7}"/>
          </ac:spMkLst>
        </pc:spChg>
        <pc:spChg chg="mod">
          <ac:chgData name="Jim McGowan" userId="e2c7446dd3aca506" providerId="LiveId" clId="{F91BAFD5-BF82-423D-887B-41E6128F8EF1}" dt="2022-06-22T16:00:48.915" v="2"/>
          <ac:spMkLst>
            <pc:docMk/>
            <pc:sldMk cId="107617327" sldId="268"/>
            <ac:spMk id="11" creationId="{00000000-0000-0000-0000-000000000000}"/>
          </ac:spMkLst>
        </pc:spChg>
      </pc:sldChg>
      <pc:sldChg chg="modSp del mod">
        <pc:chgData name="Jim McGowan" userId="e2c7446dd3aca506" providerId="LiveId" clId="{F91BAFD5-BF82-423D-887B-41E6128F8EF1}" dt="2022-08-17T18:51:30.836" v="54" actId="47"/>
        <pc:sldMkLst>
          <pc:docMk/>
          <pc:sldMk cId="2839026480" sldId="271"/>
        </pc:sldMkLst>
        <pc:spChg chg="mod">
          <ac:chgData name="Jim McGowan" userId="e2c7446dd3aca506" providerId="LiveId" clId="{F91BAFD5-BF82-423D-887B-41E6128F8EF1}" dt="2022-08-17T16:16:42.914" v="27" actId="6549"/>
          <ac:spMkLst>
            <pc:docMk/>
            <pc:sldMk cId="2839026480" sldId="271"/>
            <ac:spMk id="2" creationId="{00000000-0000-0000-0000-000000000000}"/>
          </ac:spMkLst>
        </pc:spChg>
        <pc:spChg chg="mod">
          <ac:chgData name="Jim McGowan" userId="e2c7446dd3aca506" providerId="LiveId" clId="{F91BAFD5-BF82-423D-887B-41E6128F8EF1}" dt="2022-06-22T16:00:48.915" v="2"/>
          <ac:spMkLst>
            <pc:docMk/>
            <pc:sldMk cId="2839026480" sldId="271"/>
            <ac:spMk id="3" creationId="{00000000-0000-0000-0000-000000000000}"/>
          </ac:spMkLst>
        </pc:spChg>
      </pc:sldChg>
      <pc:sldChg chg="modSp del mod">
        <pc:chgData name="Jim McGowan" userId="e2c7446dd3aca506" providerId="LiveId" clId="{F91BAFD5-BF82-423D-887B-41E6128F8EF1}" dt="2022-06-22T16:01:29.388" v="19" actId="47"/>
        <pc:sldMkLst>
          <pc:docMk/>
          <pc:sldMk cId="1542425500" sldId="286"/>
        </pc:sldMkLst>
        <pc:spChg chg="mod">
          <ac:chgData name="Jim McGowan" userId="e2c7446dd3aca506" providerId="LiveId" clId="{F91BAFD5-BF82-423D-887B-41E6128F8EF1}" dt="2022-06-22T16:00:48.915" v="2"/>
          <ac:spMkLst>
            <pc:docMk/>
            <pc:sldMk cId="1542425500" sldId="286"/>
            <ac:spMk id="2" creationId="{00000000-0000-0000-0000-000000000000}"/>
          </ac:spMkLst>
        </pc:spChg>
        <pc:spChg chg="mod">
          <ac:chgData name="Jim McGowan" userId="e2c7446dd3aca506" providerId="LiveId" clId="{F91BAFD5-BF82-423D-887B-41E6128F8EF1}" dt="2022-06-22T16:00:48.915" v="2"/>
          <ac:spMkLst>
            <pc:docMk/>
            <pc:sldMk cId="1542425500" sldId="286"/>
            <ac:spMk id="3" creationId="{00000000-0000-0000-0000-000000000000}"/>
          </ac:spMkLst>
        </pc:spChg>
      </pc:sldChg>
      <pc:sldChg chg="modSp">
        <pc:chgData name="Jim McGowan" userId="e2c7446dd3aca506" providerId="LiveId" clId="{F91BAFD5-BF82-423D-887B-41E6128F8EF1}" dt="2022-06-22T16:00:48.915" v="2"/>
        <pc:sldMkLst>
          <pc:docMk/>
          <pc:sldMk cId="481243003" sldId="297"/>
        </pc:sldMkLst>
        <pc:spChg chg="mod">
          <ac:chgData name="Jim McGowan" userId="e2c7446dd3aca506" providerId="LiveId" clId="{F91BAFD5-BF82-423D-887B-41E6128F8EF1}" dt="2022-06-22T16:00:48.915" v="2"/>
          <ac:spMkLst>
            <pc:docMk/>
            <pc:sldMk cId="481243003" sldId="297"/>
            <ac:spMk id="2" creationId="{55C7D39D-7EC4-42FB-B07A-57852AAA201B}"/>
          </ac:spMkLst>
        </pc:spChg>
        <pc:spChg chg="mod">
          <ac:chgData name="Jim McGowan" userId="e2c7446dd3aca506" providerId="LiveId" clId="{F91BAFD5-BF82-423D-887B-41E6128F8EF1}" dt="2022-06-22T16:00:48.915" v="2"/>
          <ac:spMkLst>
            <pc:docMk/>
            <pc:sldMk cId="481243003" sldId="297"/>
            <ac:spMk id="4" creationId="{00000000-0000-0000-0000-000000000000}"/>
          </ac:spMkLst>
        </pc:spChg>
      </pc:sldChg>
      <pc:sldChg chg="add">
        <pc:chgData name="Jim McGowan" userId="e2c7446dd3aca506" providerId="LiveId" clId="{F91BAFD5-BF82-423D-887B-41E6128F8EF1}" dt="2022-08-17T18:58:36.301" v="143"/>
        <pc:sldMkLst>
          <pc:docMk/>
          <pc:sldMk cId="2224044426" sldId="299"/>
        </pc:sldMkLst>
      </pc:sldChg>
      <pc:sldChg chg="add">
        <pc:chgData name="Jim McGowan" userId="e2c7446dd3aca506" providerId="LiveId" clId="{F91BAFD5-BF82-423D-887B-41E6128F8EF1}" dt="2022-08-17T18:58:36.301" v="143"/>
        <pc:sldMkLst>
          <pc:docMk/>
          <pc:sldMk cId="3878393330" sldId="301"/>
        </pc:sldMkLst>
      </pc:sldChg>
      <pc:sldChg chg="modSp">
        <pc:chgData name="Jim McGowan" userId="e2c7446dd3aca506" providerId="LiveId" clId="{F91BAFD5-BF82-423D-887B-41E6128F8EF1}" dt="2022-06-22T16:00:48.915" v="2"/>
        <pc:sldMkLst>
          <pc:docMk/>
          <pc:sldMk cId="3319400218" sldId="302"/>
        </pc:sldMkLst>
        <pc:spChg chg="mod">
          <ac:chgData name="Jim McGowan" userId="e2c7446dd3aca506" providerId="LiveId" clId="{F91BAFD5-BF82-423D-887B-41E6128F8EF1}" dt="2022-06-22T16:00:48.915" v="2"/>
          <ac:spMkLst>
            <pc:docMk/>
            <pc:sldMk cId="3319400218" sldId="302"/>
            <ac:spMk id="7" creationId="{EC0886FB-4CAB-4042-88F0-3819D19E0592}"/>
          </ac:spMkLst>
        </pc:spChg>
        <pc:spChg chg="mod">
          <ac:chgData name="Jim McGowan" userId="e2c7446dd3aca506" providerId="LiveId" clId="{F91BAFD5-BF82-423D-887B-41E6128F8EF1}" dt="2022-06-22T16:00:48.915" v="2"/>
          <ac:spMkLst>
            <pc:docMk/>
            <pc:sldMk cId="3319400218" sldId="302"/>
            <ac:spMk id="22531" creationId="{00000000-0000-0000-0000-000000000000}"/>
          </ac:spMkLst>
        </pc:spChg>
        <pc:picChg chg="mod">
          <ac:chgData name="Jim McGowan" userId="e2c7446dd3aca506" providerId="LiveId" clId="{F91BAFD5-BF82-423D-887B-41E6128F8EF1}" dt="2022-06-22T16:00:48.915" v="2"/>
          <ac:picMkLst>
            <pc:docMk/>
            <pc:sldMk cId="3319400218" sldId="302"/>
            <ac:picMk id="8" creationId="{E36D5A1C-9169-4889-A1BD-973541288649}"/>
          </ac:picMkLst>
        </pc:picChg>
      </pc:sldChg>
      <pc:sldChg chg="add">
        <pc:chgData name="Jim McGowan" userId="e2c7446dd3aca506" providerId="LiveId" clId="{F91BAFD5-BF82-423D-887B-41E6128F8EF1}" dt="2022-08-17T18:58:36.301" v="143"/>
        <pc:sldMkLst>
          <pc:docMk/>
          <pc:sldMk cId="2678074726" sldId="304"/>
        </pc:sldMkLst>
      </pc:sldChg>
      <pc:sldChg chg="add">
        <pc:chgData name="Jim McGowan" userId="e2c7446dd3aca506" providerId="LiveId" clId="{F91BAFD5-BF82-423D-887B-41E6128F8EF1}" dt="2022-08-17T18:58:36.301" v="143"/>
        <pc:sldMkLst>
          <pc:docMk/>
          <pc:sldMk cId="857681227" sldId="305"/>
        </pc:sldMkLst>
      </pc:sldChg>
      <pc:sldChg chg="add">
        <pc:chgData name="Jim McGowan" userId="e2c7446dd3aca506" providerId="LiveId" clId="{F91BAFD5-BF82-423D-887B-41E6128F8EF1}" dt="2022-08-17T18:58:36.301" v="143"/>
        <pc:sldMkLst>
          <pc:docMk/>
          <pc:sldMk cId="1436336653" sldId="306"/>
        </pc:sldMkLst>
      </pc:sldChg>
      <pc:sldChg chg="add">
        <pc:chgData name="Jim McGowan" userId="e2c7446dd3aca506" providerId="LiveId" clId="{F91BAFD5-BF82-423D-887B-41E6128F8EF1}" dt="2022-08-17T18:58:36.301" v="143"/>
        <pc:sldMkLst>
          <pc:docMk/>
          <pc:sldMk cId="3972541126" sldId="308"/>
        </pc:sldMkLst>
      </pc:sldChg>
      <pc:sldChg chg="add">
        <pc:chgData name="Jim McGowan" userId="e2c7446dd3aca506" providerId="LiveId" clId="{F91BAFD5-BF82-423D-887B-41E6128F8EF1}" dt="2022-08-17T18:58:36.301" v="143"/>
        <pc:sldMkLst>
          <pc:docMk/>
          <pc:sldMk cId="3633985791" sldId="310"/>
        </pc:sldMkLst>
      </pc:sldChg>
      <pc:sldChg chg="addSp delSp modSp add mod">
        <pc:chgData name="Jim McGowan" userId="e2c7446dd3aca506" providerId="LiveId" clId="{F91BAFD5-BF82-423D-887B-41E6128F8EF1}" dt="2022-08-18T18:34:06.406" v="196" actId="108"/>
        <pc:sldMkLst>
          <pc:docMk/>
          <pc:sldMk cId="2439081326" sldId="311"/>
        </pc:sldMkLst>
        <pc:graphicFrameChg chg="add mod modGraphic">
          <ac:chgData name="Jim McGowan" userId="e2c7446dd3aca506" providerId="LiveId" clId="{F91BAFD5-BF82-423D-887B-41E6128F8EF1}" dt="2022-08-18T18:34:06.406" v="196" actId="108"/>
          <ac:graphicFrameMkLst>
            <pc:docMk/>
            <pc:sldMk cId="2439081326" sldId="311"/>
            <ac:graphicFrameMk id="3" creationId="{45047607-2ACA-D609-B92F-3878DB385496}"/>
          </ac:graphicFrameMkLst>
        </pc:graphicFrameChg>
        <pc:picChg chg="del">
          <ac:chgData name="Jim McGowan" userId="e2c7446dd3aca506" providerId="LiveId" clId="{F91BAFD5-BF82-423D-887B-41E6128F8EF1}" dt="2022-08-18T18:33:12.633" v="188" actId="478"/>
          <ac:picMkLst>
            <pc:docMk/>
            <pc:sldMk cId="2439081326" sldId="311"/>
            <ac:picMk id="2" creationId="{A91C9BBE-3727-4722-AA42-4A5E7E8E8721}"/>
          </ac:picMkLst>
        </pc:picChg>
      </pc:sldChg>
      <pc:sldChg chg="add">
        <pc:chgData name="Jim McGowan" userId="e2c7446dd3aca506" providerId="LiveId" clId="{F91BAFD5-BF82-423D-887B-41E6128F8EF1}" dt="2022-08-17T18:58:36.301" v="143"/>
        <pc:sldMkLst>
          <pc:docMk/>
          <pc:sldMk cId="3060188929" sldId="312"/>
        </pc:sldMkLst>
      </pc:sldChg>
      <pc:sldChg chg="modSp mod">
        <pc:chgData name="Jim McGowan" userId="e2c7446dd3aca506" providerId="LiveId" clId="{F91BAFD5-BF82-423D-887B-41E6128F8EF1}" dt="2022-08-17T19:01:13.630" v="163" actId="14100"/>
        <pc:sldMkLst>
          <pc:docMk/>
          <pc:sldMk cId="1629244098" sldId="315"/>
        </pc:sldMkLst>
        <pc:spChg chg="mod">
          <ac:chgData name="Jim McGowan" userId="e2c7446dd3aca506" providerId="LiveId" clId="{F91BAFD5-BF82-423D-887B-41E6128F8EF1}" dt="2022-06-22T16:00:48.915" v="2"/>
          <ac:spMkLst>
            <pc:docMk/>
            <pc:sldMk cId="1629244098" sldId="315"/>
            <ac:spMk id="6" creationId="{AF283564-900B-4AB2-89FB-097C658E0345}"/>
          </ac:spMkLst>
        </pc:spChg>
        <pc:graphicFrameChg chg="mod modGraphic">
          <ac:chgData name="Jim McGowan" userId="e2c7446dd3aca506" providerId="LiveId" clId="{F91BAFD5-BF82-423D-887B-41E6128F8EF1}" dt="2022-08-17T19:01:13.630" v="163" actId="14100"/>
          <ac:graphicFrameMkLst>
            <pc:docMk/>
            <pc:sldMk cId="1629244098" sldId="315"/>
            <ac:graphicFrameMk id="2" creationId="{00000000-0000-0000-0000-000000000000}"/>
          </ac:graphicFrameMkLst>
        </pc:graphicFrameChg>
      </pc:sldChg>
      <pc:sldChg chg="add">
        <pc:chgData name="Jim McGowan" userId="e2c7446dd3aca506" providerId="LiveId" clId="{F91BAFD5-BF82-423D-887B-41E6128F8EF1}" dt="2022-08-17T18:58:36.301" v="143"/>
        <pc:sldMkLst>
          <pc:docMk/>
          <pc:sldMk cId="437211087" sldId="316"/>
        </pc:sldMkLst>
      </pc:sldChg>
      <pc:sldChg chg="add">
        <pc:chgData name="Jim McGowan" userId="e2c7446dd3aca506" providerId="LiveId" clId="{F91BAFD5-BF82-423D-887B-41E6128F8EF1}" dt="2022-08-17T18:58:36.301" v="143"/>
        <pc:sldMkLst>
          <pc:docMk/>
          <pc:sldMk cId="3306846404" sldId="321"/>
        </pc:sldMkLst>
      </pc:sldChg>
      <pc:sldChg chg="add">
        <pc:chgData name="Jim McGowan" userId="e2c7446dd3aca506" providerId="LiveId" clId="{F91BAFD5-BF82-423D-887B-41E6128F8EF1}" dt="2022-08-17T18:58:36.301" v="143"/>
        <pc:sldMkLst>
          <pc:docMk/>
          <pc:sldMk cId="2189625194" sldId="322"/>
        </pc:sldMkLst>
      </pc:sldChg>
      <pc:sldChg chg="add">
        <pc:chgData name="Jim McGowan" userId="e2c7446dd3aca506" providerId="LiveId" clId="{F91BAFD5-BF82-423D-887B-41E6128F8EF1}" dt="2022-08-17T18:58:36.301" v="143"/>
        <pc:sldMkLst>
          <pc:docMk/>
          <pc:sldMk cId="2862410065" sldId="323"/>
        </pc:sldMkLst>
      </pc:sldChg>
      <pc:sldChg chg="add">
        <pc:chgData name="Jim McGowan" userId="e2c7446dd3aca506" providerId="LiveId" clId="{F91BAFD5-BF82-423D-887B-41E6128F8EF1}" dt="2022-08-17T18:58:36.301" v="143"/>
        <pc:sldMkLst>
          <pc:docMk/>
          <pc:sldMk cId="887096459" sldId="324"/>
        </pc:sldMkLst>
      </pc:sldChg>
      <pc:sldChg chg="add">
        <pc:chgData name="Jim McGowan" userId="e2c7446dd3aca506" providerId="LiveId" clId="{F91BAFD5-BF82-423D-887B-41E6128F8EF1}" dt="2022-08-17T18:58:36.301" v="143"/>
        <pc:sldMkLst>
          <pc:docMk/>
          <pc:sldMk cId="2072725823" sldId="325"/>
        </pc:sldMkLst>
      </pc:sldChg>
      <pc:sldChg chg="add">
        <pc:chgData name="Jim McGowan" userId="e2c7446dd3aca506" providerId="LiveId" clId="{F91BAFD5-BF82-423D-887B-41E6128F8EF1}" dt="2022-08-17T18:58:36.301" v="143"/>
        <pc:sldMkLst>
          <pc:docMk/>
          <pc:sldMk cId="178355310" sldId="326"/>
        </pc:sldMkLst>
      </pc:sldChg>
      <pc:sldChg chg="add">
        <pc:chgData name="Jim McGowan" userId="e2c7446dd3aca506" providerId="LiveId" clId="{F91BAFD5-BF82-423D-887B-41E6128F8EF1}" dt="2022-08-17T18:58:36.301" v="143"/>
        <pc:sldMkLst>
          <pc:docMk/>
          <pc:sldMk cId="469912629" sldId="327"/>
        </pc:sldMkLst>
      </pc:sldChg>
      <pc:sldChg chg="add">
        <pc:chgData name="Jim McGowan" userId="e2c7446dd3aca506" providerId="LiveId" clId="{F91BAFD5-BF82-423D-887B-41E6128F8EF1}" dt="2022-08-17T18:58:36.301" v="143"/>
        <pc:sldMkLst>
          <pc:docMk/>
          <pc:sldMk cId="39345581" sldId="328"/>
        </pc:sldMkLst>
      </pc:sldChg>
      <pc:sldChg chg="add">
        <pc:chgData name="Jim McGowan" userId="e2c7446dd3aca506" providerId="LiveId" clId="{F91BAFD5-BF82-423D-887B-41E6128F8EF1}" dt="2022-08-17T18:58:36.301" v="143"/>
        <pc:sldMkLst>
          <pc:docMk/>
          <pc:sldMk cId="514213065" sldId="332"/>
        </pc:sldMkLst>
      </pc:sldChg>
      <pc:sldChg chg="modSp del">
        <pc:chgData name="Jim McGowan" userId="e2c7446dd3aca506" providerId="LiveId" clId="{F91BAFD5-BF82-423D-887B-41E6128F8EF1}" dt="2022-08-17T18:51:30.836" v="54" actId="47"/>
        <pc:sldMkLst>
          <pc:docMk/>
          <pc:sldMk cId="102539642" sldId="352"/>
        </pc:sldMkLst>
        <pc:spChg chg="mod">
          <ac:chgData name="Jim McGowan" userId="e2c7446dd3aca506" providerId="LiveId" clId="{F91BAFD5-BF82-423D-887B-41E6128F8EF1}" dt="2022-06-22T16:00:48.915" v="2"/>
          <ac:spMkLst>
            <pc:docMk/>
            <pc:sldMk cId="102539642" sldId="352"/>
            <ac:spMk id="2" creationId="{00000000-0000-0000-0000-000000000000}"/>
          </ac:spMkLst>
        </pc:spChg>
        <pc:spChg chg="mod">
          <ac:chgData name="Jim McGowan" userId="e2c7446dd3aca506" providerId="LiveId" clId="{F91BAFD5-BF82-423D-887B-41E6128F8EF1}" dt="2022-06-22T16:00:48.915" v="2"/>
          <ac:spMkLst>
            <pc:docMk/>
            <pc:sldMk cId="102539642" sldId="352"/>
            <ac:spMk id="8" creationId="{AF721F59-A0F4-4991-883A-1E245E937327}"/>
          </ac:spMkLst>
        </pc:spChg>
        <pc:spChg chg="mod">
          <ac:chgData name="Jim McGowan" userId="e2c7446dd3aca506" providerId="LiveId" clId="{F91BAFD5-BF82-423D-887B-41E6128F8EF1}" dt="2022-06-22T16:00:48.915" v="2"/>
          <ac:spMkLst>
            <pc:docMk/>
            <pc:sldMk cId="102539642" sldId="352"/>
            <ac:spMk id="11" creationId="{B004DB0F-1B4C-4A30-89E7-349CF7272167}"/>
          </ac:spMkLst>
        </pc:spChg>
        <pc:picChg chg="mod">
          <ac:chgData name="Jim McGowan" userId="e2c7446dd3aca506" providerId="LiveId" clId="{F91BAFD5-BF82-423D-887B-41E6128F8EF1}" dt="2022-06-22T16:00:48.915" v="2"/>
          <ac:picMkLst>
            <pc:docMk/>
            <pc:sldMk cId="102539642" sldId="352"/>
            <ac:picMk id="12" creationId="{C080FD3D-5CC4-4ADE-B0E3-6CCE983337E4}"/>
          </ac:picMkLst>
        </pc:picChg>
      </pc:sldChg>
      <pc:sldChg chg="modSp del">
        <pc:chgData name="Jim McGowan" userId="e2c7446dd3aca506" providerId="LiveId" clId="{F91BAFD5-BF82-423D-887B-41E6128F8EF1}" dt="2022-08-17T18:51:30.836" v="54" actId="47"/>
        <pc:sldMkLst>
          <pc:docMk/>
          <pc:sldMk cId="3349752921" sldId="353"/>
        </pc:sldMkLst>
        <pc:spChg chg="mod">
          <ac:chgData name="Jim McGowan" userId="e2c7446dd3aca506" providerId="LiveId" clId="{F91BAFD5-BF82-423D-887B-41E6128F8EF1}" dt="2022-06-22T16:00:48.915" v="2"/>
          <ac:spMkLst>
            <pc:docMk/>
            <pc:sldMk cId="3349752921" sldId="353"/>
            <ac:spMk id="2" creationId="{00000000-0000-0000-0000-000000000000}"/>
          </ac:spMkLst>
        </pc:spChg>
        <pc:spChg chg="mod">
          <ac:chgData name="Jim McGowan" userId="e2c7446dd3aca506" providerId="LiveId" clId="{F91BAFD5-BF82-423D-887B-41E6128F8EF1}" dt="2022-06-22T16:00:48.915" v="2"/>
          <ac:spMkLst>
            <pc:docMk/>
            <pc:sldMk cId="3349752921" sldId="353"/>
            <ac:spMk id="9" creationId="{88A2B856-D7EB-40A2-AD7C-F2D6211BC172}"/>
          </ac:spMkLst>
        </pc:spChg>
        <pc:spChg chg="mod">
          <ac:chgData name="Jim McGowan" userId="e2c7446dd3aca506" providerId="LiveId" clId="{F91BAFD5-BF82-423D-887B-41E6128F8EF1}" dt="2022-06-22T16:00:48.915" v="2"/>
          <ac:spMkLst>
            <pc:docMk/>
            <pc:sldMk cId="3349752921" sldId="353"/>
            <ac:spMk id="10" creationId="{76C719CB-0EAD-4349-8359-EB472F80A50A}"/>
          </ac:spMkLst>
        </pc:spChg>
      </pc:sldChg>
      <pc:sldChg chg="modSp del">
        <pc:chgData name="Jim McGowan" userId="e2c7446dd3aca506" providerId="LiveId" clId="{F91BAFD5-BF82-423D-887B-41E6128F8EF1}" dt="2022-08-17T18:51:30.836" v="54" actId="47"/>
        <pc:sldMkLst>
          <pc:docMk/>
          <pc:sldMk cId="1534005856" sldId="354"/>
        </pc:sldMkLst>
        <pc:spChg chg="mod">
          <ac:chgData name="Jim McGowan" userId="e2c7446dd3aca506" providerId="LiveId" clId="{F91BAFD5-BF82-423D-887B-41E6128F8EF1}" dt="2022-06-22T16:00:48.915" v="2"/>
          <ac:spMkLst>
            <pc:docMk/>
            <pc:sldMk cId="1534005856" sldId="354"/>
            <ac:spMk id="2" creationId="{00000000-0000-0000-0000-000000000000}"/>
          </ac:spMkLst>
        </pc:spChg>
        <pc:spChg chg="mod">
          <ac:chgData name="Jim McGowan" userId="e2c7446dd3aca506" providerId="LiveId" clId="{F91BAFD5-BF82-423D-887B-41E6128F8EF1}" dt="2022-06-22T16:00:48.915" v="2"/>
          <ac:spMkLst>
            <pc:docMk/>
            <pc:sldMk cId="1534005856" sldId="354"/>
            <ac:spMk id="8" creationId="{AF721F59-A0F4-4991-883A-1E245E937327}"/>
          </ac:spMkLst>
        </pc:spChg>
        <pc:spChg chg="mod">
          <ac:chgData name="Jim McGowan" userId="e2c7446dd3aca506" providerId="LiveId" clId="{F91BAFD5-BF82-423D-887B-41E6128F8EF1}" dt="2022-06-22T16:00:48.915" v="2"/>
          <ac:spMkLst>
            <pc:docMk/>
            <pc:sldMk cId="1534005856" sldId="354"/>
            <ac:spMk id="17" creationId="{CB744F52-E892-48A6-9393-D41A42AFC06C}"/>
          </ac:spMkLst>
        </pc:spChg>
        <pc:picChg chg="mod">
          <ac:chgData name="Jim McGowan" userId="e2c7446dd3aca506" providerId="LiveId" clId="{F91BAFD5-BF82-423D-887B-41E6128F8EF1}" dt="2022-06-22T16:00:48.915" v="2"/>
          <ac:picMkLst>
            <pc:docMk/>
            <pc:sldMk cId="1534005856" sldId="354"/>
            <ac:picMk id="12" creationId="{C080FD3D-5CC4-4ADE-B0E3-6CCE983337E4}"/>
          </ac:picMkLst>
        </pc:picChg>
      </pc:sldChg>
      <pc:sldChg chg="modSp del">
        <pc:chgData name="Jim McGowan" userId="e2c7446dd3aca506" providerId="LiveId" clId="{F91BAFD5-BF82-423D-887B-41E6128F8EF1}" dt="2022-08-17T18:51:30.836" v="54" actId="47"/>
        <pc:sldMkLst>
          <pc:docMk/>
          <pc:sldMk cId="3685148427" sldId="355"/>
        </pc:sldMkLst>
        <pc:spChg chg="mod">
          <ac:chgData name="Jim McGowan" userId="e2c7446dd3aca506" providerId="LiveId" clId="{F91BAFD5-BF82-423D-887B-41E6128F8EF1}" dt="2022-06-22T16:00:48.915" v="2"/>
          <ac:spMkLst>
            <pc:docMk/>
            <pc:sldMk cId="3685148427" sldId="355"/>
            <ac:spMk id="2" creationId="{00000000-0000-0000-0000-000000000000}"/>
          </ac:spMkLst>
        </pc:spChg>
        <pc:spChg chg="mod">
          <ac:chgData name="Jim McGowan" userId="e2c7446dd3aca506" providerId="LiveId" clId="{F91BAFD5-BF82-423D-887B-41E6128F8EF1}" dt="2022-06-22T16:00:48.915" v="2"/>
          <ac:spMkLst>
            <pc:docMk/>
            <pc:sldMk cId="3685148427" sldId="355"/>
            <ac:spMk id="8" creationId="{AF721F59-A0F4-4991-883A-1E245E937327}"/>
          </ac:spMkLst>
        </pc:spChg>
        <pc:spChg chg="mod">
          <ac:chgData name="Jim McGowan" userId="e2c7446dd3aca506" providerId="LiveId" clId="{F91BAFD5-BF82-423D-887B-41E6128F8EF1}" dt="2022-06-22T16:00:48.915" v="2"/>
          <ac:spMkLst>
            <pc:docMk/>
            <pc:sldMk cId="3685148427" sldId="355"/>
            <ac:spMk id="17" creationId="{CB744F52-E892-48A6-9393-D41A42AFC06C}"/>
          </ac:spMkLst>
        </pc:spChg>
        <pc:picChg chg="mod">
          <ac:chgData name="Jim McGowan" userId="e2c7446dd3aca506" providerId="LiveId" clId="{F91BAFD5-BF82-423D-887B-41E6128F8EF1}" dt="2022-06-22T16:00:48.915" v="2"/>
          <ac:picMkLst>
            <pc:docMk/>
            <pc:sldMk cId="3685148427" sldId="355"/>
            <ac:picMk id="12" creationId="{C080FD3D-5CC4-4ADE-B0E3-6CCE983337E4}"/>
          </ac:picMkLst>
        </pc:picChg>
      </pc:sldChg>
      <pc:sldChg chg="modSp modNotes">
        <pc:chgData name="Jim McGowan" userId="e2c7446dd3aca506" providerId="LiveId" clId="{F91BAFD5-BF82-423D-887B-41E6128F8EF1}" dt="2022-06-22T16:00:48.915" v="2"/>
        <pc:sldMkLst>
          <pc:docMk/>
          <pc:sldMk cId="1701489696" sldId="363"/>
        </pc:sldMkLst>
        <pc:spChg chg="mod">
          <ac:chgData name="Jim McGowan" userId="e2c7446dd3aca506" providerId="LiveId" clId="{F91BAFD5-BF82-423D-887B-41E6128F8EF1}" dt="2022-06-22T16:00:48.915" v="2"/>
          <ac:spMkLst>
            <pc:docMk/>
            <pc:sldMk cId="1701489696" sldId="363"/>
            <ac:spMk id="11" creationId="{00000000-0000-0000-0000-000000000000}"/>
          </ac:spMkLst>
        </pc:spChg>
        <pc:picChg chg="mod">
          <ac:chgData name="Jim McGowan" userId="e2c7446dd3aca506" providerId="LiveId" clId="{F91BAFD5-BF82-423D-887B-41E6128F8EF1}" dt="2022-06-22T16:00:48.915" v="2"/>
          <ac:picMkLst>
            <pc:docMk/>
            <pc:sldMk cId="1701489696" sldId="363"/>
            <ac:picMk id="4" creationId="{7791A1F5-6928-4C58-9781-7D6395B766A7}"/>
          </ac:picMkLst>
        </pc:picChg>
      </pc:sldChg>
      <pc:sldChg chg="modSp">
        <pc:chgData name="Jim McGowan" userId="e2c7446dd3aca506" providerId="LiveId" clId="{F91BAFD5-BF82-423D-887B-41E6128F8EF1}" dt="2022-06-22T16:00:48.915" v="2"/>
        <pc:sldMkLst>
          <pc:docMk/>
          <pc:sldMk cId="1669140492" sldId="364"/>
        </pc:sldMkLst>
        <pc:spChg chg="mod">
          <ac:chgData name="Jim McGowan" userId="e2c7446dd3aca506" providerId="LiveId" clId="{F91BAFD5-BF82-423D-887B-41E6128F8EF1}" dt="2022-06-22T16:00:48.915" v="2"/>
          <ac:spMkLst>
            <pc:docMk/>
            <pc:sldMk cId="1669140492" sldId="364"/>
            <ac:spMk id="4" creationId="{CBB36226-7653-4AF5-A19E-0D1BAAD4111F}"/>
          </ac:spMkLst>
        </pc:spChg>
        <pc:spChg chg="mod">
          <ac:chgData name="Jim McGowan" userId="e2c7446dd3aca506" providerId="LiveId" clId="{F91BAFD5-BF82-423D-887B-41E6128F8EF1}" dt="2022-06-22T16:00:48.915" v="2"/>
          <ac:spMkLst>
            <pc:docMk/>
            <pc:sldMk cId="1669140492" sldId="364"/>
            <ac:spMk id="7" creationId="{CD76621E-1F54-4DDA-BEED-101F1D089CB7}"/>
          </ac:spMkLst>
        </pc:spChg>
        <pc:spChg chg="mod">
          <ac:chgData name="Jim McGowan" userId="e2c7446dd3aca506" providerId="LiveId" clId="{F91BAFD5-BF82-423D-887B-41E6128F8EF1}" dt="2022-06-22T16:00:48.915" v="2"/>
          <ac:spMkLst>
            <pc:docMk/>
            <pc:sldMk cId="1669140492" sldId="364"/>
            <ac:spMk id="22531" creationId="{00000000-0000-0000-0000-000000000000}"/>
          </ac:spMkLst>
        </pc:spChg>
      </pc:sldChg>
      <pc:sldChg chg="modSp del">
        <pc:chgData name="Jim McGowan" userId="e2c7446dd3aca506" providerId="LiveId" clId="{F91BAFD5-BF82-423D-887B-41E6128F8EF1}" dt="2022-08-17T18:51:30.836" v="54" actId="47"/>
        <pc:sldMkLst>
          <pc:docMk/>
          <pc:sldMk cId="2550344627" sldId="365"/>
        </pc:sldMkLst>
        <pc:spChg chg="mod">
          <ac:chgData name="Jim McGowan" userId="e2c7446dd3aca506" providerId="LiveId" clId="{F91BAFD5-BF82-423D-887B-41E6128F8EF1}" dt="2022-06-22T16:00:48.915" v="2"/>
          <ac:spMkLst>
            <pc:docMk/>
            <pc:sldMk cId="2550344627" sldId="365"/>
            <ac:spMk id="2" creationId="{00000000-0000-0000-0000-000000000000}"/>
          </ac:spMkLst>
        </pc:spChg>
        <pc:spChg chg="mod">
          <ac:chgData name="Jim McGowan" userId="e2c7446dd3aca506" providerId="LiveId" clId="{F91BAFD5-BF82-423D-887B-41E6128F8EF1}" dt="2022-06-22T16:00:48.915" v="2"/>
          <ac:spMkLst>
            <pc:docMk/>
            <pc:sldMk cId="2550344627" sldId="365"/>
            <ac:spMk id="9" creationId="{88A2B856-D7EB-40A2-AD7C-F2D6211BC172}"/>
          </ac:spMkLst>
        </pc:spChg>
        <pc:spChg chg="mod">
          <ac:chgData name="Jim McGowan" userId="e2c7446dd3aca506" providerId="LiveId" clId="{F91BAFD5-BF82-423D-887B-41E6128F8EF1}" dt="2022-06-22T16:00:48.915" v="2"/>
          <ac:spMkLst>
            <pc:docMk/>
            <pc:sldMk cId="2550344627" sldId="365"/>
            <ac:spMk id="10" creationId="{76C719CB-0EAD-4349-8359-EB472F80A50A}"/>
          </ac:spMkLst>
        </pc:spChg>
      </pc:sldChg>
      <pc:sldChg chg="add">
        <pc:chgData name="Jim McGowan" userId="e2c7446dd3aca506" providerId="LiveId" clId="{F91BAFD5-BF82-423D-887B-41E6128F8EF1}" dt="2022-08-17T18:58:36.301" v="143"/>
        <pc:sldMkLst>
          <pc:docMk/>
          <pc:sldMk cId="2243100409" sldId="372"/>
        </pc:sldMkLst>
      </pc:sldChg>
      <pc:sldChg chg="modSp mod">
        <pc:chgData name="Jim McGowan" userId="e2c7446dd3aca506" providerId="LiveId" clId="{F91BAFD5-BF82-423D-887B-41E6128F8EF1}" dt="2022-08-17T19:00:53.467" v="157" actId="14100"/>
        <pc:sldMkLst>
          <pc:docMk/>
          <pc:sldMk cId="1763335701" sldId="373"/>
        </pc:sldMkLst>
        <pc:spChg chg="mod">
          <ac:chgData name="Jim McGowan" userId="e2c7446dd3aca506" providerId="LiveId" clId="{F91BAFD5-BF82-423D-887B-41E6128F8EF1}" dt="2022-06-22T16:00:48.915" v="2"/>
          <ac:spMkLst>
            <pc:docMk/>
            <pc:sldMk cId="1763335701" sldId="373"/>
            <ac:spMk id="8" creationId="{3AB18F2D-10F9-4919-8ED5-FE14F5C3035D}"/>
          </ac:spMkLst>
        </pc:spChg>
        <pc:graphicFrameChg chg="mod modGraphic">
          <ac:chgData name="Jim McGowan" userId="e2c7446dd3aca506" providerId="LiveId" clId="{F91BAFD5-BF82-423D-887B-41E6128F8EF1}" dt="2022-08-17T19:00:53.467" v="157" actId="14100"/>
          <ac:graphicFrameMkLst>
            <pc:docMk/>
            <pc:sldMk cId="1763335701" sldId="373"/>
            <ac:graphicFrameMk id="7" creationId="{29C7FAD1-78CC-4FA6-806F-C46D228AB65C}"/>
          </ac:graphicFrameMkLst>
        </pc:graphicFrameChg>
      </pc:sldChg>
      <pc:sldChg chg="modSp">
        <pc:chgData name="Jim McGowan" userId="e2c7446dd3aca506" providerId="LiveId" clId="{F91BAFD5-BF82-423D-887B-41E6128F8EF1}" dt="2022-06-22T16:00:48.915" v="2"/>
        <pc:sldMkLst>
          <pc:docMk/>
          <pc:sldMk cId="2747382513" sldId="374"/>
        </pc:sldMkLst>
        <pc:spChg chg="mod">
          <ac:chgData name="Jim McGowan" userId="e2c7446dd3aca506" providerId="LiveId" clId="{F91BAFD5-BF82-423D-887B-41E6128F8EF1}" dt="2022-06-22T16:00:48.915" v="2"/>
          <ac:spMkLst>
            <pc:docMk/>
            <pc:sldMk cId="2747382513" sldId="374"/>
            <ac:spMk id="7" creationId="{E75E5EC6-509E-4478-8777-27A5FF5B9742}"/>
          </ac:spMkLst>
        </pc:spChg>
        <pc:picChg chg="mod">
          <ac:chgData name="Jim McGowan" userId="e2c7446dd3aca506" providerId="LiveId" clId="{F91BAFD5-BF82-423D-887B-41E6128F8EF1}" dt="2022-06-22T16:00:48.915" v="2"/>
          <ac:picMkLst>
            <pc:docMk/>
            <pc:sldMk cId="2747382513" sldId="374"/>
            <ac:picMk id="4" creationId="{18C0D46B-762B-4A86-A46B-0D073E2DC7FB}"/>
          </ac:picMkLst>
        </pc:picChg>
      </pc:sldChg>
      <pc:sldChg chg="add">
        <pc:chgData name="Jim McGowan" userId="e2c7446dd3aca506" providerId="LiveId" clId="{F91BAFD5-BF82-423D-887B-41E6128F8EF1}" dt="2022-08-17T18:58:36.301" v="143"/>
        <pc:sldMkLst>
          <pc:docMk/>
          <pc:sldMk cId="3507332358" sldId="380"/>
        </pc:sldMkLst>
      </pc:sldChg>
      <pc:sldChg chg="add">
        <pc:chgData name="Jim McGowan" userId="e2c7446dd3aca506" providerId="LiveId" clId="{F91BAFD5-BF82-423D-887B-41E6128F8EF1}" dt="2022-08-17T18:58:36.301" v="143"/>
        <pc:sldMkLst>
          <pc:docMk/>
          <pc:sldMk cId="1554988646" sldId="381"/>
        </pc:sldMkLst>
      </pc:sldChg>
      <pc:sldChg chg="add">
        <pc:chgData name="Jim McGowan" userId="e2c7446dd3aca506" providerId="LiveId" clId="{F91BAFD5-BF82-423D-887B-41E6128F8EF1}" dt="2022-08-17T18:58:36.301" v="143"/>
        <pc:sldMkLst>
          <pc:docMk/>
          <pc:sldMk cId="1376407386" sldId="382"/>
        </pc:sldMkLst>
      </pc:sldChg>
      <pc:sldChg chg="add">
        <pc:chgData name="Jim McGowan" userId="e2c7446dd3aca506" providerId="LiveId" clId="{F91BAFD5-BF82-423D-887B-41E6128F8EF1}" dt="2022-08-17T18:58:36.301" v="143"/>
        <pc:sldMkLst>
          <pc:docMk/>
          <pc:sldMk cId="1416311515" sldId="383"/>
        </pc:sldMkLst>
      </pc:sldChg>
      <pc:sldChg chg="add">
        <pc:chgData name="Jim McGowan" userId="e2c7446dd3aca506" providerId="LiveId" clId="{F91BAFD5-BF82-423D-887B-41E6128F8EF1}" dt="2022-08-17T18:58:36.301" v="143"/>
        <pc:sldMkLst>
          <pc:docMk/>
          <pc:sldMk cId="3367876758" sldId="393"/>
        </pc:sldMkLst>
      </pc:sldChg>
      <pc:sldChg chg="modSp modNotes">
        <pc:chgData name="Jim McGowan" userId="e2c7446dd3aca506" providerId="LiveId" clId="{F91BAFD5-BF82-423D-887B-41E6128F8EF1}" dt="2022-06-22T16:00:48.915" v="2"/>
        <pc:sldMkLst>
          <pc:docMk/>
          <pc:sldMk cId="1215940446" sldId="394"/>
        </pc:sldMkLst>
        <pc:spChg chg="mod">
          <ac:chgData name="Jim McGowan" userId="e2c7446dd3aca506" providerId="LiveId" clId="{F91BAFD5-BF82-423D-887B-41E6128F8EF1}" dt="2022-06-22T16:00:48.915" v="2"/>
          <ac:spMkLst>
            <pc:docMk/>
            <pc:sldMk cId="1215940446" sldId="394"/>
            <ac:spMk id="11" creationId="{00000000-0000-0000-0000-000000000000}"/>
          </ac:spMkLst>
        </pc:spChg>
        <pc:graphicFrameChg chg="mod">
          <ac:chgData name="Jim McGowan" userId="e2c7446dd3aca506" providerId="LiveId" clId="{F91BAFD5-BF82-423D-887B-41E6128F8EF1}" dt="2022-06-22T16:00:48.915" v="2"/>
          <ac:graphicFrameMkLst>
            <pc:docMk/>
            <pc:sldMk cId="1215940446" sldId="394"/>
            <ac:graphicFrameMk id="5" creationId="{B342AFFD-E509-472C-80FD-05108745CD71}"/>
          </ac:graphicFrameMkLst>
        </pc:graphicFrameChg>
      </pc:sldChg>
      <pc:sldChg chg="add del">
        <pc:chgData name="Jim McGowan" userId="e2c7446dd3aca506" providerId="LiveId" clId="{F91BAFD5-BF82-423D-887B-41E6128F8EF1}" dt="2022-08-17T18:59:09.194" v="147" actId="47"/>
        <pc:sldMkLst>
          <pc:docMk/>
          <pc:sldMk cId="1830958068" sldId="396"/>
        </pc:sldMkLst>
      </pc:sldChg>
      <pc:sldChg chg="add del">
        <pc:chgData name="Jim McGowan" userId="e2c7446dd3aca506" providerId="LiveId" clId="{F91BAFD5-BF82-423D-887B-41E6128F8EF1}" dt="2022-08-17T18:59:22.251" v="150" actId="47"/>
        <pc:sldMkLst>
          <pc:docMk/>
          <pc:sldMk cId="725888286" sldId="397"/>
        </pc:sldMkLst>
      </pc:sldChg>
      <pc:sldChg chg="add del">
        <pc:chgData name="Jim McGowan" userId="e2c7446dd3aca506" providerId="LiveId" clId="{F91BAFD5-BF82-423D-887B-41E6128F8EF1}" dt="2022-08-17T18:59:35.840" v="153" actId="47"/>
        <pc:sldMkLst>
          <pc:docMk/>
          <pc:sldMk cId="1836148109" sldId="398"/>
        </pc:sldMkLst>
      </pc:sldChg>
      <pc:sldChg chg="add">
        <pc:chgData name="Jim McGowan" userId="e2c7446dd3aca506" providerId="LiveId" clId="{F91BAFD5-BF82-423D-887B-41E6128F8EF1}" dt="2022-08-17T18:58:36.301" v="143"/>
        <pc:sldMkLst>
          <pc:docMk/>
          <pc:sldMk cId="1762759335" sldId="399"/>
        </pc:sldMkLst>
      </pc:sldChg>
      <pc:sldChg chg="add">
        <pc:chgData name="Jim McGowan" userId="e2c7446dd3aca506" providerId="LiveId" clId="{F91BAFD5-BF82-423D-887B-41E6128F8EF1}" dt="2022-08-17T18:58:36.301" v="143"/>
        <pc:sldMkLst>
          <pc:docMk/>
          <pc:sldMk cId="1361454431" sldId="400"/>
        </pc:sldMkLst>
      </pc:sldChg>
      <pc:sldChg chg="add del">
        <pc:chgData name="Jim McGowan" userId="e2c7446dd3aca506" providerId="LiveId" clId="{F91BAFD5-BF82-423D-887B-41E6128F8EF1}" dt="2022-08-17T18:59:01.157" v="146" actId="47"/>
        <pc:sldMkLst>
          <pc:docMk/>
          <pc:sldMk cId="3281605900" sldId="410"/>
        </pc:sldMkLst>
      </pc:sldChg>
      <pc:sldChg chg="add del">
        <pc:chgData name="Jim McGowan" userId="e2c7446dd3aca506" providerId="LiveId" clId="{F91BAFD5-BF82-423D-887B-41E6128F8EF1}" dt="2022-08-17T18:59:01.157" v="146" actId="47"/>
        <pc:sldMkLst>
          <pc:docMk/>
          <pc:sldMk cId="599583555" sldId="411"/>
        </pc:sldMkLst>
      </pc:sldChg>
      <pc:sldChg chg="add del">
        <pc:chgData name="Jim McGowan" userId="e2c7446dd3aca506" providerId="LiveId" clId="{F91BAFD5-BF82-423D-887B-41E6128F8EF1}" dt="2022-08-17T18:59:01.157" v="146" actId="47"/>
        <pc:sldMkLst>
          <pc:docMk/>
          <pc:sldMk cId="744780574" sldId="412"/>
        </pc:sldMkLst>
      </pc:sldChg>
      <pc:sldChg chg="add del">
        <pc:chgData name="Jim McGowan" userId="e2c7446dd3aca506" providerId="LiveId" clId="{F91BAFD5-BF82-423D-887B-41E6128F8EF1}" dt="2022-08-17T18:59:01.157" v="146" actId="47"/>
        <pc:sldMkLst>
          <pc:docMk/>
          <pc:sldMk cId="3045316092" sldId="413"/>
        </pc:sldMkLst>
      </pc:sldChg>
      <pc:sldChg chg="add del">
        <pc:chgData name="Jim McGowan" userId="e2c7446dd3aca506" providerId="LiveId" clId="{F91BAFD5-BF82-423D-887B-41E6128F8EF1}" dt="2022-08-17T18:59:01.157" v="146" actId="47"/>
        <pc:sldMkLst>
          <pc:docMk/>
          <pc:sldMk cId="3382728402" sldId="414"/>
        </pc:sldMkLst>
      </pc:sldChg>
      <pc:sldChg chg="modSp">
        <pc:chgData name="Jim McGowan" userId="e2c7446dd3aca506" providerId="LiveId" clId="{F91BAFD5-BF82-423D-887B-41E6128F8EF1}" dt="2022-06-22T16:00:48.915" v="2"/>
        <pc:sldMkLst>
          <pc:docMk/>
          <pc:sldMk cId="3230332034" sldId="416"/>
        </pc:sldMkLst>
        <pc:spChg chg="mod">
          <ac:chgData name="Jim McGowan" userId="e2c7446dd3aca506" providerId="LiveId" clId="{F91BAFD5-BF82-423D-887B-41E6128F8EF1}" dt="2022-06-22T16:00:48.915" v="2"/>
          <ac:spMkLst>
            <pc:docMk/>
            <pc:sldMk cId="3230332034" sldId="416"/>
            <ac:spMk id="5" creationId="{2E333078-1565-4593-8720-F25FFB342439}"/>
          </ac:spMkLst>
        </pc:spChg>
        <pc:spChg chg="mod">
          <ac:chgData name="Jim McGowan" userId="e2c7446dd3aca506" providerId="LiveId" clId="{F91BAFD5-BF82-423D-887B-41E6128F8EF1}" dt="2022-06-22T16:00:48.915" v="2"/>
          <ac:spMkLst>
            <pc:docMk/>
            <pc:sldMk cId="3230332034" sldId="416"/>
            <ac:spMk id="6" creationId="{6F74AAD1-CA99-4A76-832C-74A07DDDDEBC}"/>
          </ac:spMkLst>
        </pc:spChg>
        <pc:spChg chg="mod">
          <ac:chgData name="Jim McGowan" userId="e2c7446dd3aca506" providerId="LiveId" clId="{F91BAFD5-BF82-423D-887B-41E6128F8EF1}" dt="2022-06-22T16:00:48.915" v="2"/>
          <ac:spMkLst>
            <pc:docMk/>
            <pc:sldMk cId="3230332034" sldId="416"/>
            <ac:spMk id="7" creationId="{778BB42E-8ABC-4D22-AD7E-1AF113549360}"/>
          </ac:spMkLst>
        </pc:spChg>
        <pc:picChg chg="mod">
          <ac:chgData name="Jim McGowan" userId="e2c7446dd3aca506" providerId="LiveId" clId="{F91BAFD5-BF82-423D-887B-41E6128F8EF1}" dt="2022-06-22T16:00:48.915" v="2"/>
          <ac:picMkLst>
            <pc:docMk/>
            <pc:sldMk cId="3230332034" sldId="416"/>
            <ac:picMk id="2" creationId="{13D2E59E-1932-4BAF-81F7-B7FC8D58BFA3}"/>
          </ac:picMkLst>
        </pc:picChg>
      </pc:sldChg>
      <pc:sldChg chg="add">
        <pc:chgData name="Jim McGowan" userId="e2c7446dd3aca506" providerId="LiveId" clId="{F91BAFD5-BF82-423D-887B-41E6128F8EF1}" dt="2022-08-17T18:58:36.301" v="143"/>
        <pc:sldMkLst>
          <pc:docMk/>
          <pc:sldMk cId="3362958694" sldId="417"/>
        </pc:sldMkLst>
      </pc:sldChg>
      <pc:sldChg chg="modSp">
        <pc:chgData name="Jim McGowan" userId="e2c7446dd3aca506" providerId="LiveId" clId="{F91BAFD5-BF82-423D-887B-41E6128F8EF1}" dt="2022-06-22T16:00:48.915" v="2"/>
        <pc:sldMkLst>
          <pc:docMk/>
          <pc:sldMk cId="1327720793" sldId="418"/>
        </pc:sldMkLst>
        <pc:spChg chg="mod">
          <ac:chgData name="Jim McGowan" userId="e2c7446dd3aca506" providerId="LiveId" clId="{F91BAFD5-BF82-423D-887B-41E6128F8EF1}" dt="2022-06-22T16:00:48.915" v="2"/>
          <ac:spMkLst>
            <pc:docMk/>
            <pc:sldMk cId="1327720793" sldId="418"/>
            <ac:spMk id="4" creationId="{E1F48D49-AD04-49A0-BB4D-646366248C90}"/>
          </ac:spMkLst>
        </pc:spChg>
        <pc:spChg chg="mod">
          <ac:chgData name="Jim McGowan" userId="e2c7446dd3aca506" providerId="LiveId" clId="{F91BAFD5-BF82-423D-887B-41E6128F8EF1}" dt="2022-06-22T16:00:48.915" v="2"/>
          <ac:spMkLst>
            <pc:docMk/>
            <pc:sldMk cId="1327720793" sldId="418"/>
            <ac:spMk id="134147" creationId="{00000000-0000-0000-0000-000000000000}"/>
          </ac:spMkLst>
        </pc:spChg>
        <pc:picChg chg="mod">
          <ac:chgData name="Jim McGowan" userId="e2c7446dd3aca506" providerId="LiveId" clId="{F91BAFD5-BF82-423D-887B-41E6128F8EF1}" dt="2022-06-22T16:00:48.915" v="2"/>
          <ac:picMkLst>
            <pc:docMk/>
            <pc:sldMk cId="1327720793" sldId="418"/>
            <ac:picMk id="2" creationId="{062DB679-7BA0-461C-9F75-07F67CDCA785}"/>
          </ac:picMkLst>
        </pc:picChg>
      </pc:sldChg>
      <pc:sldChg chg="add">
        <pc:chgData name="Jim McGowan" userId="e2c7446dd3aca506" providerId="LiveId" clId="{F91BAFD5-BF82-423D-887B-41E6128F8EF1}" dt="2022-08-17T18:58:36.301" v="143"/>
        <pc:sldMkLst>
          <pc:docMk/>
          <pc:sldMk cId="4271989889" sldId="430"/>
        </pc:sldMkLst>
      </pc:sldChg>
      <pc:sldChg chg="add">
        <pc:chgData name="Jim McGowan" userId="e2c7446dd3aca506" providerId="LiveId" clId="{F91BAFD5-BF82-423D-887B-41E6128F8EF1}" dt="2022-08-17T18:58:36.301" v="143"/>
        <pc:sldMkLst>
          <pc:docMk/>
          <pc:sldMk cId="1972019827" sldId="431"/>
        </pc:sldMkLst>
      </pc:sldChg>
      <pc:sldChg chg="modSp modNotes">
        <pc:chgData name="Jim McGowan" userId="e2c7446dd3aca506" providerId="LiveId" clId="{F91BAFD5-BF82-423D-887B-41E6128F8EF1}" dt="2022-06-22T16:00:48.915" v="2"/>
        <pc:sldMkLst>
          <pc:docMk/>
          <pc:sldMk cId="2321633205" sldId="432"/>
        </pc:sldMkLst>
        <pc:spChg chg="mod">
          <ac:chgData name="Jim McGowan" userId="e2c7446dd3aca506" providerId="LiveId" clId="{F91BAFD5-BF82-423D-887B-41E6128F8EF1}" dt="2022-06-22T16:00:48.915" v="2"/>
          <ac:spMkLst>
            <pc:docMk/>
            <pc:sldMk cId="2321633205" sldId="432"/>
            <ac:spMk id="2" creationId="{00000000-0000-0000-0000-000000000000}"/>
          </ac:spMkLst>
        </pc:spChg>
        <pc:spChg chg="mod">
          <ac:chgData name="Jim McGowan" userId="e2c7446dd3aca506" providerId="LiveId" clId="{F91BAFD5-BF82-423D-887B-41E6128F8EF1}" dt="2022-06-22T16:00:48.915" v="2"/>
          <ac:spMkLst>
            <pc:docMk/>
            <pc:sldMk cId="2321633205" sldId="432"/>
            <ac:spMk id="3" creationId="{C7BD5F30-B2D2-4D5C-8B19-0EFAB030BAEF}"/>
          </ac:spMkLst>
        </pc:spChg>
        <pc:spChg chg="mod">
          <ac:chgData name="Jim McGowan" userId="e2c7446dd3aca506" providerId="LiveId" clId="{F91BAFD5-BF82-423D-887B-41E6128F8EF1}" dt="2022-06-22T16:00:48.915" v="2"/>
          <ac:spMkLst>
            <pc:docMk/>
            <pc:sldMk cId="2321633205" sldId="432"/>
            <ac:spMk id="11" creationId="{00000000-0000-0000-0000-000000000000}"/>
          </ac:spMkLst>
        </pc:spChg>
      </pc:sldChg>
      <pc:sldChg chg="modSp del">
        <pc:chgData name="Jim McGowan" userId="e2c7446dd3aca506" providerId="LiveId" clId="{F91BAFD5-BF82-423D-887B-41E6128F8EF1}" dt="2022-08-17T18:51:30.836" v="54" actId="47"/>
        <pc:sldMkLst>
          <pc:docMk/>
          <pc:sldMk cId="2112114955" sldId="433"/>
        </pc:sldMkLst>
        <pc:spChg chg="mod">
          <ac:chgData name="Jim McGowan" userId="e2c7446dd3aca506" providerId="LiveId" clId="{F91BAFD5-BF82-423D-887B-41E6128F8EF1}" dt="2022-06-22T16:00:48.915" v="2"/>
          <ac:spMkLst>
            <pc:docMk/>
            <pc:sldMk cId="2112114955" sldId="433"/>
            <ac:spMk id="2" creationId="{00000000-0000-0000-0000-000000000000}"/>
          </ac:spMkLst>
        </pc:spChg>
        <pc:spChg chg="mod">
          <ac:chgData name="Jim McGowan" userId="e2c7446dd3aca506" providerId="LiveId" clId="{F91BAFD5-BF82-423D-887B-41E6128F8EF1}" dt="2022-06-22T16:00:48.915" v="2"/>
          <ac:spMkLst>
            <pc:docMk/>
            <pc:sldMk cId="2112114955" sldId="433"/>
            <ac:spMk id="8" creationId="{AF721F59-A0F4-4991-883A-1E245E937327}"/>
          </ac:spMkLst>
        </pc:spChg>
      </pc:sldChg>
      <pc:sldChg chg="modSp del">
        <pc:chgData name="Jim McGowan" userId="e2c7446dd3aca506" providerId="LiveId" clId="{F91BAFD5-BF82-423D-887B-41E6128F8EF1}" dt="2022-08-17T18:51:30.836" v="54" actId="47"/>
        <pc:sldMkLst>
          <pc:docMk/>
          <pc:sldMk cId="2996475126" sldId="434"/>
        </pc:sldMkLst>
        <pc:spChg chg="mod">
          <ac:chgData name="Jim McGowan" userId="e2c7446dd3aca506" providerId="LiveId" clId="{F91BAFD5-BF82-423D-887B-41E6128F8EF1}" dt="2022-06-22T16:00:48.915" v="2"/>
          <ac:spMkLst>
            <pc:docMk/>
            <pc:sldMk cId="2996475126" sldId="434"/>
            <ac:spMk id="6" creationId="{898E2E55-17D0-4EEB-AD3B-45A6CE92B6F9}"/>
          </ac:spMkLst>
        </pc:spChg>
        <pc:spChg chg="mod">
          <ac:chgData name="Jim McGowan" userId="e2c7446dd3aca506" providerId="LiveId" clId="{F91BAFD5-BF82-423D-887B-41E6128F8EF1}" dt="2022-06-22T16:00:48.915" v="2"/>
          <ac:spMkLst>
            <pc:docMk/>
            <pc:sldMk cId="2996475126" sldId="434"/>
            <ac:spMk id="8" creationId="{AF721F59-A0F4-4991-883A-1E245E937327}"/>
          </ac:spMkLst>
        </pc:spChg>
      </pc:sldChg>
      <pc:sldChg chg="modSp del">
        <pc:chgData name="Jim McGowan" userId="e2c7446dd3aca506" providerId="LiveId" clId="{F91BAFD5-BF82-423D-887B-41E6128F8EF1}" dt="2022-08-17T18:51:30.836" v="54" actId="47"/>
        <pc:sldMkLst>
          <pc:docMk/>
          <pc:sldMk cId="3256917823" sldId="435"/>
        </pc:sldMkLst>
        <pc:spChg chg="mod">
          <ac:chgData name="Jim McGowan" userId="e2c7446dd3aca506" providerId="LiveId" clId="{F91BAFD5-BF82-423D-887B-41E6128F8EF1}" dt="2022-06-22T16:00:48.915" v="2"/>
          <ac:spMkLst>
            <pc:docMk/>
            <pc:sldMk cId="3256917823" sldId="435"/>
            <ac:spMk id="6" creationId="{6D1CE529-3F69-4A2B-BE5F-5C6887C9799F}"/>
          </ac:spMkLst>
        </pc:spChg>
        <pc:spChg chg="mod">
          <ac:chgData name="Jim McGowan" userId="e2c7446dd3aca506" providerId="LiveId" clId="{F91BAFD5-BF82-423D-887B-41E6128F8EF1}" dt="2022-06-22T16:00:48.915" v="2"/>
          <ac:spMkLst>
            <pc:docMk/>
            <pc:sldMk cId="3256917823" sldId="435"/>
            <ac:spMk id="8" creationId="{AF721F59-A0F4-4991-883A-1E245E937327}"/>
          </ac:spMkLst>
        </pc:spChg>
        <pc:picChg chg="mod">
          <ac:chgData name="Jim McGowan" userId="e2c7446dd3aca506" providerId="LiveId" clId="{F91BAFD5-BF82-423D-887B-41E6128F8EF1}" dt="2022-06-22T16:00:48.915" v="2"/>
          <ac:picMkLst>
            <pc:docMk/>
            <pc:sldMk cId="3256917823" sldId="435"/>
            <ac:picMk id="3" creationId="{8A21FE86-C832-48BF-B553-55ECD1F9C827}"/>
          </ac:picMkLst>
        </pc:picChg>
      </pc:sldChg>
      <pc:sldChg chg="modSp del">
        <pc:chgData name="Jim McGowan" userId="e2c7446dd3aca506" providerId="LiveId" clId="{F91BAFD5-BF82-423D-887B-41E6128F8EF1}" dt="2022-08-17T18:51:30.836" v="54" actId="47"/>
        <pc:sldMkLst>
          <pc:docMk/>
          <pc:sldMk cId="64299038" sldId="436"/>
        </pc:sldMkLst>
        <pc:spChg chg="mod">
          <ac:chgData name="Jim McGowan" userId="e2c7446dd3aca506" providerId="LiveId" clId="{F91BAFD5-BF82-423D-887B-41E6128F8EF1}" dt="2022-06-22T16:00:48.915" v="2"/>
          <ac:spMkLst>
            <pc:docMk/>
            <pc:sldMk cId="64299038" sldId="436"/>
            <ac:spMk id="6" creationId="{6D1CE529-3F69-4A2B-BE5F-5C6887C9799F}"/>
          </ac:spMkLst>
        </pc:spChg>
        <pc:spChg chg="mod">
          <ac:chgData name="Jim McGowan" userId="e2c7446dd3aca506" providerId="LiveId" clId="{F91BAFD5-BF82-423D-887B-41E6128F8EF1}" dt="2022-06-22T16:00:48.915" v="2"/>
          <ac:spMkLst>
            <pc:docMk/>
            <pc:sldMk cId="64299038" sldId="436"/>
            <ac:spMk id="8" creationId="{AF721F59-A0F4-4991-883A-1E245E937327}"/>
          </ac:spMkLst>
        </pc:spChg>
      </pc:sldChg>
      <pc:sldChg chg="modSp">
        <pc:chgData name="Jim McGowan" userId="e2c7446dd3aca506" providerId="LiveId" clId="{F91BAFD5-BF82-423D-887B-41E6128F8EF1}" dt="2022-06-22T16:00:48.915" v="2"/>
        <pc:sldMkLst>
          <pc:docMk/>
          <pc:sldMk cId="861822997" sldId="440"/>
        </pc:sldMkLst>
        <pc:spChg chg="mod">
          <ac:chgData name="Jim McGowan" userId="e2c7446dd3aca506" providerId="LiveId" clId="{F91BAFD5-BF82-423D-887B-41E6128F8EF1}" dt="2022-06-22T16:00:48.915" v="2"/>
          <ac:spMkLst>
            <pc:docMk/>
            <pc:sldMk cId="861822997" sldId="440"/>
            <ac:spMk id="3" creationId="{98B18F15-748C-44BE-AA55-E41EAADCFCEA}"/>
          </ac:spMkLst>
        </pc:spChg>
        <pc:picChg chg="mod">
          <ac:chgData name="Jim McGowan" userId="e2c7446dd3aca506" providerId="LiveId" clId="{F91BAFD5-BF82-423D-887B-41E6128F8EF1}" dt="2022-06-22T16:00:48.915" v="2"/>
          <ac:picMkLst>
            <pc:docMk/>
            <pc:sldMk cId="861822997" sldId="440"/>
            <ac:picMk id="7" creationId="{7F6905EE-9DAE-4655-8944-A8116ADF64AB}"/>
          </ac:picMkLst>
        </pc:picChg>
      </pc:sldChg>
      <pc:sldChg chg="modSp mod">
        <pc:chgData name="Jim McGowan" userId="e2c7446dd3aca506" providerId="LiveId" clId="{F91BAFD5-BF82-423D-887B-41E6128F8EF1}" dt="2022-08-17T18:55:40.992" v="106" actId="108"/>
        <pc:sldMkLst>
          <pc:docMk/>
          <pc:sldMk cId="1024874999" sldId="445"/>
        </pc:sldMkLst>
        <pc:spChg chg="mod">
          <ac:chgData name="Jim McGowan" userId="e2c7446dd3aca506" providerId="LiveId" clId="{F91BAFD5-BF82-423D-887B-41E6128F8EF1}" dt="2022-06-22T16:00:48.915" v="2"/>
          <ac:spMkLst>
            <pc:docMk/>
            <pc:sldMk cId="1024874999" sldId="445"/>
            <ac:spMk id="2" creationId="{00000000-0000-0000-0000-000000000000}"/>
          </ac:spMkLst>
        </pc:spChg>
        <pc:spChg chg="mod">
          <ac:chgData name="Jim McGowan" userId="e2c7446dd3aca506" providerId="LiveId" clId="{F91BAFD5-BF82-423D-887B-41E6128F8EF1}" dt="2022-08-17T18:55:40.992" v="106" actId="108"/>
          <ac:spMkLst>
            <pc:docMk/>
            <pc:sldMk cId="1024874999" sldId="445"/>
            <ac:spMk id="3" creationId="{00000000-0000-0000-0000-000000000000}"/>
          </ac:spMkLst>
        </pc:spChg>
        <pc:picChg chg="mod">
          <ac:chgData name="Jim McGowan" userId="e2c7446dd3aca506" providerId="LiveId" clId="{F91BAFD5-BF82-423D-887B-41E6128F8EF1}" dt="2022-06-22T16:00:48.915" v="2"/>
          <ac:picMkLst>
            <pc:docMk/>
            <pc:sldMk cId="1024874999" sldId="445"/>
            <ac:picMk id="4" creationId="{00000000-0000-0000-0000-000000000000}"/>
          </ac:picMkLst>
        </pc:picChg>
        <pc:picChg chg="mod">
          <ac:chgData name="Jim McGowan" userId="e2c7446dd3aca506" providerId="LiveId" clId="{F91BAFD5-BF82-423D-887B-41E6128F8EF1}" dt="2022-06-22T16:00:48.915" v="2"/>
          <ac:picMkLst>
            <pc:docMk/>
            <pc:sldMk cId="1024874999" sldId="445"/>
            <ac:picMk id="5" creationId="{00000000-0000-0000-0000-000000000000}"/>
          </ac:picMkLst>
        </pc:picChg>
        <pc:picChg chg="mod">
          <ac:chgData name="Jim McGowan" userId="e2c7446dd3aca506" providerId="LiveId" clId="{F91BAFD5-BF82-423D-887B-41E6128F8EF1}" dt="2022-06-22T16:00:48.915" v="2"/>
          <ac:picMkLst>
            <pc:docMk/>
            <pc:sldMk cId="1024874999" sldId="445"/>
            <ac:picMk id="6" creationId="{00000000-0000-0000-0000-000000000000}"/>
          </ac:picMkLst>
        </pc:picChg>
        <pc:picChg chg="mod">
          <ac:chgData name="Jim McGowan" userId="e2c7446dd3aca506" providerId="LiveId" clId="{F91BAFD5-BF82-423D-887B-41E6128F8EF1}" dt="2022-06-22T16:00:48.915" v="2"/>
          <ac:picMkLst>
            <pc:docMk/>
            <pc:sldMk cId="1024874999" sldId="445"/>
            <ac:picMk id="7" creationId="{00000000-0000-0000-0000-000000000000}"/>
          </ac:picMkLst>
        </pc:picChg>
        <pc:picChg chg="mod">
          <ac:chgData name="Jim McGowan" userId="e2c7446dd3aca506" providerId="LiveId" clId="{F91BAFD5-BF82-423D-887B-41E6128F8EF1}" dt="2022-06-22T16:00:48.915" v="2"/>
          <ac:picMkLst>
            <pc:docMk/>
            <pc:sldMk cId="1024874999" sldId="445"/>
            <ac:picMk id="8" creationId="{00000000-0000-0000-0000-000000000000}"/>
          </ac:picMkLst>
        </pc:picChg>
        <pc:picChg chg="mod">
          <ac:chgData name="Jim McGowan" userId="e2c7446dd3aca506" providerId="LiveId" clId="{F91BAFD5-BF82-423D-887B-41E6128F8EF1}" dt="2022-06-22T16:00:48.915" v="2"/>
          <ac:picMkLst>
            <pc:docMk/>
            <pc:sldMk cId="1024874999" sldId="445"/>
            <ac:picMk id="9" creationId="{00000000-0000-0000-0000-000000000000}"/>
          </ac:picMkLst>
        </pc:picChg>
        <pc:picChg chg="mod">
          <ac:chgData name="Jim McGowan" userId="e2c7446dd3aca506" providerId="LiveId" clId="{F91BAFD5-BF82-423D-887B-41E6128F8EF1}" dt="2022-06-22T16:00:48.915" v="2"/>
          <ac:picMkLst>
            <pc:docMk/>
            <pc:sldMk cId="1024874999" sldId="445"/>
            <ac:picMk id="10" creationId="{00000000-0000-0000-0000-000000000000}"/>
          </ac:picMkLst>
        </pc:picChg>
      </pc:sldChg>
      <pc:sldChg chg="modSp mod">
        <pc:chgData name="Jim McGowan" userId="e2c7446dd3aca506" providerId="LiveId" clId="{F91BAFD5-BF82-423D-887B-41E6128F8EF1}" dt="2022-08-17T18:53:17.130" v="60" actId="108"/>
        <pc:sldMkLst>
          <pc:docMk/>
          <pc:sldMk cId="3115140350" sldId="450"/>
        </pc:sldMkLst>
        <pc:spChg chg="mod">
          <ac:chgData name="Jim McGowan" userId="e2c7446dd3aca506" providerId="LiveId" clId="{F91BAFD5-BF82-423D-887B-41E6128F8EF1}" dt="2022-06-22T16:00:48.915" v="2"/>
          <ac:spMkLst>
            <pc:docMk/>
            <pc:sldMk cId="3115140350" sldId="450"/>
            <ac:spMk id="2" creationId="{00000000-0000-0000-0000-000000000000}"/>
          </ac:spMkLst>
        </pc:spChg>
        <pc:spChg chg="mod">
          <ac:chgData name="Jim McGowan" userId="e2c7446dd3aca506" providerId="LiveId" clId="{F91BAFD5-BF82-423D-887B-41E6128F8EF1}" dt="2022-08-17T18:53:17.130" v="60" actId="108"/>
          <ac:spMkLst>
            <pc:docMk/>
            <pc:sldMk cId="3115140350" sldId="450"/>
            <ac:spMk id="3" creationId="{00000000-0000-0000-0000-000000000000}"/>
          </ac:spMkLst>
        </pc:spChg>
        <pc:picChg chg="mod">
          <ac:chgData name="Jim McGowan" userId="e2c7446dd3aca506" providerId="LiveId" clId="{F91BAFD5-BF82-423D-887B-41E6128F8EF1}" dt="2022-06-22T16:00:48.915" v="2"/>
          <ac:picMkLst>
            <pc:docMk/>
            <pc:sldMk cId="3115140350" sldId="450"/>
            <ac:picMk id="4" creationId="{00000000-0000-0000-0000-000000000000}"/>
          </ac:picMkLst>
        </pc:picChg>
        <pc:picChg chg="mod">
          <ac:chgData name="Jim McGowan" userId="e2c7446dd3aca506" providerId="LiveId" clId="{F91BAFD5-BF82-423D-887B-41E6128F8EF1}" dt="2022-06-22T16:00:48.915" v="2"/>
          <ac:picMkLst>
            <pc:docMk/>
            <pc:sldMk cId="3115140350" sldId="450"/>
            <ac:picMk id="5" creationId="{00000000-0000-0000-0000-000000000000}"/>
          </ac:picMkLst>
        </pc:picChg>
        <pc:picChg chg="mod">
          <ac:chgData name="Jim McGowan" userId="e2c7446dd3aca506" providerId="LiveId" clId="{F91BAFD5-BF82-423D-887B-41E6128F8EF1}" dt="2022-06-22T16:00:48.915" v="2"/>
          <ac:picMkLst>
            <pc:docMk/>
            <pc:sldMk cId="3115140350" sldId="450"/>
            <ac:picMk id="6" creationId="{00000000-0000-0000-0000-000000000000}"/>
          </ac:picMkLst>
        </pc:picChg>
        <pc:picChg chg="mod">
          <ac:chgData name="Jim McGowan" userId="e2c7446dd3aca506" providerId="LiveId" clId="{F91BAFD5-BF82-423D-887B-41E6128F8EF1}" dt="2022-06-22T16:00:48.915" v="2"/>
          <ac:picMkLst>
            <pc:docMk/>
            <pc:sldMk cId="3115140350" sldId="450"/>
            <ac:picMk id="7" creationId="{00000000-0000-0000-0000-000000000000}"/>
          </ac:picMkLst>
        </pc:picChg>
        <pc:picChg chg="mod">
          <ac:chgData name="Jim McGowan" userId="e2c7446dd3aca506" providerId="LiveId" clId="{F91BAFD5-BF82-423D-887B-41E6128F8EF1}" dt="2022-06-22T16:00:48.915" v="2"/>
          <ac:picMkLst>
            <pc:docMk/>
            <pc:sldMk cId="3115140350" sldId="450"/>
            <ac:picMk id="8" creationId="{00000000-0000-0000-0000-000000000000}"/>
          </ac:picMkLst>
        </pc:picChg>
        <pc:picChg chg="mod">
          <ac:chgData name="Jim McGowan" userId="e2c7446dd3aca506" providerId="LiveId" clId="{F91BAFD5-BF82-423D-887B-41E6128F8EF1}" dt="2022-06-22T16:00:48.915" v="2"/>
          <ac:picMkLst>
            <pc:docMk/>
            <pc:sldMk cId="3115140350" sldId="450"/>
            <ac:picMk id="9" creationId="{00000000-0000-0000-0000-000000000000}"/>
          </ac:picMkLst>
        </pc:picChg>
        <pc:picChg chg="mod">
          <ac:chgData name="Jim McGowan" userId="e2c7446dd3aca506" providerId="LiveId" clId="{F91BAFD5-BF82-423D-887B-41E6128F8EF1}" dt="2022-06-22T16:00:48.915" v="2"/>
          <ac:picMkLst>
            <pc:docMk/>
            <pc:sldMk cId="3115140350" sldId="450"/>
            <ac:picMk id="10" creationId="{00000000-0000-0000-0000-000000000000}"/>
          </ac:picMkLst>
        </pc:picChg>
      </pc:sldChg>
      <pc:sldChg chg="modSp">
        <pc:chgData name="Jim McGowan" userId="e2c7446dd3aca506" providerId="LiveId" clId="{F91BAFD5-BF82-423D-887B-41E6128F8EF1}" dt="2022-06-22T16:00:48.915" v="2"/>
        <pc:sldMkLst>
          <pc:docMk/>
          <pc:sldMk cId="3118109187" sldId="451"/>
        </pc:sldMkLst>
        <pc:spChg chg="mod">
          <ac:chgData name="Jim McGowan" userId="e2c7446dd3aca506" providerId="LiveId" clId="{F91BAFD5-BF82-423D-887B-41E6128F8EF1}" dt="2022-06-22T16:00:48.915" v="2"/>
          <ac:spMkLst>
            <pc:docMk/>
            <pc:sldMk cId="3118109187" sldId="451"/>
            <ac:spMk id="2" creationId="{00000000-0000-0000-0000-000000000000}"/>
          </ac:spMkLst>
        </pc:spChg>
        <pc:spChg chg="mod">
          <ac:chgData name="Jim McGowan" userId="e2c7446dd3aca506" providerId="LiveId" clId="{F91BAFD5-BF82-423D-887B-41E6128F8EF1}" dt="2022-06-22T16:00:48.915" v="2"/>
          <ac:spMkLst>
            <pc:docMk/>
            <pc:sldMk cId="3118109187" sldId="451"/>
            <ac:spMk id="3" creationId="{00000000-0000-0000-0000-000000000000}"/>
          </ac:spMkLst>
        </pc:spChg>
        <pc:picChg chg="mod">
          <ac:chgData name="Jim McGowan" userId="e2c7446dd3aca506" providerId="LiveId" clId="{F91BAFD5-BF82-423D-887B-41E6128F8EF1}" dt="2022-06-22T16:00:48.915" v="2"/>
          <ac:picMkLst>
            <pc:docMk/>
            <pc:sldMk cId="3118109187" sldId="451"/>
            <ac:picMk id="4" creationId="{00000000-0000-0000-0000-000000000000}"/>
          </ac:picMkLst>
        </pc:picChg>
        <pc:picChg chg="mod">
          <ac:chgData name="Jim McGowan" userId="e2c7446dd3aca506" providerId="LiveId" clId="{F91BAFD5-BF82-423D-887B-41E6128F8EF1}" dt="2022-06-22T16:00:48.915" v="2"/>
          <ac:picMkLst>
            <pc:docMk/>
            <pc:sldMk cId="3118109187" sldId="451"/>
            <ac:picMk id="5" creationId="{00000000-0000-0000-0000-000000000000}"/>
          </ac:picMkLst>
        </pc:picChg>
        <pc:picChg chg="mod">
          <ac:chgData name="Jim McGowan" userId="e2c7446dd3aca506" providerId="LiveId" clId="{F91BAFD5-BF82-423D-887B-41E6128F8EF1}" dt="2022-06-22T16:00:48.915" v="2"/>
          <ac:picMkLst>
            <pc:docMk/>
            <pc:sldMk cId="3118109187" sldId="451"/>
            <ac:picMk id="6" creationId="{00000000-0000-0000-0000-000000000000}"/>
          </ac:picMkLst>
        </pc:picChg>
        <pc:picChg chg="mod">
          <ac:chgData name="Jim McGowan" userId="e2c7446dd3aca506" providerId="LiveId" clId="{F91BAFD5-BF82-423D-887B-41E6128F8EF1}" dt="2022-06-22T16:00:48.915" v="2"/>
          <ac:picMkLst>
            <pc:docMk/>
            <pc:sldMk cId="3118109187" sldId="451"/>
            <ac:picMk id="7" creationId="{00000000-0000-0000-0000-000000000000}"/>
          </ac:picMkLst>
        </pc:picChg>
        <pc:picChg chg="mod">
          <ac:chgData name="Jim McGowan" userId="e2c7446dd3aca506" providerId="LiveId" clId="{F91BAFD5-BF82-423D-887B-41E6128F8EF1}" dt="2022-06-22T16:00:48.915" v="2"/>
          <ac:picMkLst>
            <pc:docMk/>
            <pc:sldMk cId="3118109187" sldId="451"/>
            <ac:picMk id="8" creationId="{00000000-0000-0000-0000-000000000000}"/>
          </ac:picMkLst>
        </pc:picChg>
        <pc:picChg chg="mod">
          <ac:chgData name="Jim McGowan" userId="e2c7446dd3aca506" providerId="LiveId" clId="{F91BAFD5-BF82-423D-887B-41E6128F8EF1}" dt="2022-06-22T16:00:48.915" v="2"/>
          <ac:picMkLst>
            <pc:docMk/>
            <pc:sldMk cId="3118109187" sldId="451"/>
            <ac:picMk id="9" creationId="{00000000-0000-0000-0000-000000000000}"/>
          </ac:picMkLst>
        </pc:picChg>
        <pc:picChg chg="mod">
          <ac:chgData name="Jim McGowan" userId="e2c7446dd3aca506" providerId="LiveId" clId="{F91BAFD5-BF82-423D-887B-41E6128F8EF1}" dt="2022-06-22T16:00:48.915" v="2"/>
          <ac:picMkLst>
            <pc:docMk/>
            <pc:sldMk cId="3118109187" sldId="451"/>
            <ac:picMk id="10" creationId="{00000000-0000-0000-0000-000000000000}"/>
          </ac:picMkLst>
        </pc:picChg>
      </pc:sldChg>
      <pc:sldChg chg="modSp del">
        <pc:chgData name="Jim McGowan" userId="e2c7446dd3aca506" providerId="LiveId" clId="{F91BAFD5-BF82-423D-887B-41E6128F8EF1}" dt="2022-08-17T18:51:30.836" v="54" actId="47"/>
        <pc:sldMkLst>
          <pc:docMk/>
          <pc:sldMk cId="493936549" sldId="454"/>
        </pc:sldMkLst>
        <pc:spChg chg="mod">
          <ac:chgData name="Jim McGowan" userId="e2c7446dd3aca506" providerId="LiveId" clId="{F91BAFD5-BF82-423D-887B-41E6128F8EF1}" dt="2022-06-22T16:00:48.915" v="2"/>
          <ac:spMkLst>
            <pc:docMk/>
            <pc:sldMk cId="493936549" sldId="454"/>
            <ac:spMk id="2" creationId="{00000000-0000-0000-0000-000000000000}"/>
          </ac:spMkLst>
        </pc:spChg>
        <pc:spChg chg="mod">
          <ac:chgData name="Jim McGowan" userId="e2c7446dd3aca506" providerId="LiveId" clId="{F91BAFD5-BF82-423D-887B-41E6128F8EF1}" dt="2022-06-22T16:00:48.915" v="2"/>
          <ac:spMkLst>
            <pc:docMk/>
            <pc:sldMk cId="493936549" sldId="454"/>
            <ac:spMk id="8" creationId="{AF721F59-A0F4-4991-883A-1E245E937327}"/>
          </ac:spMkLst>
        </pc:spChg>
      </pc:sldChg>
      <pc:sldChg chg="modSp del">
        <pc:chgData name="Jim McGowan" userId="e2c7446dd3aca506" providerId="LiveId" clId="{F91BAFD5-BF82-423D-887B-41E6128F8EF1}" dt="2022-08-17T18:51:30.836" v="54" actId="47"/>
        <pc:sldMkLst>
          <pc:docMk/>
          <pc:sldMk cId="2761521887" sldId="455"/>
        </pc:sldMkLst>
        <pc:spChg chg="mod">
          <ac:chgData name="Jim McGowan" userId="e2c7446dd3aca506" providerId="LiveId" clId="{F91BAFD5-BF82-423D-887B-41E6128F8EF1}" dt="2022-06-22T16:00:48.915" v="2"/>
          <ac:spMkLst>
            <pc:docMk/>
            <pc:sldMk cId="2761521887" sldId="455"/>
            <ac:spMk id="6" creationId="{898E2E55-17D0-4EEB-AD3B-45A6CE92B6F9}"/>
          </ac:spMkLst>
        </pc:spChg>
        <pc:spChg chg="mod">
          <ac:chgData name="Jim McGowan" userId="e2c7446dd3aca506" providerId="LiveId" clId="{F91BAFD5-BF82-423D-887B-41E6128F8EF1}" dt="2022-06-22T16:00:48.915" v="2"/>
          <ac:spMkLst>
            <pc:docMk/>
            <pc:sldMk cId="2761521887" sldId="455"/>
            <ac:spMk id="8" creationId="{AF721F59-A0F4-4991-883A-1E245E937327}"/>
          </ac:spMkLst>
        </pc:spChg>
      </pc:sldChg>
      <pc:sldChg chg="add">
        <pc:chgData name="Jim McGowan" userId="e2c7446dd3aca506" providerId="LiveId" clId="{F91BAFD5-BF82-423D-887B-41E6128F8EF1}" dt="2022-08-17T18:58:36.301" v="143"/>
        <pc:sldMkLst>
          <pc:docMk/>
          <pc:sldMk cId="3904377026" sldId="460"/>
        </pc:sldMkLst>
      </pc:sldChg>
      <pc:sldChg chg="modSp modNotes">
        <pc:chgData name="Jim McGowan" userId="e2c7446dd3aca506" providerId="LiveId" clId="{F91BAFD5-BF82-423D-887B-41E6128F8EF1}" dt="2022-06-22T16:00:48.915" v="2"/>
        <pc:sldMkLst>
          <pc:docMk/>
          <pc:sldMk cId="1025971359" sldId="461"/>
        </pc:sldMkLst>
        <pc:spChg chg="mod">
          <ac:chgData name="Jim McGowan" userId="e2c7446dd3aca506" providerId="LiveId" clId="{F91BAFD5-BF82-423D-887B-41E6128F8EF1}" dt="2022-06-22T16:00:48.915" v="2"/>
          <ac:spMkLst>
            <pc:docMk/>
            <pc:sldMk cId="1025971359" sldId="461"/>
            <ac:spMk id="2" creationId="{00000000-0000-0000-0000-000000000000}"/>
          </ac:spMkLst>
        </pc:spChg>
        <pc:spChg chg="mod">
          <ac:chgData name="Jim McGowan" userId="e2c7446dd3aca506" providerId="LiveId" clId="{F91BAFD5-BF82-423D-887B-41E6128F8EF1}" dt="2022-06-22T16:00:48.915" v="2"/>
          <ac:spMkLst>
            <pc:docMk/>
            <pc:sldMk cId="1025971359" sldId="461"/>
            <ac:spMk id="3" creationId="{9F55B702-0636-4318-9138-5130C02475F7}"/>
          </ac:spMkLst>
        </pc:spChg>
        <pc:spChg chg="mod">
          <ac:chgData name="Jim McGowan" userId="e2c7446dd3aca506" providerId="LiveId" clId="{F91BAFD5-BF82-423D-887B-41E6128F8EF1}" dt="2022-06-22T16:00:48.915" v="2"/>
          <ac:spMkLst>
            <pc:docMk/>
            <pc:sldMk cId="1025971359" sldId="461"/>
            <ac:spMk id="11" creationId="{00000000-0000-0000-0000-000000000000}"/>
          </ac:spMkLst>
        </pc:spChg>
      </pc:sldChg>
      <pc:sldChg chg="modSp modNotes">
        <pc:chgData name="Jim McGowan" userId="e2c7446dd3aca506" providerId="LiveId" clId="{F91BAFD5-BF82-423D-887B-41E6128F8EF1}" dt="2022-06-22T16:00:48.915" v="2"/>
        <pc:sldMkLst>
          <pc:docMk/>
          <pc:sldMk cId="1917673754" sldId="462"/>
        </pc:sldMkLst>
        <pc:spChg chg="mod">
          <ac:chgData name="Jim McGowan" userId="e2c7446dd3aca506" providerId="LiveId" clId="{F91BAFD5-BF82-423D-887B-41E6128F8EF1}" dt="2022-06-22T16:00:48.915" v="2"/>
          <ac:spMkLst>
            <pc:docMk/>
            <pc:sldMk cId="1917673754" sldId="462"/>
            <ac:spMk id="2" creationId="{00000000-0000-0000-0000-000000000000}"/>
          </ac:spMkLst>
        </pc:spChg>
        <pc:spChg chg="mod">
          <ac:chgData name="Jim McGowan" userId="e2c7446dd3aca506" providerId="LiveId" clId="{F91BAFD5-BF82-423D-887B-41E6128F8EF1}" dt="2022-06-22T16:00:48.915" v="2"/>
          <ac:spMkLst>
            <pc:docMk/>
            <pc:sldMk cId="1917673754" sldId="462"/>
            <ac:spMk id="3" creationId="{C7BD5F30-B2D2-4D5C-8B19-0EFAB030BAEF}"/>
          </ac:spMkLst>
        </pc:spChg>
        <pc:spChg chg="mod">
          <ac:chgData name="Jim McGowan" userId="e2c7446dd3aca506" providerId="LiveId" clId="{F91BAFD5-BF82-423D-887B-41E6128F8EF1}" dt="2022-06-22T16:00:48.915" v="2"/>
          <ac:spMkLst>
            <pc:docMk/>
            <pc:sldMk cId="1917673754" sldId="462"/>
            <ac:spMk id="11" creationId="{00000000-0000-0000-0000-000000000000}"/>
          </ac:spMkLst>
        </pc:spChg>
        <pc:picChg chg="mod">
          <ac:chgData name="Jim McGowan" userId="e2c7446dd3aca506" providerId="LiveId" clId="{F91BAFD5-BF82-423D-887B-41E6128F8EF1}" dt="2022-06-22T16:00:48.915" v="2"/>
          <ac:picMkLst>
            <pc:docMk/>
            <pc:sldMk cId="1917673754" sldId="462"/>
            <ac:picMk id="5" creationId="{C29441BB-C91B-4187-9F7B-643097CDF104}"/>
          </ac:picMkLst>
        </pc:picChg>
      </pc:sldChg>
      <pc:sldChg chg="modSp">
        <pc:chgData name="Jim McGowan" userId="e2c7446dd3aca506" providerId="LiveId" clId="{F91BAFD5-BF82-423D-887B-41E6128F8EF1}" dt="2022-06-22T16:00:48.915" v="2"/>
        <pc:sldMkLst>
          <pc:docMk/>
          <pc:sldMk cId="1052611713" sldId="463"/>
        </pc:sldMkLst>
        <pc:spChg chg="mod">
          <ac:chgData name="Jim McGowan" userId="e2c7446dd3aca506" providerId="LiveId" clId="{F91BAFD5-BF82-423D-887B-41E6128F8EF1}" dt="2022-06-22T16:00:48.915" v="2"/>
          <ac:spMkLst>
            <pc:docMk/>
            <pc:sldMk cId="1052611713" sldId="463"/>
            <ac:spMk id="2" creationId="{55C7D39D-7EC4-42FB-B07A-57852AAA201B}"/>
          </ac:spMkLst>
        </pc:spChg>
        <pc:spChg chg="mod">
          <ac:chgData name="Jim McGowan" userId="e2c7446dd3aca506" providerId="LiveId" clId="{F91BAFD5-BF82-423D-887B-41E6128F8EF1}" dt="2022-06-22T16:00:48.915" v="2"/>
          <ac:spMkLst>
            <pc:docMk/>
            <pc:sldMk cId="1052611713" sldId="463"/>
            <ac:spMk id="4" creationId="{00000000-0000-0000-0000-000000000000}"/>
          </ac:spMkLst>
        </pc:spChg>
        <pc:spChg chg="mod">
          <ac:chgData name="Jim McGowan" userId="e2c7446dd3aca506" providerId="LiveId" clId="{F91BAFD5-BF82-423D-887B-41E6128F8EF1}" dt="2022-06-22T16:00:48.915" v="2"/>
          <ac:spMkLst>
            <pc:docMk/>
            <pc:sldMk cId="1052611713" sldId="463"/>
            <ac:spMk id="5" creationId="{D07BBE04-CB8C-4F4D-ACE7-D20FCF5F3321}"/>
          </ac:spMkLst>
        </pc:spChg>
      </pc:sldChg>
      <pc:sldChg chg="modSp mod">
        <pc:chgData name="Jim McGowan" userId="e2c7446dd3aca506" providerId="LiveId" clId="{F91BAFD5-BF82-423D-887B-41E6128F8EF1}" dt="2022-08-17T19:02:23.416" v="175" actId="14100"/>
        <pc:sldMkLst>
          <pc:docMk/>
          <pc:sldMk cId="42433049" sldId="464"/>
        </pc:sldMkLst>
        <pc:spChg chg="mod">
          <ac:chgData name="Jim McGowan" userId="e2c7446dd3aca506" providerId="LiveId" clId="{F91BAFD5-BF82-423D-887B-41E6128F8EF1}" dt="2022-08-17T19:02:23.416" v="175" actId="14100"/>
          <ac:spMkLst>
            <pc:docMk/>
            <pc:sldMk cId="42433049" sldId="464"/>
            <ac:spMk id="2" creationId="{55C7D39D-7EC4-42FB-B07A-57852AAA201B}"/>
          </ac:spMkLst>
        </pc:spChg>
        <pc:spChg chg="mod">
          <ac:chgData name="Jim McGowan" userId="e2c7446dd3aca506" providerId="LiveId" clId="{F91BAFD5-BF82-423D-887B-41E6128F8EF1}" dt="2022-06-22T16:00:48.915" v="2"/>
          <ac:spMkLst>
            <pc:docMk/>
            <pc:sldMk cId="42433049" sldId="464"/>
            <ac:spMk id="4" creationId="{00000000-0000-0000-0000-000000000000}"/>
          </ac:spMkLst>
        </pc:spChg>
        <pc:spChg chg="mod">
          <ac:chgData name="Jim McGowan" userId="e2c7446dd3aca506" providerId="LiveId" clId="{F91BAFD5-BF82-423D-887B-41E6128F8EF1}" dt="2022-06-22T16:00:48.915" v="2"/>
          <ac:spMkLst>
            <pc:docMk/>
            <pc:sldMk cId="42433049" sldId="464"/>
            <ac:spMk id="6" creationId="{967DE3B1-19BD-4E70-93A7-200E8E75BB50}"/>
          </ac:spMkLst>
        </pc:spChg>
      </pc:sldChg>
      <pc:sldChg chg="modSp">
        <pc:chgData name="Jim McGowan" userId="e2c7446dd3aca506" providerId="LiveId" clId="{F91BAFD5-BF82-423D-887B-41E6128F8EF1}" dt="2022-06-22T16:00:48.915" v="2"/>
        <pc:sldMkLst>
          <pc:docMk/>
          <pc:sldMk cId="2170877456" sldId="465"/>
        </pc:sldMkLst>
        <pc:spChg chg="mod">
          <ac:chgData name="Jim McGowan" userId="e2c7446dd3aca506" providerId="LiveId" clId="{F91BAFD5-BF82-423D-887B-41E6128F8EF1}" dt="2022-06-22T16:00:48.915" v="2"/>
          <ac:spMkLst>
            <pc:docMk/>
            <pc:sldMk cId="2170877456" sldId="465"/>
            <ac:spMk id="4" creationId="{CBB36226-7653-4AF5-A19E-0D1BAAD4111F}"/>
          </ac:spMkLst>
        </pc:spChg>
        <pc:spChg chg="mod">
          <ac:chgData name="Jim McGowan" userId="e2c7446dd3aca506" providerId="LiveId" clId="{F91BAFD5-BF82-423D-887B-41E6128F8EF1}" dt="2022-06-22T16:00:48.915" v="2"/>
          <ac:spMkLst>
            <pc:docMk/>
            <pc:sldMk cId="2170877456" sldId="465"/>
            <ac:spMk id="7" creationId="{CD76621E-1F54-4DDA-BEED-101F1D089CB7}"/>
          </ac:spMkLst>
        </pc:spChg>
        <pc:spChg chg="mod">
          <ac:chgData name="Jim McGowan" userId="e2c7446dd3aca506" providerId="LiveId" clId="{F91BAFD5-BF82-423D-887B-41E6128F8EF1}" dt="2022-06-22T16:00:48.915" v="2"/>
          <ac:spMkLst>
            <pc:docMk/>
            <pc:sldMk cId="2170877456" sldId="465"/>
            <ac:spMk id="22531" creationId="{00000000-0000-0000-0000-000000000000}"/>
          </ac:spMkLst>
        </pc:spChg>
      </pc:sldChg>
      <pc:sldChg chg="modSp mod">
        <pc:chgData name="Jim McGowan" userId="e2c7446dd3aca506" providerId="LiveId" clId="{F91BAFD5-BF82-423D-887B-41E6128F8EF1}" dt="2022-08-17T19:02:36.177" v="179" actId="14100"/>
        <pc:sldMkLst>
          <pc:docMk/>
          <pc:sldMk cId="2664931639" sldId="482"/>
        </pc:sldMkLst>
        <pc:picChg chg="mod">
          <ac:chgData name="Jim McGowan" userId="e2c7446dd3aca506" providerId="LiveId" clId="{F91BAFD5-BF82-423D-887B-41E6128F8EF1}" dt="2022-08-17T19:02:36.177" v="179" actId="14100"/>
          <ac:picMkLst>
            <pc:docMk/>
            <pc:sldMk cId="2664931639" sldId="482"/>
            <ac:picMk id="5" creationId="{958F4E47-F46B-4540-A563-2A9010473FC3}"/>
          </ac:picMkLst>
        </pc:picChg>
      </pc:sldChg>
      <pc:sldChg chg="add">
        <pc:chgData name="Jim McGowan" userId="e2c7446dd3aca506" providerId="LiveId" clId="{F91BAFD5-BF82-423D-887B-41E6128F8EF1}" dt="2022-08-17T18:58:36.301" v="143"/>
        <pc:sldMkLst>
          <pc:docMk/>
          <pc:sldMk cId="387557741" sldId="487"/>
        </pc:sldMkLst>
      </pc:sldChg>
      <pc:sldChg chg="modSp mod setBg modNotes">
        <pc:chgData name="Jim McGowan" userId="e2c7446dd3aca506" providerId="LiveId" clId="{F91BAFD5-BF82-423D-887B-41E6128F8EF1}" dt="2022-08-17T16:26:04.151" v="38" actId="14100"/>
        <pc:sldMkLst>
          <pc:docMk/>
          <pc:sldMk cId="1011186536" sldId="492"/>
        </pc:sldMkLst>
        <pc:spChg chg="mod">
          <ac:chgData name="Jim McGowan" userId="e2c7446dd3aca506" providerId="LiveId" clId="{F91BAFD5-BF82-423D-887B-41E6128F8EF1}" dt="2022-08-17T16:26:04.151" v="38" actId="14100"/>
          <ac:spMkLst>
            <pc:docMk/>
            <pc:sldMk cId="1011186536" sldId="492"/>
            <ac:spMk id="2" creationId="{00000000-0000-0000-0000-000000000000}"/>
          </ac:spMkLst>
        </pc:spChg>
        <pc:spChg chg="mod">
          <ac:chgData name="Jim McGowan" userId="e2c7446dd3aca506" providerId="LiveId" clId="{F91BAFD5-BF82-423D-887B-41E6128F8EF1}" dt="2022-06-22T16:00:48.915" v="2"/>
          <ac:spMkLst>
            <pc:docMk/>
            <pc:sldMk cId="1011186536" sldId="492"/>
            <ac:spMk id="5" creationId="{97EC0916-2A0D-4634-84DA-E34C1BFBF1BC}"/>
          </ac:spMkLst>
        </pc:spChg>
        <pc:picChg chg="mod">
          <ac:chgData name="Jim McGowan" userId="e2c7446dd3aca506" providerId="LiveId" clId="{F91BAFD5-BF82-423D-887B-41E6128F8EF1}" dt="2022-06-22T16:00:48.915" v="2"/>
          <ac:picMkLst>
            <pc:docMk/>
            <pc:sldMk cId="1011186536" sldId="492"/>
            <ac:picMk id="4" creationId="{33C2754A-9E63-4CE6-8EF8-3F30A4F03743}"/>
          </ac:picMkLst>
        </pc:picChg>
        <pc:picChg chg="mod">
          <ac:chgData name="Jim McGowan" userId="e2c7446dd3aca506" providerId="LiveId" clId="{F91BAFD5-BF82-423D-887B-41E6128F8EF1}" dt="2022-06-22T16:00:48.915" v="2"/>
          <ac:picMkLst>
            <pc:docMk/>
            <pc:sldMk cId="1011186536" sldId="492"/>
            <ac:picMk id="6" creationId="{5EBA679E-129E-4650-B9A3-7EE27D58FFB2}"/>
          </ac:picMkLst>
        </pc:picChg>
      </pc:sldChg>
      <pc:sldChg chg="modSp del mod">
        <pc:chgData name="Jim McGowan" userId="e2c7446dd3aca506" providerId="LiveId" clId="{F91BAFD5-BF82-423D-887B-41E6128F8EF1}" dt="2022-08-17T18:51:30.836" v="54" actId="47"/>
        <pc:sldMkLst>
          <pc:docMk/>
          <pc:sldMk cId="3289595901" sldId="493"/>
        </pc:sldMkLst>
        <pc:spChg chg="mod">
          <ac:chgData name="Jim McGowan" userId="e2c7446dd3aca506" providerId="LiveId" clId="{F91BAFD5-BF82-423D-887B-41E6128F8EF1}" dt="2022-08-17T16:16:14.673" v="23" actId="6549"/>
          <ac:spMkLst>
            <pc:docMk/>
            <pc:sldMk cId="3289595901" sldId="493"/>
            <ac:spMk id="2" creationId="{00000000-0000-0000-0000-000000000000}"/>
          </ac:spMkLst>
        </pc:spChg>
        <pc:spChg chg="mod">
          <ac:chgData name="Jim McGowan" userId="e2c7446dd3aca506" providerId="LiveId" clId="{F91BAFD5-BF82-423D-887B-41E6128F8EF1}" dt="2022-06-22T16:00:48.915" v="2"/>
          <ac:spMkLst>
            <pc:docMk/>
            <pc:sldMk cId="3289595901" sldId="493"/>
            <ac:spMk id="3" creationId="{00000000-0000-0000-0000-000000000000}"/>
          </ac:spMkLst>
        </pc:spChg>
      </pc:sldChg>
      <pc:sldChg chg="modSp">
        <pc:chgData name="Jim McGowan" userId="e2c7446dd3aca506" providerId="LiveId" clId="{F91BAFD5-BF82-423D-887B-41E6128F8EF1}" dt="2022-06-22T16:00:48.915" v="2"/>
        <pc:sldMkLst>
          <pc:docMk/>
          <pc:sldMk cId="1959151062" sldId="494"/>
        </pc:sldMkLst>
        <pc:spChg chg="mod">
          <ac:chgData name="Jim McGowan" userId="e2c7446dd3aca506" providerId="LiveId" clId="{F91BAFD5-BF82-423D-887B-41E6128F8EF1}" dt="2022-06-22T16:00:48.915" v="2"/>
          <ac:spMkLst>
            <pc:docMk/>
            <pc:sldMk cId="1959151062" sldId="494"/>
            <ac:spMk id="2" creationId="{00000000-0000-0000-0000-000000000000}"/>
          </ac:spMkLst>
        </pc:spChg>
        <pc:spChg chg="mod">
          <ac:chgData name="Jim McGowan" userId="e2c7446dd3aca506" providerId="LiveId" clId="{F91BAFD5-BF82-423D-887B-41E6128F8EF1}" dt="2022-06-22T16:00:48.915" v="2"/>
          <ac:spMkLst>
            <pc:docMk/>
            <pc:sldMk cId="1959151062" sldId="494"/>
            <ac:spMk id="3" creationId="{00000000-0000-0000-0000-000000000000}"/>
          </ac:spMkLst>
        </pc:spChg>
        <pc:picChg chg="mod">
          <ac:chgData name="Jim McGowan" userId="e2c7446dd3aca506" providerId="LiveId" clId="{F91BAFD5-BF82-423D-887B-41E6128F8EF1}" dt="2022-06-22T16:00:48.915" v="2"/>
          <ac:picMkLst>
            <pc:docMk/>
            <pc:sldMk cId="1959151062" sldId="494"/>
            <ac:picMk id="4" creationId="{00000000-0000-0000-0000-000000000000}"/>
          </ac:picMkLst>
        </pc:picChg>
        <pc:picChg chg="mod">
          <ac:chgData name="Jim McGowan" userId="e2c7446dd3aca506" providerId="LiveId" clId="{F91BAFD5-BF82-423D-887B-41E6128F8EF1}" dt="2022-06-22T16:00:48.915" v="2"/>
          <ac:picMkLst>
            <pc:docMk/>
            <pc:sldMk cId="1959151062" sldId="494"/>
            <ac:picMk id="5" creationId="{00000000-0000-0000-0000-000000000000}"/>
          </ac:picMkLst>
        </pc:picChg>
        <pc:picChg chg="mod">
          <ac:chgData name="Jim McGowan" userId="e2c7446dd3aca506" providerId="LiveId" clId="{F91BAFD5-BF82-423D-887B-41E6128F8EF1}" dt="2022-06-22T16:00:48.915" v="2"/>
          <ac:picMkLst>
            <pc:docMk/>
            <pc:sldMk cId="1959151062" sldId="494"/>
            <ac:picMk id="6" creationId="{00000000-0000-0000-0000-000000000000}"/>
          </ac:picMkLst>
        </pc:picChg>
        <pc:picChg chg="mod">
          <ac:chgData name="Jim McGowan" userId="e2c7446dd3aca506" providerId="LiveId" clId="{F91BAFD5-BF82-423D-887B-41E6128F8EF1}" dt="2022-06-22T16:00:48.915" v="2"/>
          <ac:picMkLst>
            <pc:docMk/>
            <pc:sldMk cId="1959151062" sldId="494"/>
            <ac:picMk id="7" creationId="{00000000-0000-0000-0000-000000000000}"/>
          </ac:picMkLst>
        </pc:picChg>
        <pc:picChg chg="mod">
          <ac:chgData name="Jim McGowan" userId="e2c7446dd3aca506" providerId="LiveId" clId="{F91BAFD5-BF82-423D-887B-41E6128F8EF1}" dt="2022-06-22T16:00:48.915" v="2"/>
          <ac:picMkLst>
            <pc:docMk/>
            <pc:sldMk cId="1959151062" sldId="494"/>
            <ac:picMk id="8" creationId="{00000000-0000-0000-0000-000000000000}"/>
          </ac:picMkLst>
        </pc:picChg>
        <pc:picChg chg="mod">
          <ac:chgData name="Jim McGowan" userId="e2c7446dd3aca506" providerId="LiveId" clId="{F91BAFD5-BF82-423D-887B-41E6128F8EF1}" dt="2022-06-22T16:00:48.915" v="2"/>
          <ac:picMkLst>
            <pc:docMk/>
            <pc:sldMk cId="1959151062" sldId="494"/>
            <ac:picMk id="9" creationId="{00000000-0000-0000-0000-000000000000}"/>
          </ac:picMkLst>
        </pc:picChg>
        <pc:picChg chg="mod">
          <ac:chgData name="Jim McGowan" userId="e2c7446dd3aca506" providerId="LiveId" clId="{F91BAFD5-BF82-423D-887B-41E6128F8EF1}" dt="2022-06-22T16:00:48.915" v="2"/>
          <ac:picMkLst>
            <pc:docMk/>
            <pc:sldMk cId="1959151062" sldId="494"/>
            <ac:picMk id="10" creationId="{00000000-0000-0000-0000-000000000000}"/>
          </ac:picMkLst>
        </pc:picChg>
      </pc:sldChg>
      <pc:sldChg chg="add">
        <pc:chgData name="Jim McGowan" userId="e2c7446dd3aca506" providerId="LiveId" clId="{F91BAFD5-BF82-423D-887B-41E6128F8EF1}" dt="2022-06-22T16:01:23.191" v="16"/>
        <pc:sldMkLst>
          <pc:docMk/>
          <pc:sldMk cId="1851348301" sldId="495"/>
        </pc:sldMkLst>
      </pc:sldChg>
      <pc:sldChg chg="add">
        <pc:chgData name="Jim McGowan" userId="e2c7446dd3aca506" providerId="LiveId" clId="{F91BAFD5-BF82-423D-887B-41E6128F8EF1}" dt="2022-08-17T18:58:36.301" v="143"/>
        <pc:sldMkLst>
          <pc:docMk/>
          <pc:sldMk cId="579424242" sldId="497"/>
        </pc:sldMkLst>
      </pc:sldChg>
      <pc:sldChg chg="add ord">
        <pc:chgData name="Jim McGowan" userId="e2c7446dd3aca506" providerId="LiveId" clId="{F91BAFD5-BF82-423D-887B-41E6128F8EF1}" dt="2022-08-17T18:55:49.869" v="111"/>
        <pc:sldMkLst>
          <pc:docMk/>
          <pc:sldMk cId="2550209913" sldId="3285"/>
        </pc:sldMkLst>
      </pc:sldChg>
      <pc:sldChg chg="modSp add mod">
        <pc:chgData name="Jim McGowan" userId="e2c7446dd3aca506" providerId="LiveId" clId="{F91BAFD5-BF82-423D-887B-41E6128F8EF1}" dt="2022-08-17T18:50:14.335" v="51" actId="6549"/>
        <pc:sldMkLst>
          <pc:docMk/>
          <pc:sldMk cId="3917935979" sldId="3295"/>
        </pc:sldMkLst>
        <pc:spChg chg="mod">
          <ac:chgData name="Jim McGowan" userId="e2c7446dd3aca506" providerId="LiveId" clId="{F91BAFD5-BF82-423D-887B-41E6128F8EF1}" dt="2022-08-17T18:50:14.335" v="51" actId="6549"/>
          <ac:spMkLst>
            <pc:docMk/>
            <pc:sldMk cId="3917935979" sldId="3295"/>
            <ac:spMk id="3" creationId="{00000000-0000-0000-0000-000000000000}"/>
          </ac:spMkLst>
        </pc:spChg>
      </pc:sldChg>
      <pc:sldChg chg="modSp add mod ord">
        <pc:chgData name="Jim McGowan" userId="e2c7446dd3aca506" providerId="LiveId" clId="{F91BAFD5-BF82-423D-887B-41E6128F8EF1}" dt="2022-08-17T18:55:53.530" v="113"/>
        <pc:sldMkLst>
          <pc:docMk/>
          <pc:sldMk cId="2061176286" sldId="4901"/>
        </pc:sldMkLst>
        <pc:spChg chg="mod">
          <ac:chgData name="Jim McGowan" userId="e2c7446dd3aca506" providerId="LiveId" clId="{F91BAFD5-BF82-423D-887B-41E6128F8EF1}" dt="2022-08-17T18:55:12.327" v="103" actId="20577"/>
          <ac:spMkLst>
            <pc:docMk/>
            <pc:sldMk cId="2061176286" sldId="4901"/>
            <ac:spMk id="3" creationId="{00000000-0000-0000-0000-000000000000}"/>
          </ac:spMkLst>
        </pc:spChg>
      </pc:sldChg>
      <pc:sldChg chg="add del">
        <pc:chgData name="Jim McGowan" userId="e2c7446dd3aca506" providerId="LiveId" clId="{F91BAFD5-BF82-423D-887B-41E6128F8EF1}" dt="2022-08-17T18:53:44.217" v="64"/>
        <pc:sldMkLst>
          <pc:docMk/>
          <pc:sldMk cId="2389217752" sldId="4902"/>
        </pc:sldMkLst>
      </pc:sldChg>
      <pc:sldChg chg="modSp add mod">
        <pc:chgData name="Jim McGowan" userId="e2c7446dd3aca506" providerId="LiveId" clId="{F91BAFD5-BF82-423D-887B-41E6128F8EF1}" dt="2022-08-17T18:57:09.341" v="140" actId="108"/>
        <pc:sldMkLst>
          <pc:docMk/>
          <pc:sldMk cId="2636441546" sldId="4902"/>
        </pc:sldMkLst>
        <pc:spChg chg="mod">
          <ac:chgData name="Jim McGowan" userId="e2c7446dd3aca506" providerId="LiveId" clId="{F91BAFD5-BF82-423D-887B-41E6128F8EF1}" dt="2022-08-17T18:57:09.341" v="140" actId="108"/>
          <ac:spMkLst>
            <pc:docMk/>
            <pc:sldMk cId="2636441546" sldId="4902"/>
            <ac:spMk id="3" creationId="{00000000-0000-0000-0000-000000000000}"/>
          </ac:spMkLst>
        </pc:spChg>
      </pc:sldChg>
      <pc:sldChg chg="add del">
        <pc:chgData name="Jim McGowan" userId="e2c7446dd3aca506" providerId="LiveId" clId="{F91BAFD5-BF82-423D-887B-41E6128F8EF1}" dt="2022-08-17T18:53:44.217" v="64"/>
        <pc:sldMkLst>
          <pc:docMk/>
          <pc:sldMk cId="3253115026" sldId="4903"/>
        </pc:sldMkLst>
      </pc:sldChg>
      <pc:sldChg chg="new del">
        <pc:chgData name="Jim McGowan" userId="e2c7446dd3aca506" providerId="LiveId" clId="{F91BAFD5-BF82-423D-887B-41E6128F8EF1}" dt="2022-08-17T19:03:39.871" v="185" actId="47"/>
        <pc:sldMkLst>
          <pc:docMk/>
          <pc:sldMk cId="3851868587" sldId="4903"/>
        </pc:sldMkLst>
      </pc:sldChg>
      <pc:sldMasterChg chg="modSp modSldLayout">
        <pc:chgData name="Jim McGowan" userId="e2c7446dd3aca506" providerId="LiveId" clId="{F91BAFD5-BF82-423D-887B-41E6128F8EF1}" dt="2022-06-22T16:00:48.915" v="2"/>
        <pc:sldMasterMkLst>
          <pc:docMk/>
          <pc:sldMasterMk cId="1722911656" sldId="2147483749"/>
        </pc:sldMasterMkLst>
        <pc:spChg chg="mod">
          <ac:chgData name="Jim McGowan" userId="e2c7446dd3aca506" providerId="LiveId" clId="{F91BAFD5-BF82-423D-887B-41E6128F8EF1}" dt="2022-06-22T16:00:48.915" v="2"/>
          <ac:spMkLst>
            <pc:docMk/>
            <pc:sldMasterMk cId="1722911656" sldId="2147483749"/>
            <ac:spMk id="2" creationId="{00000000-0000-0000-0000-000000000000}"/>
          </ac:spMkLst>
        </pc:spChg>
        <pc:spChg chg="mod">
          <ac:chgData name="Jim McGowan" userId="e2c7446dd3aca506" providerId="LiveId" clId="{F91BAFD5-BF82-423D-887B-41E6128F8EF1}" dt="2022-06-22T16:00:48.915" v="2"/>
          <ac:spMkLst>
            <pc:docMk/>
            <pc:sldMasterMk cId="1722911656" sldId="2147483749"/>
            <ac:spMk id="3" creationId="{00000000-0000-0000-0000-000000000000}"/>
          </ac:spMkLst>
        </pc:spChg>
        <pc:spChg chg="mod">
          <ac:chgData name="Jim McGowan" userId="e2c7446dd3aca506" providerId="LiveId" clId="{F91BAFD5-BF82-423D-887B-41E6128F8EF1}" dt="2022-06-22T16:00:48.915" v="2"/>
          <ac:spMkLst>
            <pc:docMk/>
            <pc:sldMasterMk cId="1722911656" sldId="2147483749"/>
            <ac:spMk id="4" creationId="{00000000-0000-0000-0000-000000000000}"/>
          </ac:spMkLst>
        </pc:spChg>
        <pc:spChg chg="mod">
          <ac:chgData name="Jim McGowan" userId="e2c7446dd3aca506" providerId="LiveId" clId="{F91BAFD5-BF82-423D-887B-41E6128F8EF1}" dt="2022-06-22T16:00:48.915" v="2"/>
          <ac:spMkLst>
            <pc:docMk/>
            <pc:sldMasterMk cId="1722911656" sldId="2147483749"/>
            <ac:spMk id="5" creationId="{00000000-0000-0000-0000-000000000000}"/>
          </ac:spMkLst>
        </pc:spChg>
        <pc:spChg chg="mod">
          <ac:chgData name="Jim McGowan" userId="e2c7446dd3aca506" providerId="LiveId" clId="{F91BAFD5-BF82-423D-887B-41E6128F8EF1}" dt="2022-06-22T16:00:48.915" v="2"/>
          <ac:spMkLst>
            <pc:docMk/>
            <pc:sldMasterMk cId="1722911656" sldId="2147483749"/>
            <ac:spMk id="6" creationId="{00000000-0000-0000-0000-000000000000}"/>
          </ac:spMkLst>
        </pc:spChg>
        <pc:sldLayoutChg chg="modSp">
          <pc:chgData name="Jim McGowan" userId="e2c7446dd3aca506" providerId="LiveId" clId="{F91BAFD5-BF82-423D-887B-41E6128F8EF1}" dt="2022-06-22T16:00:48.915" v="2"/>
          <pc:sldLayoutMkLst>
            <pc:docMk/>
            <pc:sldMasterMk cId="1722911656" sldId="2147483749"/>
            <pc:sldLayoutMk cId="1188191545" sldId="2147483750"/>
          </pc:sldLayoutMkLst>
          <pc:spChg chg="mod">
            <ac:chgData name="Jim McGowan" userId="e2c7446dd3aca506" providerId="LiveId" clId="{F91BAFD5-BF82-423D-887B-41E6128F8EF1}" dt="2022-06-22T16:00:48.915" v="2"/>
            <ac:spMkLst>
              <pc:docMk/>
              <pc:sldMasterMk cId="1722911656" sldId="2147483749"/>
              <pc:sldLayoutMk cId="1188191545" sldId="2147483750"/>
              <ac:spMk id="2" creationId="{00000000-0000-0000-0000-000000000000}"/>
            </ac:spMkLst>
          </pc:spChg>
          <pc:spChg chg="mod">
            <ac:chgData name="Jim McGowan" userId="e2c7446dd3aca506" providerId="LiveId" clId="{F91BAFD5-BF82-423D-887B-41E6128F8EF1}" dt="2022-06-22T16:00:48.915" v="2"/>
            <ac:spMkLst>
              <pc:docMk/>
              <pc:sldMasterMk cId="1722911656" sldId="2147483749"/>
              <pc:sldLayoutMk cId="1188191545" sldId="2147483750"/>
              <ac:spMk id="3" creationId="{00000000-0000-0000-0000-000000000000}"/>
            </ac:spMkLst>
          </pc:spChg>
        </pc:sldLayoutChg>
        <pc:sldLayoutChg chg="modSp">
          <pc:chgData name="Jim McGowan" userId="e2c7446dd3aca506" providerId="LiveId" clId="{F91BAFD5-BF82-423D-887B-41E6128F8EF1}" dt="2022-06-22T16:00:48.915" v="2"/>
          <pc:sldLayoutMkLst>
            <pc:docMk/>
            <pc:sldMasterMk cId="1722911656" sldId="2147483749"/>
            <pc:sldLayoutMk cId="989979119" sldId="2147483752"/>
          </pc:sldLayoutMkLst>
          <pc:spChg chg="mod">
            <ac:chgData name="Jim McGowan" userId="e2c7446dd3aca506" providerId="LiveId" clId="{F91BAFD5-BF82-423D-887B-41E6128F8EF1}" dt="2022-06-22T16:00:48.915" v="2"/>
            <ac:spMkLst>
              <pc:docMk/>
              <pc:sldMasterMk cId="1722911656" sldId="2147483749"/>
              <pc:sldLayoutMk cId="989979119" sldId="2147483752"/>
              <ac:spMk id="2" creationId="{00000000-0000-0000-0000-000000000000}"/>
            </ac:spMkLst>
          </pc:spChg>
          <pc:spChg chg="mod">
            <ac:chgData name="Jim McGowan" userId="e2c7446dd3aca506" providerId="LiveId" clId="{F91BAFD5-BF82-423D-887B-41E6128F8EF1}" dt="2022-06-22T16:00:48.915" v="2"/>
            <ac:spMkLst>
              <pc:docMk/>
              <pc:sldMasterMk cId="1722911656" sldId="2147483749"/>
              <pc:sldLayoutMk cId="989979119" sldId="2147483752"/>
              <ac:spMk id="3" creationId="{00000000-0000-0000-0000-000000000000}"/>
            </ac:spMkLst>
          </pc:spChg>
        </pc:sldLayoutChg>
        <pc:sldLayoutChg chg="modSp">
          <pc:chgData name="Jim McGowan" userId="e2c7446dd3aca506" providerId="LiveId" clId="{F91BAFD5-BF82-423D-887B-41E6128F8EF1}" dt="2022-06-22T16:00:48.915" v="2"/>
          <pc:sldLayoutMkLst>
            <pc:docMk/>
            <pc:sldMasterMk cId="1722911656" sldId="2147483749"/>
            <pc:sldLayoutMk cId="2015207049" sldId="2147483753"/>
          </pc:sldLayoutMkLst>
          <pc:spChg chg="mod">
            <ac:chgData name="Jim McGowan" userId="e2c7446dd3aca506" providerId="LiveId" clId="{F91BAFD5-BF82-423D-887B-41E6128F8EF1}" dt="2022-06-22T16:00:48.915" v="2"/>
            <ac:spMkLst>
              <pc:docMk/>
              <pc:sldMasterMk cId="1722911656" sldId="2147483749"/>
              <pc:sldLayoutMk cId="2015207049" sldId="2147483753"/>
              <ac:spMk id="3" creationId="{00000000-0000-0000-0000-000000000000}"/>
            </ac:spMkLst>
          </pc:spChg>
          <pc:spChg chg="mod">
            <ac:chgData name="Jim McGowan" userId="e2c7446dd3aca506" providerId="LiveId" clId="{F91BAFD5-BF82-423D-887B-41E6128F8EF1}" dt="2022-06-22T16:00:48.915" v="2"/>
            <ac:spMkLst>
              <pc:docMk/>
              <pc:sldMasterMk cId="1722911656" sldId="2147483749"/>
              <pc:sldLayoutMk cId="2015207049" sldId="2147483753"/>
              <ac:spMk id="4" creationId="{00000000-0000-0000-0000-000000000000}"/>
            </ac:spMkLst>
          </pc:spChg>
        </pc:sldLayoutChg>
        <pc:sldLayoutChg chg="modSp">
          <pc:chgData name="Jim McGowan" userId="e2c7446dd3aca506" providerId="LiveId" clId="{F91BAFD5-BF82-423D-887B-41E6128F8EF1}" dt="2022-06-22T16:00:48.915" v="2"/>
          <pc:sldLayoutMkLst>
            <pc:docMk/>
            <pc:sldMasterMk cId="1722911656" sldId="2147483749"/>
            <pc:sldLayoutMk cId="2420735700" sldId="2147483754"/>
          </pc:sldLayoutMkLst>
          <pc:spChg chg="mod">
            <ac:chgData name="Jim McGowan" userId="e2c7446dd3aca506" providerId="LiveId" clId="{F91BAFD5-BF82-423D-887B-41E6128F8EF1}" dt="2022-06-22T16:00:48.915" v="2"/>
            <ac:spMkLst>
              <pc:docMk/>
              <pc:sldMasterMk cId="1722911656" sldId="2147483749"/>
              <pc:sldLayoutMk cId="2420735700" sldId="2147483754"/>
              <ac:spMk id="2" creationId="{00000000-0000-0000-0000-000000000000}"/>
            </ac:spMkLst>
          </pc:spChg>
          <pc:spChg chg="mod">
            <ac:chgData name="Jim McGowan" userId="e2c7446dd3aca506" providerId="LiveId" clId="{F91BAFD5-BF82-423D-887B-41E6128F8EF1}" dt="2022-06-22T16:00:48.915" v="2"/>
            <ac:spMkLst>
              <pc:docMk/>
              <pc:sldMasterMk cId="1722911656" sldId="2147483749"/>
              <pc:sldLayoutMk cId="2420735700" sldId="2147483754"/>
              <ac:spMk id="3" creationId="{00000000-0000-0000-0000-000000000000}"/>
            </ac:spMkLst>
          </pc:spChg>
          <pc:spChg chg="mod">
            <ac:chgData name="Jim McGowan" userId="e2c7446dd3aca506" providerId="LiveId" clId="{F91BAFD5-BF82-423D-887B-41E6128F8EF1}" dt="2022-06-22T16:00:48.915" v="2"/>
            <ac:spMkLst>
              <pc:docMk/>
              <pc:sldMasterMk cId="1722911656" sldId="2147483749"/>
              <pc:sldLayoutMk cId="2420735700" sldId="2147483754"/>
              <ac:spMk id="4" creationId="{00000000-0000-0000-0000-000000000000}"/>
            </ac:spMkLst>
          </pc:spChg>
          <pc:spChg chg="mod">
            <ac:chgData name="Jim McGowan" userId="e2c7446dd3aca506" providerId="LiveId" clId="{F91BAFD5-BF82-423D-887B-41E6128F8EF1}" dt="2022-06-22T16:00:48.915" v="2"/>
            <ac:spMkLst>
              <pc:docMk/>
              <pc:sldMasterMk cId="1722911656" sldId="2147483749"/>
              <pc:sldLayoutMk cId="2420735700" sldId="2147483754"/>
              <ac:spMk id="5" creationId="{00000000-0000-0000-0000-000000000000}"/>
            </ac:spMkLst>
          </pc:spChg>
          <pc:spChg chg="mod">
            <ac:chgData name="Jim McGowan" userId="e2c7446dd3aca506" providerId="LiveId" clId="{F91BAFD5-BF82-423D-887B-41E6128F8EF1}" dt="2022-06-22T16:00:48.915" v="2"/>
            <ac:spMkLst>
              <pc:docMk/>
              <pc:sldMasterMk cId="1722911656" sldId="2147483749"/>
              <pc:sldLayoutMk cId="2420735700" sldId="2147483754"/>
              <ac:spMk id="6" creationId="{00000000-0000-0000-0000-000000000000}"/>
            </ac:spMkLst>
          </pc:spChg>
        </pc:sldLayoutChg>
        <pc:sldLayoutChg chg="modSp">
          <pc:chgData name="Jim McGowan" userId="e2c7446dd3aca506" providerId="LiveId" clId="{F91BAFD5-BF82-423D-887B-41E6128F8EF1}" dt="2022-06-22T16:00:48.915" v="2"/>
          <pc:sldLayoutMkLst>
            <pc:docMk/>
            <pc:sldMasterMk cId="1722911656" sldId="2147483749"/>
            <pc:sldLayoutMk cId="3599376678" sldId="2147483757"/>
          </pc:sldLayoutMkLst>
          <pc:spChg chg="mod">
            <ac:chgData name="Jim McGowan" userId="e2c7446dd3aca506" providerId="LiveId" clId="{F91BAFD5-BF82-423D-887B-41E6128F8EF1}" dt="2022-06-22T16:00:48.915" v="2"/>
            <ac:spMkLst>
              <pc:docMk/>
              <pc:sldMasterMk cId="1722911656" sldId="2147483749"/>
              <pc:sldLayoutMk cId="3599376678" sldId="2147483757"/>
              <ac:spMk id="2" creationId="{00000000-0000-0000-0000-000000000000}"/>
            </ac:spMkLst>
          </pc:spChg>
          <pc:spChg chg="mod">
            <ac:chgData name="Jim McGowan" userId="e2c7446dd3aca506" providerId="LiveId" clId="{F91BAFD5-BF82-423D-887B-41E6128F8EF1}" dt="2022-06-22T16:00:48.915" v="2"/>
            <ac:spMkLst>
              <pc:docMk/>
              <pc:sldMasterMk cId="1722911656" sldId="2147483749"/>
              <pc:sldLayoutMk cId="3599376678" sldId="2147483757"/>
              <ac:spMk id="3" creationId="{00000000-0000-0000-0000-000000000000}"/>
            </ac:spMkLst>
          </pc:spChg>
          <pc:spChg chg="mod">
            <ac:chgData name="Jim McGowan" userId="e2c7446dd3aca506" providerId="LiveId" clId="{F91BAFD5-BF82-423D-887B-41E6128F8EF1}" dt="2022-06-22T16:00:48.915" v="2"/>
            <ac:spMkLst>
              <pc:docMk/>
              <pc:sldMasterMk cId="1722911656" sldId="2147483749"/>
              <pc:sldLayoutMk cId="3599376678" sldId="2147483757"/>
              <ac:spMk id="4" creationId="{00000000-0000-0000-0000-000000000000}"/>
            </ac:spMkLst>
          </pc:spChg>
        </pc:sldLayoutChg>
        <pc:sldLayoutChg chg="modSp">
          <pc:chgData name="Jim McGowan" userId="e2c7446dd3aca506" providerId="LiveId" clId="{F91BAFD5-BF82-423D-887B-41E6128F8EF1}" dt="2022-06-22T16:00:48.915" v="2"/>
          <pc:sldLayoutMkLst>
            <pc:docMk/>
            <pc:sldMasterMk cId="1722911656" sldId="2147483749"/>
            <pc:sldLayoutMk cId="2081896367" sldId="2147483758"/>
          </pc:sldLayoutMkLst>
          <pc:spChg chg="mod">
            <ac:chgData name="Jim McGowan" userId="e2c7446dd3aca506" providerId="LiveId" clId="{F91BAFD5-BF82-423D-887B-41E6128F8EF1}" dt="2022-06-22T16:00:48.915" v="2"/>
            <ac:spMkLst>
              <pc:docMk/>
              <pc:sldMasterMk cId="1722911656" sldId="2147483749"/>
              <pc:sldLayoutMk cId="2081896367" sldId="2147483758"/>
              <ac:spMk id="2" creationId="{00000000-0000-0000-0000-000000000000}"/>
            </ac:spMkLst>
          </pc:spChg>
          <pc:spChg chg="mod">
            <ac:chgData name="Jim McGowan" userId="e2c7446dd3aca506" providerId="LiveId" clId="{F91BAFD5-BF82-423D-887B-41E6128F8EF1}" dt="2022-06-22T16:00:48.915" v="2"/>
            <ac:spMkLst>
              <pc:docMk/>
              <pc:sldMasterMk cId="1722911656" sldId="2147483749"/>
              <pc:sldLayoutMk cId="2081896367" sldId="2147483758"/>
              <ac:spMk id="3" creationId="{00000000-0000-0000-0000-000000000000}"/>
            </ac:spMkLst>
          </pc:spChg>
          <pc:spChg chg="mod">
            <ac:chgData name="Jim McGowan" userId="e2c7446dd3aca506" providerId="LiveId" clId="{F91BAFD5-BF82-423D-887B-41E6128F8EF1}" dt="2022-06-22T16:00:48.915" v="2"/>
            <ac:spMkLst>
              <pc:docMk/>
              <pc:sldMasterMk cId="1722911656" sldId="2147483749"/>
              <pc:sldLayoutMk cId="2081896367" sldId="2147483758"/>
              <ac:spMk id="4" creationId="{00000000-0000-0000-0000-000000000000}"/>
            </ac:spMkLst>
          </pc:spChg>
        </pc:sldLayoutChg>
        <pc:sldLayoutChg chg="modSp">
          <pc:chgData name="Jim McGowan" userId="e2c7446dd3aca506" providerId="LiveId" clId="{F91BAFD5-BF82-423D-887B-41E6128F8EF1}" dt="2022-06-22T16:00:48.915" v="2"/>
          <pc:sldLayoutMkLst>
            <pc:docMk/>
            <pc:sldMasterMk cId="1722911656" sldId="2147483749"/>
            <pc:sldLayoutMk cId="1602899658" sldId="2147483760"/>
          </pc:sldLayoutMkLst>
          <pc:spChg chg="mod">
            <ac:chgData name="Jim McGowan" userId="e2c7446dd3aca506" providerId="LiveId" clId="{F91BAFD5-BF82-423D-887B-41E6128F8EF1}" dt="2022-06-22T16:00:48.915" v="2"/>
            <ac:spMkLst>
              <pc:docMk/>
              <pc:sldMasterMk cId="1722911656" sldId="2147483749"/>
              <pc:sldLayoutMk cId="1602899658" sldId="2147483760"/>
              <ac:spMk id="2" creationId="{00000000-0000-0000-0000-000000000000}"/>
            </ac:spMkLst>
          </pc:spChg>
          <pc:spChg chg="mod">
            <ac:chgData name="Jim McGowan" userId="e2c7446dd3aca506" providerId="LiveId" clId="{F91BAFD5-BF82-423D-887B-41E6128F8EF1}" dt="2022-06-22T16:00:48.915" v="2"/>
            <ac:spMkLst>
              <pc:docMk/>
              <pc:sldMasterMk cId="1722911656" sldId="2147483749"/>
              <pc:sldLayoutMk cId="1602899658" sldId="2147483760"/>
              <ac:spMk id="3" creationId="{00000000-0000-0000-0000-000000000000}"/>
            </ac:spMkLst>
          </pc:spChg>
        </pc:sldLayoutChg>
        <pc:sldLayoutChg chg="modSp">
          <pc:chgData name="Jim McGowan" userId="e2c7446dd3aca506" providerId="LiveId" clId="{F91BAFD5-BF82-423D-887B-41E6128F8EF1}" dt="2022-06-22T16:00:48.915" v="2"/>
          <pc:sldLayoutMkLst>
            <pc:docMk/>
            <pc:sldMasterMk cId="1722911656" sldId="2147483749"/>
            <pc:sldLayoutMk cId="2342795795" sldId="2147483761"/>
          </pc:sldLayoutMkLst>
          <pc:spChg chg="mod">
            <ac:chgData name="Jim McGowan" userId="e2c7446dd3aca506" providerId="LiveId" clId="{F91BAFD5-BF82-423D-887B-41E6128F8EF1}" dt="2022-06-22T16:00:48.915" v="2"/>
            <ac:spMkLst>
              <pc:docMk/>
              <pc:sldMasterMk cId="1722911656" sldId="2147483749"/>
              <pc:sldLayoutMk cId="2342795795" sldId="2147483761"/>
              <ac:spMk id="2" creationId="{00000000-0000-0000-0000-000000000000}"/>
            </ac:spMkLst>
          </pc:spChg>
          <pc:spChg chg="mod">
            <ac:chgData name="Jim McGowan" userId="e2c7446dd3aca506" providerId="LiveId" clId="{F91BAFD5-BF82-423D-887B-41E6128F8EF1}" dt="2022-06-22T16:00:48.915" v="2"/>
            <ac:spMkLst>
              <pc:docMk/>
              <pc:sldMasterMk cId="1722911656" sldId="2147483749"/>
              <pc:sldLayoutMk cId="2342795795" sldId="2147483761"/>
              <ac:spMk id="3" creationId="{00000000-0000-0000-0000-000000000000}"/>
            </ac:spMkLst>
          </pc:spChg>
          <pc:spChg chg="mod">
            <ac:chgData name="Jim McGowan" userId="e2c7446dd3aca506" providerId="LiveId" clId="{F91BAFD5-BF82-423D-887B-41E6128F8EF1}" dt="2022-06-22T16:00:48.915" v="2"/>
            <ac:spMkLst>
              <pc:docMk/>
              <pc:sldMasterMk cId="1722911656" sldId="2147483749"/>
              <pc:sldLayoutMk cId="2342795795" sldId="2147483761"/>
              <ac:spMk id="4" creationId="{00000000-0000-0000-0000-000000000000}"/>
            </ac:spMkLst>
          </pc:spChg>
        </pc:sldLayoutChg>
        <pc:sldLayoutChg chg="modSp">
          <pc:chgData name="Jim McGowan" userId="e2c7446dd3aca506" providerId="LiveId" clId="{F91BAFD5-BF82-423D-887B-41E6128F8EF1}" dt="2022-06-22T16:00:48.915" v="2"/>
          <pc:sldLayoutMkLst>
            <pc:docMk/>
            <pc:sldMasterMk cId="1722911656" sldId="2147483749"/>
            <pc:sldLayoutMk cId="4227775662" sldId="2147483763"/>
          </pc:sldLayoutMkLst>
          <pc:spChg chg="mod">
            <ac:chgData name="Jim McGowan" userId="e2c7446dd3aca506" providerId="LiveId" clId="{F91BAFD5-BF82-423D-887B-41E6128F8EF1}" dt="2022-06-22T16:00:48.915" v="2"/>
            <ac:spMkLst>
              <pc:docMk/>
              <pc:sldMasterMk cId="1722911656" sldId="2147483749"/>
              <pc:sldLayoutMk cId="4227775662" sldId="2147483763"/>
              <ac:spMk id="2" creationId="{00000000-0000-0000-0000-000000000000}"/>
            </ac:spMkLst>
          </pc:spChg>
          <pc:spChg chg="mod">
            <ac:chgData name="Jim McGowan" userId="e2c7446dd3aca506" providerId="LiveId" clId="{F91BAFD5-BF82-423D-887B-41E6128F8EF1}" dt="2022-06-22T16:00:48.915" v="2"/>
            <ac:spMkLst>
              <pc:docMk/>
              <pc:sldMasterMk cId="1722911656" sldId="2147483749"/>
              <pc:sldLayoutMk cId="4227775662" sldId="2147483763"/>
              <ac:spMk id="3" creationId="{00000000-0000-0000-0000-000000000000}"/>
            </ac:spMkLst>
          </pc:spChg>
        </pc:sldLayoutChg>
      </pc:sldMasterChg>
      <pc:sldMasterChg chg="modSp modSldLayout">
        <pc:chgData name="Jim McGowan" userId="e2c7446dd3aca506" providerId="LiveId" clId="{F91BAFD5-BF82-423D-887B-41E6128F8EF1}" dt="2022-06-22T16:00:48.915" v="2"/>
        <pc:sldMasterMkLst>
          <pc:docMk/>
          <pc:sldMasterMk cId="728840322" sldId="2147483766"/>
        </pc:sldMasterMkLst>
        <pc:spChg chg="mod">
          <ac:chgData name="Jim McGowan" userId="e2c7446dd3aca506" providerId="LiveId" clId="{F91BAFD5-BF82-423D-887B-41E6128F8EF1}" dt="2022-06-22T16:00:48.915" v="2"/>
          <ac:spMkLst>
            <pc:docMk/>
            <pc:sldMasterMk cId="728840322" sldId="2147483766"/>
            <ac:spMk id="2" creationId="{00000000-0000-0000-0000-000000000000}"/>
          </ac:spMkLst>
        </pc:spChg>
        <pc:spChg chg="mod">
          <ac:chgData name="Jim McGowan" userId="e2c7446dd3aca506" providerId="LiveId" clId="{F91BAFD5-BF82-423D-887B-41E6128F8EF1}" dt="2022-06-22T16:00:48.915" v="2"/>
          <ac:spMkLst>
            <pc:docMk/>
            <pc:sldMasterMk cId="728840322" sldId="2147483766"/>
            <ac:spMk id="3" creationId="{00000000-0000-0000-0000-000000000000}"/>
          </ac:spMkLst>
        </pc:spChg>
        <pc:spChg chg="mod">
          <ac:chgData name="Jim McGowan" userId="e2c7446dd3aca506" providerId="LiveId" clId="{F91BAFD5-BF82-423D-887B-41E6128F8EF1}" dt="2022-06-22T16:00:48.915" v="2"/>
          <ac:spMkLst>
            <pc:docMk/>
            <pc:sldMasterMk cId="728840322" sldId="2147483766"/>
            <ac:spMk id="4" creationId="{00000000-0000-0000-0000-000000000000}"/>
          </ac:spMkLst>
        </pc:spChg>
        <pc:spChg chg="mod">
          <ac:chgData name="Jim McGowan" userId="e2c7446dd3aca506" providerId="LiveId" clId="{F91BAFD5-BF82-423D-887B-41E6128F8EF1}" dt="2022-06-22T16:00:48.915" v="2"/>
          <ac:spMkLst>
            <pc:docMk/>
            <pc:sldMasterMk cId="728840322" sldId="2147483766"/>
            <ac:spMk id="5" creationId="{00000000-0000-0000-0000-000000000000}"/>
          </ac:spMkLst>
        </pc:spChg>
        <pc:spChg chg="mod">
          <ac:chgData name="Jim McGowan" userId="e2c7446dd3aca506" providerId="LiveId" clId="{F91BAFD5-BF82-423D-887B-41E6128F8EF1}" dt="2022-06-22T16:00:48.915" v="2"/>
          <ac:spMkLst>
            <pc:docMk/>
            <pc:sldMasterMk cId="728840322" sldId="2147483766"/>
            <ac:spMk id="6" creationId="{00000000-0000-0000-0000-000000000000}"/>
          </ac:spMkLst>
        </pc:spChg>
        <pc:sldLayoutChg chg="modSp">
          <pc:chgData name="Jim McGowan" userId="e2c7446dd3aca506" providerId="LiveId" clId="{F91BAFD5-BF82-423D-887B-41E6128F8EF1}" dt="2022-06-22T16:00:48.915" v="2"/>
          <pc:sldLayoutMkLst>
            <pc:docMk/>
            <pc:sldMasterMk cId="728840322" sldId="2147483766"/>
            <pc:sldLayoutMk cId="3635441450" sldId="2147483767"/>
          </pc:sldLayoutMkLst>
          <pc:spChg chg="mod">
            <ac:chgData name="Jim McGowan" userId="e2c7446dd3aca506" providerId="LiveId" clId="{F91BAFD5-BF82-423D-887B-41E6128F8EF1}" dt="2022-06-22T16:00:48.915" v="2"/>
            <ac:spMkLst>
              <pc:docMk/>
              <pc:sldMasterMk cId="728840322" sldId="2147483766"/>
              <pc:sldLayoutMk cId="3635441450" sldId="2147483767"/>
              <ac:spMk id="2" creationId="{00000000-0000-0000-0000-000000000000}"/>
            </ac:spMkLst>
          </pc:spChg>
          <pc:spChg chg="mod">
            <ac:chgData name="Jim McGowan" userId="e2c7446dd3aca506" providerId="LiveId" clId="{F91BAFD5-BF82-423D-887B-41E6128F8EF1}" dt="2022-06-22T16:00:48.915" v="2"/>
            <ac:spMkLst>
              <pc:docMk/>
              <pc:sldMasterMk cId="728840322" sldId="2147483766"/>
              <pc:sldLayoutMk cId="3635441450" sldId="2147483767"/>
              <ac:spMk id="3" creationId="{00000000-0000-0000-0000-000000000000}"/>
            </ac:spMkLst>
          </pc:spChg>
        </pc:sldLayoutChg>
        <pc:sldLayoutChg chg="modSp">
          <pc:chgData name="Jim McGowan" userId="e2c7446dd3aca506" providerId="LiveId" clId="{F91BAFD5-BF82-423D-887B-41E6128F8EF1}" dt="2022-06-22T16:00:48.915" v="2"/>
          <pc:sldLayoutMkLst>
            <pc:docMk/>
            <pc:sldMasterMk cId="728840322" sldId="2147483766"/>
            <pc:sldLayoutMk cId="3979089926" sldId="2147483769"/>
          </pc:sldLayoutMkLst>
          <pc:spChg chg="mod">
            <ac:chgData name="Jim McGowan" userId="e2c7446dd3aca506" providerId="LiveId" clId="{F91BAFD5-BF82-423D-887B-41E6128F8EF1}" dt="2022-06-22T16:00:48.915" v="2"/>
            <ac:spMkLst>
              <pc:docMk/>
              <pc:sldMasterMk cId="728840322" sldId="2147483766"/>
              <pc:sldLayoutMk cId="3979089926" sldId="2147483769"/>
              <ac:spMk id="2" creationId="{00000000-0000-0000-0000-000000000000}"/>
            </ac:spMkLst>
          </pc:spChg>
          <pc:spChg chg="mod">
            <ac:chgData name="Jim McGowan" userId="e2c7446dd3aca506" providerId="LiveId" clId="{F91BAFD5-BF82-423D-887B-41E6128F8EF1}" dt="2022-06-22T16:00:48.915" v="2"/>
            <ac:spMkLst>
              <pc:docMk/>
              <pc:sldMasterMk cId="728840322" sldId="2147483766"/>
              <pc:sldLayoutMk cId="3979089926" sldId="2147483769"/>
              <ac:spMk id="3" creationId="{00000000-0000-0000-0000-000000000000}"/>
            </ac:spMkLst>
          </pc:spChg>
        </pc:sldLayoutChg>
        <pc:sldLayoutChg chg="modSp">
          <pc:chgData name="Jim McGowan" userId="e2c7446dd3aca506" providerId="LiveId" clId="{F91BAFD5-BF82-423D-887B-41E6128F8EF1}" dt="2022-06-22T16:00:48.915" v="2"/>
          <pc:sldLayoutMkLst>
            <pc:docMk/>
            <pc:sldMasterMk cId="728840322" sldId="2147483766"/>
            <pc:sldLayoutMk cId="3307963550" sldId="2147483770"/>
          </pc:sldLayoutMkLst>
          <pc:spChg chg="mod">
            <ac:chgData name="Jim McGowan" userId="e2c7446dd3aca506" providerId="LiveId" clId="{F91BAFD5-BF82-423D-887B-41E6128F8EF1}" dt="2022-06-22T16:00:48.915" v="2"/>
            <ac:spMkLst>
              <pc:docMk/>
              <pc:sldMasterMk cId="728840322" sldId="2147483766"/>
              <pc:sldLayoutMk cId="3307963550" sldId="2147483770"/>
              <ac:spMk id="3" creationId="{00000000-0000-0000-0000-000000000000}"/>
            </ac:spMkLst>
          </pc:spChg>
          <pc:spChg chg="mod">
            <ac:chgData name="Jim McGowan" userId="e2c7446dd3aca506" providerId="LiveId" clId="{F91BAFD5-BF82-423D-887B-41E6128F8EF1}" dt="2022-06-22T16:00:48.915" v="2"/>
            <ac:spMkLst>
              <pc:docMk/>
              <pc:sldMasterMk cId="728840322" sldId="2147483766"/>
              <pc:sldLayoutMk cId="3307963550" sldId="2147483770"/>
              <ac:spMk id="4" creationId="{00000000-0000-0000-0000-000000000000}"/>
            </ac:spMkLst>
          </pc:spChg>
        </pc:sldLayoutChg>
        <pc:sldLayoutChg chg="modSp">
          <pc:chgData name="Jim McGowan" userId="e2c7446dd3aca506" providerId="LiveId" clId="{F91BAFD5-BF82-423D-887B-41E6128F8EF1}" dt="2022-06-22T16:00:48.915" v="2"/>
          <pc:sldLayoutMkLst>
            <pc:docMk/>
            <pc:sldMasterMk cId="728840322" sldId="2147483766"/>
            <pc:sldLayoutMk cId="625353335" sldId="2147483771"/>
          </pc:sldLayoutMkLst>
          <pc:spChg chg="mod">
            <ac:chgData name="Jim McGowan" userId="e2c7446dd3aca506" providerId="LiveId" clId="{F91BAFD5-BF82-423D-887B-41E6128F8EF1}" dt="2022-06-22T16:00:48.915" v="2"/>
            <ac:spMkLst>
              <pc:docMk/>
              <pc:sldMasterMk cId="728840322" sldId="2147483766"/>
              <pc:sldLayoutMk cId="625353335" sldId="2147483771"/>
              <ac:spMk id="2" creationId="{00000000-0000-0000-0000-000000000000}"/>
            </ac:spMkLst>
          </pc:spChg>
          <pc:spChg chg="mod">
            <ac:chgData name="Jim McGowan" userId="e2c7446dd3aca506" providerId="LiveId" clId="{F91BAFD5-BF82-423D-887B-41E6128F8EF1}" dt="2022-06-22T16:00:48.915" v="2"/>
            <ac:spMkLst>
              <pc:docMk/>
              <pc:sldMasterMk cId="728840322" sldId="2147483766"/>
              <pc:sldLayoutMk cId="625353335" sldId="2147483771"/>
              <ac:spMk id="3" creationId="{00000000-0000-0000-0000-000000000000}"/>
            </ac:spMkLst>
          </pc:spChg>
          <pc:spChg chg="mod">
            <ac:chgData name="Jim McGowan" userId="e2c7446dd3aca506" providerId="LiveId" clId="{F91BAFD5-BF82-423D-887B-41E6128F8EF1}" dt="2022-06-22T16:00:48.915" v="2"/>
            <ac:spMkLst>
              <pc:docMk/>
              <pc:sldMasterMk cId="728840322" sldId="2147483766"/>
              <pc:sldLayoutMk cId="625353335" sldId="2147483771"/>
              <ac:spMk id="4" creationId="{00000000-0000-0000-0000-000000000000}"/>
            </ac:spMkLst>
          </pc:spChg>
          <pc:spChg chg="mod">
            <ac:chgData name="Jim McGowan" userId="e2c7446dd3aca506" providerId="LiveId" clId="{F91BAFD5-BF82-423D-887B-41E6128F8EF1}" dt="2022-06-22T16:00:48.915" v="2"/>
            <ac:spMkLst>
              <pc:docMk/>
              <pc:sldMasterMk cId="728840322" sldId="2147483766"/>
              <pc:sldLayoutMk cId="625353335" sldId="2147483771"/>
              <ac:spMk id="5" creationId="{00000000-0000-0000-0000-000000000000}"/>
            </ac:spMkLst>
          </pc:spChg>
          <pc:spChg chg="mod">
            <ac:chgData name="Jim McGowan" userId="e2c7446dd3aca506" providerId="LiveId" clId="{F91BAFD5-BF82-423D-887B-41E6128F8EF1}" dt="2022-06-22T16:00:48.915" v="2"/>
            <ac:spMkLst>
              <pc:docMk/>
              <pc:sldMasterMk cId="728840322" sldId="2147483766"/>
              <pc:sldLayoutMk cId="625353335" sldId="2147483771"/>
              <ac:spMk id="6" creationId="{00000000-0000-0000-0000-000000000000}"/>
            </ac:spMkLst>
          </pc:spChg>
        </pc:sldLayoutChg>
        <pc:sldLayoutChg chg="modSp">
          <pc:chgData name="Jim McGowan" userId="e2c7446dd3aca506" providerId="LiveId" clId="{F91BAFD5-BF82-423D-887B-41E6128F8EF1}" dt="2022-06-22T16:00:48.915" v="2"/>
          <pc:sldLayoutMkLst>
            <pc:docMk/>
            <pc:sldMasterMk cId="728840322" sldId="2147483766"/>
            <pc:sldLayoutMk cId="1078836142" sldId="2147483774"/>
          </pc:sldLayoutMkLst>
          <pc:spChg chg="mod">
            <ac:chgData name="Jim McGowan" userId="e2c7446dd3aca506" providerId="LiveId" clId="{F91BAFD5-BF82-423D-887B-41E6128F8EF1}" dt="2022-06-22T16:00:48.915" v="2"/>
            <ac:spMkLst>
              <pc:docMk/>
              <pc:sldMasterMk cId="728840322" sldId="2147483766"/>
              <pc:sldLayoutMk cId="1078836142" sldId="2147483774"/>
              <ac:spMk id="2" creationId="{00000000-0000-0000-0000-000000000000}"/>
            </ac:spMkLst>
          </pc:spChg>
          <pc:spChg chg="mod">
            <ac:chgData name="Jim McGowan" userId="e2c7446dd3aca506" providerId="LiveId" clId="{F91BAFD5-BF82-423D-887B-41E6128F8EF1}" dt="2022-06-22T16:00:48.915" v="2"/>
            <ac:spMkLst>
              <pc:docMk/>
              <pc:sldMasterMk cId="728840322" sldId="2147483766"/>
              <pc:sldLayoutMk cId="1078836142" sldId="2147483774"/>
              <ac:spMk id="3" creationId="{00000000-0000-0000-0000-000000000000}"/>
            </ac:spMkLst>
          </pc:spChg>
          <pc:spChg chg="mod">
            <ac:chgData name="Jim McGowan" userId="e2c7446dd3aca506" providerId="LiveId" clId="{F91BAFD5-BF82-423D-887B-41E6128F8EF1}" dt="2022-06-22T16:00:48.915" v="2"/>
            <ac:spMkLst>
              <pc:docMk/>
              <pc:sldMasterMk cId="728840322" sldId="2147483766"/>
              <pc:sldLayoutMk cId="1078836142" sldId="2147483774"/>
              <ac:spMk id="4" creationId="{00000000-0000-0000-0000-000000000000}"/>
            </ac:spMkLst>
          </pc:spChg>
        </pc:sldLayoutChg>
        <pc:sldLayoutChg chg="modSp">
          <pc:chgData name="Jim McGowan" userId="e2c7446dd3aca506" providerId="LiveId" clId="{F91BAFD5-BF82-423D-887B-41E6128F8EF1}" dt="2022-06-22T16:00:48.915" v="2"/>
          <pc:sldLayoutMkLst>
            <pc:docMk/>
            <pc:sldMasterMk cId="728840322" sldId="2147483766"/>
            <pc:sldLayoutMk cId="603484124" sldId="2147483775"/>
          </pc:sldLayoutMkLst>
          <pc:spChg chg="mod">
            <ac:chgData name="Jim McGowan" userId="e2c7446dd3aca506" providerId="LiveId" clId="{F91BAFD5-BF82-423D-887B-41E6128F8EF1}" dt="2022-06-22T16:00:48.915" v="2"/>
            <ac:spMkLst>
              <pc:docMk/>
              <pc:sldMasterMk cId="728840322" sldId="2147483766"/>
              <pc:sldLayoutMk cId="603484124" sldId="2147483775"/>
              <ac:spMk id="2" creationId="{00000000-0000-0000-0000-000000000000}"/>
            </ac:spMkLst>
          </pc:spChg>
          <pc:spChg chg="mod">
            <ac:chgData name="Jim McGowan" userId="e2c7446dd3aca506" providerId="LiveId" clId="{F91BAFD5-BF82-423D-887B-41E6128F8EF1}" dt="2022-06-22T16:00:48.915" v="2"/>
            <ac:spMkLst>
              <pc:docMk/>
              <pc:sldMasterMk cId="728840322" sldId="2147483766"/>
              <pc:sldLayoutMk cId="603484124" sldId="2147483775"/>
              <ac:spMk id="3" creationId="{00000000-0000-0000-0000-000000000000}"/>
            </ac:spMkLst>
          </pc:spChg>
          <pc:spChg chg="mod">
            <ac:chgData name="Jim McGowan" userId="e2c7446dd3aca506" providerId="LiveId" clId="{F91BAFD5-BF82-423D-887B-41E6128F8EF1}" dt="2022-06-22T16:00:48.915" v="2"/>
            <ac:spMkLst>
              <pc:docMk/>
              <pc:sldMasterMk cId="728840322" sldId="2147483766"/>
              <pc:sldLayoutMk cId="603484124" sldId="2147483775"/>
              <ac:spMk id="4" creationId="{00000000-0000-0000-0000-000000000000}"/>
            </ac:spMkLst>
          </pc:spChg>
        </pc:sldLayoutChg>
        <pc:sldLayoutChg chg="modSp">
          <pc:chgData name="Jim McGowan" userId="e2c7446dd3aca506" providerId="LiveId" clId="{F91BAFD5-BF82-423D-887B-41E6128F8EF1}" dt="2022-06-22T16:00:48.915" v="2"/>
          <pc:sldLayoutMkLst>
            <pc:docMk/>
            <pc:sldMasterMk cId="728840322" sldId="2147483766"/>
            <pc:sldLayoutMk cId="1285764223" sldId="2147483777"/>
          </pc:sldLayoutMkLst>
          <pc:spChg chg="mod">
            <ac:chgData name="Jim McGowan" userId="e2c7446dd3aca506" providerId="LiveId" clId="{F91BAFD5-BF82-423D-887B-41E6128F8EF1}" dt="2022-06-22T16:00:48.915" v="2"/>
            <ac:spMkLst>
              <pc:docMk/>
              <pc:sldMasterMk cId="728840322" sldId="2147483766"/>
              <pc:sldLayoutMk cId="1285764223" sldId="2147483777"/>
              <ac:spMk id="2" creationId="{00000000-0000-0000-0000-000000000000}"/>
            </ac:spMkLst>
          </pc:spChg>
          <pc:spChg chg="mod">
            <ac:chgData name="Jim McGowan" userId="e2c7446dd3aca506" providerId="LiveId" clId="{F91BAFD5-BF82-423D-887B-41E6128F8EF1}" dt="2022-06-22T16:00:48.915" v="2"/>
            <ac:spMkLst>
              <pc:docMk/>
              <pc:sldMasterMk cId="728840322" sldId="2147483766"/>
              <pc:sldLayoutMk cId="1285764223" sldId="2147483777"/>
              <ac:spMk id="3" creationId="{00000000-0000-0000-0000-000000000000}"/>
            </ac:spMkLst>
          </pc:spChg>
        </pc:sldLayoutChg>
        <pc:sldLayoutChg chg="modSp">
          <pc:chgData name="Jim McGowan" userId="e2c7446dd3aca506" providerId="LiveId" clId="{F91BAFD5-BF82-423D-887B-41E6128F8EF1}" dt="2022-06-22T16:00:48.915" v="2"/>
          <pc:sldLayoutMkLst>
            <pc:docMk/>
            <pc:sldMasterMk cId="728840322" sldId="2147483766"/>
            <pc:sldLayoutMk cId="2032202447" sldId="2147483778"/>
          </pc:sldLayoutMkLst>
          <pc:spChg chg="mod">
            <ac:chgData name="Jim McGowan" userId="e2c7446dd3aca506" providerId="LiveId" clId="{F91BAFD5-BF82-423D-887B-41E6128F8EF1}" dt="2022-06-22T16:00:48.915" v="2"/>
            <ac:spMkLst>
              <pc:docMk/>
              <pc:sldMasterMk cId="728840322" sldId="2147483766"/>
              <pc:sldLayoutMk cId="2032202447" sldId="2147483778"/>
              <ac:spMk id="2" creationId="{00000000-0000-0000-0000-000000000000}"/>
            </ac:spMkLst>
          </pc:spChg>
          <pc:spChg chg="mod">
            <ac:chgData name="Jim McGowan" userId="e2c7446dd3aca506" providerId="LiveId" clId="{F91BAFD5-BF82-423D-887B-41E6128F8EF1}" dt="2022-06-22T16:00:48.915" v="2"/>
            <ac:spMkLst>
              <pc:docMk/>
              <pc:sldMasterMk cId="728840322" sldId="2147483766"/>
              <pc:sldLayoutMk cId="2032202447" sldId="2147483778"/>
              <ac:spMk id="3" creationId="{00000000-0000-0000-0000-000000000000}"/>
            </ac:spMkLst>
          </pc:spChg>
        </pc:sldLayoutChg>
      </pc:sldMasterChg>
      <pc:sldMasterChg chg="setBg modSldLayout">
        <pc:chgData name="Jim McGowan" userId="e2c7446dd3aca506" providerId="LiveId" clId="{F91BAFD5-BF82-423D-887B-41E6128F8EF1}" dt="2022-06-22T16:01:11.956" v="13"/>
        <pc:sldMasterMkLst>
          <pc:docMk/>
          <pc:sldMasterMk cId="2296573101" sldId="2147483779"/>
        </pc:sldMasterMkLst>
        <pc:sldLayoutChg chg="setBg">
          <pc:chgData name="Jim McGowan" userId="e2c7446dd3aca506" providerId="LiveId" clId="{F91BAFD5-BF82-423D-887B-41E6128F8EF1}" dt="2022-06-22T16:01:11.956" v="13"/>
          <pc:sldLayoutMkLst>
            <pc:docMk/>
            <pc:sldMasterMk cId="2296573101" sldId="2147483779"/>
            <pc:sldLayoutMk cId="1142429406" sldId="2147483780"/>
          </pc:sldLayoutMkLst>
        </pc:sldLayoutChg>
        <pc:sldLayoutChg chg="setBg">
          <pc:chgData name="Jim McGowan" userId="e2c7446dd3aca506" providerId="LiveId" clId="{F91BAFD5-BF82-423D-887B-41E6128F8EF1}" dt="2022-06-22T16:01:11.956" v="13"/>
          <pc:sldLayoutMkLst>
            <pc:docMk/>
            <pc:sldMasterMk cId="2296573101" sldId="2147483779"/>
            <pc:sldLayoutMk cId="3247236456" sldId="2147483781"/>
          </pc:sldLayoutMkLst>
        </pc:sldLayoutChg>
        <pc:sldLayoutChg chg="setBg">
          <pc:chgData name="Jim McGowan" userId="e2c7446dd3aca506" providerId="LiveId" clId="{F91BAFD5-BF82-423D-887B-41E6128F8EF1}" dt="2022-06-22T16:01:11.956" v="13"/>
          <pc:sldLayoutMkLst>
            <pc:docMk/>
            <pc:sldMasterMk cId="2296573101" sldId="2147483779"/>
            <pc:sldLayoutMk cId="3986962802" sldId="2147483782"/>
          </pc:sldLayoutMkLst>
        </pc:sldLayoutChg>
        <pc:sldLayoutChg chg="setBg">
          <pc:chgData name="Jim McGowan" userId="e2c7446dd3aca506" providerId="LiveId" clId="{F91BAFD5-BF82-423D-887B-41E6128F8EF1}" dt="2022-06-22T16:01:11.956" v="13"/>
          <pc:sldLayoutMkLst>
            <pc:docMk/>
            <pc:sldMasterMk cId="2296573101" sldId="2147483779"/>
            <pc:sldLayoutMk cId="2909989056" sldId="2147483783"/>
          </pc:sldLayoutMkLst>
        </pc:sldLayoutChg>
        <pc:sldLayoutChg chg="setBg">
          <pc:chgData name="Jim McGowan" userId="e2c7446dd3aca506" providerId="LiveId" clId="{F91BAFD5-BF82-423D-887B-41E6128F8EF1}" dt="2022-06-22T16:01:11.956" v="13"/>
          <pc:sldLayoutMkLst>
            <pc:docMk/>
            <pc:sldMasterMk cId="2296573101" sldId="2147483779"/>
            <pc:sldLayoutMk cId="2266885466" sldId="2147483784"/>
          </pc:sldLayoutMkLst>
        </pc:sldLayoutChg>
        <pc:sldLayoutChg chg="setBg">
          <pc:chgData name="Jim McGowan" userId="e2c7446dd3aca506" providerId="LiveId" clId="{F91BAFD5-BF82-423D-887B-41E6128F8EF1}" dt="2022-06-22T16:01:11.956" v="13"/>
          <pc:sldLayoutMkLst>
            <pc:docMk/>
            <pc:sldMasterMk cId="2296573101" sldId="2147483779"/>
            <pc:sldLayoutMk cId="272797354" sldId="2147483785"/>
          </pc:sldLayoutMkLst>
        </pc:sldLayoutChg>
        <pc:sldLayoutChg chg="setBg">
          <pc:chgData name="Jim McGowan" userId="e2c7446dd3aca506" providerId="LiveId" clId="{F91BAFD5-BF82-423D-887B-41E6128F8EF1}" dt="2022-06-22T16:01:11.956" v="13"/>
          <pc:sldLayoutMkLst>
            <pc:docMk/>
            <pc:sldMasterMk cId="2296573101" sldId="2147483779"/>
            <pc:sldLayoutMk cId="689670685" sldId="2147483786"/>
          </pc:sldLayoutMkLst>
        </pc:sldLayoutChg>
        <pc:sldLayoutChg chg="setBg">
          <pc:chgData name="Jim McGowan" userId="e2c7446dd3aca506" providerId="LiveId" clId="{F91BAFD5-BF82-423D-887B-41E6128F8EF1}" dt="2022-06-22T16:01:11.956" v="13"/>
          <pc:sldLayoutMkLst>
            <pc:docMk/>
            <pc:sldMasterMk cId="2296573101" sldId="2147483779"/>
            <pc:sldLayoutMk cId="3263862951" sldId="2147483787"/>
          </pc:sldLayoutMkLst>
        </pc:sldLayoutChg>
        <pc:sldLayoutChg chg="setBg">
          <pc:chgData name="Jim McGowan" userId="e2c7446dd3aca506" providerId="LiveId" clId="{F91BAFD5-BF82-423D-887B-41E6128F8EF1}" dt="2022-06-22T16:01:11.956" v="13"/>
          <pc:sldLayoutMkLst>
            <pc:docMk/>
            <pc:sldMasterMk cId="2296573101" sldId="2147483779"/>
            <pc:sldLayoutMk cId="2374218684" sldId="2147483788"/>
          </pc:sldLayoutMkLst>
        </pc:sldLayoutChg>
        <pc:sldLayoutChg chg="setBg">
          <pc:chgData name="Jim McGowan" userId="e2c7446dd3aca506" providerId="LiveId" clId="{F91BAFD5-BF82-423D-887B-41E6128F8EF1}" dt="2022-06-22T16:01:11.956" v="13"/>
          <pc:sldLayoutMkLst>
            <pc:docMk/>
            <pc:sldMasterMk cId="2296573101" sldId="2147483779"/>
            <pc:sldLayoutMk cId="3283854337" sldId="2147483789"/>
          </pc:sldLayoutMkLst>
        </pc:sldLayoutChg>
        <pc:sldLayoutChg chg="setBg">
          <pc:chgData name="Jim McGowan" userId="e2c7446dd3aca506" providerId="LiveId" clId="{F91BAFD5-BF82-423D-887B-41E6128F8EF1}" dt="2022-06-22T16:01:11.956" v="13"/>
          <pc:sldLayoutMkLst>
            <pc:docMk/>
            <pc:sldMasterMk cId="2296573101" sldId="2147483779"/>
            <pc:sldLayoutMk cId="2735914419" sldId="2147483790"/>
          </pc:sldLayoutMkLst>
        </pc:sldLayoutChg>
        <pc:sldLayoutChg chg="setBg">
          <pc:chgData name="Jim McGowan" userId="e2c7446dd3aca506" providerId="LiveId" clId="{F91BAFD5-BF82-423D-887B-41E6128F8EF1}" dt="2022-06-22T16:01:11.956" v="13"/>
          <pc:sldLayoutMkLst>
            <pc:docMk/>
            <pc:sldMasterMk cId="2296573101" sldId="2147483779"/>
            <pc:sldLayoutMk cId="1313605301" sldId="2147483791"/>
          </pc:sldLayoutMkLst>
        </pc:sldLayoutChg>
        <pc:sldLayoutChg chg="delSp setBg">
          <pc:chgData name="Jim McGowan" userId="e2c7446dd3aca506" providerId="LiveId" clId="{F91BAFD5-BF82-423D-887B-41E6128F8EF1}" dt="2022-06-22T16:01:11.956" v="13"/>
          <pc:sldLayoutMkLst>
            <pc:docMk/>
            <pc:sldMasterMk cId="2296573101" sldId="2147483779"/>
            <pc:sldLayoutMk cId="1104772592" sldId="2147483792"/>
          </pc:sldLayoutMkLst>
          <pc:spChg chg="del">
            <ac:chgData name="Jim McGowan" userId="e2c7446dd3aca506" providerId="LiveId" clId="{F91BAFD5-BF82-423D-887B-41E6128F8EF1}" dt="2022-06-22T16:00:48.915" v="2"/>
            <ac:spMkLst>
              <pc:docMk/>
              <pc:sldMasterMk cId="2296573101" sldId="2147483779"/>
              <pc:sldLayoutMk cId="1104772592" sldId="2147483792"/>
              <ac:spMk id="2" creationId="{00000000-0000-0000-0000-000000000000}"/>
            </ac:spMkLst>
          </pc:spChg>
          <pc:spChg chg="del">
            <ac:chgData name="Jim McGowan" userId="e2c7446dd3aca506" providerId="LiveId" clId="{F91BAFD5-BF82-423D-887B-41E6128F8EF1}" dt="2022-06-22T16:00:48.915" v="2"/>
            <ac:spMkLst>
              <pc:docMk/>
              <pc:sldMasterMk cId="2296573101" sldId="2147483779"/>
              <pc:sldLayoutMk cId="1104772592" sldId="2147483792"/>
              <ac:spMk id="3" creationId="{00000000-0000-0000-0000-000000000000}"/>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3F57C8-72BC-4B58-B779-7E667390F35F}" type="doc">
      <dgm:prSet loTypeId="urn:diagrams.loki3.com/BracketList" loCatId="list" qsTypeId="urn:microsoft.com/office/officeart/2005/8/quickstyle/3d1" qsCatId="3D" csTypeId="urn:microsoft.com/office/officeart/2005/8/colors/accent1_2" csCatId="accent1" phldr="1"/>
      <dgm:spPr/>
      <dgm:t>
        <a:bodyPr/>
        <a:lstStyle/>
        <a:p>
          <a:endParaRPr lang="en-US"/>
        </a:p>
      </dgm:t>
    </dgm:pt>
    <dgm:pt modelId="{4161DF53-A287-4C5D-A72D-C62691D2152B}">
      <dgm:prSet phldrT="[Text]"/>
      <dgm:spPr>
        <a:xfrm>
          <a:off x="5119" y="287561"/>
          <a:ext cx="2618720" cy="868725"/>
        </a:xfrm>
        <a:prstGeom prst="rect">
          <a:avLst/>
        </a:prstGeom>
      </dgm:spPr>
      <dgm:t>
        <a:bodyPr/>
        <a:lstStyle/>
        <a:p>
          <a:pPr>
            <a:buNone/>
          </a:pPr>
          <a:r>
            <a:rPr lang="en-US" dirty="0">
              <a:latin typeface="Calibri" panose="020F0502020204030204"/>
              <a:ea typeface="+mn-ea"/>
              <a:cs typeface="+mn-cs"/>
            </a:rPr>
            <a:t>Man’s </a:t>
          </a:r>
          <a:r>
            <a:rPr lang="en-US" b="1" dirty="0">
              <a:latin typeface="Calibri" panose="020F0502020204030204"/>
              <a:ea typeface="+mn-ea"/>
              <a:cs typeface="+mn-cs"/>
            </a:rPr>
            <a:t>Responsibilities</a:t>
          </a:r>
        </a:p>
      </dgm:t>
    </dgm:pt>
    <dgm:pt modelId="{8082FED0-2443-4A18-A34F-8BBFFDF7CBAE}" type="parTrans" cxnId="{8F8CEB5E-6273-4E07-B1C1-290383184C60}">
      <dgm:prSet/>
      <dgm:spPr/>
      <dgm:t>
        <a:bodyPr/>
        <a:lstStyle/>
        <a:p>
          <a:endParaRPr lang="en-US"/>
        </a:p>
      </dgm:t>
    </dgm:pt>
    <dgm:pt modelId="{4AD387AF-09B6-4B26-A14D-5790CD73BD3F}" type="sibTrans" cxnId="{8F8CEB5E-6273-4E07-B1C1-290383184C60}">
      <dgm:prSet/>
      <dgm:spPr/>
      <dgm:t>
        <a:bodyPr/>
        <a:lstStyle/>
        <a:p>
          <a:endParaRPr lang="en-US"/>
        </a:p>
      </dgm:t>
    </dgm:pt>
    <dgm:pt modelId="{CA9E306F-6420-468F-88EF-DEF73D201FD3}">
      <dgm:prSet/>
      <dgm:spPr>
        <a:xfrm>
          <a:off x="3357081" y="70379"/>
          <a:ext cx="7122918" cy="1303087"/>
        </a:xfrm>
        <a:prstGeom prst="rect">
          <a:avLst/>
        </a:prstGeom>
      </dgm:spPr>
      <dgm:t>
        <a:bodyPr/>
        <a:lstStyle/>
        <a:p>
          <a:pPr>
            <a:buChar char="•"/>
          </a:pPr>
          <a:r>
            <a:rPr lang="en-US">
              <a:latin typeface="Calibri" panose="020F0502020204030204"/>
              <a:ea typeface="+mn-ea"/>
              <a:cs typeface="+mn-cs"/>
            </a:rPr>
            <a:t>Under Grace the responsibility on man is to accept the gift of righteousness that God freely offers to all (Rom. 5:15–18). </a:t>
          </a:r>
          <a:endParaRPr lang="en-US" dirty="0">
            <a:latin typeface="Calibri" panose="020F0502020204030204"/>
            <a:ea typeface="+mn-ea"/>
            <a:cs typeface="+mn-cs"/>
          </a:endParaRPr>
        </a:p>
      </dgm:t>
    </dgm:pt>
    <dgm:pt modelId="{BA340F55-CCE7-4078-97AB-D8C41A58B639}" type="parTrans" cxnId="{5C089E7E-7712-4DA5-B923-1BE34F50FD4D}">
      <dgm:prSet/>
      <dgm:spPr/>
      <dgm:t>
        <a:bodyPr/>
        <a:lstStyle/>
        <a:p>
          <a:endParaRPr lang="en-US"/>
        </a:p>
      </dgm:t>
    </dgm:pt>
    <dgm:pt modelId="{1840C1E3-5414-49B8-970C-7E3E0A0E17D1}" type="sibTrans" cxnId="{5C089E7E-7712-4DA5-B923-1BE34F50FD4D}">
      <dgm:prSet/>
      <dgm:spPr/>
      <dgm:t>
        <a:bodyPr/>
        <a:lstStyle/>
        <a:p>
          <a:endParaRPr lang="en-US"/>
        </a:p>
      </dgm:t>
    </dgm:pt>
    <dgm:pt modelId="{BDC1655D-C011-4D07-A4C0-A11EB90334BD}">
      <dgm:prSet/>
      <dgm:spPr>
        <a:xfrm>
          <a:off x="5119" y="1853167"/>
          <a:ext cx="2618720" cy="514800"/>
        </a:xfrm>
        <a:prstGeom prst="rect">
          <a:avLst/>
        </a:prstGeom>
      </dgm:spPr>
      <dgm:t>
        <a:bodyPr/>
        <a:lstStyle/>
        <a:p>
          <a:pPr>
            <a:buNone/>
          </a:pPr>
          <a:r>
            <a:rPr lang="en-US" dirty="0">
              <a:latin typeface="Calibri" panose="020F0502020204030204"/>
              <a:ea typeface="+mn-ea"/>
              <a:cs typeface="+mn-cs"/>
            </a:rPr>
            <a:t>Man’s </a:t>
          </a:r>
          <a:r>
            <a:rPr lang="en-US" b="1" dirty="0">
              <a:latin typeface="Calibri" panose="020F0502020204030204"/>
              <a:ea typeface="+mn-ea"/>
              <a:cs typeface="+mn-cs"/>
            </a:rPr>
            <a:t>Failures</a:t>
          </a:r>
        </a:p>
      </dgm:t>
    </dgm:pt>
    <dgm:pt modelId="{C5A65588-1B43-4AB4-B784-48C470DBDB6A}" type="parTrans" cxnId="{648E177A-A810-4243-9372-6A1E2F371739}">
      <dgm:prSet/>
      <dgm:spPr/>
      <dgm:t>
        <a:bodyPr/>
        <a:lstStyle/>
        <a:p>
          <a:endParaRPr lang="en-US"/>
        </a:p>
      </dgm:t>
    </dgm:pt>
    <dgm:pt modelId="{846442C0-09FE-44C7-BCD3-0D935D31A109}" type="sibTrans" cxnId="{648E177A-A810-4243-9372-6A1E2F371739}">
      <dgm:prSet/>
      <dgm:spPr/>
      <dgm:t>
        <a:bodyPr/>
        <a:lstStyle/>
        <a:p>
          <a:endParaRPr lang="en-US"/>
        </a:p>
      </dgm:t>
    </dgm:pt>
    <dgm:pt modelId="{9461A6DB-0973-4966-91DF-D5938195C9D6}">
      <dgm:prSet/>
      <dgm:spPr>
        <a:xfrm>
          <a:off x="3357081" y="1467067"/>
          <a:ext cx="7122918" cy="1287000"/>
        </a:xfrm>
        <a:prstGeom prst="rect">
          <a:avLst/>
        </a:prstGeom>
      </dgm:spPr>
      <dgm:t>
        <a:bodyPr/>
        <a:lstStyle/>
        <a:p>
          <a:pPr>
            <a:buChar char="•"/>
          </a:pPr>
          <a:r>
            <a:rPr lang="en-US" dirty="0">
              <a:latin typeface="Calibri" panose="020F0502020204030204"/>
              <a:ea typeface="+mn-ea"/>
              <a:cs typeface="+mn-cs"/>
            </a:rPr>
            <a:t>The vast majority have rejected Him and as a result will be judged. The </a:t>
          </a:r>
          <a:r>
            <a:rPr lang="en-US" b="1" u="sng" dirty="0">
              <a:latin typeface="Calibri" panose="020F0502020204030204"/>
              <a:ea typeface="+mn-ea"/>
              <a:cs typeface="+mn-cs"/>
            </a:rPr>
            <a:t>Dispensation of Grace</a:t>
          </a:r>
          <a:r>
            <a:rPr lang="en-US" dirty="0">
              <a:latin typeface="Calibri" panose="020F0502020204030204"/>
              <a:ea typeface="+mn-ea"/>
              <a:cs typeface="+mn-cs"/>
            </a:rPr>
            <a:t> will end at the Second Coming of Christ.</a:t>
          </a:r>
        </a:p>
      </dgm:t>
    </dgm:pt>
    <dgm:pt modelId="{A0B93B58-9336-4911-854D-BBC3B32B06FC}" type="parTrans" cxnId="{1BA0B7F6-999D-45CC-8974-C9E0BED74B41}">
      <dgm:prSet/>
      <dgm:spPr/>
      <dgm:t>
        <a:bodyPr/>
        <a:lstStyle/>
        <a:p>
          <a:endParaRPr lang="en-US"/>
        </a:p>
      </dgm:t>
    </dgm:pt>
    <dgm:pt modelId="{6160948D-A704-4E2F-800F-953F718683CC}" type="sibTrans" cxnId="{1BA0B7F6-999D-45CC-8974-C9E0BED74B41}">
      <dgm:prSet/>
      <dgm:spPr/>
      <dgm:t>
        <a:bodyPr/>
        <a:lstStyle/>
        <a:p>
          <a:endParaRPr lang="en-US"/>
        </a:p>
      </dgm:t>
    </dgm:pt>
    <dgm:pt modelId="{EA81EA4A-A525-4E9F-A5D5-17A2CE2C8B1B}">
      <dgm:prSet/>
      <dgm:spPr>
        <a:xfrm>
          <a:off x="5119" y="3444915"/>
          <a:ext cx="2618720" cy="868725"/>
        </a:xfrm>
        <a:prstGeom prst="rect">
          <a:avLst/>
        </a:prstGeom>
      </dgm:spPr>
      <dgm:t>
        <a:bodyPr/>
        <a:lstStyle/>
        <a:p>
          <a:pPr>
            <a:buNone/>
          </a:pPr>
          <a:r>
            <a:rPr lang="en-US" dirty="0">
              <a:latin typeface="Calibri" panose="020F0502020204030204"/>
              <a:ea typeface="+mn-ea"/>
              <a:cs typeface="+mn-cs"/>
            </a:rPr>
            <a:t>The Resulting </a:t>
          </a:r>
          <a:r>
            <a:rPr lang="en-US" b="1" dirty="0">
              <a:latin typeface="Calibri" panose="020F0502020204030204"/>
              <a:ea typeface="+mn-ea"/>
              <a:cs typeface="+mn-cs"/>
            </a:rPr>
            <a:t>Judgment</a:t>
          </a:r>
        </a:p>
      </dgm:t>
    </dgm:pt>
    <dgm:pt modelId="{5A0475A8-662A-4B76-A744-A3F350442A50}" type="parTrans" cxnId="{07C5CE7A-1E8A-4735-9F10-FEC2EF4CAB38}">
      <dgm:prSet/>
      <dgm:spPr/>
      <dgm:t>
        <a:bodyPr/>
        <a:lstStyle/>
        <a:p>
          <a:endParaRPr lang="en-US"/>
        </a:p>
      </dgm:t>
    </dgm:pt>
    <dgm:pt modelId="{EC3D9383-107E-4292-B62B-B95464AC5BDC}" type="sibTrans" cxnId="{07C5CE7A-1E8A-4735-9F10-FEC2EF4CAB38}">
      <dgm:prSet/>
      <dgm:spPr/>
      <dgm:t>
        <a:bodyPr/>
        <a:lstStyle/>
        <a:p>
          <a:endParaRPr lang="en-US"/>
        </a:p>
      </dgm:t>
    </dgm:pt>
    <dgm:pt modelId="{8B721752-24F5-4C4B-9891-8479068277F8}">
      <dgm:prSet/>
      <dgm:spPr>
        <a:xfrm>
          <a:off x="3357081" y="2847667"/>
          <a:ext cx="7122918" cy="2063221"/>
        </a:xfrm>
        <a:prstGeom prst="rect">
          <a:avLst/>
        </a:prstGeom>
      </dgm:spPr>
      <dgm:t>
        <a:bodyPr/>
        <a:lstStyle/>
        <a:p>
          <a:pPr>
            <a:buChar char="•"/>
          </a:pPr>
          <a:r>
            <a:rPr lang="en-US" dirty="0">
              <a:latin typeface="Calibri" panose="020F0502020204030204"/>
              <a:ea typeface="+mn-ea"/>
              <a:cs typeface="+mn-cs"/>
            </a:rPr>
            <a:t>The judgment of non-believers is spiritual death. </a:t>
          </a:r>
        </a:p>
      </dgm:t>
    </dgm:pt>
    <dgm:pt modelId="{EE8C79E3-65EA-4BB6-9590-270DA14B04CE}" type="parTrans" cxnId="{D071C706-9D1A-4C6D-B64C-58CFF76BC409}">
      <dgm:prSet/>
      <dgm:spPr/>
      <dgm:t>
        <a:bodyPr/>
        <a:lstStyle/>
        <a:p>
          <a:endParaRPr lang="en-US"/>
        </a:p>
      </dgm:t>
    </dgm:pt>
    <dgm:pt modelId="{DDA20B29-468B-4803-AEC9-3D0E9F8BFDEE}" type="sibTrans" cxnId="{D071C706-9D1A-4C6D-B64C-58CFF76BC409}">
      <dgm:prSet/>
      <dgm:spPr/>
      <dgm:t>
        <a:bodyPr/>
        <a:lstStyle/>
        <a:p>
          <a:endParaRPr lang="en-US"/>
        </a:p>
      </dgm:t>
    </dgm:pt>
    <dgm:pt modelId="{C60CFEC4-DE7C-4907-BEA1-C4C808F2F44A}">
      <dgm:prSet/>
      <dgm:spPr>
        <a:xfrm>
          <a:off x="3357081" y="2847667"/>
          <a:ext cx="7122918" cy="2063221"/>
        </a:xfrm>
      </dgm:spPr>
      <dgm:t>
        <a:bodyPr/>
        <a:lstStyle/>
        <a:p>
          <a:pPr>
            <a:buChar char="•"/>
          </a:pPr>
          <a:r>
            <a:rPr lang="en-US" dirty="0">
              <a:latin typeface="Calibri" panose="020F0502020204030204"/>
              <a:ea typeface="+mn-ea"/>
              <a:cs typeface="+mn-cs"/>
            </a:rPr>
            <a:t>The judgment of believers for not walking with Christ is a loss of rewards. </a:t>
          </a:r>
        </a:p>
      </dgm:t>
    </dgm:pt>
    <dgm:pt modelId="{A253F49C-AA73-4274-835C-26040E9E1AF2}" type="parTrans" cxnId="{BFBBE9BA-39C0-4B6F-8670-D26CB596C868}">
      <dgm:prSet/>
      <dgm:spPr/>
      <dgm:t>
        <a:bodyPr/>
        <a:lstStyle/>
        <a:p>
          <a:endParaRPr lang="en-US"/>
        </a:p>
      </dgm:t>
    </dgm:pt>
    <dgm:pt modelId="{E75D3F88-D9E0-49B8-A160-5519D205A89A}" type="sibTrans" cxnId="{BFBBE9BA-39C0-4B6F-8670-D26CB596C868}">
      <dgm:prSet/>
      <dgm:spPr/>
      <dgm:t>
        <a:bodyPr/>
        <a:lstStyle/>
        <a:p>
          <a:endParaRPr lang="en-US"/>
        </a:p>
      </dgm:t>
    </dgm:pt>
    <dgm:pt modelId="{96E8B30D-E7C8-46F4-B6BF-EF2A62185D5D}">
      <dgm:prSet/>
      <dgm:spPr>
        <a:xfrm>
          <a:off x="3357081" y="2847667"/>
          <a:ext cx="7122918" cy="2063221"/>
        </a:xfrm>
      </dgm:spPr>
      <dgm:t>
        <a:bodyPr/>
        <a:lstStyle/>
        <a:p>
          <a:pPr>
            <a:buChar char="•"/>
          </a:pPr>
          <a:r>
            <a:rPr lang="en-US" dirty="0">
              <a:latin typeface="Calibri" panose="020F0502020204030204"/>
              <a:ea typeface="+mn-ea"/>
              <a:cs typeface="+mn-cs"/>
            </a:rPr>
            <a:t>The earth, which was to be controlled by Adam and handed over to Satan, will be ruled by the Lord Jesus Christ.</a:t>
          </a:r>
        </a:p>
      </dgm:t>
    </dgm:pt>
    <dgm:pt modelId="{02B39036-A696-4479-A8AE-B4008EB0E9AE}" type="parTrans" cxnId="{7A4F4ECD-0A86-4D7A-9B98-2ACA4F5D084F}">
      <dgm:prSet/>
      <dgm:spPr/>
      <dgm:t>
        <a:bodyPr/>
        <a:lstStyle/>
        <a:p>
          <a:endParaRPr lang="en-US"/>
        </a:p>
      </dgm:t>
    </dgm:pt>
    <dgm:pt modelId="{E5569145-5BA7-4307-BE14-E0937262425D}" type="sibTrans" cxnId="{7A4F4ECD-0A86-4D7A-9B98-2ACA4F5D084F}">
      <dgm:prSet/>
      <dgm:spPr/>
      <dgm:t>
        <a:bodyPr/>
        <a:lstStyle/>
        <a:p>
          <a:endParaRPr lang="en-US"/>
        </a:p>
      </dgm:t>
    </dgm:pt>
    <dgm:pt modelId="{99CD5919-A49C-4AB5-80F7-854C09D9F340}" type="pres">
      <dgm:prSet presAssocID="{713F57C8-72BC-4B58-B779-7E667390F35F}" presName="Name0" presStyleCnt="0">
        <dgm:presLayoutVars>
          <dgm:dir/>
          <dgm:animLvl val="lvl"/>
          <dgm:resizeHandles val="exact"/>
        </dgm:presLayoutVars>
      </dgm:prSet>
      <dgm:spPr/>
    </dgm:pt>
    <dgm:pt modelId="{37694053-92C3-4075-87CE-4E9B1CD49E7E}" type="pres">
      <dgm:prSet presAssocID="{4161DF53-A287-4C5D-A72D-C62691D2152B}" presName="linNode" presStyleCnt="0"/>
      <dgm:spPr/>
    </dgm:pt>
    <dgm:pt modelId="{0C9CE0AC-327E-4B51-8F8B-16C582CFD991}" type="pres">
      <dgm:prSet presAssocID="{4161DF53-A287-4C5D-A72D-C62691D2152B}" presName="parTx" presStyleLbl="revTx" presStyleIdx="0" presStyleCnt="3">
        <dgm:presLayoutVars>
          <dgm:chMax val="1"/>
          <dgm:bulletEnabled val="1"/>
        </dgm:presLayoutVars>
      </dgm:prSet>
      <dgm:spPr/>
    </dgm:pt>
    <dgm:pt modelId="{3146CC51-2685-46DB-BEDF-0219FC66C4ED}" type="pres">
      <dgm:prSet presAssocID="{4161DF53-A287-4C5D-A72D-C62691D2152B}" presName="bracket" presStyleLbl="parChTrans1D1" presStyleIdx="0" presStyleCnt="3"/>
      <dgm:spPr>
        <a:xfrm>
          <a:off x="2623839" y="70379"/>
          <a:ext cx="523744" cy="1303087"/>
        </a:xfrm>
        <a:prstGeom prst="leftBrace">
          <a:avLst>
            <a:gd name="adj1" fmla="val 35000"/>
            <a:gd name="adj2" fmla="val 50000"/>
          </a:avLst>
        </a:prstGeom>
      </dgm:spPr>
    </dgm:pt>
    <dgm:pt modelId="{419ED563-CAF8-421F-A7DB-B46E58F0DFAA}" type="pres">
      <dgm:prSet presAssocID="{4161DF53-A287-4C5D-A72D-C62691D2152B}" presName="spH" presStyleCnt="0"/>
      <dgm:spPr/>
    </dgm:pt>
    <dgm:pt modelId="{8F04803F-55CD-4B5D-AF8B-F0836DF34876}" type="pres">
      <dgm:prSet presAssocID="{4161DF53-A287-4C5D-A72D-C62691D2152B}" presName="desTx" presStyleLbl="node1" presStyleIdx="0" presStyleCnt="3">
        <dgm:presLayoutVars>
          <dgm:bulletEnabled val="1"/>
        </dgm:presLayoutVars>
      </dgm:prSet>
      <dgm:spPr/>
    </dgm:pt>
    <dgm:pt modelId="{8739DFF4-E77D-46B5-8856-FDBD5D55063E}" type="pres">
      <dgm:prSet presAssocID="{4AD387AF-09B6-4B26-A14D-5790CD73BD3F}" presName="spV" presStyleCnt="0"/>
      <dgm:spPr/>
    </dgm:pt>
    <dgm:pt modelId="{708B615A-E964-4177-8631-35BBF8B4FBDD}" type="pres">
      <dgm:prSet presAssocID="{BDC1655D-C011-4D07-A4C0-A11EB90334BD}" presName="linNode" presStyleCnt="0"/>
      <dgm:spPr/>
    </dgm:pt>
    <dgm:pt modelId="{7D08F489-15E7-44A8-BC50-D7A050BC02A3}" type="pres">
      <dgm:prSet presAssocID="{BDC1655D-C011-4D07-A4C0-A11EB90334BD}" presName="parTx" presStyleLbl="revTx" presStyleIdx="1" presStyleCnt="3">
        <dgm:presLayoutVars>
          <dgm:chMax val="1"/>
          <dgm:bulletEnabled val="1"/>
        </dgm:presLayoutVars>
      </dgm:prSet>
      <dgm:spPr/>
    </dgm:pt>
    <dgm:pt modelId="{DE90F6EC-0F37-4CB6-B03D-64774799C9C8}" type="pres">
      <dgm:prSet presAssocID="{BDC1655D-C011-4D07-A4C0-A11EB90334BD}" presName="bracket" presStyleLbl="parChTrans1D1" presStyleIdx="1" presStyleCnt="3"/>
      <dgm:spPr>
        <a:xfrm>
          <a:off x="2623839" y="1467067"/>
          <a:ext cx="523744" cy="1287000"/>
        </a:xfrm>
        <a:prstGeom prst="leftBrace">
          <a:avLst>
            <a:gd name="adj1" fmla="val 35000"/>
            <a:gd name="adj2" fmla="val 50000"/>
          </a:avLst>
        </a:prstGeom>
      </dgm:spPr>
    </dgm:pt>
    <dgm:pt modelId="{BD789AA6-A895-4679-B24A-934E2C559925}" type="pres">
      <dgm:prSet presAssocID="{BDC1655D-C011-4D07-A4C0-A11EB90334BD}" presName="spH" presStyleCnt="0"/>
      <dgm:spPr/>
    </dgm:pt>
    <dgm:pt modelId="{9A8232D9-E26F-4BB3-B757-89212F7C6DDF}" type="pres">
      <dgm:prSet presAssocID="{BDC1655D-C011-4D07-A4C0-A11EB90334BD}" presName="desTx" presStyleLbl="node1" presStyleIdx="1" presStyleCnt="3">
        <dgm:presLayoutVars>
          <dgm:bulletEnabled val="1"/>
        </dgm:presLayoutVars>
      </dgm:prSet>
      <dgm:spPr/>
    </dgm:pt>
    <dgm:pt modelId="{CAB6B2C2-BAB8-4776-A4A6-EAE8C66A9ED3}" type="pres">
      <dgm:prSet presAssocID="{846442C0-09FE-44C7-BCD3-0D935D31A109}" presName="spV" presStyleCnt="0"/>
      <dgm:spPr/>
    </dgm:pt>
    <dgm:pt modelId="{70DE822B-6DAB-49B2-997D-F07450DF312F}" type="pres">
      <dgm:prSet presAssocID="{EA81EA4A-A525-4E9F-A5D5-17A2CE2C8B1B}" presName="linNode" presStyleCnt="0"/>
      <dgm:spPr/>
    </dgm:pt>
    <dgm:pt modelId="{FBF253ED-45DB-45CB-8B85-8E98550DF52A}" type="pres">
      <dgm:prSet presAssocID="{EA81EA4A-A525-4E9F-A5D5-17A2CE2C8B1B}" presName="parTx" presStyleLbl="revTx" presStyleIdx="2" presStyleCnt="3">
        <dgm:presLayoutVars>
          <dgm:chMax val="1"/>
          <dgm:bulletEnabled val="1"/>
        </dgm:presLayoutVars>
      </dgm:prSet>
      <dgm:spPr/>
    </dgm:pt>
    <dgm:pt modelId="{04F285AA-9790-4039-ADF0-FD0DD40B38E9}" type="pres">
      <dgm:prSet presAssocID="{EA81EA4A-A525-4E9F-A5D5-17A2CE2C8B1B}" presName="bracket" presStyleLbl="parChTrans1D1" presStyleIdx="2" presStyleCnt="3"/>
      <dgm:spPr>
        <a:xfrm>
          <a:off x="2623839" y="2847667"/>
          <a:ext cx="523744" cy="2063221"/>
        </a:xfrm>
        <a:prstGeom prst="leftBrace">
          <a:avLst>
            <a:gd name="adj1" fmla="val 35000"/>
            <a:gd name="adj2" fmla="val 50000"/>
          </a:avLst>
        </a:prstGeom>
      </dgm:spPr>
    </dgm:pt>
    <dgm:pt modelId="{96A7BB80-30F3-45F0-A27C-C7C87720BFBC}" type="pres">
      <dgm:prSet presAssocID="{EA81EA4A-A525-4E9F-A5D5-17A2CE2C8B1B}" presName="spH" presStyleCnt="0"/>
      <dgm:spPr/>
    </dgm:pt>
    <dgm:pt modelId="{45AB2E1D-9D65-4929-B243-7A9C8DB81581}" type="pres">
      <dgm:prSet presAssocID="{EA81EA4A-A525-4E9F-A5D5-17A2CE2C8B1B}" presName="desTx" presStyleLbl="node1" presStyleIdx="2" presStyleCnt="3">
        <dgm:presLayoutVars>
          <dgm:bulletEnabled val="1"/>
        </dgm:presLayoutVars>
      </dgm:prSet>
      <dgm:spPr>
        <a:prstGeom prst="rect">
          <a:avLst/>
        </a:prstGeom>
      </dgm:spPr>
    </dgm:pt>
  </dgm:ptLst>
  <dgm:cxnLst>
    <dgm:cxn modelId="{D071C706-9D1A-4C6D-B64C-58CFF76BC409}" srcId="{EA81EA4A-A525-4E9F-A5D5-17A2CE2C8B1B}" destId="{8B721752-24F5-4C4B-9891-8479068277F8}" srcOrd="0" destOrd="0" parTransId="{EE8C79E3-65EA-4BB6-9590-270DA14B04CE}" sibTransId="{DDA20B29-468B-4803-AEC9-3D0E9F8BFDEE}"/>
    <dgm:cxn modelId="{B2DD450B-5A96-4D98-9FE2-B97ED7AE0B42}" type="presOf" srcId="{4161DF53-A287-4C5D-A72D-C62691D2152B}" destId="{0C9CE0AC-327E-4B51-8F8B-16C582CFD991}" srcOrd="0" destOrd="0" presId="urn:diagrams.loki3.com/BracketList"/>
    <dgm:cxn modelId="{8F8CEB5E-6273-4E07-B1C1-290383184C60}" srcId="{713F57C8-72BC-4B58-B779-7E667390F35F}" destId="{4161DF53-A287-4C5D-A72D-C62691D2152B}" srcOrd="0" destOrd="0" parTransId="{8082FED0-2443-4A18-A34F-8BBFFDF7CBAE}" sibTransId="{4AD387AF-09B6-4B26-A14D-5790CD73BD3F}"/>
    <dgm:cxn modelId="{EAA86242-D834-4674-80FB-F79B172F6A8A}" type="presOf" srcId="{96E8B30D-E7C8-46F4-B6BF-EF2A62185D5D}" destId="{45AB2E1D-9D65-4929-B243-7A9C8DB81581}" srcOrd="0" destOrd="2" presId="urn:diagrams.loki3.com/BracketList"/>
    <dgm:cxn modelId="{2568FF44-B68C-4FEE-A7A8-9785A17F2B22}" type="presOf" srcId="{8B721752-24F5-4C4B-9891-8479068277F8}" destId="{45AB2E1D-9D65-4929-B243-7A9C8DB81581}" srcOrd="0" destOrd="0" presId="urn:diagrams.loki3.com/BracketList"/>
    <dgm:cxn modelId="{89E0F971-69E2-4BF3-AED8-A3F75B1DFC99}" type="presOf" srcId="{BDC1655D-C011-4D07-A4C0-A11EB90334BD}" destId="{7D08F489-15E7-44A8-BC50-D7A050BC02A3}" srcOrd="0" destOrd="0" presId="urn:diagrams.loki3.com/BracketList"/>
    <dgm:cxn modelId="{B6FA5153-2B52-4767-BF63-71663435C33E}" type="presOf" srcId="{C60CFEC4-DE7C-4907-BEA1-C4C808F2F44A}" destId="{45AB2E1D-9D65-4929-B243-7A9C8DB81581}" srcOrd="0" destOrd="1" presId="urn:diagrams.loki3.com/BracketList"/>
    <dgm:cxn modelId="{648E177A-A810-4243-9372-6A1E2F371739}" srcId="{713F57C8-72BC-4B58-B779-7E667390F35F}" destId="{BDC1655D-C011-4D07-A4C0-A11EB90334BD}" srcOrd="1" destOrd="0" parTransId="{C5A65588-1B43-4AB4-B784-48C470DBDB6A}" sibTransId="{846442C0-09FE-44C7-BCD3-0D935D31A109}"/>
    <dgm:cxn modelId="{07C5CE7A-1E8A-4735-9F10-FEC2EF4CAB38}" srcId="{713F57C8-72BC-4B58-B779-7E667390F35F}" destId="{EA81EA4A-A525-4E9F-A5D5-17A2CE2C8B1B}" srcOrd="2" destOrd="0" parTransId="{5A0475A8-662A-4B76-A744-A3F350442A50}" sibTransId="{EC3D9383-107E-4292-B62B-B95464AC5BDC}"/>
    <dgm:cxn modelId="{AB082B7B-DECF-439A-91EF-EC9471356854}" type="presOf" srcId="{9461A6DB-0973-4966-91DF-D5938195C9D6}" destId="{9A8232D9-E26F-4BB3-B757-89212F7C6DDF}" srcOrd="0" destOrd="0" presId="urn:diagrams.loki3.com/BracketList"/>
    <dgm:cxn modelId="{5C089E7E-7712-4DA5-B923-1BE34F50FD4D}" srcId="{4161DF53-A287-4C5D-A72D-C62691D2152B}" destId="{CA9E306F-6420-468F-88EF-DEF73D201FD3}" srcOrd="0" destOrd="0" parTransId="{BA340F55-CCE7-4078-97AB-D8C41A58B639}" sibTransId="{1840C1E3-5414-49B8-970C-7E3E0A0E17D1}"/>
    <dgm:cxn modelId="{A3FDE69F-2C41-4F4F-AF8F-F4C933E6F1F8}" type="presOf" srcId="{CA9E306F-6420-468F-88EF-DEF73D201FD3}" destId="{8F04803F-55CD-4B5D-AF8B-F0836DF34876}" srcOrd="0" destOrd="0" presId="urn:diagrams.loki3.com/BracketList"/>
    <dgm:cxn modelId="{BFBBE9BA-39C0-4B6F-8670-D26CB596C868}" srcId="{EA81EA4A-A525-4E9F-A5D5-17A2CE2C8B1B}" destId="{C60CFEC4-DE7C-4907-BEA1-C4C808F2F44A}" srcOrd="1" destOrd="0" parTransId="{A253F49C-AA73-4274-835C-26040E9E1AF2}" sibTransId="{E75D3F88-D9E0-49B8-A160-5519D205A89A}"/>
    <dgm:cxn modelId="{7A4F4ECD-0A86-4D7A-9B98-2ACA4F5D084F}" srcId="{EA81EA4A-A525-4E9F-A5D5-17A2CE2C8B1B}" destId="{96E8B30D-E7C8-46F4-B6BF-EF2A62185D5D}" srcOrd="2" destOrd="0" parTransId="{02B39036-A696-4479-A8AE-B4008EB0E9AE}" sibTransId="{E5569145-5BA7-4307-BE14-E0937262425D}"/>
    <dgm:cxn modelId="{B35A7BE7-41AE-4E7B-B405-34AC8F9CD4A6}" type="presOf" srcId="{EA81EA4A-A525-4E9F-A5D5-17A2CE2C8B1B}" destId="{FBF253ED-45DB-45CB-8B85-8E98550DF52A}" srcOrd="0" destOrd="0" presId="urn:diagrams.loki3.com/BracketList"/>
    <dgm:cxn modelId="{1BA0B7F6-999D-45CC-8974-C9E0BED74B41}" srcId="{BDC1655D-C011-4D07-A4C0-A11EB90334BD}" destId="{9461A6DB-0973-4966-91DF-D5938195C9D6}" srcOrd="0" destOrd="0" parTransId="{A0B93B58-9336-4911-854D-BBC3B32B06FC}" sibTransId="{6160948D-A704-4E2F-800F-953F718683CC}"/>
    <dgm:cxn modelId="{FE484AFD-2C67-40C1-AB6A-39CCF3EC98A2}" type="presOf" srcId="{713F57C8-72BC-4B58-B779-7E667390F35F}" destId="{99CD5919-A49C-4AB5-80F7-854C09D9F340}" srcOrd="0" destOrd="0" presId="urn:diagrams.loki3.com/BracketList"/>
    <dgm:cxn modelId="{A66E0C54-5071-4986-A9BE-7F5FC750630A}" type="presParOf" srcId="{99CD5919-A49C-4AB5-80F7-854C09D9F340}" destId="{37694053-92C3-4075-87CE-4E9B1CD49E7E}" srcOrd="0" destOrd="0" presId="urn:diagrams.loki3.com/BracketList"/>
    <dgm:cxn modelId="{F850BD93-1597-4662-80D1-34268B23B07A}" type="presParOf" srcId="{37694053-92C3-4075-87CE-4E9B1CD49E7E}" destId="{0C9CE0AC-327E-4B51-8F8B-16C582CFD991}" srcOrd="0" destOrd="0" presId="urn:diagrams.loki3.com/BracketList"/>
    <dgm:cxn modelId="{CAD9517C-8E04-4B4F-B8F3-08F9C9F5EF78}" type="presParOf" srcId="{37694053-92C3-4075-87CE-4E9B1CD49E7E}" destId="{3146CC51-2685-46DB-BEDF-0219FC66C4ED}" srcOrd="1" destOrd="0" presId="urn:diagrams.loki3.com/BracketList"/>
    <dgm:cxn modelId="{379515B9-5568-4775-94E5-8F9E6C70C6EB}" type="presParOf" srcId="{37694053-92C3-4075-87CE-4E9B1CD49E7E}" destId="{419ED563-CAF8-421F-A7DB-B46E58F0DFAA}" srcOrd="2" destOrd="0" presId="urn:diagrams.loki3.com/BracketList"/>
    <dgm:cxn modelId="{883A4BB4-B311-4040-996B-20AD21B96621}" type="presParOf" srcId="{37694053-92C3-4075-87CE-4E9B1CD49E7E}" destId="{8F04803F-55CD-4B5D-AF8B-F0836DF34876}" srcOrd="3" destOrd="0" presId="urn:diagrams.loki3.com/BracketList"/>
    <dgm:cxn modelId="{FCA9085D-8D4D-41CF-9D13-D7204735B040}" type="presParOf" srcId="{99CD5919-A49C-4AB5-80F7-854C09D9F340}" destId="{8739DFF4-E77D-46B5-8856-FDBD5D55063E}" srcOrd="1" destOrd="0" presId="urn:diagrams.loki3.com/BracketList"/>
    <dgm:cxn modelId="{64359B87-58DA-488B-98B1-2F84B4C41C72}" type="presParOf" srcId="{99CD5919-A49C-4AB5-80F7-854C09D9F340}" destId="{708B615A-E964-4177-8631-35BBF8B4FBDD}" srcOrd="2" destOrd="0" presId="urn:diagrams.loki3.com/BracketList"/>
    <dgm:cxn modelId="{FE14E2E6-CF00-48CB-8FC8-4C6568F2FBF1}" type="presParOf" srcId="{708B615A-E964-4177-8631-35BBF8B4FBDD}" destId="{7D08F489-15E7-44A8-BC50-D7A050BC02A3}" srcOrd="0" destOrd="0" presId="urn:diagrams.loki3.com/BracketList"/>
    <dgm:cxn modelId="{02C3FF1F-B6E8-4DDF-A2EE-CB6503943CD4}" type="presParOf" srcId="{708B615A-E964-4177-8631-35BBF8B4FBDD}" destId="{DE90F6EC-0F37-4CB6-B03D-64774799C9C8}" srcOrd="1" destOrd="0" presId="urn:diagrams.loki3.com/BracketList"/>
    <dgm:cxn modelId="{23C91217-AF5C-4FCF-953A-2B731552E590}" type="presParOf" srcId="{708B615A-E964-4177-8631-35BBF8B4FBDD}" destId="{BD789AA6-A895-4679-B24A-934E2C559925}" srcOrd="2" destOrd="0" presId="urn:diagrams.loki3.com/BracketList"/>
    <dgm:cxn modelId="{6FB60A1B-C63D-42D5-92E1-045BB6507613}" type="presParOf" srcId="{708B615A-E964-4177-8631-35BBF8B4FBDD}" destId="{9A8232D9-E26F-4BB3-B757-89212F7C6DDF}" srcOrd="3" destOrd="0" presId="urn:diagrams.loki3.com/BracketList"/>
    <dgm:cxn modelId="{B0CF9BD1-3311-4170-9558-79636078C473}" type="presParOf" srcId="{99CD5919-A49C-4AB5-80F7-854C09D9F340}" destId="{CAB6B2C2-BAB8-4776-A4A6-EAE8C66A9ED3}" srcOrd="3" destOrd="0" presId="urn:diagrams.loki3.com/BracketList"/>
    <dgm:cxn modelId="{F944FFD1-310E-4ADA-816A-07FD9C3BB82C}" type="presParOf" srcId="{99CD5919-A49C-4AB5-80F7-854C09D9F340}" destId="{70DE822B-6DAB-49B2-997D-F07450DF312F}" srcOrd="4" destOrd="0" presId="urn:diagrams.loki3.com/BracketList"/>
    <dgm:cxn modelId="{06280D3D-C2CF-455C-8CA9-0FC5FFE34D34}" type="presParOf" srcId="{70DE822B-6DAB-49B2-997D-F07450DF312F}" destId="{FBF253ED-45DB-45CB-8B85-8E98550DF52A}" srcOrd="0" destOrd="0" presId="urn:diagrams.loki3.com/BracketList"/>
    <dgm:cxn modelId="{EF4C205D-DB1F-47F4-96E3-D0DCE6187943}" type="presParOf" srcId="{70DE822B-6DAB-49B2-997D-F07450DF312F}" destId="{04F285AA-9790-4039-ADF0-FD0DD40B38E9}" srcOrd="1" destOrd="0" presId="urn:diagrams.loki3.com/BracketList"/>
    <dgm:cxn modelId="{F7A6F308-4F2E-40B6-A655-3A7E97E05F8B}" type="presParOf" srcId="{70DE822B-6DAB-49B2-997D-F07450DF312F}" destId="{96A7BB80-30F3-45F0-A27C-C7C87720BFBC}" srcOrd="2" destOrd="0" presId="urn:diagrams.loki3.com/BracketList"/>
    <dgm:cxn modelId="{B2ABB8BD-DF60-46C4-9FD0-27B39B3FBE7E}" type="presParOf" srcId="{70DE822B-6DAB-49B2-997D-F07450DF312F}" destId="{45AB2E1D-9D65-4929-B243-7A9C8DB81581}"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13F57C8-72BC-4B58-B779-7E667390F35F}" type="doc">
      <dgm:prSet loTypeId="urn:diagrams.loki3.com/BracketList" loCatId="list" qsTypeId="urn:microsoft.com/office/officeart/2005/8/quickstyle/3d1" qsCatId="3D" csTypeId="urn:microsoft.com/office/officeart/2005/8/colors/accent1_2" csCatId="accent1" phldr="1"/>
      <dgm:spPr/>
      <dgm:t>
        <a:bodyPr/>
        <a:lstStyle/>
        <a:p>
          <a:endParaRPr lang="en-US"/>
        </a:p>
      </dgm:t>
    </dgm:pt>
    <dgm:pt modelId="{4161DF53-A287-4C5D-A72D-C62691D2152B}">
      <dgm:prSet phldrT="[Text]"/>
      <dgm:spPr>
        <a:xfrm>
          <a:off x="5119" y="438803"/>
          <a:ext cx="2618720" cy="902137"/>
        </a:xfrm>
        <a:prstGeom prst="rect">
          <a:avLst/>
        </a:prstGeom>
      </dgm:spPr>
      <dgm:t>
        <a:bodyPr/>
        <a:lstStyle/>
        <a:p>
          <a:pPr algn="ctr">
            <a:buNone/>
          </a:pPr>
          <a:r>
            <a:rPr lang="en-US" dirty="0">
              <a:latin typeface="Calibri" panose="020F0502020204030204"/>
              <a:ea typeface="+mn-ea"/>
              <a:cs typeface="+mn-cs"/>
            </a:rPr>
            <a:t>Man’s </a:t>
          </a:r>
          <a:r>
            <a:rPr lang="en-US" b="1" dirty="0">
              <a:latin typeface="Calibri" panose="020F0502020204030204"/>
              <a:ea typeface="+mn-ea"/>
              <a:cs typeface="+mn-cs"/>
            </a:rPr>
            <a:t>Responsibilities</a:t>
          </a:r>
        </a:p>
      </dgm:t>
    </dgm:pt>
    <dgm:pt modelId="{8082FED0-2443-4A18-A34F-8BBFFDF7CBAE}" type="parTrans" cxnId="{8F8CEB5E-6273-4E07-B1C1-290383184C60}">
      <dgm:prSet/>
      <dgm:spPr/>
      <dgm:t>
        <a:bodyPr/>
        <a:lstStyle/>
        <a:p>
          <a:endParaRPr lang="en-US"/>
        </a:p>
      </dgm:t>
    </dgm:pt>
    <dgm:pt modelId="{4AD387AF-09B6-4B26-A14D-5790CD73BD3F}" type="sibTrans" cxnId="{8F8CEB5E-6273-4E07-B1C1-290383184C60}">
      <dgm:prSet/>
      <dgm:spPr/>
      <dgm:t>
        <a:bodyPr/>
        <a:lstStyle/>
        <a:p>
          <a:endParaRPr lang="en-US"/>
        </a:p>
      </dgm:t>
    </dgm:pt>
    <dgm:pt modelId="{F616BDD5-2039-4810-8206-3CFD2DFA0848}">
      <dgm:prSet/>
      <dgm:spPr>
        <a:xfrm>
          <a:off x="3357081" y="30022"/>
          <a:ext cx="7122918" cy="1719699"/>
        </a:xfrm>
        <a:prstGeom prst="rect">
          <a:avLst/>
        </a:prstGeom>
        <a:scene3d>
          <a:camera prst="orthographicFront"/>
          <a:lightRig rig="flat" dir="t"/>
        </a:scene3d>
        <a:sp3d prstMaterial="plastic">
          <a:bevelT w="120900" h="88900"/>
          <a:bevelB w="88900" h="31750" prst="angle"/>
        </a:sp3d>
      </dgm:spPr>
      <dgm:t>
        <a:bodyPr/>
        <a:lstStyle/>
        <a:p>
          <a:pPr>
            <a:buChar char="•"/>
          </a:pPr>
          <a:r>
            <a:rPr lang="en-US" dirty="0">
              <a:latin typeface="Calibri" panose="020F0502020204030204"/>
              <a:ea typeface="+mn-ea"/>
              <a:cs typeface="+mn-cs"/>
            </a:rPr>
            <a:t>Man will be responsible for </a:t>
          </a:r>
          <a:r>
            <a:rPr lang="en-US" b="1" u="sng" dirty="0">
              <a:latin typeface="Calibri" panose="020F0502020204030204"/>
              <a:ea typeface="+mn-ea"/>
              <a:cs typeface="+mn-cs"/>
            </a:rPr>
            <a:t>obedience to the King and His laws</a:t>
          </a:r>
          <a:r>
            <a:rPr lang="en-US" dirty="0">
              <a:latin typeface="Calibri" panose="020F0502020204030204"/>
              <a:ea typeface="+mn-ea"/>
              <a:cs typeface="+mn-cs"/>
            </a:rPr>
            <a:t>. Satan will be bound, Christ will be ruling, righteousness will prevail, overt disobedience will be quickly punished. </a:t>
          </a:r>
        </a:p>
      </dgm:t>
    </dgm:pt>
    <dgm:pt modelId="{16281781-3565-4E15-9A8C-17461D57CFD3}" type="parTrans" cxnId="{1493E2B2-8DC4-4870-BC20-BA626AB09A2F}">
      <dgm:prSet/>
      <dgm:spPr/>
      <dgm:t>
        <a:bodyPr/>
        <a:lstStyle/>
        <a:p>
          <a:endParaRPr lang="en-US"/>
        </a:p>
      </dgm:t>
    </dgm:pt>
    <dgm:pt modelId="{AA447081-0E17-4A69-9623-631F05558F1F}" type="sibTrans" cxnId="{1493E2B2-8DC4-4870-BC20-BA626AB09A2F}">
      <dgm:prSet/>
      <dgm:spPr/>
      <dgm:t>
        <a:bodyPr/>
        <a:lstStyle/>
        <a:p>
          <a:endParaRPr lang="en-US"/>
        </a:p>
      </dgm:t>
    </dgm:pt>
    <dgm:pt modelId="{EE031902-23E8-43DD-8D8B-83E11AB61EE4}">
      <dgm:prSet/>
      <dgm:spPr>
        <a:xfrm>
          <a:off x="5119" y="2632115"/>
          <a:ext cx="2618720" cy="534600"/>
        </a:xfrm>
        <a:prstGeom prst="rect">
          <a:avLst/>
        </a:prstGeom>
      </dgm:spPr>
      <dgm:t>
        <a:bodyPr/>
        <a:lstStyle/>
        <a:p>
          <a:pPr algn="ctr">
            <a:buNone/>
          </a:pPr>
          <a:r>
            <a:rPr lang="en-US" dirty="0">
              <a:latin typeface="Calibri" panose="020F0502020204030204"/>
              <a:ea typeface="+mn-ea"/>
              <a:cs typeface="+mn-cs"/>
            </a:rPr>
            <a:t>Man’s </a:t>
          </a:r>
          <a:r>
            <a:rPr lang="en-US" b="1" dirty="0">
              <a:latin typeface="Calibri" panose="020F0502020204030204"/>
              <a:ea typeface="+mn-ea"/>
              <a:cs typeface="+mn-cs"/>
            </a:rPr>
            <a:t>Failures</a:t>
          </a:r>
        </a:p>
      </dgm:t>
    </dgm:pt>
    <dgm:pt modelId="{F25164B0-819B-46FA-9498-1460A5669743}" type="parTrans" cxnId="{5878EDD0-9A56-4376-8E8E-1272CC60055C}">
      <dgm:prSet/>
      <dgm:spPr/>
      <dgm:t>
        <a:bodyPr/>
        <a:lstStyle/>
        <a:p>
          <a:endParaRPr lang="en-US"/>
        </a:p>
      </dgm:t>
    </dgm:pt>
    <dgm:pt modelId="{581E5F39-6752-49BB-9C04-EC3B15C4893C}" type="sibTrans" cxnId="{5878EDD0-9A56-4376-8E8E-1272CC60055C}">
      <dgm:prSet/>
      <dgm:spPr/>
      <dgm:t>
        <a:bodyPr/>
        <a:lstStyle/>
        <a:p>
          <a:endParaRPr lang="en-US"/>
        </a:p>
      </dgm:t>
    </dgm:pt>
    <dgm:pt modelId="{43C9D774-023C-4145-89B5-5FC0CA800F88}">
      <dgm:prSet/>
      <dgm:spPr>
        <a:xfrm>
          <a:off x="3357081" y="1846921"/>
          <a:ext cx="7122918" cy="2104987"/>
        </a:xfrm>
        <a:prstGeom prst="rect">
          <a:avLst/>
        </a:prstGeom>
        <a:scene3d>
          <a:camera prst="orthographicFront"/>
          <a:lightRig rig="flat" dir="t"/>
        </a:scene3d>
        <a:sp3d prstMaterial="plastic">
          <a:bevelT w="120900" h="88900"/>
          <a:bevelB w="88900" h="31750" prst="angle"/>
        </a:sp3d>
      </dgm:spPr>
      <dgm:t>
        <a:bodyPr/>
        <a:lstStyle/>
        <a:p>
          <a:pPr>
            <a:buChar char="•"/>
          </a:pPr>
          <a:r>
            <a:rPr lang="en-US">
              <a:latin typeface="Calibri" panose="020F0502020204030204"/>
              <a:ea typeface="+mn-ea"/>
              <a:cs typeface="+mn-cs"/>
            </a:rPr>
            <a:t>At the end of the period enough rebels will be found to make a formidable army that will dare to attack the seat of government (Rev. 20:7–9). The revolt will be unsuccessful, and the rebels will be cast into everlasting punishment.</a:t>
          </a:r>
          <a:endParaRPr lang="en-US" dirty="0">
            <a:latin typeface="Calibri" panose="020F0502020204030204"/>
            <a:ea typeface="+mn-ea"/>
            <a:cs typeface="+mn-cs"/>
          </a:endParaRPr>
        </a:p>
      </dgm:t>
    </dgm:pt>
    <dgm:pt modelId="{320B6DE1-3AB6-4362-8A74-55686E86D14B}" type="parTrans" cxnId="{7193E0DB-C469-4799-AFAF-B6B9B76FF993}">
      <dgm:prSet/>
      <dgm:spPr/>
      <dgm:t>
        <a:bodyPr/>
        <a:lstStyle/>
        <a:p>
          <a:endParaRPr lang="en-US"/>
        </a:p>
      </dgm:t>
    </dgm:pt>
    <dgm:pt modelId="{75DC3741-A807-46B7-94DF-384EA280D4AD}" type="sibTrans" cxnId="{7193E0DB-C469-4799-AFAF-B6B9B76FF993}">
      <dgm:prSet/>
      <dgm:spPr/>
      <dgm:t>
        <a:bodyPr/>
        <a:lstStyle/>
        <a:p>
          <a:endParaRPr lang="en-US"/>
        </a:p>
      </dgm:t>
    </dgm:pt>
    <dgm:pt modelId="{58AD3ACD-D85B-4429-B34A-61E0E9303EAA}">
      <dgm:prSet/>
      <dgm:spPr>
        <a:xfrm>
          <a:off x="5119" y="4049109"/>
          <a:ext cx="2618720" cy="902137"/>
        </a:xfrm>
        <a:prstGeom prst="rect">
          <a:avLst/>
        </a:prstGeom>
      </dgm:spPr>
      <dgm:t>
        <a:bodyPr/>
        <a:lstStyle/>
        <a:p>
          <a:pPr algn="ctr">
            <a:buNone/>
          </a:pPr>
          <a:r>
            <a:rPr lang="en-US" dirty="0">
              <a:latin typeface="Calibri" panose="020F0502020204030204"/>
              <a:ea typeface="+mn-ea"/>
              <a:cs typeface="+mn-cs"/>
            </a:rPr>
            <a:t>The Resulting </a:t>
          </a:r>
          <a:r>
            <a:rPr lang="en-US" b="1" dirty="0">
              <a:latin typeface="Calibri" panose="020F0502020204030204"/>
              <a:ea typeface="+mn-ea"/>
              <a:cs typeface="+mn-cs"/>
            </a:rPr>
            <a:t>Judgment</a:t>
          </a:r>
        </a:p>
      </dgm:t>
    </dgm:pt>
    <dgm:pt modelId="{F71918AE-C70A-4CBD-B0CB-9B0F379E6A98}" type="parTrans" cxnId="{01917E90-C117-4D76-A78A-F9B10DC60649}">
      <dgm:prSet/>
      <dgm:spPr/>
      <dgm:t>
        <a:bodyPr/>
        <a:lstStyle/>
        <a:p>
          <a:endParaRPr lang="en-US"/>
        </a:p>
      </dgm:t>
    </dgm:pt>
    <dgm:pt modelId="{692D969E-DEF6-4D54-846A-4B9F034A5F35}" type="sibTrans" cxnId="{01917E90-C117-4D76-A78A-F9B10DC60649}">
      <dgm:prSet/>
      <dgm:spPr/>
      <dgm:t>
        <a:bodyPr/>
        <a:lstStyle/>
        <a:p>
          <a:endParaRPr lang="en-US"/>
        </a:p>
      </dgm:t>
    </dgm:pt>
    <dgm:pt modelId="{263953DE-4E46-4D71-8A80-190D96AF6638}">
      <dgm:prSet/>
      <dgm:spPr>
        <a:xfrm>
          <a:off x="3357081" y="4049109"/>
          <a:ext cx="7122918" cy="902137"/>
        </a:xfrm>
        <a:prstGeom prst="rect">
          <a:avLst/>
        </a:prstGeom>
        <a:scene3d>
          <a:camera prst="orthographicFront"/>
          <a:lightRig rig="flat" dir="t"/>
        </a:scene3d>
        <a:sp3d prstMaterial="plastic">
          <a:bevelT w="120900" h="88900"/>
          <a:bevelB w="88900" h="31750" prst="angle"/>
        </a:sp3d>
      </dgm:spPr>
      <dgm:t>
        <a:bodyPr/>
        <a:lstStyle/>
        <a:p>
          <a:pPr>
            <a:buChar char="•"/>
          </a:pPr>
          <a:r>
            <a:rPr lang="en-US">
              <a:latin typeface="Calibri" panose="020F0502020204030204"/>
              <a:ea typeface="+mn-ea"/>
              <a:cs typeface="+mn-cs"/>
            </a:rPr>
            <a:t>The Great White Throne Judgment</a:t>
          </a:r>
          <a:endParaRPr lang="en-US" dirty="0">
            <a:latin typeface="Calibri" panose="020F0502020204030204"/>
            <a:ea typeface="+mn-ea"/>
            <a:cs typeface="+mn-cs"/>
          </a:endParaRPr>
        </a:p>
      </dgm:t>
    </dgm:pt>
    <dgm:pt modelId="{14427A63-194D-4C7C-B7A4-2A760FBD9F36}" type="parTrans" cxnId="{50929FDF-EC62-4577-833B-DB7FAE398A28}">
      <dgm:prSet/>
      <dgm:spPr/>
      <dgm:t>
        <a:bodyPr/>
        <a:lstStyle/>
        <a:p>
          <a:endParaRPr lang="en-US"/>
        </a:p>
      </dgm:t>
    </dgm:pt>
    <dgm:pt modelId="{A9FA71C8-4A50-478D-BC79-BB0D96250262}" type="sibTrans" cxnId="{50929FDF-EC62-4577-833B-DB7FAE398A28}">
      <dgm:prSet/>
      <dgm:spPr/>
      <dgm:t>
        <a:bodyPr/>
        <a:lstStyle/>
        <a:p>
          <a:endParaRPr lang="en-US"/>
        </a:p>
      </dgm:t>
    </dgm:pt>
    <dgm:pt modelId="{99CD5919-A49C-4AB5-80F7-854C09D9F340}" type="pres">
      <dgm:prSet presAssocID="{713F57C8-72BC-4B58-B779-7E667390F35F}" presName="Name0" presStyleCnt="0">
        <dgm:presLayoutVars>
          <dgm:dir/>
          <dgm:animLvl val="lvl"/>
          <dgm:resizeHandles val="exact"/>
        </dgm:presLayoutVars>
      </dgm:prSet>
      <dgm:spPr/>
    </dgm:pt>
    <dgm:pt modelId="{37694053-92C3-4075-87CE-4E9B1CD49E7E}" type="pres">
      <dgm:prSet presAssocID="{4161DF53-A287-4C5D-A72D-C62691D2152B}" presName="linNode" presStyleCnt="0"/>
      <dgm:spPr/>
    </dgm:pt>
    <dgm:pt modelId="{0C9CE0AC-327E-4B51-8F8B-16C582CFD991}" type="pres">
      <dgm:prSet presAssocID="{4161DF53-A287-4C5D-A72D-C62691D2152B}" presName="parTx" presStyleLbl="revTx" presStyleIdx="0" presStyleCnt="3">
        <dgm:presLayoutVars>
          <dgm:chMax val="1"/>
          <dgm:bulletEnabled val="1"/>
        </dgm:presLayoutVars>
      </dgm:prSet>
      <dgm:spPr/>
    </dgm:pt>
    <dgm:pt modelId="{3146CC51-2685-46DB-BEDF-0219FC66C4ED}" type="pres">
      <dgm:prSet presAssocID="{4161DF53-A287-4C5D-A72D-C62691D2152B}" presName="bracket" presStyleLbl="parChTrans1D1" presStyleIdx="0" presStyleCnt="3"/>
      <dgm:spPr>
        <a:xfrm>
          <a:off x="2623839" y="30022"/>
          <a:ext cx="523744" cy="1719699"/>
        </a:xfrm>
        <a:prstGeom prst="leftBrace">
          <a:avLst>
            <a:gd name="adj1" fmla="val 35000"/>
            <a:gd name="adj2" fmla="val 50000"/>
          </a:avLst>
        </a:prstGeom>
        <a:scene3d>
          <a:camera prst="orthographicFront"/>
          <a:lightRig rig="flat" dir="t"/>
        </a:scene3d>
        <a:sp3d prstMaterial="matte"/>
      </dgm:spPr>
    </dgm:pt>
    <dgm:pt modelId="{419ED563-CAF8-421F-A7DB-B46E58F0DFAA}" type="pres">
      <dgm:prSet presAssocID="{4161DF53-A287-4C5D-A72D-C62691D2152B}" presName="spH" presStyleCnt="0"/>
      <dgm:spPr/>
    </dgm:pt>
    <dgm:pt modelId="{8F04803F-55CD-4B5D-AF8B-F0836DF34876}" type="pres">
      <dgm:prSet presAssocID="{4161DF53-A287-4C5D-A72D-C62691D2152B}" presName="desTx" presStyleLbl="node1" presStyleIdx="0" presStyleCnt="3">
        <dgm:presLayoutVars>
          <dgm:bulletEnabled val="1"/>
        </dgm:presLayoutVars>
      </dgm:prSet>
      <dgm:spPr/>
    </dgm:pt>
    <dgm:pt modelId="{8739DFF4-E77D-46B5-8856-FDBD5D55063E}" type="pres">
      <dgm:prSet presAssocID="{4AD387AF-09B6-4B26-A14D-5790CD73BD3F}" presName="spV" presStyleCnt="0"/>
      <dgm:spPr/>
    </dgm:pt>
    <dgm:pt modelId="{E5D87CC2-1CB3-4715-BAB6-DAC0776B5E1D}" type="pres">
      <dgm:prSet presAssocID="{EE031902-23E8-43DD-8D8B-83E11AB61EE4}" presName="linNode" presStyleCnt="0"/>
      <dgm:spPr/>
    </dgm:pt>
    <dgm:pt modelId="{436FAD76-C9E0-4490-BD47-86099545FFB1}" type="pres">
      <dgm:prSet presAssocID="{EE031902-23E8-43DD-8D8B-83E11AB61EE4}" presName="parTx" presStyleLbl="revTx" presStyleIdx="1" presStyleCnt="3">
        <dgm:presLayoutVars>
          <dgm:chMax val="1"/>
          <dgm:bulletEnabled val="1"/>
        </dgm:presLayoutVars>
      </dgm:prSet>
      <dgm:spPr/>
    </dgm:pt>
    <dgm:pt modelId="{FEBFB0E5-DE64-42AE-995B-A38B013DCC4C}" type="pres">
      <dgm:prSet presAssocID="{EE031902-23E8-43DD-8D8B-83E11AB61EE4}" presName="bracket" presStyleLbl="parChTrans1D1" presStyleIdx="1" presStyleCnt="3"/>
      <dgm:spPr>
        <a:xfrm>
          <a:off x="2623839" y="1846921"/>
          <a:ext cx="523744" cy="2104987"/>
        </a:xfrm>
        <a:prstGeom prst="leftBrace">
          <a:avLst>
            <a:gd name="adj1" fmla="val 35000"/>
            <a:gd name="adj2" fmla="val 50000"/>
          </a:avLst>
        </a:prstGeom>
        <a:scene3d>
          <a:camera prst="orthographicFront"/>
          <a:lightRig rig="flat" dir="t"/>
        </a:scene3d>
        <a:sp3d prstMaterial="matte"/>
      </dgm:spPr>
    </dgm:pt>
    <dgm:pt modelId="{DB35DB77-9197-4695-BE5A-A6A8D97A2B97}" type="pres">
      <dgm:prSet presAssocID="{EE031902-23E8-43DD-8D8B-83E11AB61EE4}" presName="spH" presStyleCnt="0"/>
      <dgm:spPr/>
    </dgm:pt>
    <dgm:pt modelId="{C4156BF1-96B0-45A7-BA81-BE1A1247CDE3}" type="pres">
      <dgm:prSet presAssocID="{EE031902-23E8-43DD-8D8B-83E11AB61EE4}" presName="desTx" presStyleLbl="node1" presStyleIdx="1" presStyleCnt="3">
        <dgm:presLayoutVars>
          <dgm:bulletEnabled val="1"/>
        </dgm:presLayoutVars>
      </dgm:prSet>
      <dgm:spPr/>
    </dgm:pt>
    <dgm:pt modelId="{5F58936E-E8AE-4974-8A27-B9CADBABE445}" type="pres">
      <dgm:prSet presAssocID="{581E5F39-6752-49BB-9C04-EC3B15C4893C}" presName="spV" presStyleCnt="0"/>
      <dgm:spPr/>
    </dgm:pt>
    <dgm:pt modelId="{F8D4010D-BAE9-4FF8-8D8C-52337F4BF762}" type="pres">
      <dgm:prSet presAssocID="{58AD3ACD-D85B-4429-B34A-61E0E9303EAA}" presName="linNode" presStyleCnt="0"/>
      <dgm:spPr/>
    </dgm:pt>
    <dgm:pt modelId="{EE2E05C9-2865-43BF-A47A-73C653C96DFE}" type="pres">
      <dgm:prSet presAssocID="{58AD3ACD-D85B-4429-B34A-61E0E9303EAA}" presName="parTx" presStyleLbl="revTx" presStyleIdx="2" presStyleCnt="3">
        <dgm:presLayoutVars>
          <dgm:chMax val="1"/>
          <dgm:bulletEnabled val="1"/>
        </dgm:presLayoutVars>
      </dgm:prSet>
      <dgm:spPr/>
    </dgm:pt>
    <dgm:pt modelId="{EC034A78-C612-4ACA-B7A2-B355EC896B67}" type="pres">
      <dgm:prSet presAssocID="{58AD3ACD-D85B-4429-B34A-61E0E9303EAA}" presName="bracket" presStyleLbl="parChTrans1D1" presStyleIdx="2" presStyleCnt="3"/>
      <dgm:spPr>
        <a:xfrm>
          <a:off x="2623839" y="4049109"/>
          <a:ext cx="523744" cy="902137"/>
        </a:xfrm>
        <a:prstGeom prst="leftBrace">
          <a:avLst>
            <a:gd name="adj1" fmla="val 35000"/>
            <a:gd name="adj2" fmla="val 50000"/>
          </a:avLst>
        </a:prstGeom>
        <a:scene3d>
          <a:camera prst="orthographicFront"/>
          <a:lightRig rig="flat" dir="t"/>
        </a:scene3d>
        <a:sp3d prstMaterial="matte"/>
      </dgm:spPr>
    </dgm:pt>
    <dgm:pt modelId="{09B20B5C-7C35-4405-88F1-1FB1022E0103}" type="pres">
      <dgm:prSet presAssocID="{58AD3ACD-D85B-4429-B34A-61E0E9303EAA}" presName="spH" presStyleCnt="0"/>
      <dgm:spPr/>
    </dgm:pt>
    <dgm:pt modelId="{B68B5DB1-5BA2-4175-914F-B167744D6723}" type="pres">
      <dgm:prSet presAssocID="{58AD3ACD-D85B-4429-B34A-61E0E9303EAA}" presName="desTx" presStyleLbl="node1" presStyleIdx="2" presStyleCnt="3">
        <dgm:presLayoutVars>
          <dgm:bulletEnabled val="1"/>
        </dgm:presLayoutVars>
      </dgm:prSet>
      <dgm:spPr/>
    </dgm:pt>
  </dgm:ptLst>
  <dgm:cxnLst>
    <dgm:cxn modelId="{8F8CEB5E-6273-4E07-B1C1-290383184C60}" srcId="{713F57C8-72BC-4B58-B779-7E667390F35F}" destId="{4161DF53-A287-4C5D-A72D-C62691D2152B}" srcOrd="0" destOrd="0" parTransId="{8082FED0-2443-4A18-A34F-8BBFFDF7CBAE}" sibTransId="{4AD387AF-09B6-4B26-A14D-5790CD73BD3F}"/>
    <dgm:cxn modelId="{EC793267-96F1-4882-A638-1B877889DEEA}" type="presOf" srcId="{713F57C8-72BC-4B58-B779-7E667390F35F}" destId="{99CD5919-A49C-4AB5-80F7-854C09D9F340}" srcOrd="0" destOrd="0" presId="urn:diagrams.loki3.com/BracketList"/>
    <dgm:cxn modelId="{4EC87B70-3F2B-401D-A053-A00423D3395F}" type="presOf" srcId="{4161DF53-A287-4C5D-A72D-C62691D2152B}" destId="{0C9CE0AC-327E-4B51-8F8B-16C582CFD991}" srcOrd="0" destOrd="0" presId="urn:diagrams.loki3.com/BracketList"/>
    <dgm:cxn modelId="{5B4BB28E-127D-4AD4-98FE-EAC82554A281}" type="presOf" srcId="{F616BDD5-2039-4810-8206-3CFD2DFA0848}" destId="{8F04803F-55CD-4B5D-AF8B-F0836DF34876}" srcOrd="0" destOrd="0" presId="urn:diagrams.loki3.com/BracketList"/>
    <dgm:cxn modelId="{01917E90-C117-4D76-A78A-F9B10DC60649}" srcId="{713F57C8-72BC-4B58-B779-7E667390F35F}" destId="{58AD3ACD-D85B-4429-B34A-61E0E9303EAA}" srcOrd="2" destOrd="0" parTransId="{F71918AE-C70A-4CBD-B0CB-9B0F379E6A98}" sibTransId="{692D969E-DEF6-4D54-846A-4B9F034A5F35}"/>
    <dgm:cxn modelId="{817DB99C-0E24-4777-BA78-5FC26C87F3FC}" type="presOf" srcId="{58AD3ACD-D85B-4429-B34A-61E0E9303EAA}" destId="{EE2E05C9-2865-43BF-A47A-73C653C96DFE}" srcOrd="0" destOrd="0" presId="urn:diagrams.loki3.com/BracketList"/>
    <dgm:cxn modelId="{A3EF70A9-2274-4510-83DD-CCA6339B5BC8}" type="presOf" srcId="{43C9D774-023C-4145-89B5-5FC0CA800F88}" destId="{C4156BF1-96B0-45A7-BA81-BE1A1247CDE3}" srcOrd="0" destOrd="0" presId="urn:diagrams.loki3.com/BracketList"/>
    <dgm:cxn modelId="{1493E2B2-8DC4-4870-BC20-BA626AB09A2F}" srcId="{4161DF53-A287-4C5D-A72D-C62691D2152B}" destId="{F616BDD5-2039-4810-8206-3CFD2DFA0848}" srcOrd="0" destOrd="0" parTransId="{16281781-3565-4E15-9A8C-17461D57CFD3}" sibTransId="{AA447081-0E17-4A69-9623-631F05558F1F}"/>
    <dgm:cxn modelId="{E2C253C7-04EE-487C-91B7-0552A6D5BFDF}" type="presOf" srcId="{EE031902-23E8-43DD-8D8B-83E11AB61EE4}" destId="{436FAD76-C9E0-4490-BD47-86099545FFB1}" srcOrd="0" destOrd="0" presId="urn:diagrams.loki3.com/BracketList"/>
    <dgm:cxn modelId="{5878EDD0-9A56-4376-8E8E-1272CC60055C}" srcId="{713F57C8-72BC-4B58-B779-7E667390F35F}" destId="{EE031902-23E8-43DD-8D8B-83E11AB61EE4}" srcOrd="1" destOrd="0" parTransId="{F25164B0-819B-46FA-9498-1460A5669743}" sibTransId="{581E5F39-6752-49BB-9C04-EC3B15C4893C}"/>
    <dgm:cxn modelId="{C59E40DA-AB52-4082-8503-95E310056F52}" type="presOf" srcId="{263953DE-4E46-4D71-8A80-190D96AF6638}" destId="{B68B5DB1-5BA2-4175-914F-B167744D6723}" srcOrd="0" destOrd="0" presId="urn:diagrams.loki3.com/BracketList"/>
    <dgm:cxn modelId="{7193E0DB-C469-4799-AFAF-B6B9B76FF993}" srcId="{EE031902-23E8-43DD-8D8B-83E11AB61EE4}" destId="{43C9D774-023C-4145-89B5-5FC0CA800F88}" srcOrd="0" destOrd="0" parTransId="{320B6DE1-3AB6-4362-8A74-55686E86D14B}" sibTransId="{75DC3741-A807-46B7-94DF-384EA280D4AD}"/>
    <dgm:cxn modelId="{50929FDF-EC62-4577-833B-DB7FAE398A28}" srcId="{58AD3ACD-D85B-4429-B34A-61E0E9303EAA}" destId="{263953DE-4E46-4D71-8A80-190D96AF6638}" srcOrd="0" destOrd="0" parTransId="{14427A63-194D-4C7C-B7A4-2A760FBD9F36}" sibTransId="{A9FA71C8-4A50-478D-BC79-BB0D96250262}"/>
    <dgm:cxn modelId="{7127FA6B-5F77-41E6-B8FE-8E56943F079F}" type="presParOf" srcId="{99CD5919-A49C-4AB5-80F7-854C09D9F340}" destId="{37694053-92C3-4075-87CE-4E9B1CD49E7E}" srcOrd="0" destOrd="0" presId="urn:diagrams.loki3.com/BracketList"/>
    <dgm:cxn modelId="{E26FE4AC-3026-4661-A808-B526CB7A49D2}" type="presParOf" srcId="{37694053-92C3-4075-87CE-4E9B1CD49E7E}" destId="{0C9CE0AC-327E-4B51-8F8B-16C582CFD991}" srcOrd="0" destOrd="0" presId="urn:diagrams.loki3.com/BracketList"/>
    <dgm:cxn modelId="{A05B0589-916E-40C7-9C3E-FC94DDCC1F0E}" type="presParOf" srcId="{37694053-92C3-4075-87CE-4E9B1CD49E7E}" destId="{3146CC51-2685-46DB-BEDF-0219FC66C4ED}" srcOrd="1" destOrd="0" presId="urn:diagrams.loki3.com/BracketList"/>
    <dgm:cxn modelId="{7F19D212-7CC8-4CE7-8C67-38AC9482EF75}" type="presParOf" srcId="{37694053-92C3-4075-87CE-4E9B1CD49E7E}" destId="{419ED563-CAF8-421F-A7DB-B46E58F0DFAA}" srcOrd="2" destOrd="0" presId="urn:diagrams.loki3.com/BracketList"/>
    <dgm:cxn modelId="{CBAD1EDB-2E7F-4315-A0B7-4CBCFDA13562}" type="presParOf" srcId="{37694053-92C3-4075-87CE-4E9B1CD49E7E}" destId="{8F04803F-55CD-4B5D-AF8B-F0836DF34876}" srcOrd="3" destOrd="0" presId="urn:diagrams.loki3.com/BracketList"/>
    <dgm:cxn modelId="{8B16F736-D5F8-4382-9819-0904A147B960}" type="presParOf" srcId="{99CD5919-A49C-4AB5-80F7-854C09D9F340}" destId="{8739DFF4-E77D-46B5-8856-FDBD5D55063E}" srcOrd="1" destOrd="0" presId="urn:diagrams.loki3.com/BracketList"/>
    <dgm:cxn modelId="{5001DDD1-8E49-4F19-8B70-2C2D5695C61D}" type="presParOf" srcId="{99CD5919-A49C-4AB5-80F7-854C09D9F340}" destId="{E5D87CC2-1CB3-4715-BAB6-DAC0776B5E1D}" srcOrd="2" destOrd="0" presId="urn:diagrams.loki3.com/BracketList"/>
    <dgm:cxn modelId="{D2AA8B43-C0EA-4E9C-AAF9-6E80A7E8B38B}" type="presParOf" srcId="{E5D87CC2-1CB3-4715-BAB6-DAC0776B5E1D}" destId="{436FAD76-C9E0-4490-BD47-86099545FFB1}" srcOrd="0" destOrd="0" presId="urn:diagrams.loki3.com/BracketList"/>
    <dgm:cxn modelId="{2EAF4BF4-D491-41A0-9568-5D369B7C0CE6}" type="presParOf" srcId="{E5D87CC2-1CB3-4715-BAB6-DAC0776B5E1D}" destId="{FEBFB0E5-DE64-42AE-995B-A38B013DCC4C}" srcOrd="1" destOrd="0" presId="urn:diagrams.loki3.com/BracketList"/>
    <dgm:cxn modelId="{981F4D05-7869-4AE1-A221-9036CAE68511}" type="presParOf" srcId="{E5D87CC2-1CB3-4715-BAB6-DAC0776B5E1D}" destId="{DB35DB77-9197-4695-BE5A-A6A8D97A2B97}" srcOrd="2" destOrd="0" presId="urn:diagrams.loki3.com/BracketList"/>
    <dgm:cxn modelId="{2F1BC311-2569-48F3-9AA4-D2EE413F957D}" type="presParOf" srcId="{E5D87CC2-1CB3-4715-BAB6-DAC0776B5E1D}" destId="{C4156BF1-96B0-45A7-BA81-BE1A1247CDE3}" srcOrd="3" destOrd="0" presId="urn:diagrams.loki3.com/BracketList"/>
    <dgm:cxn modelId="{3A4449C1-1690-4006-9687-D133C18B50D4}" type="presParOf" srcId="{99CD5919-A49C-4AB5-80F7-854C09D9F340}" destId="{5F58936E-E8AE-4974-8A27-B9CADBABE445}" srcOrd="3" destOrd="0" presId="urn:diagrams.loki3.com/BracketList"/>
    <dgm:cxn modelId="{2815CD05-EE6B-4FDE-8B09-02A4596F713B}" type="presParOf" srcId="{99CD5919-A49C-4AB5-80F7-854C09D9F340}" destId="{F8D4010D-BAE9-4FF8-8D8C-52337F4BF762}" srcOrd="4" destOrd="0" presId="urn:diagrams.loki3.com/BracketList"/>
    <dgm:cxn modelId="{5CA43F78-2C80-4EF3-87B5-6B12699523D6}" type="presParOf" srcId="{F8D4010D-BAE9-4FF8-8D8C-52337F4BF762}" destId="{EE2E05C9-2865-43BF-A47A-73C653C96DFE}" srcOrd="0" destOrd="0" presId="urn:diagrams.loki3.com/BracketList"/>
    <dgm:cxn modelId="{F8C71452-6D0B-425F-8B8A-42D0DFEE4063}" type="presParOf" srcId="{F8D4010D-BAE9-4FF8-8D8C-52337F4BF762}" destId="{EC034A78-C612-4ACA-B7A2-B355EC896B67}" srcOrd="1" destOrd="0" presId="urn:diagrams.loki3.com/BracketList"/>
    <dgm:cxn modelId="{E6B819F2-3F75-46AE-A931-775695E69661}" type="presParOf" srcId="{F8D4010D-BAE9-4FF8-8D8C-52337F4BF762}" destId="{09B20B5C-7C35-4405-88F1-1FB1022E0103}" srcOrd="2" destOrd="0" presId="urn:diagrams.loki3.com/BracketList"/>
    <dgm:cxn modelId="{23BAECD6-2A4D-41D2-A356-6D81B78259C8}" type="presParOf" srcId="{F8D4010D-BAE9-4FF8-8D8C-52337F4BF762}" destId="{B68B5DB1-5BA2-4175-914F-B167744D6723}"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9CE0AC-327E-4B51-8F8B-16C582CFD991}">
      <dsp:nvSpPr>
        <dsp:cNvPr id="0" name=""/>
        <dsp:cNvSpPr/>
      </dsp:nvSpPr>
      <dsp:spPr>
        <a:xfrm>
          <a:off x="5368" y="256553"/>
          <a:ext cx="2745755" cy="801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dirty="0">
              <a:latin typeface="Calibri" panose="020F0502020204030204"/>
              <a:ea typeface="+mn-ea"/>
              <a:cs typeface="+mn-cs"/>
            </a:rPr>
            <a:t>Man’s </a:t>
          </a:r>
          <a:r>
            <a:rPr lang="en-US" sz="2400" b="1" kern="1200" dirty="0">
              <a:latin typeface="Calibri" panose="020F0502020204030204"/>
              <a:ea typeface="+mn-ea"/>
              <a:cs typeface="+mn-cs"/>
            </a:rPr>
            <a:t>Responsibilities</a:t>
          </a:r>
        </a:p>
      </dsp:txBody>
      <dsp:txXfrm>
        <a:off x="5368" y="256553"/>
        <a:ext cx="2745755" cy="801900"/>
      </dsp:txXfrm>
    </dsp:sp>
    <dsp:sp modelId="{3146CC51-2685-46DB-BEDF-0219FC66C4ED}">
      <dsp:nvSpPr>
        <dsp:cNvPr id="0" name=""/>
        <dsp:cNvSpPr/>
      </dsp:nvSpPr>
      <dsp:spPr>
        <a:xfrm>
          <a:off x="2751123" y="56078"/>
          <a:ext cx="549151" cy="120285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F04803F-55CD-4B5D-AF8B-F0836DF34876}">
      <dsp:nvSpPr>
        <dsp:cNvPr id="0" name=""/>
        <dsp:cNvSpPr/>
      </dsp:nvSpPr>
      <dsp:spPr>
        <a:xfrm>
          <a:off x="3519934" y="56078"/>
          <a:ext cx="7468454" cy="120285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a:latin typeface="Calibri" panose="020F0502020204030204"/>
              <a:ea typeface="+mn-ea"/>
              <a:cs typeface="+mn-cs"/>
            </a:rPr>
            <a:t>Under Grace the responsibility on man is to accept the gift of righteousness that God freely offers to all (Rom. 5:15–18). </a:t>
          </a:r>
          <a:endParaRPr lang="en-US" sz="2400" kern="1200" dirty="0">
            <a:latin typeface="Calibri" panose="020F0502020204030204"/>
            <a:ea typeface="+mn-ea"/>
            <a:cs typeface="+mn-cs"/>
          </a:endParaRPr>
        </a:p>
      </dsp:txBody>
      <dsp:txXfrm>
        <a:off x="3519934" y="56078"/>
        <a:ext cx="7468454" cy="1202850"/>
      </dsp:txXfrm>
    </dsp:sp>
    <dsp:sp modelId="{7D08F489-15E7-44A8-BC50-D7A050BC02A3}">
      <dsp:nvSpPr>
        <dsp:cNvPr id="0" name=""/>
        <dsp:cNvSpPr/>
      </dsp:nvSpPr>
      <dsp:spPr>
        <a:xfrm>
          <a:off x="5368" y="1701728"/>
          <a:ext cx="2745755" cy="47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dirty="0">
              <a:latin typeface="Calibri" panose="020F0502020204030204"/>
              <a:ea typeface="+mn-ea"/>
              <a:cs typeface="+mn-cs"/>
            </a:rPr>
            <a:t>Man’s </a:t>
          </a:r>
          <a:r>
            <a:rPr lang="en-US" sz="2400" b="1" kern="1200" dirty="0">
              <a:latin typeface="Calibri" panose="020F0502020204030204"/>
              <a:ea typeface="+mn-ea"/>
              <a:cs typeface="+mn-cs"/>
            </a:rPr>
            <a:t>Failures</a:t>
          </a:r>
        </a:p>
      </dsp:txBody>
      <dsp:txXfrm>
        <a:off x="5368" y="1701728"/>
        <a:ext cx="2745755" cy="475200"/>
      </dsp:txXfrm>
    </dsp:sp>
    <dsp:sp modelId="{DE90F6EC-0F37-4CB6-B03D-64774799C9C8}">
      <dsp:nvSpPr>
        <dsp:cNvPr id="0" name=""/>
        <dsp:cNvSpPr/>
      </dsp:nvSpPr>
      <dsp:spPr>
        <a:xfrm>
          <a:off x="2751123" y="1345328"/>
          <a:ext cx="549151" cy="1188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A8232D9-E26F-4BB3-B757-89212F7C6DDF}">
      <dsp:nvSpPr>
        <dsp:cNvPr id="0" name=""/>
        <dsp:cNvSpPr/>
      </dsp:nvSpPr>
      <dsp:spPr>
        <a:xfrm>
          <a:off x="3519934" y="1345328"/>
          <a:ext cx="7468454" cy="11880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Calibri" panose="020F0502020204030204"/>
              <a:ea typeface="+mn-ea"/>
              <a:cs typeface="+mn-cs"/>
            </a:rPr>
            <a:t>The vast majority have rejected Him and as a result will be judged. The </a:t>
          </a:r>
          <a:r>
            <a:rPr lang="en-US" sz="2400" b="1" u="sng" kern="1200" dirty="0">
              <a:latin typeface="Calibri" panose="020F0502020204030204"/>
              <a:ea typeface="+mn-ea"/>
              <a:cs typeface="+mn-cs"/>
            </a:rPr>
            <a:t>Dispensation of Grace</a:t>
          </a:r>
          <a:r>
            <a:rPr lang="en-US" sz="2400" kern="1200" dirty="0">
              <a:latin typeface="Calibri" panose="020F0502020204030204"/>
              <a:ea typeface="+mn-ea"/>
              <a:cs typeface="+mn-cs"/>
            </a:rPr>
            <a:t> will end at the Second Coming of Christ.</a:t>
          </a:r>
        </a:p>
      </dsp:txBody>
      <dsp:txXfrm>
        <a:off x="3519934" y="1345328"/>
        <a:ext cx="7468454" cy="1188000"/>
      </dsp:txXfrm>
    </dsp:sp>
    <dsp:sp modelId="{FBF253ED-45DB-45CB-8B85-8E98550DF52A}">
      <dsp:nvSpPr>
        <dsp:cNvPr id="0" name=""/>
        <dsp:cNvSpPr/>
      </dsp:nvSpPr>
      <dsp:spPr>
        <a:xfrm>
          <a:off x="5368" y="3371509"/>
          <a:ext cx="2745755" cy="801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dirty="0">
              <a:latin typeface="Calibri" panose="020F0502020204030204"/>
              <a:ea typeface="+mn-ea"/>
              <a:cs typeface="+mn-cs"/>
            </a:rPr>
            <a:t>The Resulting </a:t>
          </a:r>
          <a:r>
            <a:rPr lang="en-US" sz="2400" b="1" kern="1200" dirty="0">
              <a:latin typeface="Calibri" panose="020F0502020204030204"/>
              <a:ea typeface="+mn-ea"/>
              <a:cs typeface="+mn-cs"/>
            </a:rPr>
            <a:t>Judgment</a:t>
          </a:r>
        </a:p>
      </dsp:txBody>
      <dsp:txXfrm>
        <a:off x="5368" y="3371509"/>
        <a:ext cx="2745755" cy="801900"/>
      </dsp:txXfrm>
    </dsp:sp>
    <dsp:sp modelId="{04F285AA-9790-4039-ADF0-FD0DD40B38E9}">
      <dsp:nvSpPr>
        <dsp:cNvPr id="0" name=""/>
        <dsp:cNvSpPr/>
      </dsp:nvSpPr>
      <dsp:spPr>
        <a:xfrm>
          <a:off x="2751123" y="2619728"/>
          <a:ext cx="549151" cy="2305462"/>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5AB2E1D-9D65-4929-B243-7A9C8DB81581}">
      <dsp:nvSpPr>
        <dsp:cNvPr id="0" name=""/>
        <dsp:cNvSpPr/>
      </dsp:nvSpPr>
      <dsp:spPr>
        <a:xfrm>
          <a:off x="3519934" y="2619728"/>
          <a:ext cx="7468454" cy="230546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Calibri" panose="020F0502020204030204"/>
              <a:ea typeface="+mn-ea"/>
              <a:cs typeface="+mn-cs"/>
            </a:rPr>
            <a:t>The judgment of non-believers is spiritual death. </a:t>
          </a:r>
        </a:p>
        <a:p>
          <a:pPr marL="228600" lvl="1" indent="-228600" algn="l" defTabSz="1066800">
            <a:lnSpc>
              <a:spcPct val="90000"/>
            </a:lnSpc>
            <a:spcBef>
              <a:spcPct val="0"/>
            </a:spcBef>
            <a:spcAft>
              <a:spcPct val="15000"/>
            </a:spcAft>
            <a:buChar char="•"/>
          </a:pPr>
          <a:r>
            <a:rPr lang="en-US" sz="2400" kern="1200" dirty="0">
              <a:latin typeface="Calibri" panose="020F0502020204030204"/>
              <a:ea typeface="+mn-ea"/>
              <a:cs typeface="+mn-cs"/>
            </a:rPr>
            <a:t>The judgment of believers for not walking with Christ is a loss of rewards. </a:t>
          </a:r>
        </a:p>
        <a:p>
          <a:pPr marL="228600" lvl="1" indent="-228600" algn="l" defTabSz="1066800">
            <a:lnSpc>
              <a:spcPct val="90000"/>
            </a:lnSpc>
            <a:spcBef>
              <a:spcPct val="0"/>
            </a:spcBef>
            <a:spcAft>
              <a:spcPct val="15000"/>
            </a:spcAft>
            <a:buChar char="•"/>
          </a:pPr>
          <a:r>
            <a:rPr lang="en-US" sz="2400" kern="1200" dirty="0">
              <a:latin typeface="Calibri" panose="020F0502020204030204"/>
              <a:ea typeface="+mn-ea"/>
              <a:cs typeface="+mn-cs"/>
            </a:rPr>
            <a:t>The earth, which was to be controlled by Adam and handed over to Satan, will be ruled by the Lord Jesus Christ.</a:t>
          </a:r>
        </a:p>
      </dsp:txBody>
      <dsp:txXfrm>
        <a:off x="3519934" y="2619728"/>
        <a:ext cx="7468454" cy="23054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9CE0AC-327E-4B51-8F8B-16C582CFD991}">
      <dsp:nvSpPr>
        <dsp:cNvPr id="0" name=""/>
        <dsp:cNvSpPr/>
      </dsp:nvSpPr>
      <dsp:spPr>
        <a:xfrm>
          <a:off x="0" y="438803"/>
          <a:ext cx="2736837" cy="902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68580" rIns="192024" bIns="6858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Calibri" panose="020F0502020204030204"/>
              <a:ea typeface="+mn-ea"/>
              <a:cs typeface="+mn-cs"/>
            </a:rPr>
            <a:t>Man’s </a:t>
          </a:r>
          <a:r>
            <a:rPr lang="en-US" sz="2700" b="1" kern="1200" dirty="0">
              <a:latin typeface="Calibri" panose="020F0502020204030204"/>
              <a:ea typeface="+mn-ea"/>
              <a:cs typeface="+mn-cs"/>
            </a:rPr>
            <a:t>Responsibilities</a:t>
          </a:r>
        </a:p>
      </dsp:txBody>
      <dsp:txXfrm>
        <a:off x="0" y="438803"/>
        <a:ext cx="2736837" cy="902137"/>
      </dsp:txXfrm>
    </dsp:sp>
    <dsp:sp modelId="{3146CC51-2685-46DB-BEDF-0219FC66C4ED}">
      <dsp:nvSpPr>
        <dsp:cNvPr id="0" name=""/>
        <dsp:cNvSpPr/>
      </dsp:nvSpPr>
      <dsp:spPr>
        <a:xfrm>
          <a:off x="2736837" y="30022"/>
          <a:ext cx="547367" cy="1719699"/>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F04803F-55CD-4B5D-AF8B-F0836DF34876}">
      <dsp:nvSpPr>
        <dsp:cNvPr id="0" name=""/>
        <dsp:cNvSpPr/>
      </dsp:nvSpPr>
      <dsp:spPr>
        <a:xfrm>
          <a:off x="3503152" y="30022"/>
          <a:ext cx="7444198" cy="17196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latin typeface="Calibri" panose="020F0502020204030204"/>
              <a:ea typeface="+mn-ea"/>
              <a:cs typeface="+mn-cs"/>
            </a:rPr>
            <a:t>Man will be responsible for </a:t>
          </a:r>
          <a:r>
            <a:rPr lang="en-US" sz="2700" b="1" u="sng" kern="1200" dirty="0">
              <a:latin typeface="Calibri" panose="020F0502020204030204"/>
              <a:ea typeface="+mn-ea"/>
              <a:cs typeface="+mn-cs"/>
            </a:rPr>
            <a:t>obedience to the King and His laws</a:t>
          </a:r>
          <a:r>
            <a:rPr lang="en-US" sz="2700" kern="1200" dirty="0">
              <a:latin typeface="Calibri" panose="020F0502020204030204"/>
              <a:ea typeface="+mn-ea"/>
              <a:cs typeface="+mn-cs"/>
            </a:rPr>
            <a:t>. Satan will be bound, Christ will be ruling, righteousness will prevail, overt disobedience will be quickly punished. </a:t>
          </a:r>
        </a:p>
      </dsp:txBody>
      <dsp:txXfrm>
        <a:off x="3503152" y="30022"/>
        <a:ext cx="7444198" cy="1719699"/>
      </dsp:txXfrm>
    </dsp:sp>
    <dsp:sp modelId="{436FAD76-C9E0-4490-BD47-86099545FFB1}">
      <dsp:nvSpPr>
        <dsp:cNvPr id="0" name=""/>
        <dsp:cNvSpPr/>
      </dsp:nvSpPr>
      <dsp:spPr>
        <a:xfrm>
          <a:off x="0" y="2632116"/>
          <a:ext cx="2736837" cy="534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68580" rIns="192024" bIns="6858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Calibri" panose="020F0502020204030204"/>
              <a:ea typeface="+mn-ea"/>
              <a:cs typeface="+mn-cs"/>
            </a:rPr>
            <a:t>Man’s </a:t>
          </a:r>
          <a:r>
            <a:rPr lang="en-US" sz="2700" b="1" kern="1200" dirty="0">
              <a:latin typeface="Calibri" panose="020F0502020204030204"/>
              <a:ea typeface="+mn-ea"/>
              <a:cs typeface="+mn-cs"/>
            </a:rPr>
            <a:t>Failures</a:t>
          </a:r>
        </a:p>
      </dsp:txBody>
      <dsp:txXfrm>
        <a:off x="0" y="2632116"/>
        <a:ext cx="2736837" cy="534600"/>
      </dsp:txXfrm>
    </dsp:sp>
    <dsp:sp modelId="{FEBFB0E5-DE64-42AE-995B-A38B013DCC4C}">
      <dsp:nvSpPr>
        <dsp:cNvPr id="0" name=""/>
        <dsp:cNvSpPr/>
      </dsp:nvSpPr>
      <dsp:spPr>
        <a:xfrm>
          <a:off x="2736837" y="1846922"/>
          <a:ext cx="547367" cy="2104987"/>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4156BF1-96B0-45A7-BA81-BE1A1247CDE3}">
      <dsp:nvSpPr>
        <dsp:cNvPr id="0" name=""/>
        <dsp:cNvSpPr/>
      </dsp:nvSpPr>
      <dsp:spPr>
        <a:xfrm>
          <a:off x="3503152" y="1846922"/>
          <a:ext cx="7444198" cy="210498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228600" lvl="1" indent="-228600" algn="l" defTabSz="1200150">
            <a:lnSpc>
              <a:spcPct val="90000"/>
            </a:lnSpc>
            <a:spcBef>
              <a:spcPct val="0"/>
            </a:spcBef>
            <a:spcAft>
              <a:spcPct val="15000"/>
            </a:spcAft>
            <a:buChar char="•"/>
          </a:pPr>
          <a:r>
            <a:rPr lang="en-US" sz="2700" kern="1200">
              <a:latin typeface="Calibri" panose="020F0502020204030204"/>
              <a:ea typeface="+mn-ea"/>
              <a:cs typeface="+mn-cs"/>
            </a:rPr>
            <a:t>At the end of the period enough rebels will be found to make a formidable army that will dare to attack the seat of government (Rev. 20:7–9). The revolt will be unsuccessful, and the rebels will be cast into everlasting punishment.</a:t>
          </a:r>
          <a:endParaRPr lang="en-US" sz="2700" kern="1200" dirty="0">
            <a:latin typeface="Calibri" panose="020F0502020204030204"/>
            <a:ea typeface="+mn-ea"/>
            <a:cs typeface="+mn-cs"/>
          </a:endParaRPr>
        </a:p>
      </dsp:txBody>
      <dsp:txXfrm>
        <a:off x="3503152" y="1846922"/>
        <a:ext cx="7444198" cy="2104987"/>
      </dsp:txXfrm>
    </dsp:sp>
    <dsp:sp modelId="{EE2E05C9-2865-43BF-A47A-73C653C96DFE}">
      <dsp:nvSpPr>
        <dsp:cNvPr id="0" name=""/>
        <dsp:cNvSpPr/>
      </dsp:nvSpPr>
      <dsp:spPr>
        <a:xfrm>
          <a:off x="0" y="4049109"/>
          <a:ext cx="2739513" cy="902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68580" rIns="192024" bIns="6858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Calibri" panose="020F0502020204030204"/>
              <a:ea typeface="+mn-ea"/>
              <a:cs typeface="+mn-cs"/>
            </a:rPr>
            <a:t>The Resulting </a:t>
          </a:r>
          <a:r>
            <a:rPr lang="en-US" sz="2700" b="1" kern="1200" dirty="0">
              <a:latin typeface="Calibri" panose="020F0502020204030204"/>
              <a:ea typeface="+mn-ea"/>
              <a:cs typeface="+mn-cs"/>
            </a:rPr>
            <a:t>Judgment</a:t>
          </a:r>
        </a:p>
      </dsp:txBody>
      <dsp:txXfrm>
        <a:off x="0" y="4049109"/>
        <a:ext cx="2739513" cy="902137"/>
      </dsp:txXfrm>
    </dsp:sp>
    <dsp:sp modelId="{EC034A78-C612-4ACA-B7A2-B355EC896B67}">
      <dsp:nvSpPr>
        <dsp:cNvPr id="0" name=""/>
        <dsp:cNvSpPr/>
      </dsp:nvSpPr>
      <dsp:spPr>
        <a:xfrm>
          <a:off x="2739512" y="4049109"/>
          <a:ext cx="547902" cy="902137"/>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68B5DB1-5BA2-4175-914F-B167744D6723}">
      <dsp:nvSpPr>
        <dsp:cNvPr id="0" name=""/>
        <dsp:cNvSpPr/>
      </dsp:nvSpPr>
      <dsp:spPr>
        <a:xfrm>
          <a:off x="3506576" y="4049109"/>
          <a:ext cx="7451475" cy="90213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228600" lvl="1" indent="-228600" algn="l" defTabSz="1200150">
            <a:lnSpc>
              <a:spcPct val="90000"/>
            </a:lnSpc>
            <a:spcBef>
              <a:spcPct val="0"/>
            </a:spcBef>
            <a:spcAft>
              <a:spcPct val="15000"/>
            </a:spcAft>
            <a:buChar char="•"/>
          </a:pPr>
          <a:r>
            <a:rPr lang="en-US" sz="2700" kern="1200">
              <a:latin typeface="Calibri" panose="020F0502020204030204"/>
              <a:ea typeface="+mn-ea"/>
              <a:cs typeface="+mn-cs"/>
            </a:rPr>
            <a:t>The Great White Throne Judgment</a:t>
          </a:r>
          <a:endParaRPr lang="en-US" sz="2700" kern="1200" dirty="0">
            <a:latin typeface="Calibri" panose="020F0502020204030204"/>
            <a:ea typeface="+mn-ea"/>
            <a:cs typeface="+mn-cs"/>
          </a:endParaRPr>
        </a:p>
      </dsp:txBody>
      <dsp:txXfrm>
        <a:off x="3506576" y="4049109"/>
        <a:ext cx="7451475" cy="902137"/>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6F26E6-CAA7-4A28-8249-6D8819860F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C2444C-0E82-4B75-9AC4-4531A5D22F88}" type="slidenum">
              <a:rPr lang="en-US" smtClean="0"/>
              <a:t>‹#›</a:t>
            </a:fld>
            <a:endParaRPr lang="en-US"/>
          </a:p>
        </p:txBody>
      </p:sp>
      <p:sp>
        <p:nvSpPr>
          <p:cNvPr id="6" name="Footer Placeholder 3">
            <a:extLst>
              <a:ext uri="{FF2B5EF4-FFF2-40B4-BE49-F238E27FC236}">
                <a16:creationId xmlns:a16="http://schemas.microsoft.com/office/drawing/2014/main" id="{C6383ED2-4FDF-6482-CE0D-EFAF5D59A656}"/>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t>Sugar Land Bible Church</a:t>
            </a:r>
          </a:p>
        </p:txBody>
      </p:sp>
      <p:sp>
        <p:nvSpPr>
          <p:cNvPr id="7" name="Header Placeholder 3">
            <a:extLst>
              <a:ext uri="{FF2B5EF4-FFF2-40B4-BE49-F238E27FC236}">
                <a16:creationId xmlns:a16="http://schemas.microsoft.com/office/drawing/2014/main" id="{F0F9C620-A527-3A0A-77EE-2D2FE5EC2A72}"/>
              </a:ext>
            </a:extLst>
          </p:cNvPr>
          <p:cNvSpPr>
            <a:spLocks noGrp="1"/>
          </p:cNvSpPr>
          <p:nvPr>
            <p:ph type="hdr" sz="quarter"/>
          </p:nvPr>
        </p:nvSpPr>
        <p:spPr>
          <a:xfrm>
            <a:off x="1439141" y="120068"/>
            <a:ext cx="3979718" cy="804060"/>
          </a:xfrm>
          <a:prstGeom prst="rect">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Jim McGowan, Th.D.</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Biblical Dispensations - Session 16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The Tribulation &amp; the Millennium thru the Eternal State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10-05-2022</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878206"/>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Jim McGowan, Th.D. - Session 7-8 - Biblical Dispensations - Innocence thru Church Age</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US"/>
              <a:t>Oct. 5-7, 2017</a:t>
            </a: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Tyndale Theological Seminary Seminar</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DDC627-B9EF-4E1B-A08E-0B01717B08A9}" type="slidenum">
              <a:rPr lang="en-US" smtClean="0"/>
              <a:t>‹#›</a:t>
            </a:fld>
            <a:endParaRPr lang="en-US"/>
          </a:p>
        </p:txBody>
      </p:sp>
    </p:spTree>
    <p:extLst>
      <p:ext uri="{BB962C8B-B14F-4D97-AF65-F5344CB8AC3E}">
        <p14:creationId xmlns:p14="http://schemas.microsoft.com/office/powerpoint/2010/main" val="804505582"/>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Jim McGowan, Th.D. - Session 4 - History of Biblical Dispensationalism</a:t>
            </a: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4728A8-5A33-4EA7-8FEF-E0D225F0B49C}"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Sugar Land Bible Church</a:t>
            </a: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3BF39D-59FE-4703-8D79-4FF36B8C7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7724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419826" y="1"/>
            <a:ext cx="3381248" cy="505813"/>
          </a:xfrm>
          <a:prstGeom prst="rect">
            <a:avLst/>
          </a:prstGeom>
        </p:spPr>
        <p:txBody>
          <a:bodyPr lIns="102172" tIns="51086" rIns="102172" bIns="51086"/>
          <a:lstStyle/>
          <a:p>
            <a:endParaRPr lang="en-US"/>
          </a:p>
        </p:txBody>
      </p:sp>
      <p:sp>
        <p:nvSpPr>
          <p:cNvPr id="10" name="Footer Placeholder 9">
            <a:extLst>
              <a:ext uri="{FF2B5EF4-FFF2-40B4-BE49-F238E27FC236}">
                <a16:creationId xmlns:a16="http://schemas.microsoft.com/office/drawing/2014/main" id="{300F0DAE-3662-48BD-AE8F-30D619B4C5AD}"/>
              </a:ext>
            </a:extLst>
          </p:cNvPr>
          <p:cNvSpPr>
            <a:spLocks noGrp="1"/>
          </p:cNvSpPr>
          <p:nvPr>
            <p:ph type="ftr" sz="quarter" idx="4"/>
          </p:nvPr>
        </p:nvSpPr>
        <p:spPr>
          <a:xfrm>
            <a:off x="0" y="9119474"/>
            <a:ext cx="3169920" cy="481726"/>
          </a:xfrm>
          <a:prstGeom prst="rect">
            <a:avLst/>
          </a:prstGeom>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1BD28E50-9882-46F4-953C-B77AB3DCBC27}"/>
              </a:ext>
            </a:extLst>
          </p:cNvPr>
          <p:cNvSpPr>
            <a:spLocks noGrp="1"/>
          </p:cNvSpPr>
          <p:nvPr>
            <p:ph type="sldNum" sz="quarter" idx="5"/>
          </p:nvPr>
        </p:nvSpPr>
        <p:spPr/>
        <p:txBody>
          <a:bodyPr/>
          <a:lstStyle/>
          <a:p>
            <a:fld id="{5DDDC627-B9EF-4E1B-A08E-0B01717B08A9}" type="slidenum">
              <a:rPr lang="en-US" smtClean="0"/>
              <a:t>56</a:t>
            </a:fld>
            <a:endParaRPr lang="en-US"/>
          </a:p>
        </p:txBody>
      </p:sp>
      <p:sp>
        <p:nvSpPr>
          <p:cNvPr id="12" name="Header Placeholder 11">
            <a:extLst>
              <a:ext uri="{FF2B5EF4-FFF2-40B4-BE49-F238E27FC236}">
                <a16:creationId xmlns:a16="http://schemas.microsoft.com/office/drawing/2014/main" id="{CA1BAA13-EE25-4284-AFB6-CAB702390993}"/>
              </a:ext>
            </a:extLst>
          </p:cNvPr>
          <p:cNvSpPr>
            <a:spLocks noGrp="1"/>
          </p:cNvSpPr>
          <p:nvPr>
            <p:ph type="hdr" sz="quarter"/>
          </p:nvPr>
        </p:nvSpPr>
        <p:spPr>
          <a:xfrm>
            <a:off x="0" y="0"/>
            <a:ext cx="3169920" cy="481727"/>
          </a:xfrm>
          <a:prstGeom prst="rect">
            <a:avLst/>
          </a:prstGeom>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2054252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419826" y="1"/>
            <a:ext cx="3381248" cy="505813"/>
          </a:xfrm>
          <a:prstGeom prst="rect">
            <a:avLst/>
          </a:prstGeom>
        </p:spPr>
        <p:txBody>
          <a:bodyPr lIns="102172" tIns="51086" rIns="102172" bIns="51086"/>
          <a:lstStyle/>
          <a:p>
            <a:endParaRPr lang="en-US"/>
          </a:p>
        </p:txBody>
      </p:sp>
      <p:sp>
        <p:nvSpPr>
          <p:cNvPr id="10" name="Footer Placeholder 9">
            <a:extLst>
              <a:ext uri="{FF2B5EF4-FFF2-40B4-BE49-F238E27FC236}">
                <a16:creationId xmlns:a16="http://schemas.microsoft.com/office/drawing/2014/main" id="{300F0DAE-3662-48BD-AE8F-30D619B4C5AD}"/>
              </a:ext>
            </a:extLst>
          </p:cNvPr>
          <p:cNvSpPr>
            <a:spLocks noGrp="1"/>
          </p:cNvSpPr>
          <p:nvPr>
            <p:ph type="ftr" sz="quarter" idx="4"/>
          </p:nvPr>
        </p:nvSpPr>
        <p:spPr>
          <a:xfrm>
            <a:off x="0" y="9119474"/>
            <a:ext cx="3169920" cy="481726"/>
          </a:xfrm>
          <a:prstGeom prst="rect">
            <a:avLst/>
          </a:prstGeom>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1BD28E50-9882-46F4-953C-B77AB3DCBC27}"/>
              </a:ext>
            </a:extLst>
          </p:cNvPr>
          <p:cNvSpPr>
            <a:spLocks noGrp="1"/>
          </p:cNvSpPr>
          <p:nvPr>
            <p:ph type="sldNum" sz="quarter" idx="5"/>
          </p:nvPr>
        </p:nvSpPr>
        <p:spPr/>
        <p:txBody>
          <a:bodyPr/>
          <a:lstStyle/>
          <a:p>
            <a:fld id="{5DDDC627-B9EF-4E1B-A08E-0B01717B08A9}" type="slidenum">
              <a:rPr lang="en-US" smtClean="0"/>
              <a:t>3</a:t>
            </a:fld>
            <a:endParaRPr lang="en-US"/>
          </a:p>
        </p:txBody>
      </p:sp>
      <p:sp>
        <p:nvSpPr>
          <p:cNvPr id="12" name="Header Placeholder 11">
            <a:extLst>
              <a:ext uri="{FF2B5EF4-FFF2-40B4-BE49-F238E27FC236}">
                <a16:creationId xmlns:a16="http://schemas.microsoft.com/office/drawing/2014/main" id="{CA1BAA13-EE25-4284-AFB6-CAB702390993}"/>
              </a:ext>
            </a:extLst>
          </p:cNvPr>
          <p:cNvSpPr>
            <a:spLocks noGrp="1"/>
          </p:cNvSpPr>
          <p:nvPr>
            <p:ph type="hdr" sz="quarter"/>
          </p:nvPr>
        </p:nvSpPr>
        <p:spPr>
          <a:xfrm>
            <a:off x="0" y="0"/>
            <a:ext cx="3169920" cy="481727"/>
          </a:xfrm>
          <a:prstGeom prst="rect">
            <a:avLst/>
          </a:prstGeom>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2191223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Rot="1" noChangeAspect="1" noChangeArrowheads="1" noTextEdit="1"/>
          </p:cNvSpPr>
          <p:nvPr>
            <p:ph type="sldImg"/>
          </p:nvPr>
        </p:nvSpPr>
        <p:spPr>
          <a:xfrm>
            <a:off x="777875" y="1200150"/>
            <a:ext cx="5759450" cy="3240088"/>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 name="Date Placeholder 1">
            <a:extLst>
              <a:ext uri="{FF2B5EF4-FFF2-40B4-BE49-F238E27FC236}">
                <a16:creationId xmlns:a16="http://schemas.microsoft.com/office/drawing/2014/main" id="{3345DEBC-F221-4A62-B278-DBE2401865F7}"/>
              </a:ext>
            </a:extLst>
          </p:cNvPr>
          <p:cNvSpPr>
            <a:spLocks noGrp="1"/>
          </p:cNvSpPr>
          <p:nvPr>
            <p:ph type="dt" idx="10"/>
          </p:nvPr>
        </p:nvSpPr>
        <p:spPr>
          <a:xfrm>
            <a:off x="4143587" y="0"/>
            <a:ext cx="3169920" cy="481727"/>
          </a:xfrm>
          <a:prstGeom prst="rect">
            <a:avLst/>
          </a:prstGeom>
        </p:spPr>
        <p:txBody>
          <a:bodyPr lIns="96653" tIns="48327" rIns="96653" bIns="48327"/>
          <a:lstStyle/>
          <a:p>
            <a:endParaRPr lang="en-US"/>
          </a:p>
        </p:txBody>
      </p:sp>
      <p:sp>
        <p:nvSpPr>
          <p:cNvPr id="7" name="Footer Placeholder 6">
            <a:extLst>
              <a:ext uri="{FF2B5EF4-FFF2-40B4-BE49-F238E27FC236}">
                <a16:creationId xmlns:a16="http://schemas.microsoft.com/office/drawing/2014/main" id="{CDB0C009-71FE-44F2-9309-E41644F48FEA}"/>
              </a:ext>
            </a:extLst>
          </p:cNvPr>
          <p:cNvSpPr>
            <a:spLocks noGrp="1"/>
          </p:cNvSpPr>
          <p:nvPr>
            <p:ph type="ftr" sz="quarter" idx="4"/>
          </p:nvPr>
        </p:nvSpPr>
        <p:spPr/>
        <p:txBody>
          <a:bodyPr/>
          <a:lstStyle/>
          <a:p>
            <a:r>
              <a:rPr lang="en-US"/>
              <a:t>Sugar Land Bible Church</a:t>
            </a:r>
            <a:endParaRPr lang="en-US" dirty="0"/>
          </a:p>
        </p:txBody>
      </p:sp>
      <p:sp>
        <p:nvSpPr>
          <p:cNvPr id="8" name="Slide Number Placeholder 7">
            <a:extLst>
              <a:ext uri="{FF2B5EF4-FFF2-40B4-BE49-F238E27FC236}">
                <a16:creationId xmlns:a16="http://schemas.microsoft.com/office/drawing/2014/main" id="{29BAB152-56DA-4E1D-A53F-3FDA6E257DFE}"/>
              </a:ext>
            </a:extLst>
          </p:cNvPr>
          <p:cNvSpPr>
            <a:spLocks noGrp="1"/>
          </p:cNvSpPr>
          <p:nvPr>
            <p:ph type="sldNum" sz="quarter" idx="5"/>
          </p:nvPr>
        </p:nvSpPr>
        <p:spPr/>
        <p:txBody>
          <a:bodyPr/>
          <a:lstStyle/>
          <a:p>
            <a:fld id="{5DDDC627-B9EF-4E1B-A08E-0B01717B08A9}" type="slidenum">
              <a:rPr lang="en-US" smtClean="0"/>
              <a:t>31</a:t>
            </a:fld>
            <a:endParaRPr lang="en-US"/>
          </a:p>
        </p:txBody>
      </p:sp>
      <p:sp>
        <p:nvSpPr>
          <p:cNvPr id="9" name="Header Placeholder 8">
            <a:extLst>
              <a:ext uri="{FF2B5EF4-FFF2-40B4-BE49-F238E27FC236}">
                <a16:creationId xmlns:a16="http://schemas.microsoft.com/office/drawing/2014/main" id="{C99D001A-A9DF-4D46-A379-EC349CFD5E0B}"/>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2439876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2234D131-E9F3-41F8-B489-BBF694461BEC}"/>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CE6E440B-80BF-4403-940E-D8863B53DA54}"/>
              </a:ext>
            </a:extLst>
          </p:cNvPr>
          <p:cNvSpPr>
            <a:spLocks noGrp="1"/>
          </p:cNvSpPr>
          <p:nvPr>
            <p:ph type="sldNum" sz="quarter" idx="5"/>
          </p:nvPr>
        </p:nvSpPr>
        <p:spPr/>
        <p:txBody>
          <a:bodyPr/>
          <a:lstStyle/>
          <a:p>
            <a:fld id="{5DDDC627-B9EF-4E1B-A08E-0B01717B08A9}" type="slidenum">
              <a:rPr lang="en-US" smtClean="0"/>
              <a:t>32</a:t>
            </a:fld>
            <a:endParaRPr lang="en-US"/>
          </a:p>
        </p:txBody>
      </p:sp>
      <p:sp>
        <p:nvSpPr>
          <p:cNvPr id="12" name="Header Placeholder 11">
            <a:extLst>
              <a:ext uri="{FF2B5EF4-FFF2-40B4-BE49-F238E27FC236}">
                <a16:creationId xmlns:a16="http://schemas.microsoft.com/office/drawing/2014/main" id="{B61834ED-E1FD-4193-90DC-31D9502CDECA}"/>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418068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24B8C1-C18A-4677-8105-3204EFAA1C7A}" type="slidenum">
              <a:rPr lang="en-US" altLang="en-US"/>
              <a:pPr/>
              <a:t>45</a:t>
            </a:fld>
            <a:endParaRPr lang="en-US" altLang="en-US"/>
          </a:p>
        </p:txBody>
      </p:sp>
      <p:sp>
        <p:nvSpPr>
          <p:cNvPr id="4098" name="Rectangle 2"/>
          <p:cNvSpPr>
            <a:spLocks noGrp="1" noRot="1" noChangeAspect="1" noChangeArrowheads="1" noTextEdit="1"/>
          </p:cNvSpPr>
          <p:nvPr>
            <p:ph type="sldImg"/>
          </p:nvPr>
        </p:nvSpPr>
        <p:spPr>
          <a:xfrm>
            <a:off x="685800" y="1143000"/>
            <a:ext cx="5486400" cy="3086100"/>
          </a:xfrm>
          <a:ln/>
        </p:spPr>
      </p:sp>
      <p:sp>
        <p:nvSpPr>
          <p:cNvPr id="4099" name="Rectangle 3"/>
          <p:cNvSpPr>
            <a:spLocks noGrp="1" noChangeArrowheads="1"/>
          </p:cNvSpPr>
          <p:nvPr>
            <p:ph type="body" idx="1"/>
          </p:nvPr>
        </p:nvSpPr>
        <p:spPr/>
        <p:txBody>
          <a:bodyPr/>
          <a:lstStyle/>
          <a:p>
            <a:endParaRPr lang="en-US" altLang="en-US"/>
          </a:p>
        </p:txBody>
      </p:sp>
      <p:sp>
        <p:nvSpPr>
          <p:cNvPr id="2" name="Date Placeholder 1">
            <a:extLst>
              <a:ext uri="{FF2B5EF4-FFF2-40B4-BE49-F238E27FC236}">
                <a16:creationId xmlns:a16="http://schemas.microsoft.com/office/drawing/2014/main" id="{FB2A61F5-E1BE-4FC6-98C4-349DB3149681}"/>
              </a:ext>
            </a:extLst>
          </p:cNvPr>
          <p:cNvSpPr>
            <a:spLocks noGrp="1"/>
          </p:cNvSpPr>
          <p:nvPr>
            <p:ph type="dt" idx="10"/>
          </p:nvPr>
        </p:nvSpPr>
        <p:spPr/>
        <p:txBody>
          <a:bodyPr/>
          <a:lstStyle/>
          <a:p>
            <a:r>
              <a:rPr lang="en-US"/>
              <a:t>Oct. 5-7, 2017</a:t>
            </a:r>
          </a:p>
        </p:txBody>
      </p:sp>
      <p:sp>
        <p:nvSpPr>
          <p:cNvPr id="3" name="Footer Placeholder 2">
            <a:extLst>
              <a:ext uri="{FF2B5EF4-FFF2-40B4-BE49-F238E27FC236}">
                <a16:creationId xmlns:a16="http://schemas.microsoft.com/office/drawing/2014/main" id="{C6B7C025-B018-4C59-9B4B-1DB435EB6878}"/>
              </a:ext>
            </a:extLst>
          </p:cNvPr>
          <p:cNvSpPr>
            <a:spLocks noGrp="1"/>
          </p:cNvSpPr>
          <p:nvPr>
            <p:ph type="ftr" sz="quarter" idx="11"/>
          </p:nvPr>
        </p:nvSpPr>
        <p:spPr/>
        <p:txBody>
          <a:bodyPr/>
          <a:lstStyle/>
          <a:p>
            <a:r>
              <a:rPr lang="en-US"/>
              <a:t>Tyndale Theological Seminary Seminar</a:t>
            </a:r>
          </a:p>
        </p:txBody>
      </p:sp>
      <p:sp>
        <p:nvSpPr>
          <p:cNvPr id="4" name="Header Placeholder 3">
            <a:extLst>
              <a:ext uri="{FF2B5EF4-FFF2-40B4-BE49-F238E27FC236}">
                <a16:creationId xmlns:a16="http://schemas.microsoft.com/office/drawing/2014/main" id="{717B2D39-64A0-4B6C-AEE9-C86D2069C395}"/>
              </a:ext>
            </a:extLst>
          </p:cNvPr>
          <p:cNvSpPr>
            <a:spLocks noGrp="1"/>
          </p:cNvSpPr>
          <p:nvPr>
            <p:ph type="hdr" sz="quarter" idx="12"/>
          </p:nvPr>
        </p:nvSpPr>
        <p:spPr/>
        <p:txBody>
          <a:bodyPr/>
          <a:lstStyle/>
          <a:p>
            <a:r>
              <a:rPr lang="en-US"/>
              <a:t>Jim McGowan, Th.D. - Session 7-8 - Biblical Dispensations - Innocence thru Church Age</a:t>
            </a:r>
          </a:p>
        </p:txBody>
      </p:sp>
    </p:spTree>
    <p:extLst>
      <p:ext uri="{BB962C8B-B14F-4D97-AF65-F5344CB8AC3E}">
        <p14:creationId xmlns:p14="http://schemas.microsoft.com/office/powerpoint/2010/main" val="2543960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24B8C1-C18A-4677-8105-3204EFAA1C7A}" type="slidenum">
              <a:rPr lang="en-US" altLang="en-US"/>
              <a:pPr/>
              <a:t>46</a:t>
            </a:fld>
            <a:endParaRPr lang="en-US" altLang="en-US"/>
          </a:p>
        </p:txBody>
      </p:sp>
      <p:sp>
        <p:nvSpPr>
          <p:cNvPr id="4098" name="Rectangle 2"/>
          <p:cNvSpPr>
            <a:spLocks noGrp="1" noRot="1" noChangeAspect="1" noChangeArrowheads="1" noTextEdit="1"/>
          </p:cNvSpPr>
          <p:nvPr>
            <p:ph type="sldImg"/>
          </p:nvPr>
        </p:nvSpPr>
        <p:spPr>
          <a:xfrm>
            <a:off x="685800" y="1143000"/>
            <a:ext cx="5486400" cy="3086100"/>
          </a:xfrm>
          <a:ln/>
        </p:spPr>
      </p:sp>
      <p:sp>
        <p:nvSpPr>
          <p:cNvPr id="4099" name="Rectangle 3"/>
          <p:cNvSpPr>
            <a:spLocks noGrp="1" noChangeArrowheads="1"/>
          </p:cNvSpPr>
          <p:nvPr>
            <p:ph type="body" idx="1"/>
          </p:nvPr>
        </p:nvSpPr>
        <p:spPr/>
        <p:txBody>
          <a:bodyPr/>
          <a:lstStyle/>
          <a:p>
            <a:endParaRPr lang="en-US" altLang="en-US"/>
          </a:p>
        </p:txBody>
      </p:sp>
      <p:sp>
        <p:nvSpPr>
          <p:cNvPr id="2" name="Date Placeholder 1">
            <a:extLst>
              <a:ext uri="{FF2B5EF4-FFF2-40B4-BE49-F238E27FC236}">
                <a16:creationId xmlns:a16="http://schemas.microsoft.com/office/drawing/2014/main" id="{DC7788DD-4D21-404A-824F-EE50A00A575E}"/>
              </a:ext>
            </a:extLst>
          </p:cNvPr>
          <p:cNvSpPr>
            <a:spLocks noGrp="1"/>
          </p:cNvSpPr>
          <p:nvPr>
            <p:ph type="dt" idx="10"/>
          </p:nvPr>
        </p:nvSpPr>
        <p:spPr/>
        <p:txBody>
          <a:bodyPr/>
          <a:lstStyle/>
          <a:p>
            <a:r>
              <a:rPr lang="en-US"/>
              <a:t>Oct. 5-7, 2017</a:t>
            </a:r>
          </a:p>
        </p:txBody>
      </p:sp>
      <p:sp>
        <p:nvSpPr>
          <p:cNvPr id="3" name="Footer Placeholder 2">
            <a:extLst>
              <a:ext uri="{FF2B5EF4-FFF2-40B4-BE49-F238E27FC236}">
                <a16:creationId xmlns:a16="http://schemas.microsoft.com/office/drawing/2014/main" id="{1B58B088-A6EF-4587-942A-0903BE071776}"/>
              </a:ext>
            </a:extLst>
          </p:cNvPr>
          <p:cNvSpPr>
            <a:spLocks noGrp="1"/>
          </p:cNvSpPr>
          <p:nvPr>
            <p:ph type="ftr" sz="quarter" idx="11"/>
          </p:nvPr>
        </p:nvSpPr>
        <p:spPr/>
        <p:txBody>
          <a:bodyPr/>
          <a:lstStyle/>
          <a:p>
            <a:r>
              <a:rPr lang="en-US"/>
              <a:t>Tyndale Theological Seminary Seminar</a:t>
            </a:r>
          </a:p>
        </p:txBody>
      </p:sp>
      <p:sp>
        <p:nvSpPr>
          <p:cNvPr id="4" name="Header Placeholder 3">
            <a:extLst>
              <a:ext uri="{FF2B5EF4-FFF2-40B4-BE49-F238E27FC236}">
                <a16:creationId xmlns:a16="http://schemas.microsoft.com/office/drawing/2014/main" id="{EA28D3E1-611C-4483-8566-14259BF85226}"/>
              </a:ext>
            </a:extLst>
          </p:cNvPr>
          <p:cNvSpPr>
            <a:spLocks noGrp="1"/>
          </p:cNvSpPr>
          <p:nvPr>
            <p:ph type="hdr" sz="quarter" idx="12"/>
          </p:nvPr>
        </p:nvSpPr>
        <p:spPr/>
        <p:txBody>
          <a:bodyPr/>
          <a:lstStyle/>
          <a:p>
            <a:r>
              <a:rPr lang="en-US"/>
              <a:t>Jim McGowan, Th.D. - Session 7-8 - Biblical Dispensations - Innocence thru Church Age</a:t>
            </a:r>
          </a:p>
        </p:txBody>
      </p:sp>
    </p:spTree>
    <p:extLst>
      <p:ext uri="{BB962C8B-B14F-4D97-AF65-F5344CB8AC3E}">
        <p14:creationId xmlns:p14="http://schemas.microsoft.com/office/powerpoint/2010/main" val="47372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24B8C1-C18A-4677-8105-3204EFAA1C7A}" type="slidenum">
              <a:rPr lang="en-US" altLang="en-US"/>
              <a:pPr/>
              <a:t>47</a:t>
            </a:fld>
            <a:endParaRPr lang="en-US" altLang="en-US"/>
          </a:p>
        </p:txBody>
      </p:sp>
      <p:sp>
        <p:nvSpPr>
          <p:cNvPr id="4098" name="Rectangle 2"/>
          <p:cNvSpPr>
            <a:spLocks noGrp="1" noRot="1" noChangeAspect="1" noChangeArrowheads="1" noTextEdit="1"/>
          </p:cNvSpPr>
          <p:nvPr>
            <p:ph type="sldImg"/>
          </p:nvPr>
        </p:nvSpPr>
        <p:spPr>
          <a:xfrm>
            <a:off x="685800" y="1143000"/>
            <a:ext cx="5486400" cy="3086100"/>
          </a:xfrm>
          <a:ln/>
        </p:spPr>
      </p:sp>
      <p:sp>
        <p:nvSpPr>
          <p:cNvPr id="4099" name="Rectangle 3"/>
          <p:cNvSpPr>
            <a:spLocks noGrp="1" noChangeArrowheads="1"/>
          </p:cNvSpPr>
          <p:nvPr>
            <p:ph type="body" idx="1"/>
          </p:nvPr>
        </p:nvSpPr>
        <p:spPr/>
        <p:txBody>
          <a:bodyPr/>
          <a:lstStyle/>
          <a:p>
            <a:endParaRPr lang="en-US" altLang="en-US"/>
          </a:p>
        </p:txBody>
      </p:sp>
      <p:sp>
        <p:nvSpPr>
          <p:cNvPr id="2" name="Date Placeholder 1">
            <a:extLst>
              <a:ext uri="{FF2B5EF4-FFF2-40B4-BE49-F238E27FC236}">
                <a16:creationId xmlns:a16="http://schemas.microsoft.com/office/drawing/2014/main" id="{DC7788DD-4D21-404A-824F-EE50A00A575E}"/>
              </a:ext>
            </a:extLst>
          </p:cNvPr>
          <p:cNvSpPr>
            <a:spLocks noGrp="1"/>
          </p:cNvSpPr>
          <p:nvPr>
            <p:ph type="dt" idx="10"/>
          </p:nvPr>
        </p:nvSpPr>
        <p:spPr/>
        <p:txBody>
          <a:bodyPr/>
          <a:lstStyle/>
          <a:p>
            <a:r>
              <a:rPr lang="en-US"/>
              <a:t>Oct. 5-7, 2017</a:t>
            </a:r>
          </a:p>
        </p:txBody>
      </p:sp>
      <p:sp>
        <p:nvSpPr>
          <p:cNvPr id="3" name="Footer Placeholder 2">
            <a:extLst>
              <a:ext uri="{FF2B5EF4-FFF2-40B4-BE49-F238E27FC236}">
                <a16:creationId xmlns:a16="http://schemas.microsoft.com/office/drawing/2014/main" id="{1B58B088-A6EF-4587-942A-0903BE071776}"/>
              </a:ext>
            </a:extLst>
          </p:cNvPr>
          <p:cNvSpPr>
            <a:spLocks noGrp="1"/>
          </p:cNvSpPr>
          <p:nvPr>
            <p:ph type="ftr" sz="quarter" idx="11"/>
          </p:nvPr>
        </p:nvSpPr>
        <p:spPr/>
        <p:txBody>
          <a:bodyPr/>
          <a:lstStyle/>
          <a:p>
            <a:r>
              <a:rPr lang="en-US"/>
              <a:t>Tyndale Theological Seminary Seminar</a:t>
            </a:r>
          </a:p>
        </p:txBody>
      </p:sp>
      <p:sp>
        <p:nvSpPr>
          <p:cNvPr id="4" name="Header Placeholder 3">
            <a:extLst>
              <a:ext uri="{FF2B5EF4-FFF2-40B4-BE49-F238E27FC236}">
                <a16:creationId xmlns:a16="http://schemas.microsoft.com/office/drawing/2014/main" id="{EA28D3E1-611C-4483-8566-14259BF85226}"/>
              </a:ext>
            </a:extLst>
          </p:cNvPr>
          <p:cNvSpPr>
            <a:spLocks noGrp="1"/>
          </p:cNvSpPr>
          <p:nvPr>
            <p:ph type="hdr" sz="quarter" idx="12"/>
          </p:nvPr>
        </p:nvSpPr>
        <p:spPr/>
        <p:txBody>
          <a:bodyPr/>
          <a:lstStyle/>
          <a:p>
            <a:r>
              <a:rPr lang="en-US"/>
              <a:t>Jim McGowan, Th.D. - Session 7-8 - Biblical Dispensations - Innocence thru Church Age</a:t>
            </a:r>
          </a:p>
        </p:txBody>
      </p:sp>
    </p:spTree>
    <p:extLst>
      <p:ext uri="{BB962C8B-B14F-4D97-AF65-F5344CB8AC3E}">
        <p14:creationId xmlns:p14="http://schemas.microsoft.com/office/powerpoint/2010/main" val="275308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24B8C1-C18A-4677-8105-3204EFAA1C7A}" type="slidenum">
              <a:rPr lang="en-US" altLang="en-US"/>
              <a:pPr/>
              <a:t>48</a:t>
            </a:fld>
            <a:endParaRPr lang="en-US" altLang="en-US"/>
          </a:p>
        </p:txBody>
      </p:sp>
      <p:sp>
        <p:nvSpPr>
          <p:cNvPr id="4098" name="Rectangle 2"/>
          <p:cNvSpPr>
            <a:spLocks noGrp="1" noRot="1" noChangeAspect="1" noChangeArrowheads="1" noTextEdit="1"/>
          </p:cNvSpPr>
          <p:nvPr>
            <p:ph type="sldImg"/>
          </p:nvPr>
        </p:nvSpPr>
        <p:spPr>
          <a:xfrm>
            <a:off x="685800" y="1143000"/>
            <a:ext cx="5486400" cy="3086100"/>
          </a:xfrm>
          <a:ln/>
        </p:spPr>
      </p:sp>
      <p:sp>
        <p:nvSpPr>
          <p:cNvPr id="4099" name="Rectangle 3"/>
          <p:cNvSpPr>
            <a:spLocks noGrp="1" noChangeArrowheads="1"/>
          </p:cNvSpPr>
          <p:nvPr>
            <p:ph type="body" idx="1"/>
          </p:nvPr>
        </p:nvSpPr>
        <p:spPr/>
        <p:txBody>
          <a:bodyPr/>
          <a:lstStyle/>
          <a:p>
            <a:endParaRPr lang="en-US" altLang="en-US"/>
          </a:p>
        </p:txBody>
      </p:sp>
      <p:sp>
        <p:nvSpPr>
          <p:cNvPr id="2" name="Date Placeholder 1">
            <a:extLst>
              <a:ext uri="{FF2B5EF4-FFF2-40B4-BE49-F238E27FC236}">
                <a16:creationId xmlns:a16="http://schemas.microsoft.com/office/drawing/2014/main" id="{36A71AC2-B05D-4BF9-AAFC-108981828F6A}"/>
              </a:ext>
            </a:extLst>
          </p:cNvPr>
          <p:cNvSpPr>
            <a:spLocks noGrp="1"/>
          </p:cNvSpPr>
          <p:nvPr>
            <p:ph type="dt" idx="10"/>
          </p:nvPr>
        </p:nvSpPr>
        <p:spPr/>
        <p:txBody>
          <a:bodyPr/>
          <a:lstStyle/>
          <a:p>
            <a:r>
              <a:rPr lang="en-US"/>
              <a:t>Oct. 5-7, 2017</a:t>
            </a:r>
          </a:p>
        </p:txBody>
      </p:sp>
      <p:sp>
        <p:nvSpPr>
          <p:cNvPr id="3" name="Footer Placeholder 2">
            <a:extLst>
              <a:ext uri="{FF2B5EF4-FFF2-40B4-BE49-F238E27FC236}">
                <a16:creationId xmlns:a16="http://schemas.microsoft.com/office/drawing/2014/main" id="{0A9E78F4-5859-4982-B14B-9896F7BE7298}"/>
              </a:ext>
            </a:extLst>
          </p:cNvPr>
          <p:cNvSpPr>
            <a:spLocks noGrp="1"/>
          </p:cNvSpPr>
          <p:nvPr>
            <p:ph type="ftr" sz="quarter" idx="11"/>
          </p:nvPr>
        </p:nvSpPr>
        <p:spPr/>
        <p:txBody>
          <a:bodyPr/>
          <a:lstStyle/>
          <a:p>
            <a:r>
              <a:rPr lang="en-US"/>
              <a:t>Tyndale Theological Seminary Seminar</a:t>
            </a:r>
          </a:p>
        </p:txBody>
      </p:sp>
      <p:sp>
        <p:nvSpPr>
          <p:cNvPr id="4" name="Header Placeholder 3">
            <a:extLst>
              <a:ext uri="{FF2B5EF4-FFF2-40B4-BE49-F238E27FC236}">
                <a16:creationId xmlns:a16="http://schemas.microsoft.com/office/drawing/2014/main" id="{403A9069-85EE-4986-B3F4-4C59E21A330D}"/>
              </a:ext>
            </a:extLst>
          </p:cNvPr>
          <p:cNvSpPr>
            <a:spLocks noGrp="1"/>
          </p:cNvSpPr>
          <p:nvPr>
            <p:ph type="hdr" sz="quarter" idx="12"/>
          </p:nvPr>
        </p:nvSpPr>
        <p:spPr/>
        <p:txBody>
          <a:bodyPr/>
          <a:lstStyle/>
          <a:p>
            <a:r>
              <a:rPr lang="en-US"/>
              <a:t>Jim McGowan, Th.D. - Session 7-8 - Biblical Dispensations - Innocence thru Church Age</a:t>
            </a:r>
          </a:p>
        </p:txBody>
      </p:sp>
    </p:spTree>
    <p:extLst>
      <p:ext uri="{BB962C8B-B14F-4D97-AF65-F5344CB8AC3E}">
        <p14:creationId xmlns:p14="http://schemas.microsoft.com/office/powerpoint/2010/main" val="3394766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24B8C1-C18A-4677-8105-3204EFAA1C7A}" type="slidenum">
              <a:rPr lang="en-US" altLang="en-US"/>
              <a:pPr/>
              <a:t>49</a:t>
            </a:fld>
            <a:endParaRPr lang="en-US" altLang="en-US"/>
          </a:p>
        </p:txBody>
      </p:sp>
      <p:sp>
        <p:nvSpPr>
          <p:cNvPr id="4098" name="Rectangle 2"/>
          <p:cNvSpPr>
            <a:spLocks noGrp="1" noRot="1" noChangeAspect="1" noChangeArrowheads="1" noTextEdit="1"/>
          </p:cNvSpPr>
          <p:nvPr>
            <p:ph type="sldImg"/>
          </p:nvPr>
        </p:nvSpPr>
        <p:spPr>
          <a:xfrm>
            <a:off x="685800" y="1143000"/>
            <a:ext cx="5486400" cy="3086100"/>
          </a:xfrm>
          <a:ln/>
        </p:spPr>
      </p:sp>
      <p:sp>
        <p:nvSpPr>
          <p:cNvPr id="4099" name="Rectangle 3"/>
          <p:cNvSpPr>
            <a:spLocks noGrp="1" noChangeArrowheads="1"/>
          </p:cNvSpPr>
          <p:nvPr>
            <p:ph type="body" idx="1"/>
          </p:nvPr>
        </p:nvSpPr>
        <p:spPr/>
        <p:txBody>
          <a:bodyPr/>
          <a:lstStyle/>
          <a:p>
            <a:endParaRPr lang="en-US" altLang="en-US"/>
          </a:p>
        </p:txBody>
      </p:sp>
      <p:sp>
        <p:nvSpPr>
          <p:cNvPr id="2" name="Date Placeholder 1">
            <a:extLst>
              <a:ext uri="{FF2B5EF4-FFF2-40B4-BE49-F238E27FC236}">
                <a16:creationId xmlns:a16="http://schemas.microsoft.com/office/drawing/2014/main" id="{C6E46940-D860-4240-936A-EA2B8D29887C}"/>
              </a:ext>
            </a:extLst>
          </p:cNvPr>
          <p:cNvSpPr>
            <a:spLocks noGrp="1"/>
          </p:cNvSpPr>
          <p:nvPr>
            <p:ph type="dt" idx="10"/>
          </p:nvPr>
        </p:nvSpPr>
        <p:spPr/>
        <p:txBody>
          <a:bodyPr/>
          <a:lstStyle/>
          <a:p>
            <a:r>
              <a:rPr lang="en-US"/>
              <a:t>Oct. 5-7, 2017</a:t>
            </a:r>
          </a:p>
        </p:txBody>
      </p:sp>
      <p:sp>
        <p:nvSpPr>
          <p:cNvPr id="3" name="Footer Placeholder 2">
            <a:extLst>
              <a:ext uri="{FF2B5EF4-FFF2-40B4-BE49-F238E27FC236}">
                <a16:creationId xmlns:a16="http://schemas.microsoft.com/office/drawing/2014/main" id="{314CE1ED-CD81-4A06-A6F1-F7C66740DCBE}"/>
              </a:ext>
            </a:extLst>
          </p:cNvPr>
          <p:cNvSpPr>
            <a:spLocks noGrp="1"/>
          </p:cNvSpPr>
          <p:nvPr>
            <p:ph type="ftr" sz="quarter" idx="11"/>
          </p:nvPr>
        </p:nvSpPr>
        <p:spPr/>
        <p:txBody>
          <a:bodyPr/>
          <a:lstStyle/>
          <a:p>
            <a:r>
              <a:rPr lang="en-US"/>
              <a:t>Tyndale Theological Seminary Seminar</a:t>
            </a:r>
          </a:p>
        </p:txBody>
      </p:sp>
      <p:sp>
        <p:nvSpPr>
          <p:cNvPr id="4" name="Header Placeholder 3">
            <a:extLst>
              <a:ext uri="{FF2B5EF4-FFF2-40B4-BE49-F238E27FC236}">
                <a16:creationId xmlns:a16="http://schemas.microsoft.com/office/drawing/2014/main" id="{F00F4E85-26D5-4A45-BCDA-680A13118996}"/>
              </a:ext>
            </a:extLst>
          </p:cNvPr>
          <p:cNvSpPr>
            <a:spLocks noGrp="1"/>
          </p:cNvSpPr>
          <p:nvPr>
            <p:ph type="hdr" sz="quarter" idx="12"/>
          </p:nvPr>
        </p:nvSpPr>
        <p:spPr/>
        <p:txBody>
          <a:bodyPr/>
          <a:lstStyle/>
          <a:p>
            <a:r>
              <a:rPr lang="en-US"/>
              <a:t>Jim McGowan, Th.D. - Session 7-8 - Biblical Dispensations - Innocence thru Church Age</a:t>
            </a:r>
          </a:p>
        </p:txBody>
      </p:sp>
    </p:spTree>
    <p:extLst>
      <p:ext uri="{BB962C8B-B14F-4D97-AF65-F5344CB8AC3E}">
        <p14:creationId xmlns:p14="http://schemas.microsoft.com/office/powerpoint/2010/main" val="2532526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68AAA5-9D9B-4212-A0D0-090DC4D09D65}"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1142429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68AAA5-9D9B-4212-A0D0-090DC4D09D65}"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3283854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68AAA5-9D9B-4212-A0D0-090DC4D09D65}"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2735914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a:p>
        </p:txBody>
      </p:sp>
    </p:spTree>
    <p:extLst>
      <p:ext uri="{BB962C8B-B14F-4D97-AF65-F5344CB8AC3E}">
        <p14:creationId xmlns:p14="http://schemas.microsoft.com/office/powerpoint/2010/main" val="1313605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47725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normAutofit/>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51BF7BCE-34CD-4490-B0DA-89D6F1C52709}" type="slidenum">
              <a:rPr lang="en-US" altLang="en-US"/>
              <a:pPr>
                <a:defRPr/>
              </a:pPr>
              <a:t>‹#›</a:t>
            </a:fld>
            <a:endParaRPr lang="en-US" altLang="en-US"/>
          </a:p>
        </p:txBody>
      </p:sp>
    </p:spTree>
    <p:extLst>
      <p:ext uri="{BB962C8B-B14F-4D97-AF65-F5344CB8AC3E}">
        <p14:creationId xmlns:p14="http://schemas.microsoft.com/office/powerpoint/2010/main" val="3458554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fld id="{72C57AB3-4B60-4B22-9EF7-BDFF752C997C}" type="slidenum">
              <a:rPr lang="en-US" altLang="en-US"/>
              <a:pPr/>
              <a:t>‹#›</a:t>
            </a:fld>
            <a:endParaRPr lang="en-US" altLang="en-US"/>
          </a:p>
        </p:txBody>
      </p:sp>
    </p:spTree>
    <p:extLst>
      <p:ext uri="{BB962C8B-B14F-4D97-AF65-F5344CB8AC3E}">
        <p14:creationId xmlns:p14="http://schemas.microsoft.com/office/powerpoint/2010/main" val="1986300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68AAA5-9D9B-4212-A0D0-090DC4D09D65}"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3247236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68AAA5-9D9B-4212-A0D0-090DC4D09D65}"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3986962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68AAA5-9D9B-4212-A0D0-090DC4D09D65}" type="datetimeFigureOut">
              <a:rPr lang="en-US" smtClean="0"/>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2909989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68AAA5-9D9B-4212-A0D0-090DC4D09D65}" type="datetimeFigureOut">
              <a:rPr lang="en-US" smtClean="0"/>
              <a:t>10/5/2022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2266885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68AAA5-9D9B-4212-A0D0-090DC4D09D65}" type="datetimeFigureOut">
              <a:rPr lang="en-US" smtClean="0"/>
              <a:t>10/5/2022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272797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68AAA5-9D9B-4212-A0D0-090DC4D09D65}" type="datetimeFigureOut">
              <a:rPr lang="en-US" smtClean="0"/>
              <a:t>10/5/2022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689670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68AAA5-9D9B-4212-A0D0-090DC4D09D65}" type="datetimeFigureOut">
              <a:rPr lang="en-US" smtClean="0"/>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3263862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68AAA5-9D9B-4212-A0D0-090DC4D09D65}" type="datetimeFigureOut">
              <a:rPr lang="en-US" smtClean="0"/>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2374218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68AAA5-9D9B-4212-A0D0-090DC4D09D65}" type="datetimeFigureOut">
              <a:rPr lang="en-US" smtClean="0"/>
              <a:t>10/5/2022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5C52A3-9897-47E2-BB87-DD2693676B83}" type="slidenum">
              <a:rPr lang="en-US" smtClean="0"/>
              <a:t>‹#›</a:t>
            </a:fld>
            <a:endParaRPr lang="en-US"/>
          </a:p>
        </p:txBody>
      </p:sp>
    </p:spTree>
    <p:extLst>
      <p:ext uri="{BB962C8B-B14F-4D97-AF65-F5344CB8AC3E}">
        <p14:creationId xmlns:p14="http://schemas.microsoft.com/office/powerpoint/2010/main" val="229657310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job42ministry.org/dispensational-clarity" TargetMode="External"/><Relationship Id="rId2" Type="http://schemas.openxmlformats.org/officeDocument/2006/relationships/hyperlink" Target="https://www.pre-trib.org/dr-thomas-ice/message/covenants-and-dispensations-part-10" TargetMode="External"/><Relationship Id="rId1" Type="http://schemas.openxmlformats.org/officeDocument/2006/relationships/slideLayout" Target="../slideLayouts/slideLayout2.xml"/><Relationship Id="rId6" Type="http://schemas.openxmlformats.org/officeDocument/2006/relationships/hyperlink" Target="http://www.middletownbiblechurch.org/" TargetMode="External"/><Relationship Id="rId5" Type="http://schemas.openxmlformats.org/officeDocument/2006/relationships/hyperlink" Target="http://www.hollyhillsbiblechurch.org/" TargetMode="External"/><Relationship Id="rId4" Type="http://schemas.openxmlformats.org/officeDocument/2006/relationships/hyperlink" Target="http://www.slbc.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224764"/>
            <a:ext cx="6858000" cy="1358030"/>
          </a:xfrm>
        </p:spPr>
        <p:txBody>
          <a:bodyPr anchor="ctr">
            <a:normAutofit fontScale="90000"/>
          </a:bodyPr>
          <a:lstStyle/>
          <a:p>
            <a:r>
              <a:rPr lang="en-US" b="1" dirty="0">
                <a:latin typeface="+mn-lt"/>
              </a:rPr>
              <a:t>Biblical Dispensationalism</a:t>
            </a:r>
          </a:p>
        </p:txBody>
      </p:sp>
      <p:pic>
        <p:nvPicPr>
          <p:cNvPr id="4" name="Picture 3" descr="A person in a blue shirt is smiling at the camera&#10;&#10;Description generated with very high confidence">
            <a:extLst>
              <a:ext uri="{FF2B5EF4-FFF2-40B4-BE49-F238E27FC236}">
                <a16:creationId xmlns:a16="http://schemas.microsoft.com/office/drawing/2014/main" id="{33C2754A-9E63-4CE6-8EF8-3F30A4F037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39688" y="5671070"/>
            <a:ext cx="977315" cy="1097280"/>
          </a:xfrm>
          <a:prstGeom prst="ellipse">
            <a:avLst/>
          </a:prstGeom>
        </p:spPr>
      </p:pic>
      <p:sp>
        <p:nvSpPr>
          <p:cNvPr id="5" name="Title 1">
            <a:extLst>
              <a:ext uri="{FF2B5EF4-FFF2-40B4-BE49-F238E27FC236}">
                <a16:creationId xmlns:a16="http://schemas.microsoft.com/office/drawing/2014/main" id="{97EC0916-2A0D-4634-84DA-E34C1BFBF1BC}"/>
              </a:ext>
            </a:extLst>
          </p:cNvPr>
          <p:cNvSpPr txBox="1">
            <a:spLocks/>
          </p:cNvSpPr>
          <p:nvPr/>
        </p:nvSpPr>
        <p:spPr>
          <a:xfrm>
            <a:off x="3662312" y="6030540"/>
            <a:ext cx="4867375" cy="73781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defRPr/>
            </a:pPr>
            <a:r>
              <a:rPr lang="en-US" sz="2400" dirty="0">
                <a:solidFill>
                  <a:prstClr val="black"/>
                </a:solidFill>
                <a:latin typeface="Calibri" panose="020F0502020204030204"/>
                <a:cs typeface="Arial" charset="0"/>
              </a:rPr>
              <a:t>Jim McGowan, MTS, Th.D.</a:t>
            </a:r>
          </a:p>
        </p:txBody>
      </p:sp>
      <p:pic>
        <p:nvPicPr>
          <p:cNvPr id="6" name="Picture 5">
            <a:extLst>
              <a:ext uri="{FF2B5EF4-FFF2-40B4-BE49-F238E27FC236}">
                <a16:creationId xmlns:a16="http://schemas.microsoft.com/office/drawing/2014/main" id="{5EBA679E-129E-4650-B9A3-7EE27D58FFB2}"/>
              </a:ext>
            </a:extLst>
          </p:cNvPr>
          <p:cNvPicPr>
            <a:picLocks noChangeAspect="1"/>
          </p:cNvPicPr>
          <p:nvPr/>
        </p:nvPicPr>
        <p:blipFill>
          <a:blip r:embed="rId4"/>
          <a:stretch>
            <a:fillRect/>
          </a:stretch>
        </p:blipFill>
        <p:spPr>
          <a:xfrm>
            <a:off x="1718693" y="1999364"/>
            <a:ext cx="8754615" cy="2859272"/>
          </a:xfrm>
          <a:prstGeom prst="rect">
            <a:avLst/>
          </a:prstGeom>
          <a:solidFill>
            <a:schemeClr val="bg1"/>
          </a:solidFill>
        </p:spPr>
      </p:pic>
    </p:spTree>
    <p:extLst>
      <p:ext uri="{BB962C8B-B14F-4D97-AF65-F5344CB8AC3E}">
        <p14:creationId xmlns:p14="http://schemas.microsoft.com/office/powerpoint/2010/main" val="1011186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1D235771-F347-4C46-8996-206487AAF82B}"/>
              </a:ext>
            </a:extLst>
          </p:cNvPr>
          <p:cNvGraphicFramePr/>
          <p:nvPr>
            <p:extLst>
              <p:ext uri="{D42A27DB-BD31-4B8C-83A1-F6EECF244321}">
                <p14:modId xmlns:p14="http://schemas.microsoft.com/office/powerpoint/2010/main" val="2939795587"/>
              </p:ext>
            </p:extLst>
          </p:nvPr>
        </p:nvGraphicFramePr>
        <p:xfrm>
          <a:off x="601021" y="1202374"/>
          <a:ext cx="10993757" cy="49812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a:extLst>
              <a:ext uri="{FF2B5EF4-FFF2-40B4-BE49-F238E27FC236}">
                <a16:creationId xmlns:a16="http://schemas.microsoft.com/office/drawing/2014/main" id="{B7359854-1095-4B0E-8949-DCD679C3252F}"/>
              </a:ext>
            </a:extLst>
          </p:cNvPr>
          <p:cNvSpPr txBox="1">
            <a:spLocks/>
          </p:cNvSpPr>
          <p:nvPr/>
        </p:nvSpPr>
        <p:spPr>
          <a:xfrm>
            <a:off x="2050768" y="190869"/>
            <a:ext cx="8090464"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spTree>
    <p:extLst>
      <p:ext uri="{BB962C8B-B14F-4D97-AF65-F5344CB8AC3E}">
        <p14:creationId xmlns:p14="http://schemas.microsoft.com/office/powerpoint/2010/main" val="3367876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Content Placeholder 2"/>
          <p:cNvSpPr>
            <a:spLocks noGrp="1"/>
          </p:cNvSpPr>
          <p:nvPr>
            <p:ph idx="1"/>
          </p:nvPr>
        </p:nvSpPr>
        <p:spPr>
          <a:xfrm>
            <a:off x="612058" y="2055845"/>
            <a:ext cx="10980174" cy="2746310"/>
          </a:xfrm>
        </p:spPr>
        <p:txBody>
          <a:bodyPr/>
          <a:lstStyle/>
          <a:p>
            <a:pPr marL="0" indent="0" algn="just">
              <a:lnSpc>
                <a:spcPct val="100000"/>
              </a:lnSpc>
              <a:spcBef>
                <a:spcPts val="0"/>
              </a:spcBef>
              <a:buNone/>
            </a:pPr>
            <a:r>
              <a:rPr lang="en-US" sz="3200" dirty="0"/>
              <a:t>“In the N.T, it [</a:t>
            </a:r>
            <a:r>
              <a:rPr lang="en-US" sz="3200" i="1" dirty="0" err="1"/>
              <a:t>mystērion</a:t>
            </a:r>
            <a:r>
              <a:rPr lang="en-US" sz="3200" dirty="0"/>
              <a:t>] denotes, not the mysterious (as with the Eng. word), but that which, being outside the range of unassisted natural apprehension, </a:t>
            </a:r>
            <a:r>
              <a:rPr lang="en-US" sz="3200" b="1" dirty="0">
                <a:solidFill>
                  <a:srgbClr val="0000CC"/>
                </a:solidFill>
              </a:rPr>
              <a:t>can be made known only by Divine revelation</a:t>
            </a:r>
            <a:r>
              <a:rPr lang="en-US" sz="3200" dirty="0"/>
              <a:t>, and is made known in a manner and at a time appointed by God, and to those who are illumined by His Spirit.”</a:t>
            </a:r>
            <a:endParaRPr lang="en-US" altLang="en-US" sz="3600" dirty="0"/>
          </a:p>
          <a:p>
            <a:pPr marL="0" indent="0" algn="just">
              <a:buNone/>
            </a:pPr>
            <a:endParaRPr lang="en-US" altLang="en-US" sz="3600" dirty="0"/>
          </a:p>
          <a:p>
            <a:pPr marL="0" indent="0" algn="just">
              <a:buNone/>
            </a:pPr>
            <a:endParaRPr lang="en-US" altLang="en-US" sz="3600" dirty="0"/>
          </a:p>
          <a:p>
            <a:pPr marL="0" indent="0" algn="just">
              <a:buNone/>
            </a:pPr>
            <a:endParaRPr lang="en-US" altLang="en-US" sz="3600" dirty="0"/>
          </a:p>
          <a:p>
            <a:pPr marL="0" indent="0" algn="just">
              <a:buNone/>
            </a:pPr>
            <a:endParaRPr lang="en-US" altLang="en-US" sz="3600" dirty="0"/>
          </a:p>
          <a:p>
            <a:pPr marL="0" indent="0" algn="just">
              <a:buNone/>
            </a:pPr>
            <a:endParaRPr lang="en-US" altLang="en-US" sz="3600" dirty="0"/>
          </a:p>
          <a:p>
            <a:pPr marL="0" indent="0" algn="just">
              <a:buNone/>
            </a:pPr>
            <a:endParaRPr lang="en-US" altLang="en-US" sz="3600" dirty="0"/>
          </a:p>
          <a:p>
            <a:pPr marL="0" indent="0" algn="just">
              <a:buNone/>
            </a:pPr>
            <a:endParaRPr lang="en-US" altLang="en-US" sz="3600" dirty="0"/>
          </a:p>
          <a:p>
            <a:pPr marL="0" indent="0" algn="just">
              <a:buNone/>
            </a:pPr>
            <a:endParaRPr lang="en-US" altLang="en-US" sz="3600" dirty="0"/>
          </a:p>
          <a:p>
            <a:pPr marL="0" indent="0" algn="just">
              <a:buNone/>
            </a:pPr>
            <a:endParaRPr lang="en-US" altLang="en-US" sz="3600" dirty="0"/>
          </a:p>
          <a:p>
            <a:pPr marL="0" indent="0" algn="just">
              <a:buNone/>
            </a:pPr>
            <a:endParaRPr lang="en-US" altLang="en-US" sz="3600" dirty="0"/>
          </a:p>
          <a:p>
            <a:pPr marL="0" indent="0" algn="just">
              <a:buNone/>
            </a:pPr>
            <a:endParaRPr lang="en-US" altLang="en-US" sz="3600" dirty="0"/>
          </a:p>
          <a:p>
            <a:pPr marL="0" indent="0" algn="just">
              <a:buNone/>
            </a:pPr>
            <a:endParaRPr lang="en-US" altLang="en-US" sz="3600" dirty="0"/>
          </a:p>
          <a:p>
            <a:pPr marL="0" indent="0" algn="just">
              <a:buNone/>
            </a:pPr>
            <a:endParaRPr lang="en-US" altLang="en-US" sz="3600" dirty="0"/>
          </a:p>
          <a:p>
            <a:pPr marL="0" indent="0" algn="just">
              <a:buNone/>
            </a:pPr>
            <a:endParaRPr lang="en-US" altLang="en-US" sz="3600" dirty="0"/>
          </a:p>
          <a:p>
            <a:pPr marL="0" indent="0" algn="just">
              <a:buNone/>
            </a:pPr>
            <a:endParaRPr lang="en-US" altLang="en-US" sz="3600" dirty="0"/>
          </a:p>
          <a:p>
            <a:pPr marL="0" indent="0" algn="just">
              <a:buNone/>
            </a:pPr>
            <a:endParaRPr lang="en-US" altLang="en-US" sz="3600" dirty="0"/>
          </a:p>
          <a:p>
            <a:pPr marL="0" indent="0" algn="just">
              <a:buNone/>
            </a:pPr>
            <a:endParaRPr lang="en-US" altLang="en-US" sz="3600" dirty="0"/>
          </a:p>
          <a:p>
            <a:pPr marL="0" indent="0" algn="just">
              <a:buNone/>
            </a:pPr>
            <a:endParaRPr lang="en-US" altLang="en-US" sz="3600" dirty="0"/>
          </a:p>
          <a:p>
            <a:pPr marL="0" indent="0" algn="just">
              <a:buNone/>
            </a:pPr>
            <a:endParaRPr lang="en-US" altLang="en-US" sz="3600" dirty="0"/>
          </a:p>
          <a:p>
            <a:pPr marL="0" indent="0" algn="just">
              <a:buNone/>
            </a:pPr>
            <a:endParaRPr lang="en-US" altLang="en-US" sz="3600" dirty="0"/>
          </a:p>
        </p:txBody>
      </p:sp>
      <p:sp>
        <p:nvSpPr>
          <p:cNvPr id="108548" name="TextBox 3"/>
          <p:cNvSpPr txBox="1">
            <a:spLocks noChangeArrowheads="1"/>
          </p:cNvSpPr>
          <p:nvPr/>
        </p:nvSpPr>
        <p:spPr bwMode="auto">
          <a:xfrm>
            <a:off x="2324100" y="6096000"/>
            <a:ext cx="7543800" cy="584200"/>
          </a:xfrm>
          <a:prstGeom prst="rect">
            <a:avLst/>
          </a:prstGeom>
          <a:noFill/>
          <a:ln w="9525">
            <a:noFill/>
            <a:miter lim="800000"/>
            <a:headEnd/>
            <a:tailEnd/>
          </a:ln>
        </p:spPr>
        <p:txBody>
          <a:bodyPr>
            <a:spAutoFit/>
          </a:bodyPr>
          <a:lstStyle/>
          <a:p>
            <a:pPr algn="ctr"/>
            <a:r>
              <a:rPr lang="en-US" altLang="en-US" sz="1600" dirty="0">
                <a:latin typeface="Calibri" panose="020F0502020204030204" pitchFamily="34" charset="0"/>
                <a:cs typeface="Calibri" panose="020F0502020204030204" pitchFamily="34" charset="0"/>
              </a:rPr>
              <a:t>W. E. Vine, Merrill F. Unger, and William White, </a:t>
            </a:r>
            <a:r>
              <a:rPr lang="en-US" altLang="en-US" sz="1600" i="1" dirty="0">
                <a:latin typeface="Calibri" panose="020F0502020204030204" pitchFamily="34" charset="0"/>
                <a:cs typeface="Calibri" panose="020F0502020204030204" pitchFamily="34" charset="0"/>
              </a:rPr>
              <a:t>Vine's Complete Expository Dictionary of the Old and New Testament Words</a:t>
            </a:r>
            <a:r>
              <a:rPr lang="en-US" altLang="en-US" sz="1600" dirty="0">
                <a:latin typeface="Calibri" panose="020F0502020204030204" pitchFamily="34" charset="0"/>
                <a:cs typeface="Calibri" panose="020F0502020204030204" pitchFamily="34" charset="0"/>
              </a:rPr>
              <a:t> (Nashville: Nelson, 1996), 424.</a:t>
            </a:r>
          </a:p>
        </p:txBody>
      </p:sp>
      <p:sp>
        <p:nvSpPr>
          <p:cNvPr id="4" name="Title 1">
            <a:extLst>
              <a:ext uri="{FF2B5EF4-FFF2-40B4-BE49-F238E27FC236}">
                <a16:creationId xmlns:a16="http://schemas.microsoft.com/office/drawing/2014/main" id="{93254904-01AB-3D6F-77AF-B73A6663C42E}"/>
              </a:ext>
            </a:extLst>
          </p:cNvPr>
          <p:cNvSpPr>
            <a:spLocks noGrp="1"/>
          </p:cNvSpPr>
          <p:nvPr>
            <p:ph type="title"/>
          </p:nvPr>
        </p:nvSpPr>
        <p:spPr>
          <a:xfrm>
            <a:off x="2287229" y="228600"/>
            <a:ext cx="7617542" cy="1135626"/>
          </a:xfrm>
        </p:spPr>
        <p:txBody>
          <a:bodyPr>
            <a:normAutofit fontScale="90000"/>
          </a:bodyPr>
          <a:lstStyle/>
          <a:p>
            <a:pPr algn="ctr">
              <a:lnSpc>
                <a:spcPct val="100000"/>
              </a:lnSpc>
              <a:defRPr/>
            </a:pPr>
            <a:r>
              <a:rPr lang="en-US" altLang="en-US" sz="4000" b="1" dirty="0">
                <a:latin typeface="+mn-lt"/>
              </a:rPr>
              <a:t>The Church was a “Mystery” </a:t>
            </a:r>
            <a:br>
              <a:rPr lang="en-US" altLang="en-US" sz="4000" b="1" dirty="0">
                <a:latin typeface="+mn-lt"/>
              </a:rPr>
            </a:br>
            <a:r>
              <a:rPr lang="en-US" altLang="en-US" sz="3600" b="1" dirty="0">
                <a:latin typeface="+mn-lt"/>
              </a:rPr>
              <a:t>“MYSTERY” DEFINED</a:t>
            </a:r>
          </a:p>
        </p:txBody>
      </p:sp>
    </p:spTree>
    <p:extLst>
      <p:ext uri="{BB962C8B-B14F-4D97-AF65-F5344CB8AC3E}">
        <p14:creationId xmlns:p14="http://schemas.microsoft.com/office/powerpoint/2010/main" val="514213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16682F-E27C-4813-91C7-C6DD78CA08CB}"/>
              </a:ext>
            </a:extLst>
          </p:cNvPr>
          <p:cNvPicPr>
            <a:picLocks noChangeAspect="1"/>
          </p:cNvPicPr>
          <p:nvPr/>
        </p:nvPicPr>
        <p:blipFill>
          <a:blip r:embed="rId2"/>
          <a:stretch>
            <a:fillRect/>
          </a:stretch>
        </p:blipFill>
        <p:spPr>
          <a:xfrm>
            <a:off x="1836376" y="1037082"/>
            <a:ext cx="8519255" cy="5486400"/>
          </a:xfrm>
          <a:prstGeom prst="rect">
            <a:avLst/>
          </a:prstGeom>
          <a:ln>
            <a:solidFill>
              <a:schemeClr val="tx1"/>
            </a:solidFill>
          </a:ln>
        </p:spPr>
      </p:pic>
      <p:sp>
        <p:nvSpPr>
          <p:cNvPr id="4" name="Title 1">
            <a:extLst>
              <a:ext uri="{FF2B5EF4-FFF2-40B4-BE49-F238E27FC236}">
                <a16:creationId xmlns:a16="http://schemas.microsoft.com/office/drawing/2014/main" id="{BCEB3EA4-BF7B-4A60-B338-D0DDBDCD0253}"/>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sp>
        <p:nvSpPr>
          <p:cNvPr id="3" name="Arrow: Up 2">
            <a:extLst>
              <a:ext uri="{FF2B5EF4-FFF2-40B4-BE49-F238E27FC236}">
                <a16:creationId xmlns:a16="http://schemas.microsoft.com/office/drawing/2014/main" id="{A9B2CE1A-CD77-DD34-4C8D-351770B54229}"/>
              </a:ext>
            </a:extLst>
          </p:cNvPr>
          <p:cNvSpPr/>
          <p:nvPr/>
        </p:nvSpPr>
        <p:spPr>
          <a:xfrm rot="16200000">
            <a:off x="6974203" y="5714434"/>
            <a:ext cx="214685" cy="911888"/>
          </a:xfrm>
          <a:prstGeom prst="up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295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8C308E-0879-4D03-AAFB-614685F344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74747" y="1046702"/>
            <a:ext cx="8242506" cy="5730737"/>
          </a:xfrm>
          <a:prstGeom prst="rect">
            <a:avLst/>
          </a:prstGeom>
        </p:spPr>
      </p:pic>
      <p:sp>
        <p:nvSpPr>
          <p:cNvPr id="5" name="Title 1">
            <a:extLst>
              <a:ext uri="{FF2B5EF4-FFF2-40B4-BE49-F238E27FC236}">
                <a16:creationId xmlns:a16="http://schemas.microsoft.com/office/drawing/2014/main" id="{1FA78B9B-875C-4C2C-8F6F-761404AD61D8}"/>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spTree>
    <p:extLst>
      <p:ext uri="{BB962C8B-B14F-4D97-AF65-F5344CB8AC3E}">
        <p14:creationId xmlns:p14="http://schemas.microsoft.com/office/powerpoint/2010/main" val="1554988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675659" y="1238688"/>
            <a:ext cx="10840682" cy="4937760"/>
          </a:xfrm>
          <a:prstGeom prst="rect">
            <a:avLst/>
          </a:prstGeom>
          <a:ln>
            <a:solidFill>
              <a:schemeClr val="tx1"/>
            </a:solidFill>
          </a:ln>
        </p:spPr>
      </p:pic>
      <p:sp>
        <p:nvSpPr>
          <p:cNvPr id="5" name="Title 1">
            <a:extLst>
              <a:ext uri="{FF2B5EF4-FFF2-40B4-BE49-F238E27FC236}">
                <a16:creationId xmlns:a16="http://schemas.microsoft.com/office/drawing/2014/main" id="{E23FF4AB-2366-473F-8D4D-3DA3231A748A}"/>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spTree>
    <p:extLst>
      <p:ext uri="{BB962C8B-B14F-4D97-AF65-F5344CB8AC3E}">
        <p14:creationId xmlns:p14="http://schemas.microsoft.com/office/powerpoint/2010/main" val="1376407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B8316D-F0A1-44EA-88A3-F76300BE9C31}"/>
              </a:ext>
            </a:extLst>
          </p:cNvPr>
          <p:cNvPicPr>
            <a:picLocks noChangeAspect="1"/>
          </p:cNvPicPr>
          <p:nvPr/>
        </p:nvPicPr>
        <p:blipFill>
          <a:blip r:embed="rId2"/>
          <a:stretch>
            <a:fillRect/>
          </a:stretch>
        </p:blipFill>
        <p:spPr>
          <a:xfrm>
            <a:off x="2677116" y="1217431"/>
            <a:ext cx="6837768" cy="4572000"/>
          </a:xfrm>
          <a:prstGeom prst="rect">
            <a:avLst/>
          </a:prstGeom>
        </p:spPr>
      </p:pic>
      <p:sp>
        <p:nvSpPr>
          <p:cNvPr id="5" name="Title 1">
            <a:extLst>
              <a:ext uri="{FF2B5EF4-FFF2-40B4-BE49-F238E27FC236}">
                <a16:creationId xmlns:a16="http://schemas.microsoft.com/office/drawing/2014/main" id="{7E843F9F-CA44-4FC1-A9CF-14818D6F5ACA}"/>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spTree>
    <p:extLst>
      <p:ext uri="{BB962C8B-B14F-4D97-AF65-F5344CB8AC3E}">
        <p14:creationId xmlns:p14="http://schemas.microsoft.com/office/powerpoint/2010/main" val="39345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69209" y="1004205"/>
            <a:ext cx="8253582" cy="5486400"/>
          </a:xfrm>
          <a:prstGeom prst="rect">
            <a:avLst/>
          </a:prstGeom>
          <a:solidFill>
            <a:srgbClr val="000066"/>
          </a:solidFill>
          <a:ln w="38100">
            <a:solidFill>
              <a:srgbClr val="C00000"/>
            </a:solidFill>
          </a:ln>
        </p:spPr>
      </p:pic>
      <p:sp>
        <p:nvSpPr>
          <p:cNvPr id="5" name="Title 1">
            <a:extLst>
              <a:ext uri="{FF2B5EF4-FFF2-40B4-BE49-F238E27FC236}">
                <a16:creationId xmlns:a16="http://schemas.microsoft.com/office/drawing/2014/main" id="{287D4AA6-6C8F-4998-95A3-2A57A223616F}"/>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spTree>
    <p:extLst>
      <p:ext uri="{BB962C8B-B14F-4D97-AF65-F5344CB8AC3E}">
        <p14:creationId xmlns:p14="http://schemas.microsoft.com/office/powerpoint/2010/main" val="2678074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1981200" y="1209675"/>
            <a:ext cx="8229600" cy="581025"/>
          </a:xfrm>
        </p:spPr>
        <p:txBody>
          <a:bodyPr>
            <a:normAutofit/>
          </a:bodyPr>
          <a:lstStyle/>
          <a:p>
            <a:pPr algn="ctr" eaLnBrk="1" hangingPunct="1">
              <a:lnSpc>
                <a:spcPct val="100000"/>
              </a:lnSpc>
              <a:defRPr/>
            </a:pPr>
            <a:r>
              <a:rPr lang="en-US" sz="3200" b="1" dirty="0">
                <a:solidFill>
                  <a:srgbClr val="0000CC"/>
                </a:solidFill>
                <a:latin typeface="Calibri" panose="020F0502020204030204" pitchFamily="34" charset="0"/>
                <a:cs typeface="Calibri" panose="020F0502020204030204" pitchFamily="34" charset="0"/>
              </a:rPr>
              <a:t>‘Order’ or Tagma (1 Cor. 15:23)</a:t>
            </a:r>
          </a:p>
        </p:txBody>
      </p:sp>
      <p:sp>
        <p:nvSpPr>
          <p:cNvPr id="11267" name="Rectangle 3"/>
          <p:cNvSpPr>
            <a:spLocks noGrp="1" noChangeArrowheads="1"/>
          </p:cNvSpPr>
          <p:nvPr>
            <p:ph type="body" idx="4294967295"/>
          </p:nvPr>
        </p:nvSpPr>
        <p:spPr>
          <a:xfrm>
            <a:off x="612059" y="1914525"/>
            <a:ext cx="10967882" cy="3918462"/>
          </a:xfrm>
        </p:spPr>
        <p:txBody>
          <a:bodyPr>
            <a:noAutofit/>
          </a:bodyPr>
          <a:lstStyle/>
          <a:p>
            <a:pPr marL="571500" indent="-571500">
              <a:lnSpc>
                <a:spcPct val="100000"/>
              </a:lnSpc>
              <a:spcBef>
                <a:spcPts val="0"/>
              </a:spcBef>
              <a:spcAft>
                <a:spcPts val="1200"/>
              </a:spcAft>
              <a:buClr>
                <a:srgbClr val="0000CC"/>
              </a:buClr>
              <a:buSzPct val="100000"/>
              <a:buFont typeface="+mj-lt"/>
              <a:buAutoNum type="romanUcPeriod"/>
              <a:defRPr/>
            </a:pPr>
            <a:r>
              <a:rPr lang="en-US" b="1" u="sng" dirty="0">
                <a:solidFill>
                  <a:srgbClr val="0000CC"/>
                </a:solidFill>
                <a:latin typeface="Calibri" panose="020F0502020204030204" pitchFamily="34" charset="0"/>
                <a:ea typeface="+mj-ea"/>
                <a:cs typeface="Calibri" panose="020F0502020204030204" pitchFamily="34" charset="0"/>
              </a:rPr>
              <a:t>BELIEVERS</a:t>
            </a:r>
          </a:p>
          <a:p>
            <a:pPr marL="1028700" lvl="1" indent="-571500">
              <a:lnSpc>
                <a:spcPct val="100000"/>
              </a:lnSpc>
              <a:spcBef>
                <a:spcPts val="0"/>
              </a:spcBef>
              <a:spcAft>
                <a:spcPts val="1200"/>
              </a:spcAft>
              <a:buClr>
                <a:srgbClr val="0000CC"/>
              </a:buClr>
              <a:buSzPct val="100000"/>
              <a:buFont typeface="+mj-lt"/>
              <a:buAutoNum type="alphaUcPeriod"/>
              <a:defRPr/>
            </a:pPr>
            <a:r>
              <a:rPr lang="en-US" sz="2800" b="1" dirty="0">
                <a:solidFill>
                  <a:srgbClr val="0000CC"/>
                </a:solidFill>
                <a:latin typeface="Calibri" panose="020F0502020204030204" pitchFamily="34" charset="0"/>
                <a:ea typeface="+mj-ea"/>
                <a:cs typeface="Calibri" panose="020F0502020204030204" pitchFamily="34" charset="0"/>
              </a:rPr>
              <a:t>General / First Fruits: </a:t>
            </a:r>
            <a:r>
              <a:rPr lang="en-US" sz="2800" dirty="0">
                <a:cs typeface="Calibri" panose="020F0502020204030204" pitchFamily="34" charset="0"/>
              </a:rPr>
              <a:t>Christ’s resurrection (1 Cor 15:23)</a:t>
            </a:r>
          </a:p>
          <a:p>
            <a:pPr marL="1028700" lvl="1" indent="-571500">
              <a:lnSpc>
                <a:spcPct val="100000"/>
              </a:lnSpc>
              <a:spcBef>
                <a:spcPts val="0"/>
              </a:spcBef>
              <a:spcAft>
                <a:spcPts val="1200"/>
              </a:spcAft>
              <a:buClr>
                <a:srgbClr val="0000CC"/>
              </a:buClr>
              <a:buSzPct val="100000"/>
              <a:buFont typeface="+mj-lt"/>
              <a:buAutoNum type="alphaUcPeriod"/>
              <a:defRPr/>
            </a:pPr>
            <a:r>
              <a:rPr lang="en-US" sz="2800" b="1" dirty="0">
                <a:solidFill>
                  <a:srgbClr val="0000CC"/>
                </a:solidFill>
                <a:highlight>
                  <a:srgbClr val="FFFF00"/>
                </a:highlight>
                <a:latin typeface="Calibri" panose="020F0502020204030204" pitchFamily="34" charset="0"/>
                <a:ea typeface="+mj-ea"/>
                <a:cs typeface="Calibri" panose="020F0502020204030204" pitchFamily="34" charset="0"/>
              </a:rPr>
              <a:t>Officer / Rapture: </a:t>
            </a:r>
            <a:r>
              <a:rPr lang="en-US" sz="2800" b="1" dirty="0">
                <a:highlight>
                  <a:srgbClr val="FFFF00"/>
                </a:highlight>
                <a:cs typeface="Calibri" panose="020F0502020204030204" pitchFamily="34" charset="0"/>
              </a:rPr>
              <a:t>Church Age Believers (1 Thess 4:13-18)</a:t>
            </a:r>
          </a:p>
          <a:p>
            <a:pPr marL="1028700" lvl="1" indent="-571500">
              <a:lnSpc>
                <a:spcPct val="100000"/>
              </a:lnSpc>
              <a:spcBef>
                <a:spcPts val="0"/>
              </a:spcBef>
              <a:spcAft>
                <a:spcPts val="1200"/>
              </a:spcAft>
              <a:buClr>
                <a:srgbClr val="0000CC"/>
              </a:buClr>
              <a:buSzPct val="100000"/>
              <a:buFont typeface="+mj-lt"/>
              <a:buAutoNum type="alphaUcPeriod"/>
              <a:defRPr/>
            </a:pPr>
            <a:r>
              <a:rPr lang="en-US" sz="2800" b="1" dirty="0">
                <a:solidFill>
                  <a:srgbClr val="0000CC"/>
                </a:solidFill>
                <a:latin typeface="Calibri" panose="020F0502020204030204" pitchFamily="34" charset="0"/>
                <a:ea typeface="+mj-ea"/>
                <a:cs typeface="Calibri" panose="020F0502020204030204" pitchFamily="34" charset="0"/>
              </a:rPr>
              <a:t>Soldiers / Gleanings: </a:t>
            </a:r>
            <a:r>
              <a:rPr lang="en-US" sz="2800" dirty="0">
                <a:cs typeface="Calibri" panose="020F0502020204030204" pitchFamily="34" charset="0"/>
              </a:rPr>
              <a:t>OT saints &amp; Tribulation martyrs (Rev 20:4)</a:t>
            </a:r>
          </a:p>
          <a:p>
            <a:pPr marL="571500" indent="-571500">
              <a:lnSpc>
                <a:spcPct val="100000"/>
              </a:lnSpc>
              <a:spcBef>
                <a:spcPts val="0"/>
              </a:spcBef>
              <a:spcAft>
                <a:spcPts val="1200"/>
              </a:spcAft>
              <a:buClr>
                <a:srgbClr val="0000CC"/>
              </a:buClr>
              <a:buSzPct val="100000"/>
              <a:buFont typeface="+mj-lt"/>
              <a:buAutoNum type="romanUcPeriod"/>
              <a:defRPr/>
            </a:pPr>
            <a:r>
              <a:rPr lang="en-US" b="1" u="sng" dirty="0">
                <a:solidFill>
                  <a:srgbClr val="920000"/>
                </a:solidFill>
                <a:cs typeface="Calibri" panose="020F0502020204030204" pitchFamily="34" charset="0"/>
              </a:rPr>
              <a:t>UNBELIEVERS</a:t>
            </a:r>
          </a:p>
          <a:p>
            <a:pPr marL="971550" lvl="1" indent="-514350">
              <a:lnSpc>
                <a:spcPct val="100000"/>
              </a:lnSpc>
              <a:spcBef>
                <a:spcPts val="0"/>
              </a:spcBef>
              <a:spcAft>
                <a:spcPts val="1200"/>
              </a:spcAft>
              <a:buClr>
                <a:srgbClr val="0000CC"/>
              </a:buClr>
              <a:buSzPct val="100000"/>
              <a:buFont typeface="+mj-lt"/>
              <a:buAutoNum type="alphaUcPeriod"/>
              <a:defRPr/>
            </a:pPr>
            <a:r>
              <a:rPr lang="en-US" sz="2800" b="1" dirty="0">
                <a:solidFill>
                  <a:srgbClr val="920000"/>
                </a:solidFill>
                <a:cs typeface="Calibri" panose="020F0502020204030204" pitchFamily="34" charset="0"/>
              </a:rPr>
              <a:t>Captives: </a:t>
            </a:r>
            <a:r>
              <a:rPr lang="en-US" sz="2800" dirty="0">
                <a:cs typeface="Calibri" panose="020F0502020204030204" pitchFamily="34" charset="0"/>
              </a:rPr>
              <a:t>Unsaved of all ages (Rev 20:5)</a:t>
            </a:r>
          </a:p>
        </p:txBody>
      </p:sp>
      <p:sp>
        <p:nvSpPr>
          <p:cNvPr id="6" name="Title 1">
            <a:extLst>
              <a:ext uri="{FF2B5EF4-FFF2-40B4-BE49-F238E27FC236}">
                <a16:creationId xmlns:a16="http://schemas.microsoft.com/office/drawing/2014/main" id="{C715CC98-CAEF-412F-9BD2-CC28DD147989}"/>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pic>
        <p:nvPicPr>
          <p:cNvPr id="2" name="Picture 1">
            <a:extLst>
              <a:ext uri="{FF2B5EF4-FFF2-40B4-BE49-F238E27FC236}">
                <a16:creationId xmlns:a16="http://schemas.microsoft.com/office/drawing/2014/main" id="{219E3F00-233B-517D-30D7-E28B2D42A86A}"/>
              </a:ext>
            </a:extLst>
          </p:cNvPr>
          <p:cNvPicPr>
            <a:picLocks noChangeAspect="1"/>
          </p:cNvPicPr>
          <p:nvPr/>
        </p:nvPicPr>
        <p:blipFill>
          <a:blip r:embed="rId2"/>
          <a:stretch>
            <a:fillRect/>
          </a:stretch>
        </p:blipFill>
        <p:spPr>
          <a:xfrm>
            <a:off x="8158444" y="4306460"/>
            <a:ext cx="3421497" cy="2286000"/>
          </a:xfrm>
          <a:prstGeom prst="rect">
            <a:avLst/>
          </a:prstGeom>
        </p:spPr>
      </p:pic>
    </p:spTree>
    <p:extLst>
      <p:ext uri="{BB962C8B-B14F-4D97-AF65-F5344CB8AC3E}">
        <p14:creationId xmlns:p14="http://schemas.microsoft.com/office/powerpoint/2010/main" val="3523815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09800" y="1024119"/>
            <a:ext cx="7772400" cy="1143000"/>
          </a:xfrm>
        </p:spPr>
        <p:txBody>
          <a:bodyPr>
            <a:normAutofit/>
          </a:bodyPr>
          <a:lstStyle/>
          <a:p>
            <a:pPr algn="ctr" eaLnBrk="1" hangingPunct="1"/>
            <a:r>
              <a:rPr lang="en-US" altLang="en-US" sz="3200" b="1" dirty="0">
                <a:solidFill>
                  <a:srgbClr val="0000CC"/>
                </a:solidFill>
                <a:latin typeface="Calibri" panose="020F0502020204030204" pitchFamily="34" charset="0"/>
                <a:cs typeface="Calibri" panose="020F0502020204030204" pitchFamily="34" charset="0"/>
              </a:rPr>
              <a:t>Catching Away of All Living Believers </a:t>
            </a:r>
            <a:br>
              <a:rPr lang="en-US" altLang="en-US" sz="2800" dirty="0">
                <a:latin typeface="Calibri" panose="020F0502020204030204" pitchFamily="34" charset="0"/>
                <a:cs typeface="Calibri" panose="020F0502020204030204" pitchFamily="34" charset="0"/>
              </a:rPr>
            </a:br>
            <a:r>
              <a:rPr lang="en-US" altLang="en-US" sz="2800" dirty="0">
                <a:latin typeface="Calibri" panose="020F0502020204030204" pitchFamily="34" charset="0"/>
                <a:cs typeface="Calibri" panose="020F0502020204030204" pitchFamily="34" charset="0"/>
              </a:rPr>
              <a:t>(1 </a:t>
            </a:r>
            <a:r>
              <a:rPr lang="en-US" altLang="en-US" sz="2800" dirty="0" err="1">
                <a:latin typeface="Calibri" panose="020F0502020204030204" pitchFamily="34" charset="0"/>
                <a:cs typeface="Calibri" panose="020F0502020204030204" pitchFamily="34" charset="0"/>
              </a:rPr>
              <a:t>Thess</a:t>
            </a:r>
            <a:r>
              <a:rPr lang="en-US" altLang="en-US" sz="2800" dirty="0">
                <a:latin typeface="Calibri" panose="020F0502020204030204" pitchFamily="34" charset="0"/>
                <a:cs typeface="Calibri" panose="020F0502020204030204" pitchFamily="34" charset="0"/>
              </a:rPr>
              <a:t> 4:17)</a:t>
            </a:r>
          </a:p>
        </p:txBody>
      </p:sp>
      <p:sp>
        <p:nvSpPr>
          <p:cNvPr id="1027" name="Rectangle 3"/>
          <p:cNvSpPr>
            <a:spLocks noGrp="1" noChangeArrowheads="1"/>
          </p:cNvSpPr>
          <p:nvPr>
            <p:ph idx="1"/>
          </p:nvPr>
        </p:nvSpPr>
        <p:spPr>
          <a:xfrm>
            <a:off x="4816550" y="2276841"/>
            <a:ext cx="6773532" cy="3592736"/>
          </a:xfrm>
        </p:spPr>
        <p:txBody>
          <a:bodyPr>
            <a:normAutofit/>
          </a:bodyPr>
          <a:lstStyle/>
          <a:p>
            <a:pPr marL="569913" indent="-569913">
              <a:spcBef>
                <a:spcPts val="1200"/>
              </a:spcBef>
              <a:spcAft>
                <a:spcPts val="1200"/>
              </a:spcAft>
              <a:buClr>
                <a:srgbClr val="0000CC"/>
              </a:buClr>
              <a:defRPr/>
            </a:pPr>
            <a:r>
              <a:rPr lang="en-US" sz="3600" i="1" dirty="0" err="1"/>
              <a:t>Harpadzo</a:t>
            </a:r>
            <a:r>
              <a:rPr lang="en-US" sz="3600" dirty="0"/>
              <a:t> = seized or caught up by force</a:t>
            </a:r>
          </a:p>
          <a:p>
            <a:pPr marL="569913" indent="-569913">
              <a:spcBef>
                <a:spcPts val="1200"/>
              </a:spcBef>
              <a:spcAft>
                <a:spcPts val="1200"/>
              </a:spcAft>
              <a:buClr>
                <a:srgbClr val="0000CC"/>
              </a:buClr>
              <a:defRPr/>
            </a:pPr>
            <a:r>
              <a:rPr lang="en-US" sz="3600" i="1" dirty="0" err="1"/>
              <a:t>Harpadzo</a:t>
            </a:r>
            <a:r>
              <a:rPr lang="en-US" sz="3600" dirty="0"/>
              <a:t> (Greek) = </a:t>
            </a:r>
            <a:r>
              <a:rPr lang="en-US" sz="3600" i="1" dirty="0" err="1"/>
              <a:t>Rapturo</a:t>
            </a:r>
            <a:r>
              <a:rPr lang="en-US" sz="3600" dirty="0"/>
              <a:t> (Latin) = </a:t>
            </a:r>
            <a:r>
              <a:rPr lang="en-US" sz="3600" i="1" dirty="0"/>
              <a:t>Rapture</a:t>
            </a:r>
            <a:r>
              <a:rPr lang="en-US" sz="3600" dirty="0"/>
              <a:t> (English)</a:t>
            </a:r>
          </a:p>
        </p:txBody>
      </p:sp>
      <p:sp>
        <p:nvSpPr>
          <p:cNvPr id="6" name="Title 1">
            <a:extLst>
              <a:ext uri="{FF2B5EF4-FFF2-40B4-BE49-F238E27FC236}">
                <a16:creationId xmlns:a16="http://schemas.microsoft.com/office/drawing/2014/main" id="{6B4CD83D-C0C8-4F22-9A78-302673A42C17}"/>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pic>
        <p:nvPicPr>
          <p:cNvPr id="3" name="Picture 2" descr="A picture containing text&#10;&#10;Description generated with very high confidence">
            <a:extLst>
              <a:ext uri="{FF2B5EF4-FFF2-40B4-BE49-F238E27FC236}">
                <a16:creationId xmlns:a16="http://schemas.microsoft.com/office/drawing/2014/main" id="{4EE0D843-39EF-40D2-8141-493F4CE891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1918" y="2127049"/>
            <a:ext cx="3879806" cy="3879806"/>
          </a:xfrm>
          <a:prstGeom prst="rect">
            <a:avLst/>
          </a:prstGeom>
          <a:ln>
            <a:solidFill>
              <a:schemeClr val="tx1"/>
            </a:solidFill>
          </a:ln>
        </p:spPr>
      </p:pic>
    </p:spTree>
    <p:extLst>
      <p:ext uri="{BB962C8B-B14F-4D97-AF65-F5344CB8AC3E}">
        <p14:creationId xmlns:p14="http://schemas.microsoft.com/office/powerpoint/2010/main" val="437211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0876" y="1004976"/>
            <a:ext cx="8230248" cy="5486400"/>
          </a:xfrm>
          <a:prstGeom prst="rect">
            <a:avLst/>
          </a:prstGeom>
          <a:solidFill>
            <a:srgbClr val="000066"/>
          </a:solidFill>
          <a:ln w="38100">
            <a:solidFill>
              <a:srgbClr val="C00000"/>
            </a:solidFill>
          </a:ln>
        </p:spPr>
      </p:pic>
      <p:sp>
        <p:nvSpPr>
          <p:cNvPr id="5" name="Title 1">
            <a:extLst>
              <a:ext uri="{FF2B5EF4-FFF2-40B4-BE49-F238E27FC236}">
                <a16:creationId xmlns:a16="http://schemas.microsoft.com/office/drawing/2014/main" id="{739033B0-63B9-4FDE-AD79-9E67702AC780}"/>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spTree>
    <p:extLst>
      <p:ext uri="{BB962C8B-B14F-4D97-AF65-F5344CB8AC3E}">
        <p14:creationId xmlns:p14="http://schemas.microsoft.com/office/powerpoint/2010/main" val="1416311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798FA150-6AF3-5D2B-A087-8EDD2CD5C41F}"/>
              </a:ext>
            </a:extLst>
          </p:cNvPr>
          <p:cNvGraphicFramePr>
            <a:graphicFrameLocks noGrp="1"/>
          </p:cNvGraphicFramePr>
          <p:nvPr>
            <p:ph idx="1"/>
            <p:extLst>
              <p:ext uri="{D42A27DB-BD31-4B8C-83A1-F6EECF244321}">
                <p14:modId xmlns:p14="http://schemas.microsoft.com/office/powerpoint/2010/main" val="63839903"/>
              </p:ext>
            </p:extLst>
          </p:nvPr>
        </p:nvGraphicFramePr>
        <p:xfrm>
          <a:off x="675877" y="167640"/>
          <a:ext cx="10840246" cy="652272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9879725"/>
                    </a:ext>
                  </a:extLst>
                </a:gridCol>
                <a:gridCol w="7182646">
                  <a:extLst>
                    <a:ext uri="{9D8B030D-6E8A-4147-A177-3AD203B41FA5}">
                      <a16:colId xmlns:a16="http://schemas.microsoft.com/office/drawing/2014/main" val="311249373"/>
                    </a:ext>
                  </a:extLst>
                </a:gridCol>
                <a:gridCol w="1828800">
                  <a:extLst>
                    <a:ext uri="{9D8B030D-6E8A-4147-A177-3AD203B41FA5}">
                      <a16:colId xmlns:a16="http://schemas.microsoft.com/office/drawing/2014/main" val="1685355192"/>
                    </a:ext>
                  </a:extLst>
                </a:gridCol>
              </a:tblGrid>
              <a:tr h="64008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mn-lt"/>
                        </a:rPr>
                        <a:t>What We’ve Covered…</a:t>
                      </a:r>
                    </a:p>
                  </a:txBody>
                  <a:tcPr anchor="ctr"/>
                </a:tc>
                <a:tc hMerge="1">
                  <a:txBody>
                    <a:bodyPr/>
                    <a:lstStyle/>
                    <a:p>
                      <a:pPr algn="ctr"/>
                      <a:endParaRPr lang="en-US" sz="2800" dirty="0"/>
                    </a:p>
                  </a:txBody>
                  <a:tcPr/>
                </a:tc>
                <a:tc hMerge="1">
                  <a:txBody>
                    <a:bodyPr/>
                    <a:lstStyle/>
                    <a:p>
                      <a:pPr algn="ctr"/>
                      <a:endParaRPr lang="en-US" sz="2800" dirty="0"/>
                    </a:p>
                  </a:txBody>
                  <a:tcPr/>
                </a:tc>
                <a:extLst>
                  <a:ext uri="{0D108BD9-81ED-4DB2-BD59-A6C34878D82A}">
                    <a16:rowId xmlns:a16="http://schemas.microsoft.com/office/drawing/2014/main" val="953558114"/>
                  </a:ext>
                </a:extLst>
              </a:tr>
              <a:tr h="365760">
                <a:tc>
                  <a:txBody>
                    <a:bodyPr/>
                    <a:lstStyle/>
                    <a:p>
                      <a:pPr algn="ctr"/>
                      <a:r>
                        <a:rPr lang="en-US" sz="2000" b="1" dirty="0"/>
                        <a:t>Session</a:t>
                      </a:r>
                    </a:p>
                  </a:txBody>
                  <a:tcPr anchor="ctr"/>
                </a:tc>
                <a:tc>
                  <a:txBody>
                    <a:bodyPr/>
                    <a:lstStyle/>
                    <a:p>
                      <a:pPr algn="ctr"/>
                      <a:r>
                        <a:rPr lang="en-US" sz="2000" b="1" dirty="0"/>
                        <a:t>Topic</a:t>
                      </a:r>
                    </a:p>
                  </a:txBody>
                  <a:tcPr/>
                </a:tc>
                <a:tc>
                  <a:txBody>
                    <a:bodyPr/>
                    <a:lstStyle/>
                    <a:p>
                      <a:pPr algn="ctr"/>
                      <a:r>
                        <a:rPr lang="en-US" sz="2000" b="1" dirty="0"/>
                        <a:t>Date</a:t>
                      </a:r>
                    </a:p>
                  </a:txBody>
                  <a:tcPr/>
                </a:tc>
                <a:extLst>
                  <a:ext uri="{0D108BD9-81ED-4DB2-BD59-A6C34878D82A}">
                    <a16:rowId xmlns:a16="http://schemas.microsoft.com/office/drawing/2014/main" val="1731073155"/>
                  </a:ext>
                </a:extLst>
              </a:tr>
              <a:tr h="365760">
                <a:tc>
                  <a:txBody>
                    <a:bodyPr/>
                    <a:lstStyle/>
                    <a:p>
                      <a:pPr algn="ctr"/>
                      <a:r>
                        <a:rPr lang="en-US" sz="1800" dirty="0"/>
                        <a:t>001</a:t>
                      </a:r>
                    </a:p>
                  </a:txBody>
                  <a:tcPr anchor="ctr"/>
                </a:tc>
                <a:tc>
                  <a:txBody>
                    <a:bodyPr/>
                    <a:lstStyle/>
                    <a:p>
                      <a:pPr marL="457200" indent="0"/>
                      <a:r>
                        <a:rPr lang="en-US" sz="1800" b="1" dirty="0">
                          <a:solidFill>
                            <a:srgbClr val="0000CC"/>
                          </a:solidFill>
                        </a:rPr>
                        <a:t>Introduction to Biblical Dispensationalism</a:t>
                      </a:r>
                    </a:p>
                  </a:txBody>
                  <a:tcPr/>
                </a:tc>
                <a:tc>
                  <a:txBody>
                    <a:bodyPr/>
                    <a:lstStyle/>
                    <a:p>
                      <a:pPr algn="ctr"/>
                      <a:r>
                        <a:rPr lang="en-US" sz="1800" dirty="0"/>
                        <a:t>10‐03‐2018</a:t>
                      </a:r>
                    </a:p>
                  </a:txBody>
                  <a:tcPr/>
                </a:tc>
                <a:extLst>
                  <a:ext uri="{0D108BD9-81ED-4DB2-BD59-A6C34878D82A}">
                    <a16:rowId xmlns:a16="http://schemas.microsoft.com/office/drawing/2014/main" val="3920053907"/>
                  </a:ext>
                </a:extLst>
              </a:tr>
              <a:tr h="365760">
                <a:tc>
                  <a:txBody>
                    <a:bodyPr/>
                    <a:lstStyle/>
                    <a:p>
                      <a:pPr algn="ctr"/>
                      <a:r>
                        <a:rPr lang="en-US" sz="1800" dirty="0"/>
                        <a:t>002</a:t>
                      </a:r>
                    </a:p>
                  </a:txBody>
                  <a:tcPr anchor="ctr"/>
                </a:tc>
                <a:tc>
                  <a:txBody>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CC"/>
                          </a:solidFill>
                          <a:latin typeface="+mn-lt"/>
                          <a:ea typeface="+mn-ea"/>
                          <a:cs typeface="+mn-cs"/>
                        </a:rPr>
                        <a:t>Introduction to Biblical Dispensationalism</a:t>
                      </a:r>
                    </a:p>
                  </a:txBody>
                  <a:tcPr/>
                </a:tc>
                <a:tc>
                  <a:txBody>
                    <a:bodyPr/>
                    <a:lstStyle/>
                    <a:p>
                      <a:pPr algn="ctr"/>
                      <a:r>
                        <a:rPr lang="en-US" sz="1800" dirty="0"/>
                        <a:t>11‐07‐2018</a:t>
                      </a:r>
                    </a:p>
                  </a:txBody>
                  <a:tcPr/>
                </a:tc>
                <a:extLst>
                  <a:ext uri="{0D108BD9-81ED-4DB2-BD59-A6C34878D82A}">
                    <a16:rowId xmlns:a16="http://schemas.microsoft.com/office/drawing/2014/main" val="3527591301"/>
                  </a:ext>
                </a:extLst>
              </a:tr>
              <a:tr h="365760">
                <a:tc>
                  <a:txBody>
                    <a:bodyPr/>
                    <a:lstStyle/>
                    <a:p>
                      <a:pPr algn="ctr"/>
                      <a:r>
                        <a:rPr lang="en-US" sz="1800" dirty="0"/>
                        <a:t>003</a:t>
                      </a:r>
                    </a:p>
                  </a:txBody>
                  <a:tcPr anchor="ctr"/>
                </a:tc>
                <a:tc>
                  <a:txBody>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CC"/>
                          </a:solidFill>
                          <a:latin typeface="+mn-lt"/>
                          <a:ea typeface="+mn-ea"/>
                          <a:cs typeface="+mn-cs"/>
                        </a:rPr>
                        <a:t>Introduction to Biblical Dispensationalism</a:t>
                      </a:r>
                    </a:p>
                  </a:txBody>
                  <a:tcPr/>
                </a:tc>
                <a:tc>
                  <a:txBody>
                    <a:bodyPr/>
                    <a:lstStyle/>
                    <a:p>
                      <a:pPr algn="ctr"/>
                      <a:r>
                        <a:rPr lang="en-US" sz="1800" dirty="0"/>
                        <a:t>11‐14‐2018</a:t>
                      </a:r>
                    </a:p>
                  </a:txBody>
                  <a:tcPr/>
                </a:tc>
                <a:extLst>
                  <a:ext uri="{0D108BD9-81ED-4DB2-BD59-A6C34878D82A}">
                    <a16:rowId xmlns:a16="http://schemas.microsoft.com/office/drawing/2014/main" val="319202371"/>
                  </a:ext>
                </a:extLst>
              </a:tr>
              <a:tr h="365760">
                <a:tc>
                  <a:txBody>
                    <a:bodyPr/>
                    <a:lstStyle/>
                    <a:p>
                      <a:pPr algn="ctr"/>
                      <a:r>
                        <a:rPr lang="en-US" sz="1800" dirty="0"/>
                        <a:t>004</a:t>
                      </a:r>
                    </a:p>
                  </a:txBody>
                  <a:tcPr anchor="ctr"/>
                </a:tc>
                <a:tc>
                  <a:txBody>
                    <a:bodyPr/>
                    <a:lstStyle/>
                    <a:p>
                      <a:pPr marL="457200" indent="0" algn="l" defTabSz="914400" rtl="0" eaLnBrk="1" latinLnBrk="0" hangingPunct="1"/>
                      <a:r>
                        <a:rPr lang="en-US" sz="1800" b="1" kern="1200" dirty="0">
                          <a:solidFill>
                            <a:srgbClr val="008000"/>
                          </a:solidFill>
                          <a:latin typeface="+mn-lt"/>
                          <a:ea typeface="+mn-ea"/>
                          <a:cs typeface="+mn-cs"/>
                        </a:rPr>
                        <a:t>History of Biblical Dispensationalism </a:t>
                      </a:r>
                    </a:p>
                  </a:txBody>
                  <a:tcPr/>
                </a:tc>
                <a:tc>
                  <a:txBody>
                    <a:bodyPr/>
                    <a:lstStyle/>
                    <a:p>
                      <a:pPr algn="ctr"/>
                      <a:r>
                        <a:rPr lang="en-US" sz="1800" dirty="0"/>
                        <a:t>02‐06‐2019</a:t>
                      </a:r>
                    </a:p>
                  </a:txBody>
                  <a:tcPr/>
                </a:tc>
                <a:extLst>
                  <a:ext uri="{0D108BD9-81ED-4DB2-BD59-A6C34878D82A}">
                    <a16:rowId xmlns:a16="http://schemas.microsoft.com/office/drawing/2014/main" val="1968643552"/>
                  </a:ext>
                </a:extLst>
              </a:tr>
              <a:tr h="365760">
                <a:tc>
                  <a:txBody>
                    <a:bodyPr/>
                    <a:lstStyle/>
                    <a:p>
                      <a:pPr algn="ctr"/>
                      <a:r>
                        <a:rPr lang="en-US" sz="1800" dirty="0"/>
                        <a:t>005</a:t>
                      </a:r>
                    </a:p>
                  </a:txBody>
                  <a:tcPr anchor="ctr"/>
                </a:tc>
                <a:tc>
                  <a:txBody>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8000"/>
                          </a:solidFill>
                          <a:latin typeface="+mn-lt"/>
                          <a:ea typeface="+mn-ea"/>
                          <a:cs typeface="+mn-cs"/>
                        </a:rPr>
                        <a:t>History of Biblical Dispensationalism </a:t>
                      </a:r>
                    </a:p>
                  </a:txBody>
                  <a:tcPr/>
                </a:tc>
                <a:tc>
                  <a:txBody>
                    <a:bodyPr/>
                    <a:lstStyle/>
                    <a:p>
                      <a:pPr algn="ctr"/>
                      <a:r>
                        <a:rPr lang="en-US" sz="1800" dirty="0"/>
                        <a:t>02‐13‐2019</a:t>
                      </a:r>
                    </a:p>
                  </a:txBody>
                  <a:tcPr/>
                </a:tc>
                <a:extLst>
                  <a:ext uri="{0D108BD9-81ED-4DB2-BD59-A6C34878D82A}">
                    <a16:rowId xmlns:a16="http://schemas.microsoft.com/office/drawing/2014/main" val="3007273078"/>
                  </a:ext>
                </a:extLst>
              </a:tr>
              <a:tr h="365760">
                <a:tc>
                  <a:txBody>
                    <a:bodyPr/>
                    <a:lstStyle/>
                    <a:p>
                      <a:pPr algn="ctr"/>
                      <a:r>
                        <a:rPr lang="en-US" sz="1800" dirty="0"/>
                        <a:t>006</a:t>
                      </a:r>
                    </a:p>
                  </a:txBody>
                  <a:tcPr anchor="ctr"/>
                </a:tc>
                <a:tc>
                  <a:txBody>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8000"/>
                          </a:solidFill>
                          <a:latin typeface="+mn-lt"/>
                          <a:ea typeface="+mn-ea"/>
                          <a:cs typeface="+mn-cs"/>
                        </a:rPr>
                        <a:t>History of Biblical Dispensationalism </a:t>
                      </a:r>
                    </a:p>
                  </a:txBody>
                  <a:tcPr/>
                </a:tc>
                <a:tc>
                  <a:txBody>
                    <a:bodyPr/>
                    <a:lstStyle/>
                    <a:p>
                      <a:pPr algn="ctr"/>
                      <a:r>
                        <a:rPr lang="en-US" sz="1800" dirty="0"/>
                        <a:t>03‐20‐2019</a:t>
                      </a:r>
                    </a:p>
                  </a:txBody>
                  <a:tcPr/>
                </a:tc>
                <a:extLst>
                  <a:ext uri="{0D108BD9-81ED-4DB2-BD59-A6C34878D82A}">
                    <a16:rowId xmlns:a16="http://schemas.microsoft.com/office/drawing/2014/main" val="2461718310"/>
                  </a:ext>
                </a:extLst>
              </a:tr>
              <a:tr h="365760">
                <a:tc>
                  <a:txBody>
                    <a:bodyPr/>
                    <a:lstStyle/>
                    <a:p>
                      <a:pPr algn="ctr"/>
                      <a:r>
                        <a:rPr lang="en-US" sz="1800" dirty="0"/>
                        <a:t>007</a:t>
                      </a:r>
                    </a:p>
                  </a:txBody>
                  <a:tcPr anchor="ctr"/>
                </a:tc>
                <a:tc>
                  <a:txBody>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8000"/>
                          </a:solidFill>
                          <a:latin typeface="+mn-lt"/>
                          <a:ea typeface="+mn-ea"/>
                          <a:cs typeface="+mn-cs"/>
                        </a:rPr>
                        <a:t>History of Biblical Dispensationalism </a:t>
                      </a:r>
                    </a:p>
                  </a:txBody>
                  <a:tcPr/>
                </a:tc>
                <a:tc>
                  <a:txBody>
                    <a:bodyPr/>
                    <a:lstStyle/>
                    <a:p>
                      <a:pPr algn="ctr"/>
                      <a:r>
                        <a:rPr lang="en-US" sz="1800" dirty="0"/>
                        <a:t>04‐03‐2019</a:t>
                      </a:r>
                    </a:p>
                  </a:txBody>
                  <a:tcPr/>
                </a:tc>
                <a:extLst>
                  <a:ext uri="{0D108BD9-81ED-4DB2-BD59-A6C34878D82A}">
                    <a16:rowId xmlns:a16="http://schemas.microsoft.com/office/drawing/2014/main" val="3795200181"/>
                  </a:ext>
                </a:extLst>
              </a:tr>
              <a:tr h="365760">
                <a:tc>
                  <a:txBody>
                    <a:bodyPr/>
                    <a:lstStyle/>
                    <a:p>
                      <a:pPr algn="ctr"/>
                      <a:r>
                        <a:rPr lang="en-US" sz="1800" dirty="0"/>
                        <a:t>008</a:t>
                      </a:r>
                    </a:p>
                  </a:txBody>
                  <a:tcPr anchor="ctr"/>
                </a:tc>
                <a:tc>
                  <a:txBody>
                    <a:bodyPr/>
                    <a:lstStyle/>
                    <a:p>
                      <a:pPr marL="457200" indent="0" algn="l" defTabSz="914400" rtl="0" eaLnBrk="1" latinLnBrk="0" hangingPunct="1"/>
                      <a:r>
                        <a:rPr lang="en-US" sz="1800" b="1" kern="1200" dirty="0">
                          <a:solidFill>
                            <a:srgbClr val="7030A0"/>
                          </a:solidFill>
                          <a:latin typeface="+mn-lt"/>
                          <a:ea typeface="+mn-ea"/>
                          <a:cs typeface="+mn-cs"/>
                        </a:rPr>
                        <a:t>False Charges Against Biblical Dispensationalism</a:t>
                      </a:r>
                    </a:p>
                  </a:txBody>
                  <a:tcPr/>
                </a:tc>
                <a:tc>
                  <a:txBody>
                    <a:bodyPr/>
                    <a:lstStyle/>
                    <a:p>
                      <a:pPr algn="ctr"/>
                      <a:r>
                        <a:rPr lang="en-US" sz="1800" dirty="0"/>
                        <a:t>10‐02‐2019</a:t>
                      </a:r>
                    </a:p>
                  </a:txBody>
                  <a:tcPr/>
                </a:tc>
                <a:extLst>
                  <a:ext uri="{0D108BD9-81ED-4DB2-BD59-A6C34878D82A}">
                    <a16:rowId xmlns:a16="http://schemas.microsoft.com/office/drawing/2014/main" val="1133567288"/>
                  </a:ext>
                </a:extLst>
              </a:tr>
              <a:tr h="365760">
                <a:tc>
                  <a:txBody>
                    <a:bodyPr/>
                    <a:lstStyle/>
                    <a:p>
                      <a:pPr algn="ctr"/>
                      <a:r>
                        <a:rPr lang="en-US" sz="1800" dirty="0"/>
                        <a:t>009</a:t>
                      </a:r>
                    </a:p>
                  </a:txBody>
                  <a:tcPr anchor="ctr"/>
                </a:tc>
                <a:tc>
                  <a:txBody>
                    <a:bodyPr/>
                    <a:lstStyle/>
                    <a:p>
                      <a:pPr marL="457200" indent="0" algn="l" defTabSz="914400" rtl="0" eaLnBrk="1" latinLnBrk="0" hangingPunct="1"/>
                      <a:r>
                        <a:rPr lang="en-US" sz="1800" b="1" kern="1200" dirty="0">
                          <a:solidFill>
                            <a:srgbClr val="7030A0"/>
                          </a:solidFill>
                          <a:latin typeface="+mn-lt"/>
                          <a:ea typeface="+mn-ea"/>
                          <a:cs typeface="+mn-cs"/>
                        </a:rPr>
                        <a:t>False Charges Against Biblical Dispensationalism</a:t>
                      </a:r>
                    </a:p>
                  </a:txBody>
                  <a:tcPr/>
                </a:tc>
                <a:tc>
                  <a:txBody>
                    <a:bodyPr/>
                    <a:lstStyle/>
                    <a:p>
                      <a:pPr algn="ctr"/>
                      <a:r>
                        <a:rPr lang="en-US" sz="1800" dirty="0"/>
                        <a:t>02‐26‐2020</a:t>
                      </a:r>
                    </a:p>
                  </a:txBody>
                  <a:tcPr/>
                </a:tc>
                <a:extLst>
                  <a:ext uri="{0D108BD9-81ED-4DB2-BD59-A6C34878D82A}">
                    <a16:rowId xmlns:a16="http://schemas.microsoft.com/office/drawing/2014/main" val="1280955268"/>
                  </a:ext>
                </a:extLst>
              </a:tr>
              <a:tr h="365760">
                <a:tc>
                  <a:txBody>
                    <a:bodyPr/>
                    <a:lstStyle/>
                    <a:p>
                      <a:pPr algn="ctr"/>
                      <a:r>
                        <a:rPr lang="en-US" sz="1800" dirty="0"/>
                        <a:t>010</a:t>
                      </a:r>
                    </a:p>
                  </a:txBody>
                  <a:tcPr anchor="ctr"/>
                </a:tc>
                <a:tc>
                  <a:txBody>
                    <a:bodyPr/>
                    <a:lstStyle/>
                    <a:p>
                      <a:pPr marL="457200" indent="0" algn="l" defTabSz="914400" rtl="0" eaLnBrk="1" latinLnBrk="0" hangingPunct="1"/>
                      <a:r>
                        <a:rPr lang="en-US" sz="1800" b="1" kern="1200" dirty="0">
                          <a:solidFill>
                            <a:srgbClr val="7030A0"/>
                          </a:solidFill>
                          <a:latin typeface="+mn-lt"/>
                          <a:ea typeface="+mn-ea"/>
                          <a:cs typeface="+mn-cs"/>
                        </a:rPr>
                        <a:t>False Charges Against Biblical Dispensationalism</a:t>
                      </a:r>
                    </a:p>
                  </a:txBody>
                  <a:tcPr/>
                </a:tc>
                <a:tc>
                  <a:txBody>
                    <a:bodyPr/>
                    <a:lstStyle/>
                    <a:p>
                      <a:pPr algn="ctr"/>
                      <a:r>
                        <a:rPr lang="en-US" sz="1800" dirty="0"/>
                        <a:t>09‐30‐2020</a:t>
                      </a:r>
                    </a:p>
                  </a:txBody>
                  <a:tcPr/>
                </a:tc>
                <a:extLst>
                  <a:ext uri="{0D108BD9-81ED-4DB2-BD59-A6C34878D82A}">
                    <a16:rowId xmlns:a16="http://schemas.microsoft.com/office/drawing/2014/main" val="3748825030"/>
                  </a:ext>
                </a:extLst>
              </a:tr>
              <a:tr h="365760">
                <a:tc>
                  <a:txBody>
                    <a:bodyPr/>
                    <a:lstStyle/>
                    <a:p>
                      <a:pPr algn="ctr"/>
                      <a:r>
                        <a:rPr lang="en-US" sz="1800" dirty="0"/>
                        <a:t>011</a:t>
                      </a:r>
                    </a:p>
                  </a:txBody>
                  <a:tcPr anchor="ctr"/>
                </a:tc>
                <a:tc>
                  <a:txBody>
                    <a:bodyPr/>
                    <a:lstStyle/>
                    <a:p>
                      <a:pPr marL="457200" indent="0" algn="l" defTabSz="914400" rtl="0" eaLnBrk="1" latinLnBrk="0" hangingPunct="1"/>
                      <a:r>
                        <a:rPr lang="en-US" sz="1800" b="1" kern="1200" dirty="0">
                          <a:solidFill>
                            <a:schemeClr val="dk1"/>
                          </a:solidFill>
                          <a:latin typeface="+mn-lt"/>
                          <a:ea typeface="+mn-ea"/>
                          <a:cs typeface="+mn-cs"/>
                        </a:rPr>
                        <a:t>Israel &amp; The Church </a:t>
                      </a:r>
                    </a:p>
                  </a:txBody>
                  <a:tcPr/>
                </a:tc>
                <a:tc>
                  <a:txBody>
                    <a:bodyPr/>
                    <a:lstStyle/>
                    <a:p>
                      <a:pPr algn="ctr"/>
                      <a:r>
                        <a:rPr lang="en-US" sz="1800" dirty="0"/>
                        <a:t>10‐14‐2020</a:t>
                      </a:r>
                    </a:p>
                  </a:txBody>
                  <a:tcPr/>
                </a:tc>
                <a:extLst>
                  <a:ext uri="{0D108BD9-81ED-4DB2-BD59-A6C34878D82A}">
                    <a16:rowId xmlns:a16="http://schemas.microsoft.com/office/drawing/2014/main" val="1143109579"/>
                  </a:ext>
                </a:extLst>
              </a:tr>
              <a:tr h="365760">
                <a:tc>
                  <a:txBody>
                    <a:bodyPr/>
                    <a:lstStyle/>
                    <a:p>
                      <a:pPr algn="ctr"/>
                      <a:r>
                        <a:rPr lang="en-US" sz="1800" dirty="0"/>
                        <a:t>012</a:t>
                      </a:r>
                    </a:p>
                  </a:txBody>
                  <a:tcPr anchor="ctr"/>
                </a:tc>
                <a:tc>
                  <a:txBody>
                    <a:bodyPr/>
                    <a:lstStyle/>
                    <a:p>
                      <a:pPr marL="457200" indent="0" algn="l" defTabSz="914400" rtl="0" eaLnBrk="1" latinLnBrk="0" hangingPunct="1"/>
                      <a:r>
                        <a:rPr lang="en-US" sz="1800" b="1" kern="1200" dirty="0">
                          <a:solidFill>
                            <a:schemeClr val="dk1"/>
                          </a:solidFill>
                          <a:latin typeface="+mn-lt"/>
                          <a:ea typeface="+mn-ea"/>
                          <a:cs typeface="+mn-cs"/>
                        </a:rPr>
                        <a:t>Fundamental Aspects &amp; The Biblical Covenants</a:t>
                      </a:r>
                    </a:p>
                  </a:txBody>
                  <a:tcPr/>
                </a:tc>
                <a:tc>
                  <a:txBody>
                    <a:bodyPr/>
                    <a:lstStyle/>
                    <a:p>
                      <a:pPr algn="ctr"/>
                      <a:r>
                        <a:rPr lang="en-US" sz="1800" dirty="0"/>
                        <a:t>12‐09‐2020</a:t>
                      </a:r>
                    </a:p>
                  </a:txBody>
                  <a:tcPr/>
                </a:tc>
                <a:extLst>
                  <a:ext uri="{0D108BD9-81ED-4DB2-BD59-A6C34878D82A}">
                    <a16:rowId xmlns:a16="http://schemas.microsoft.com/office/drawing/2014/main" val="1375653732"/>
                  </a:ext>
                </a:extLst>
              </a:tr>
              <a:tr h="365760">
                <a:tc>
                  <a:txBody>
                    <a:bodyPr/>
                    <a:lstStyle/>
                    <a:p>
                      <a:pPr algn="ctr"/>
                      <a:r>
                        <a:rPr lang="en-US" sz="1800" dirty="0"/>
                        <a:t>013</a:t>
                      </a:r>
                    </a:p>
                  </a:txBody>
                  <a:tcPr anchor="ctr"/>
                </a:tc>
                <a:tc>
                  <a:txBody>
                    <a:bodyPr/>
                    <a:lstStyle/>
                    <a:p>
                      <a:pPr marL="457200" indent="0" algn="l" defTabSz="914400" rtl="0" eaLnBrk="1" latinLnBrk="0" hangingPunct="1"/>
                      <a:r>
                        <a:rPr lang="en-US" sz="1800" b="1" kern="1200" dirty="0">
                          <a:solidFill>
                            <a:schemeClr val="dk1"/>
                          </a:solidFill>
                          <a:latin typeface="+mn-lt"/>
                          <a:ea typeface="+mn-ea"/>
                          <a:cs typeface="+mn-cs"/>
                        </a:rPr>
                        <a:t>Biblical Dispensations ‐ Innocence thru Conscience</a:t>
                      </a:r>
                    </a:p>
                  </a:txBody>
                  <a:tcPr/>
                </a:tc>
                <a:tc>
                  <a:txBody>
                    <a:bodyPr/>
                    <a:lstStyle/>
                    <a:p>
                      <a:pPr algn="ctr"/>
                      <a:r>
                        <a:rPr lang="en-US" sz="1800" dirty="0"/>
                        <a:t>10‐06‐2021</a:t>
                      </a:r>
                    </a:p>
                  </a:txBody>
                  <a:tcPr/>
                </a:tc>
                <a:extLst>
                  <a:ext uri="{0D108BD9-81ED-4DB2-BD59-A6C34878D82A}">
                    <a16:rowId xmlns:a16="http://schemas.microsoft.com/office/drawing/2014/main" val="2372780902"/>
                  </a:ext>
                </a:extLst>
              </a:tr>
              <a:tr h="365760">
                <a:tc>
                  <a:txBody>
                    <a:bodyPr/>
                    <a:lstStyle/>
                    <a:p>
                      <a:pPr algn="ctr"/>
                      <a:r>
                        <a:rPr lang="en-US" sz="1800" dirty="0"/>
                        <a:t>014</a:t>
                      </a:r>
                    </a:p>
                  </a:txBody>
                  <a:tcPr anchor="ctr"/>
                </a:tc>
                <a:tc>
                  <a:txBody>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n-lt"/>
                          <a:ea typeface="+mn-ea"/>
                          <a:cs typeface="+mn-cs"/>
                        </a:rPr>
                        <a:t>Biblical Dispensations ‐ Human Government - Promise - Law</a:t>
                      </a:r>
                    </a:p>
                  </a:txBody>
                  <a:tcPr/>
                </a:tc>
                <a:tc>
                  <a:txBody>
                    <a:bodyPr/>
                    <a:lstStyle/>
                    <a:p>
                      <a:pPr algn="ctr"/>
                      <a:r>
                        <a:rPr lang="en-US" sz="1800" dirty="0"/>
                        <a:t>09-21-2022</a:t>
                      </a:r>
                    </a:p>
                  </a:txBody>
                  <a:tcPr/>
                </a:tc>
                <a:extLst>
                  <a:ext uri="{0D108BD9-81ED-4DB2-BD59-A6C34878D82A}">
                    <a16:rowId xmlns:a16="http://schemas.microsoft.com/office/drawing/2014/main" val="3291861913"/>
                  </a:ext>
                </a:extLst>
              </a:tr>
              <a:tr h="3657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015</a:t>
                      </a:r>
                    </a:p>
                  </a:txBody>
                  <a:tcPr anchor="ctr"/>
                </a:tc>
                <a:tc>
                  <a:txBody>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latin typeface="+mn-lt"/>
                          <a:ea typeface="+mn-ea"/>
                          <a:cs typeface="+mn-cs"/>
                        </a:rPr>
                        <a:t>Biblical Dispensations ‐ Church Age - Grace</a:t>
                      </a:r>
                    </a:p>
                  </a:txBody>
                  <a:tcPr/>
                </a:tc>
                <a:tc>
                  <a:txBody>
                    <a:bodyPr/>
                    <a:lstStyle/>
                    <a:p>
                      <a:pPr algn="ctr"/>
                      <a:r>
                        <a:rPr lang="en-US" sz="1800" dirty="0"/>
                        <a:t>09-28-2022</a:t>
                      </a:r>
                    </a:p>
                  </a:txBody>
                  <a:tcPr/>
                </a:tc>
                <a:extLst>
                  <a:ext uri="{0D108BD9-81ED-4DB2-BD59-A6C34878D82A}">
                    <a16:rowId xmlns:a16="http://schemas.microsoft.com/office/drawing/2014/main" val="3035189165"/>
                  </a:ext>
                </a:extLst>
              </a:tr>
            </a:tbl>
          </a:graphicData>
        </a:graphic>
      </p:graphicFrame>
    </p:spTree>
    <p:extLst>
      <p:ext uri="{BB962C8B-B14F-4D97-AF65-F5344CB8AC3E}">
        <p14:creationId xmlns:p14="http://schemas.microsoft.com/office/powerpoint/2010/main" val="2387086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763027" y="961840"/>
            <a:ext cx="8665953" cy="530533"/>
          </a:xfrm>
        </p:spPr>
        <p:txBody>
          <a:bodyPr>
            <a:normAutofit fontScale="90000"/>
          </a:bodyPr>
          <a:lstStyle/>
          <a:p>
            <a:pPr algn="ctr">
              <a:lnSpc>
                <a:spcPct val="100000"/>
              </a:lnSpc>
            </a:pPr>
            <a:r>
              <a:rPr lang="en-US" altLang="en-US" sz="3200" b="1" dirty="0">
                <a:solidFill>
                  <a:srgbClr val="0000CC"/>
                </a:solidFill>
                <a:latin typeface="+mn-lt"/>
              </a:rPr>
              <a:t>7 Arguments Favoring the Pre-Tribulation Rapture View</a:t>
            </a:r>
          </a:p>
        </p:txBody>
      </p:sp>
      <p:sp>
        <p:nvSpPr>
          <p:cNvPr id="21507" name="Rectangle 3"/>
          <p:cNvSpPr>
            <a:spLocks noGrp="1" noChangeArrowheads="1"/>
          </p:cNvSpPr>
          <p:nvPr>
            <p:ph idx="1"/>
          </p:nvPr>
        </p:nvSpPr>
        <p:spPr>
          <a:xfrm>
            <a:off x="503275" y="1595890"/>
            <a:ext cx="11185451" cy="5184463"/>
          </a:xfrm>
        </p:spPr>
        <p:txBody>
          <a:bodyPr/>
          <a:lstStyle/>
          <a:p>
            <a:pPr marL="457200" indent="-457200">
              <a:lnSpc>
                <a:spcPct val="100000"/>
              </a:lnSpc>
              <a:spcBef>
                <a:spcPts val="0"/>
              </a:spcBef>
              <a:spcAft>
                <a:spcPts val="900"/>
              </a:spcAft>
              <a:buClr>
                <a:srgbClr val="0000CC"/>
              </a:buClr>
              <a:buSzPct val="100000"/>
              <a:buFont typeface="+mj-lt"/>
              <a:buAutoNum type="arabicPeriod"/>
              <a:defRPr/>
            </a:pPr>
            <a:r>
              <a:rPr lang="en-US" sz="2800" dirty="0">
                <a:cs typeface="Calibri" panose="020F0502020204030204" pitchFamily="34" charset="0"/>
              </a:rPr>
              <a:t>Tribulation's purpose </a:t>
            </a:r>
            <a:r>
              <a:rPr lang="en-US" sz="2800" b="1" u="sng" dirty="0">
                <a:solidFill>
                  <a:srgbClr val="0000CC"/>
                </a:solidFill>
                <a:cs typeface="Calibri" panose="020F0502020204030204" pitchFamily="34" charset="0"/>
              </a:rPr>
              <a:t>concerns Israel</a:t>
            </a:r>
            <a:r>
              <a:rPr lang="en-US" sz="2800" b="1" dirty="0">
                <a:solidFill>
                  <a:srgbClr val="0000CC"/>
                </a:solidFill>
                <a:cs typeface="Calibri" panose="020F0502020204030204" pitchFamily="34" charset="0"/>
              </a:rPr>
              <a:t> </a:t>
            </a:r>
            <a:r>
              <a:rPr lang="en-US" sz="2800" dirty="0">
                <a:cs typeface="Calibri" panose="020F0502020204030204" pitchFamily="34" charset="0"/>
              </a:rPr>
              <a:t>(</a:t>
            </a:r>
            <a:r>
              <a:rPr lang="en-US" sz="2800" dirty="0" err="1">
                <a:cs typeface="Calibri" panose="020F0502020204030204" pitchFamily="34" charset="0"/>
              </a:rPr>
              <a:t>Jer</a:t>
            </a:r>
            <a:r>
              <a:rPr lang="en-US" sz="2800" dirty="0">
                <a:cs typeface="Calibri" panose="020F0502020204030204" pitchFamily="34" charset="0"/>
              </a:rPr>
              <a:t> 30:7; Dan 9:24)</a:t>
            </a:r>
          </a:p>
          <a:p>
            <a:pPr marL="457200" indent="-457200">
              <a:lnSpc>
                <a:spcPct val="100000"/>
              </a:lnSpc>
              <a:spcBef>
                <a:spcPts val="0"/>
              </a:spcBef>
              <a:spcAft>
                <a:spcPts val="900"/>
              </a:spcAft>
              <a:buClr>
                <a:srgbClr val="0000CC"/>
              </a:buClr>
              <a:buSzPct val="100000"/>
              <a:buFont typeface="+mj-lt"/>
              <a:buAutoNum type="arabicPeriod"/>
              <a:defRPr/>
            </a:pPr>
            <a:r>
              <a:rPr lang="en-US" sz="2800" dirty="0">
                <a:cs typeface="Calibri" panose="020F0502020204030204" pitchFamily="34" charset="0"/>
              </a:rPr>
              <a:t>Absolutely </a:t>
            </a:r>
            <a:r>
              <a:rPr lang="en-US" sz="2800" b="1" u="sng" dirty="0">
                <a:solidFill>
                  <a:srgbClr val="0000CC"/>
                </a:solidFill>
                <a:cs typeface="Calibri" panose="020F0502020204030204" pitchFamily="34" charset="0"/>
              </a:rPr>
              <a:t>no biblical reference to the church on earth</a:t>
            </a:r>
            <a:r>
              <a:rPr lang="en-US" sz="2800" dirty="0">
                <a:cs typeface="Calibri" panose="020F0502020204030204" pitchFamily="34" charset="0"/>
              </a:rPr>
              <a:t> during the Tribulation period (Rev 4-22)  </a:t>
            </a:r>
          </a:p>
          <a:p>
            <a:pPr marL="457200" indent="-457200">
              <a:lnSpc>
                <a:spcPct val="100000"/>
              </a:lnSpc>
              <a:spcBef>
                <a:spcPts val="0"/>
              </a:spcBef>
              <a:buClr>
                <a:srgbClr val="0000CC"/>
              </a:buClr>
              <a:buSzPct val="100000"/>
              <a:buFont typeface="+mj-lt"/>
              <a:buAutoNum type="arabicPeriod"/>
              <a:defRPr/>
            </a:pPr>
            <a:r>
              <a:rPr lang="en-US" sz="2800" dirty="0">
                <a:cs typeface="Calibri" panose="020F0502020204030204" pitchFamily="34" charset="0"/>
              </a:rPr>
              <a:t>Church is promised an </a:t>
            </a:r>
            <a:r>
              <a:rPr lang="en-US" sz="2800" b="1" u="sng" dirty="0">
                <a:solidFill>
                  <a:srgbClr val="0000CC"/>
                </a:solidFill>
                <a:cs typeface="Calibri" panose="020F0502020204030204" pitchFamily="34" charset="0"/>
              </a:rPr>
              <a:t>exemption from </a:t>
            </a:r>
            <a:r>
              <a:rPr lang="en-US" sz="2800" b="1" u="sng" dirty="0">
                <a:solidFill>
                  <a:srgbClr val="0000CC"/>
                </a:solidFill>
                <a:highlight>
                  <a:srgbClr val="FFFF00"/>
                </a:highlight>
                <a:cs typeface="Calibri" panose="020F0502020204030204" pitchFamily="34" charset="0"/>
              </a:rPr>
              <a:t>divine</a:t>
            </a:r>
            <a:r>
              <a:rPr lang="en-US" sz="2800" b="1" u="sng" dirty="0">
                <a:solidFill>
                  <a:srgbClr val="0000CC"/>
                </a:solidFill>
                <a:cs typeface="Calibri" panose="020F0502020204030204" pitchFamily="34" charset="0"/>
              </a:rPr>
              <a:t> wrath</a:t>
            </a:r>
            <a:r>
              <a:rPr lang="en-US" sz="2500" dirty="0">
                <a:cs typeface="Calibri" panose="020F0502020204030204" pitchFamily="34" charset="0"/>
              </a:rPr>
              <a:t> </a:t>
            </a:r>
            <a:r>
              <a:rPr lang="en-US" sz="2800" dirty="0">
                <a:cs typeface="Calibri" panose="020F0502020204030204" pitchFamily="34" charset="0"/>
              </a:rPr>
              <a:t>(1 Thess 1:10; 5:9; Rom 5:9; Rev 3:10; 6:17)</a:t>
            </a:r>
          </a:p>
          <a:p>
            <a:pPr marL="457200" indent="-457200">
              <a:lnSpc>
                <a:spcPct val="100000"/>
              </a:lnSpc>
              <a:spcBef>
                <a:spcPts val="0"/>
              </a:spcBef>
              <a:spcAft>
                <a:spcPts val="900"/>
              </a:spcAft>
              <a:buClr>
                <a:srgbClr val="0000CC"/>
              </a:buClr>
              <a:buSzPct val="100000"/>
              <a:buFont typeface="+mj-lt"/>
              <a:buAutoNum type="arabicPeriod"/>
              <a:defRPr/>
            </a:pPr>
            <a:r>
              <a:rPr lang="en-US" sz="2800" dirty="0">
                <a:cs typeface="Calibri" panose="020F0502020204030204" pitchFamily="34" charset="0"/>
              </a:rPr>
              <a:t>Rapture is </a:t>
            </a:r>
            <a:r>
              <a:rPr lang="en-US" sz="2800" b="1" u="sng" dirty="0">
                <a:solidFill>
                  <a:srgbClr val="0000CC"/>
                </a:solidFill>
                <a:cs typeface="Calibri" panose="020F0502020204030204" pitchFamily="34" charset="0"/>
              </a:rPr>
              <a:t>imminent</a:t>
            </a:r>
            <a:r>
              <a:rPr lang="en-US" sz="2800" dirty="0">
                <a:cs typeface="Calibri" panose="020F0502020204030204" pitchFamily="34" charset="0"/>
              </a:rPr>
              <a:t> (1 Cor 15:51; 1 Thess 4:15)</a:t>
            </a:r>
          </a:p>
          <a:p>
            <a:pPr marL="457200" indent="-457200">
              <a:lnSpc>
                <a:spcPct val="100000"/>
              </a:lnSpc>
              <a:spcBef>
                <a:spcPts val="0"/>
              </a:spcBef>
              <a:spcAft>
                <a:spcPts val="900"/>
              </a:spcAft>
              <a:buClr>
                <a:srgbClr val="0000CC"/>
              </a:buClr>
              <a:buSzPct val="100000"/>
              <a:buFont typeface="+mj-lt"/>
              <a:buAutoNum type="arabicPeriod"/>
              <a:defRPr/>
            </a:pPr>
            <a:r>
              <a:rPr lang="en-US" sz="2800" dirty="0">
                <a:cs typeface="Calibri" panose="020F0502020204030204" pitchFamily="34" charset="0"/>
              </a:rPr>
              <a:t>Rapture is a </a:t>
            </a:r>
            <a:r>
              <a:rPr lang="en-US" sz="2800" b="1" u="sng" dirty="0">
                <a:solidFill>
                  <a:srgbClr val="0000CC"/>
                </a:solidFill>
                <a:cs typeface="Calibri" panose="020F0502020204030204" pitchFamily="34" charset="0"/>
              </a:rPr>
              <a:t>comfort</a:t>
            </a:r>
            <a:r>
              <a:rPr lang="en-US" sz="2800" dirty="0">
                <a:cs typeface="Calibri" panose="020F0502020204030204" pitchFamily="34" charset="0"/>
              </a:rPr>
              <a:t> (1 Thess 4:18)</a:t>
            </a:r>
          </a:p>
          <a:p>
            <a:pPr marL="457200" indent="-457200">
              <a:lnSpc>
                <a:spcPct val="100000"/>
              </a:lnSpc>
              <a:spcBef>
                <a:spcPts val="0"/>
              </a:spcBef>
              <a:spcAft>
                <a:spcPts val="900"/>
              </a:spcAft>
              <a:buClr>
                <a:srgbClr val="0000CC"/>
              </a:buClr>
              <a:buSzPct val="100000"/>
              <a:buFont typeface="+mj-lt"/>
              <a:buAutoNum type="arabicPeriod"/>
              <a:defRPr/>
            </a:pPr>
            <a:r>
              <a:rPr lang="en-US" sz="2800" dirty="0">
                <a:cs typeface="Calibri" panose="020F0502020204030204" pitchFamily="34" charset="0"/>
              </a:rPr>
              <a:t>Antichrist cannot come to power until </a:t>
            </a:r>
            <a:r>
              <a:rPr lang="en-US" sz="2800" b="1" u="sng" dirty="0">
                <a:solidFill>
                  <a:srgbClr val="0000CC"/>
                </a:solidFill>
                <a:cs typeface="Calibri" panose="020F0502020204030204" pitchFamily="34" charset="0"/>
              </a:rPr>
              <a:t>the restrainer is removed</a:t>
            </a:r>
            <a:r>
              <a:rPr lang="en-US" sz="2800" dirty="0">
                <a:cs typeface="Calibri" panose="020F0502020204030204" pitchFamily="34" charset="0"/>
              </a:rPr>
              <a:t> (2 Thess 2:6-7)</a:t>
            </a:r>
          </a:p>
          <a:p>
            <a:pPr marL="457200" indent="-457200">
              <a:lnSpc>
                <a:spcPct val="100000"/>
              </a:lnSpc>
              <a:spcBef>
                <a:spcPts val="0"/>
              </a:spcBef>
              <a:spcAft>
                <a:spcPts val="900"/>
              </a:spcAft>
              <a:buClr>
                <a:srgbClr val="0000CC"/>
              </a:buClr>
              <a:buSzPct val="100000"/>
              <a:buFont typeface="+mj-lt"/>
              <a:buAutoNum type="arabicPeriod"/>
              <a:defRPr/>
            </a:pPr>
            <a:r>
              <a:rPr lang="en-US" sz="2800" dirty="0">
                <a:cs typeface="Calibri" panose="020F0502020204030204" pitchFamily="34" charset="0"/>
              </a:rPr>
              <a:t>Symbolic </a:t>
            </a:r>
            <a:r>
              <a:rPr lang="en-US" sz="2800" b="1" u="sng" dirty="0">
                <a:solidFill>
                  <a:srgbClr val="0000CC"/>
                </a:solidFill>
                <a:cs typeface="Calibri" panose="020F0502020204030204" pitchFamily="34" charset="0"/>
              </a:rPr>
              <a:t>Biblical parallels</a:t>
            </a:r>
            <a:r>
              <a:rPr lang="en-US" sz="2800" dirty="0">
                <a:cs typeface="Calibri" panose="020F0502020204030204" pitchFamily="34" charset="0"/>
              </a:rPr>
              <a:t> (2 Peter 2:5-9)</a:t>
            </a:r>
          </a:p>
        </p:txBody>
      </p:sp>
      <p:sp>
        <p:nvSpPr>
          <p:cNvPr id="5" name="Title 1">
            <a:extLst>
              <a:ext uri="{FF2B5EF4-FFF2-40B4-BE49-F238E27FC236}">
                <a16:creationId xmlns:a16="http://schemas.microsoft.com/office/drawing/2014/main" id="{C83EB1D3-A9CC-4B9F-8E15-48C339812462}"/>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spTree>
    <p:extLst>
      <p:ext uri="{BB962C8B-B14F-4D97-AF65-F5344CB8AC3E}">
        <p14:creationId xmlns:p14="http://schemas.microsoft.com/office/powerpoint/2010/main" val="2224044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2209800" y="1171578"/>
            <a:ext cx="7772400" cy="733425"/>
          </a:xfrm>
        </p:spPr>
        <p:txBody>
          <a:bodyPr>
            <a:normAutofit/>
          </a:bodyPr>
          <a:lstStyle/>
          <a:p>
            <a:pPr algn="ctr" eaLnBrk="1" hangingPunct="1"/>
            <a:r>
              <a:rPr lang="en-US" altLang="en-US" sz="3600" b="1" dirty="0">
                <a:solidFill>
                  <a:srgbClr val="0000CC"/>
                </a:solidFill>
                <a:latin typeface="Calibri" panose="020F0502020204030204" pitchFamily="34" charset="0"/>
                <a:cs typeface="Calibri" panose="020F0502020204030204" pitchFamily="34" charset="0"/>
              </a:rPr>
              <a:t>Pretribulationism is </a:t>
            </a:r>
            <a:r>
              <a:rPr lang="en-US" altLang="en-US" sz="3600" b="1" u="sng" dirty="0">
                <a:solidFill>
                  <a:srgbClr val="0000CC"/>
                </a:solidFill>
                <a:latin typeface="Calibri" panose="020F0502020204030204" pitchFamily="34" charset="0"/>
                <a:cs typeface="Calibri" panose="020F0502020204030204" pitchFamily="34" charset="0"/>
              </a:rPr>
              <a:t>not</a:t>
            </a:r>
            <a:r>
              <a:rPr lang="en-US" altLang="en-US" sz="3600" b="1" dirty="0">
                <a:solidFill>
                  <a:srgbClr val="0000CC"/>
                </a:solidFill>
                <a:latin typeface="Calibri" panose="020F0502020204030204" pitchFamily="34" charset="0"/>
                <a:cs typeface="Calibri" panose="020F0502020204030204" pitchFamily="34" charset="0"/>
              </a:rPr>
              <a:t> Escapism</a:t>
            </a:r>
          </a:p>
        </p:txBody>
      </p:sp>
      <p:sp>
        <p:nvSpPr>
          <p:cNvPr id="24579" name="Rectangle 3"/>
          <p:cNvSpPr>
            <a:spLocks noGrp="1" noChangeArrowheads="1"/>
          </p:cNvSpPr>
          <p:nvPr>
            <p:ph idx="1"/>
          </p:nvPr>
        </p:nvSpPr>
        <p:spPr>
          <a:xfrm>
            <a:off x="624230" y="1982715"/>
            <a:ext cx="8970223" cy="3036963"/>
          </a:xfrm>
        </p:spPr>
        <p:txBody>
          <a:bodyPr>
            <a:normAutofit/>
          </a:bodyPr>
          <a:lstStyle/>
          <a:p>
            <a:pPr marL="457200" indent="-457200">
              <a:lnSpc>
                <a:spcPct val="100000"/>
              </a:lnSpc>
              <a:spcBef>
                <a:spcPts val="0"/>
              </a:spcBef>
              <a:spcAft>
                <a:spcPts val="1800"/>
              </a:spcAft>
              <a:buClr>
                <a:srgbClr val="0000CC"/>
              </a:buClr>
              <a:buSzPct val="100000"/>
              <a:defRPr/>
            </a:pPr>
            <a:r>
              <a:rPr lang="en-US" sz="3200" dirty="0">
                <a:cs typeface="Calibri" panose="020F0502020204030204" pitchFamily="34" charset="0"/>
              </a:rPr>
              <a:t>Trials (John 16:33)</a:t>
            </a:r>
          </a:p>
          <a:p>
            <a:pPr marL="457200" indent="-457200">
              <a:lnSpc>
                <a:spcPct val="100000"/>
              </a:lnSpc>
              <a:spcBef>
                <a:spcPts val="0"/>
              </a:spcBef>
              <a:spcAft>
                <a:spcPts val="1800"/>
              </a:spcAft>
              <a:buClr>
                <a:srgbClr val="0000CC"/>
              </a:buClr>
              <a:buSzPct val="100000"/>
              <a:defRPr/>
            </a:pPr>
            <a:r>
              <a:rPr lang="en-US" sz="3200" dirty="0">
                <a:cs typeface="Calibri" panose="020F0502020204030204" pitchFamily="34" charset="0"/>
              </a:rPr>
              <a:t>Man’s wrath (2 Tim 3:12)</a:t>
            </a:r>
          </a:p>
          <a:p>
            <a:pPr marL="457200" indent="-457200">
              <a:lnSpc>
                <a:spcPct val="100000"/>
              </a:lnSpc>
              <a:spcBef>
                <a:spcPts val="0"/>
              </a:spcBef>
              <a:spcAft>
                <a:spcPts val="1800"/>
              </a:spcAft>
              <a:buClr>
                <a:srgbClr val="0000CC"/>
              </a:buClr>
              <a:buSzPct val="100000"/>
              <a:defRPr/>
            </a:pPr>
            <a:r>
              <a:rPr lang="en-US" sz="3200" dirty="0">
                <a:cs typeface="Calibri" panose="020F0502020204030204" pitchFamily="34" charset="0"/>
              </a:rPr>
              <a:t>Satan’s wrath (Ephesians 6:11-12)</a:t>
            </a:r>
          </a:p>
          <a:p>
            <a:pPr marL="457200" indent="-457200">
              <a:lnSpc>
                <a:spcPct val="100000"/>
              </a:lnSpc>
              <a:spcBef>
                <a:spcPts val="0"/>
              </a:spcBef>
              <a:spcAft>
                <a:spcPts val="1800"/>
              </a:spcAft>
              <a:buClr>
                <a:srgbClr val="0000CC"/>
              </a:buClr>
              <a:buSzPct val="100000"/>
              <a:defRPr/>
            </a:pPr>
            <a:r>
              <a:rPr lang="en-US" sz="3200" dirty="0">
                <a:cs typeface="Calibri" panose="020F0502020204030204" pitchFamily="34" charset="0"/>
              </a:rPr>
              <a:t>World’s wrath (John 15:18-19)</a:t>
            </a:r>
          </a:p>
        </p:txBody>
      </p:sp>
      <p:sp>
        <p:nvSpPr>
          <p:cNvPr id="5" name="Title 1">
            <a:extLst>
              <a:ext uri="{FF2B5EF4-FFF2-40B4-BE49-F238E27FC236}">
                <a16:creationId xmlns:a16="http://schemas.microsoft.com/office/drawing/2014/main" id="{6848B97C-3BEF-421E-BA36-563DD2E0AB63}"/>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pic>
        <p:nvPicPr>
          <p:cNvPr id="6" name="Picture 5">
            <a:extLst>
              <a:ext uri="{FF2B5EF4-FFF2-40B4-BE49-F238E27FC236}">
                <a16:creationId xmlns:a16="http://schemas.microsoft.com/office/drawing/2014/main" id="{5DB9E960-5714-50CC-83C1-E6BB4B870E36}"/>
              </a:ext>
            </a:extLst>
          </p:cNvPr>
          <p:cNvPicPr>
            <a:picLocks noChangeAspect="1"/>
          </p:cNvPicPr>
          <p:nvPr/>
        </p:nvPicPr>
        <p:blipFill>
          <a:blip r:embed="rId2"/>
          <a:stretch>
            <a:fillRect/>
          </a:stretch>
        </p:blipFill>
        <p:spPr>
          <a:xfrm>
            <a:off x="7434324" y="2060503"/>
            <a:ext cx="4133446" cy="3749365"/>
          </a:xfrm>
          <a:prstGeom prst="rect">
            <a:avLst/>
          </a:prstGeom>
        </p:spPr>
      </p:pic>
    </p:spTree>
    <p:extLst>
      <p:ext uri="{BB962C8B-B14F-4D97-AF65-F5344CB8AC3E}">
        <p14:creationId xmlns:p14="http://schemas.microsoft.com/office/powerpoint/2010/main" val="3878393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57A76F-5834-453E-BBB4-751B057758D5}"/>
              </a:ext>
            </a:extLst>
          </p:cNvPr>
          <p:cNvPicPr>
            <a:picLocks noChangeAspect="1"/>
          </p:cNvPicPr>
          <p:nvPr/>
        </p:nvPicPr>
        <p:blipFill>
          <a:blip r:embed="rId2"/>
          <a:stretch>
            <a:fillRect/>
          </a:stretch>
        </p:blipFill>
        <p:spPr>
          <a:xfrm>
            <a:off x="2187322" y="838200"/>
            <a:ext cx="7817363" cy="5943600"/>
          </a:xfrm>
          <a:prstGeom prst="rect">
            <a:avLst/>
          </a:prstGeom>
        </p:spPr>
      </p:pic>
      <p:sp>
        <p:nvSpPr>
          <p:cNvPr id="4" name="Title 1">
            <a:extLst>
              <a:ext uri="{FF2B5EF4-FFF2-40B4-BE49-F238E27FC236}">
                <a16:creationId xmlns:a16="http://schemas.microsoft.com/office/drawing/2014/main" id="{40068BD3-0AA5-4025-96D3-C5DB1D266C91}"/>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spTree>
    <p:extLst>
      <p:ext uri="{BB962C8B-B14F-4D97-AF65-F5344CB8AC3E}">
        <p14:creationId xmlns:p14="http://schemas.microsoft.com/office/powerpoint/2010/main" val="1436336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F458DA-1EB1-2B3A-C786-12E15ECF2A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34318" y="2551862"/>
            <a:ext cx="7323364" cy="4114800"/>
          </a:xfrm>
          <a:prstGeom prst="rect">
            <a:avLst/>
          </a:prstGeom>
        </p:spPr>
      </p:pic>
      <p:sp>
        <p:nvSpPr>
          <p:cNvPr id="73730" name="Title 1"/>
          <p:cNvSpPr>
            <a:spLocks noGrp="1"/>
          </p:cNvSpPr>
          <p:nvPr>
            <p:ph type="title"/>
          </p:nvPr>
        </p:nvSpPr>
        <p:spPr>
          <a:xfrm>
            <a:off x="2949156" y="1148971"/>
            <a:ext cx="6293688" cy="902994"/>
          </a:xfrm>
        </p:spPr>
        <p:txBody>
          <a:bodyPr>
            <a:normAutofit/>
          </a:bodyPr>
          <a:lstStyle/>
          <a:p>
            <a:pPr algn="ctr">
              <a:defRPr/>
            </a:pPr>
            <a:r>
              <a:rPr lang="en-US" sz="3600" b="1" dirty="0">
                <a:solidFill>
                  <a:srgbClr val="0000CC"/>
                </a:solidFill>
                <a:latin typeface="Calibri" panose="020F0502020204030204" pitchFamily="34" charset="0"/>
                <a:cs typeface="Calibri" panose="020F0502020204030204" pitchFamily="34" charset="0"/>
              </a:rPr>
              <a:t>The Bema Seat – For Whom?</a:t>
            </a:r>
          </a:p>
        </p:txBody>
      </p:sp>
      <p:sp>
        <p:nvSpPr>
          <p:cNvPr id="122883" name="Content Placeholder 2"/>
          <p:cNvSpPr>
            <a:spLocks noGrp="1"/>
          </p:cNvSpPr>
          <p:nvPr>
            <p:ph idx="1"/>
          </p:nvPr>
        </p:nvSpPr>
        <p:spPr>
          <a:xfrm>
            <a:off x="616688" y="1877785"/>
            <a:ext cx="4720856" cy="579663"/>
          </a:xfrm>
        </p:spPr>
        <p:txBody>
          <a:bodyPr>
            <a:normAutofit/>
          </a:bodyPr>
          <a:lstStyle/>
          <a:p>
            <a:pPr marL="457200" indent="-457200">
              <a:spcBef>
                <a:spcPts val="1200"/>
              </a:spcBef>
              <a:spcAft>
                <a:spcPts val="1200"/>
              </a:spcAft>
              <a:buClr>
                <a:srgbClr val="0000CC"/>
              </a:buClr>
              <a:defRPr/>
            </a:pPr>
            <a:r>
              <a:rPr lang="en-US" sz="3200" dirty="0"/>
              <a:t>Church Age believers</a:t>
            </a:r>
          </a:p>
        </p:txBody>
      </p:sp>
      <p:sp>
        <p:nvSpPr>
          <p:cNvPr id="7" name="Title 1">
            <a:extLst>
              <a:ext uri="{FF2B5EF4-FFF2-40B4-BE49-F238E27FC236}">
                <a16:creationId xmlns:a16="http://schemas.microsoft.com/office/drawing/2014/main" id="{2AADBA2C-3E7E-45A6-8D92-08E1D446F5CA}"/>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sp>
        <p:nvSpPr>
          <p:cNvPr id="3" name="TextBox 2">
            <a:extLst>
              <a:ext uri="{FF2B5EF4-FFF2-40B4-BE49-F238E27FC236}">
                <a16:creationId xmlns:a16="http://schemas.microsoft.com/office/drawing/2014/main" id="{61F3D8CC-6964-5B65-9684-C9762FBFC044}"/>
              </a:ext>
            </a:extLst>
          </p:cNvPr>
          <p:cNvSpPr txBox="1"/>
          <p:nvPr/>
        </p:nvSpPr>
        <p:spPr>
          <a:xfrm>
            <a:off x="2577193" y="2551862"/>
            <a:ext cx="7037614" cy="2077492"/>
          </a:xfrm>
          <a:prstGeom prst="rect">
            <a:avLst/>
          </a:prstGeom>
          <a:noFill/>
        </p:spPr>
        <p:txBody>
          <a:bodyPr wrap="square">
            <a:spAutoFit/>
          </a:bodyPr>
          <a:lstStyle/>
          <a:p>
            <a:pPr marL="0" marR="0" algn="ctr">
              <a:spcBef>
                <a:spcPts val="0"/>
              </a:spcBef>
              <a:spcAft>
                <a:spcPts val="600"/>
              </a:spcAft>
            </a:pPr>
            <a:r>
              <a:rPr lang="en-US" sz="2800" b="1" dirty="0">
                <a:solidFill>
                  <a:srgbClr val="0000CC"/>
                </a:solidFill>
                <a:ea typeface="+mj-ea"/>
                <a:cs typeface="+mj-cs"/>
              </a:rPr>
              <a:t>2 Corinthians 5:10</a:t>
            </a:r>
          </a:p>
          <a:p>
            <a:pPr marL="0" marR="0" algn="just">
              <a:spcBef>
                <a:spcPts val="0"/>
              </a:spcBef>
            </a:pPr>
            <a:r>
              <a:rPr lang="en-US" sz="2400" dirty="0">
                <a:effectLst/>
                <a:latin typeface="Calibri" panose="020F0502020204030204" pitchFamily="34" charset="0"/>
              </a:rPr>
              <a:t>For we must </a:t>
            </a:r>
            <a:r>
              <a:rPr lang="en-US" sz="2400" b="1" dirty="0">
                <a:solidFill>
                  <a:srgbClr val="0000CC"/>
                </a:solidFill>
                <a:ea typeface="+mj-ea"/>
                <a:cs typeface="+mj-cs"/>
              </a:rPr>
              <a:t>all</a:t>
            </a:r>
            <a:r>
              <a:rPr lang="en-US" sz="2400" dirty="0">
                <a:effectLst/>
                <a:latin typeface="Calibri" panose="020F0502020204030204" pitchFamily="34" charset="0"/>
              </a:rPr>
              <a:t> appear before the judgment seat of Christ, so that </a:t>
            </a:r>
            <a:r>
              <a:rPr lang="en-US" sz="2400" b="1" dirty="0">
                <a:solidFill>
                  <a:srgbClr val="0000CC"/>
                </a:solidFill>
                <a:ea typeface="+mj-ea"/>
                <a:cs typeface="+mj-cs"/>
              </a:rPr>
              <a:t>each one</a:t>
            </a:r>
            <a:r>
              <a:rPr lang="en-US" sz="2400" dirty="0">
                <a:effectLst/>
                <a:latin typeface="Calibri" panose="020F0502020204030204" pitchFamily="34" charset="0"/>
              </a:rPr>
              <a:t> may be recompensed for his deeds in the body, according to what he has done, whether good or bad. </a:t>
            </a:r>
          </a:p>
        </p:txBody>
      </p:sp>
      <p:pic>
        <p:nvPicPr>
          <p:cNvPr id="11" name="Picture 10">
            <a:extLst>
              <a:ext uri="{FF2B5EF4-FFF2-40B4-BE49-F238E27FC236}">
                <a16:creationId xmlns:a16="http://schemas.microsoft.com/office/drawing/2014/main" id="{AB6EA557-BF37-EA72-E987-4902502FFC1C}"/>
              </a:ext>
            </a:extLst>
          </p:cNvPr>
          <p:cNvPicPr>
            <a:picLocks noChangeAspect="1"/>
          </p:cNvPicPr>
          <p:nvPr/>
        </p:nvPicPr>
        <p:blipFill rotWithShape="1">
          <a:blip r:embed="rId3"/>
          <a:srcRect l="15845" t="23157" r="21868" b="7380"/>
          <a:stretch/>
        </p:blipFill>
        <p:spPr>
          <a:xfrm>
            <a:off x="5407252" y="4495274"/>
            <a:ext cx="1377496" cy="1097280"/>
          </a:xfrm>
          <a:prstGeom prst="rect">
            <a:avLst/>
          </a:prstGeom>
          <a:ln>
            <a:solidFill>
              <a:schemeClr val="tx1"/>
            </a:solidFill>
          </a:ln>
        </p:spPr>
      </p:pic>
    </p:spTree>
    <p:extLst>
      <p:ext uri="{BB962C8B-B14F-4D97-AF65-F5344CB8AC3E}">
        <p14:creationId xmlns:p14="http://schemas.microsoft.com/office/powerpoint/2010/main" val="3972541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3370056" y="1105532"/>
            <a:ext cx="5451895" cy="959070"/>
          </a:xfrm>
        </p:spPr>
        <p:txBody>
          <a:bodyPr>
            <a:normAutofit/>
          </a:bodyPr>
          <a:lstStyle/>
          <a:p>
            <a:pPr algn="ctr">
              <a:defRPr/>
            </a:pPr>
            <a:r>
              <a:rPr lang="en-US" sz="3600" b="1" dirty="0">
                <a:solidFill>
                  <a:srgbClr val="0000CC"/>
                </a:solidFill>
                <a:latin typeface="Calibri" panose="020F0502020204030204" pitchFamily="34" charset="0"/>
                <a:cs typeface="Calibri" panose="020F0502020204030204" pitchFamily="34" charset="0"/>
              </a:rPr>
              <a:t>The Bema Seat – Why?</a:t>
            </a:r>
          </a:p>
        </p:txBody>
      </p:sp>
      <p:sp>
        <p:nvSpPr>
          <p:cNvPr id="124931" name="Content Placeholder 2"/>
          <p:cNvSpPr>
            <a:spLocks noGrp="1"/>
          </p:cNvSpPr>
          <p:nvPr>
            <p:ph idx="1"/>
          </p:nvPr>
        </p:nvSpPr>
        <p:spPr>
          <a:xfrm>
            <a:off x="2494472" y="2359159"/>
            <a:ext cx="7203056" cy="1925212"/>
          </a:xfrm>
        </p:spPr>
        <p:txBody>
          <a:bodyPr>
            <a:normAutofit/>
          </a:bodyPr>
          <a:lstStyle/>
          <a:p>
            <a:pPr marL="457200" indent="-457200">
              <a:lnSpc>
                <a:spcPct val="100000"/>
              </a:lnSpc>
              <a:spcBef>
                <a:spcPts val="0"/>
              </a:spcBef>
              <a:spcAft>
                <a:spcPts val="1200"/>
              </a:spcAft>
              <a:buClr>
                <a:srgbClr val="0000CC"/>
              </a:buClr>
              <a:defRPr/>
            </a:pPr>
            <a:r>
              <a:rPr lang="en-US" sz="3200" b="1" u="sng" dirty="0">
                <a:solidFill>
                  <a:srgbClr val="0000CC"/>
                </a:solidFill>
              </a:rPr>
              <a:t>Not</a:t>
            </a:r>
            <a:r>
              <a:rPr lang="en-US" sz="3200" dirty="0"/>
              <a:t> to judge sin (John 19:30)</a:t>
            </a:r>
          </a:p>
          <a:p>
            <a:pPr marL="457200" indent="-457200">
              <a:lnSpc>
                <a:spcPct val="100000"/>
              </a:lnSpc>
              <a:spcBef>
                <a:spcPts val="0"/>
              </a:spcBef>
              <a:spcAft>
                <a:spcPts val="1200"/>
              </a:spcAft>
              <a:buClr>
                <a:srgbClr val="0000CC"/>
              </a:buClr>
              <a:defRPr/>
            </a:pPr>
            <a:r>
              <a:rPr lang="en-US" sz="3200" b="1" u="sng" dirty="0">
                <a:solidFill>
                  <a:srgbClr val="0000CC"/>
                </a:solidFill>
              </a:rPr>
              <a:t>Not</a:t>
            </a:r>
            <a:r>
              <a:rPr lang="en-US" sz="3200" dirty="0"/>
              <a:t> to determine salvation (John 5:24)</a:t>
            </a:r>
          </a:p>
          <a:p>
            <a:pPr marL="457200" indent="-457200">
              <a:lnSpc>
                <a:spcPct val="100000"/>
              </a:lnSpc>
              <a:spcBef>
                <a:spcPts val="0"/>
              </a:spcBef>
              <a:spcAft>
                <a:spcPts val="1200"/>
              </a:spcAft>
              <a:buClr>
                <a:srgbClr val="0000CC"/>
              </a:buClr>
              <a:defRPr/>
            </a:pPr>
            <a:r>
              <a:rPr lang="en-US" sz="3200" b="1" u="sng" dirty="0">
                <a:solidFill>
                  <a:srgbClr val="0000CC"/>
                </a:solidFill>
              </a:rPr>
              <a:t>But</a:t>
            </a:r>
            <a:r>
              <a:rPr lang="en-US" sz="3200" dirty="0"/>
              <a:t> to dispense or deny rewards </a:t>
            </a:r>
            <a:endParaRPr lang="en-US" sz="3600" dirty="0"/>
          </a:p>
        </p:txBody>
      </p:sp>
      <p:pic>
        <p:nvPicPr>
          <p:cNvPr id="4" name="Picture 3">
            <a:extLst>
              <a:ext uri="{FF2B5EF4-FFF2-40B4-BE49-F238E27FC236}">
                <a16:creationId xmlns:a16="http://schemas.microsoft.com/office/drawing/2014/main" id="{80419A4D-967B-4D3C-B81E-08367D844377}"/>
              </a:ext>
            </a:extLst>
          </p:cNvPr>
          <p:cNvPicPr>
            <a:picLocks noChangeAspect="1"/>
          </p:cNvPicPr>
          <p:nvPr/>
        </p:nvPicPr>
        <p:blipFill>
          <a:blip r:embed="rId2"/>
          <a:stretch>
            <a:fillRect/>
          </a:stretch>
        </p:blipFill>
        <p:spPr>
          <a:xfrm>
            <a:off x="8751718" y="4578929"/>
            <a:ext cx="2062213" cy="1840470"/>
          </a:xfrm>
          <a:prstGeom prst="rect">
            <a:avLst/>
          </a:prstGeom>
          <a:ln>
            <a:solidFill>
              <a:schemeClr val="tx1"/>
            </a:solidFill>
          </a:ln>
        </p:spPr>
      </p:pic>
      <p:sp>
        <p:nvSpPr>
          <p:cNvPr id="9" name="Title 1">
            <a:extLst>
              <a:ext uri="{FF2B5EF4-FFF2-40B4-BE49-F238E27FC236}">
                <a16:creationId xmlns:a16="http://schemas.microsoft.com/office/drawing/2014/main" id="{79DB6537-921D-4285-BCAB-116E8D0E038C}"/>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pic>
        <p:nvPicPr>
          <p:cNvPr id="2" name="Picture 1">
            <a:extLst>
              <a:ext uri="{FF2B5EF4-FFF2-40B4-BE49-F238E27FC236}">
                <a16:creationId xmlns:a16="http://schemas.microsoft.com/office/drawing/2014/main" id="{4F1E9DB0-B0C8-3029-B5C4-75451D5ECF27}"/>
              </a:ext>
            </a:extLst>
          </p:cNvPr>
          <p:cNvPicPr>
            <a:picLocks noChangeAspect="1"/>
          </p:cNvPicPr>
          <p:nvPr/>
        </p:nvPicPr>
        <p:blipFill>
          <a:blip r:embed="rId3"/>
          <a:stretch>
            <a:fillRect/>
          </a:stretch>
        </p:blipFill>
        <p:spPr>
          <a:xfrm>
            <a:off x="1414942" y="4566395"/>
            <a:ext cx="2048434" cy="1865538"/>
          </a:xfrm>
          <a:prstGeom prst="rect">
            <a:avLst/>
          </a:prstGeom>
        </p:spPr>
      </p:pic>
      <p:pic>
        <p:nvPicPr>
          <p:cNvPr id="3" name="Picture 2">
            <a:extLst>
              <a:ext uri="{FF2B5EF4-FFF2-40B4-BE49-F238E27FC236}">
                <a16:creationId xmlns:a16="http://schemas.microsoft.com/office/drawing/2014/main" id="{6B6D0B27-6578-B85B-B7FA-BFE42614DDD8}"/>
              </a:ext>
            </a:extLst>
          </p:cNvPr>
          <p:cNvPicPr>
            <a:picLocks noChangeAspect="1"/>
          </p:cNvPicPr>
          <p:nvPr/>
        </p:nvPicPr>
        <p:blipFill>
          <a:blip r:embed="rId4"/>
          <a:stretch>
            <a:fillRect/>
          </a:stretch>
        </p:blipFill>
        <p:spPr>
          <a:xfrm>
            <a:off x="3608387" y="4578928"/>
            <a:ext cx="4975226" cy="1828800"/>
          </a:xfrm>
          <a:prstGeom prst="rect">
            <a:avLst/>
          </a:prstGeom>
        </p:spPr>
      </p:pic>
    </p:spTree>
    <p:extLst>
      <p:ext uri="{BB962C8B-B14F-4D97-AF65-F5344CB8AC3E}">
        <p14:creationId xmlns:p14="http://schemas.microsoft.com/office/powerpoint/2010/main" val="3633985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9DB6537-921D-4285-BCAB-116E8D0E038C}"/>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graphicFrame>
        <p:nvGraphicFramePr>
          <p:cNvPr id="10" name="Group 33">
            <a:extLst>
              <a:ext uri="{FF2B5EF4-FFF2-40B4-BE49-F238E27FC236}">
                <a16:creationId xmlns:a16="http://schemas.microsoft.com/office/drawing/2014/main" id="{10401107-C96D-1DBE-0671-4AF3166B843C}"/>
              </a:ext>
            </a:extLst>
          </p:cNvPr>
          <p:cNvGraphicFramePr>
            <a:graphicFrameLocks noGrp="1"/>
          </p:cNvGraphicFramePr>
          <p:nvPr>
            <p:extLst>
              <p:ext uri="{D42A27DB-BD31-4B8C-83A1-F6EECF244321}">
                <p14:modId xmlns:p14="http://schemas.microsoft.com/office/powerpoint/2010/main" val="3889076214"/>
              </p:ext>
            </p:extLst>
          </p:nvPr>
        </p:nvGraphicFramePr>
        <p:xfrm>
          <a:off x="609600" y="972320"/>
          <a:ext cx="10972800" cy="5431520"/>
        </p:xfrm>
        <a:graphic>
          <a:graphicData uri="http://schemas.openxmlformats.org/drawingml/2006/table">
            <a:tbl>
              <a:tblPr/>
              <a:tblGrid>
                <a:gridCol w="438912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4389120">
                  <a:extLst>
                    <a:ext uri="{9D8B030D-6E8A-4147-A177-3AD203B41FA5}">
                      <a16:colId xmlns:a16="http://schemas.microsoft.com/office/drawing/2014/main" val="20002"/>
                    </a:ext>
                  </a:extLst>
                </a:gridCol>
              </a:tblGrid>
              <a:tr h="640080">
                <a:tc gridSpan="3">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SCRIPTURE’S FIVE CROWNS </a:t>
                      </a:r>
                      <a:br>
                        <a:rPr lang="en-US" altLang="en-US" sz="28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br>
                      <a:r>
                        <a:rPr lang="en-US" altLang="en-US" sz="2000" b="0" kern="12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 4:10: 3:11; 2 John 8)</a:t>
                      </a:r>
                      <a:endParaRPr lang="en-US" sz="2000" b="0" kern="12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16" marB="45716"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731520">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400" b="1" u="none" kern="1200" dirty="0">
                          <a:solidFill>
                            <a:srgbClr val="C00000"/>
                          </a:solidFill>
                          <a:effectLst/>
                          <a:latin typeface="Calibri" panose="020F0502020204030204" pitchFamily="34" charset="0"/>
                          <a:cs typeface="Calibri" panose="020F0502020204030204" pitchFamily="34" charset="0"/>
                        </a:rPr>
                        <a:t>CROWN</a:t>
                      </a:r>
                      <a:endParaRPr lang="en-US" sz="2400" b="1" u="none" kern="1200" dirty="0">
                        <a:solidFill>
                          <a:srgbClr val="C00000"/>
                        </a:solidFill>
                        <a:effectLst/>
                        <a:latin typeface="Calibri" panose="020F0502020204030204" pitchFamily="34" charset="0"/>
                        <a:ea typeface="+mj-ea"/>
                        <a:cs typeface="Calibri" panose="020F0502020204030204" pitchFamily="34" charset="0"/>
                      </a:endParaRPr>
                    </a:p>
                  </a:txBody>
                  <a:tcPr marT="45716" marB="45716"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400" b="1" u="none" kern="1200" dirty="0">
                          <a:solidFill>
                            <a:schemeClr val="tx1"/>
                          </a:solidFill>
                          <a:effectLst/>
                          <a:latin typeface="Calibri" panose="020F0502020204030204" pitchFamily="34" charset="0"/>
                          <a:cs typeface="Calibri" panose="020F0502020204030204" pitchFamily="34" charset="0"/>
                        </a:rPr>
                        <a:t>SCRIPTURE</a:t>
                      </a:r>
                      <a:endParaRPr lang="en-US" sz="2400" b="1" u="none" kern="1200" dirty="0">
                        <a:solidFill>
                          <a:schemeClr val="tx1"/>
                        </a:solidFill>
                        <a:effectLst/>
                        <a:latin typeface="Calibri" panose="020F0502020204030204" pitchFamily="34" charset="0"/>
                        <a:ea typeface="+mj-ea"/>
                        <a:cs typeface="Calibri" panose="020F0502020204030204" pitchFamily="34" charset="0"/>
                      </a:endParaRPr>
                    </a:p>
                  </a:txBody>
                  <a:tcPr marT="45716" marB="45716"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AE2E2">
                        <a:lumMod val="40000"/>
                        <a:lumOff val="60000"/>
                      </a:srgbClr>
                    </a:solid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400" b="1" u="none" kern="1200" dirty="0">
                          <a:solidFill>
                            <a:srgbClr val="0000CC"/>
                          </a:solidFill>
                          <a:effectLst/>
                          <a:latin typeface="Calibri" panose="020F0502020204030204" pitchFamily="34" charset="0"/>
                          <a:cs typeface="Calibri" panose="020F0502020204030204" pitchFamily="34" charset="0"/>
                        </a:rPr>
                        <a:t>PURPOSE</a:t>
                      </a:r>
                      <a:endParaRPr lang="en-US" sz="2400" b="1" u="none" kern="1200" dirty="0">
                        <a:solidFill>
                          <a:srgbClr val="0000CC"/>
                        </a:solidFill>
                        <a:effectLst/>
                        <a:latin typeface="Calibri" panose="020F0502020204030204" pitchFamily="34" charset="0"/>
                        <a:ea typeface="+mj-ea"/>
                        <a:cs typeface="Calibri" panose="020F0502020204030204" pitchFamily="34" charset="0"/>
                      </a:endParaRPr>
                    </a:p>
                  </a:txBody>
                  <a:tcPr marT="45716" marB="45716"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10000"/>
                  </a:ext>
                </a:extLst>
              </a:tr>
              <a:tr h="731520">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346075" marR="0" lvl="0" indent="-346075" algn="l" defTabSz="914400" rtl="0" eaLnBrk="1" fontAlgn="base" latinLnBrk="0" hangingPunct="1">
                        <a:lnSpc>
                          <a:spcPct val="100000"/>
                        </a:lnSpc>
                        <a:spcBef>
                          <a:spcPct val="20000"/>
                        </a:spcBef>
                        <a:spcAft>
                          <a:spcPct val="0"/>
                        </a:spcAft>
                        <a:buClr>
                          <a:schemeClr val="tx1"/>
                        </a:buClr>
                        <a:buSzPct val="100000"/>
                        <a:buFont typeface="+mj-lt"/>
                        <a:buAutoNum type="arabicPeriod"/>
                        <a:tabLst/>
                      </a:pPr>
                      <a:r>
                        <a:rPr kumimoji="0" lang="en-US" altLang="en-US" sz="2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Victor’s / </a:t>
                      </a:r>
                      <a:r>
                        <a:rPr kumimoji="0" lang="en-US" sz="2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2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u="none" strike="noStrike" cap="none" normalizeH="0" baseline="0" dirty="0">
                          <a:ln>
                            <a:noFill/>
                          </a:ln>
                          <a:solidFill>
                            <a:schemeClr val="tx1"/>
                          </a:solidFill>
                          <a:effectLst/>
                          <a:latin typeface="Calibri" panose="020F0502020204030204" pitchFamily="34" charset="0"/>
                          <a:cs typeface="Calibri" panose="020F0502020204030204" pitchFamily="34" charset="0"/>
                        </a:rPr>
                        <a:t>1 Cor. 9:24-27</a:t>
                      </a:r>
                      <a:endParaRPr kumimoji="0" lang="en-US" sz="22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T="45716" marB="45716"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AE2E2">
                        <a:lumMod val="40000"/>
                        <a:lumOff val="60000"/>
                      </a:srgbClr>
                    </a:solid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Gaining mastery over the flesh</a:t>
                      </a:r>
                      <a:endParaRPr kumimoji="0" lang="en-US" sz="22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6" marB="45716"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10001"/>
                  </a:ext>
                </a:extLst>
              </a:tr>
              <a:tr h="731520">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346075" marR="0" lvl="0" indent="-346075" algn="l" defTabSz="914400" rtl="0" eaLnBrk="1" fontAlgn="base" latinLnBrk="0" hangingPunct="1">
                        <a:lnSpc>
                          <a:spcPct val="100000"/>
                        </a:lnSpc>
                        <a:spcBef>
                          <a:spcPct val="20000"/>
                        </a:spcBef>
                        <a:spcAft>
                          <a:spcPct val="0"/>
                        </a:spcAft>
                        <a:buClr>
                          <a:schemeClr val="tx1"/>
                        </a:buClr>
                        <a:buSzPct val="100000"/>
                        <a:buFont typeface="+mj-lt"/>
                        <a:buAutoNum type="arabicPeriod" startAt="2"/>
                        <a:tabLst/>
                        <a:defRPr/>
                      </a:pPr>
                      <a:r>
                        <a:rPr kumimoji="0" lang="en-US" altLang="en-US" sz="2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Church Founder’s / </a:t>
                      </a:r>
                      <a:r>
                        <a:rPr kumimoji="0" lang="en-US" sz="2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Rejoicing</a:t>
                      </a:r>
                    </a:p>
                  </a:txBody>
                  <a:tcPr marT="45716" marB="45716"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1 Thess. 2:19-20</a:t>
                      </a:r>
                    </a:p>
                  </a:txBody>
                  <a:tcPr marT="45716" marB="45716"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AE2E2">
                        <a:lumMod val="40000"/>
                        <a:lumOff val="60000"/>
                      </a:srgbClr>
                    </a:solid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Soul winning</a:t>
                      </a:r>
                    </a:p>
                  </a:txBody>
                  <a:tcPr marT="45716" marB="45716"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970665879"/>
                  </a:ext>
                </a:extLst>
              </a:tr>
              <a:tr h="731520">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346075" marR="0" lvl="0" indent="-346075" algn="l" defTabSz="914400" rtl="0" eaLnBrk="1" fontAlgn="base" latinLnBrk="0" hangingPunct="1">
                        <a:lnSpc>
                          <a:spcPct val="100000"/>
                        </a:lnSpc>
                        <a:spcBef>
                          <a:spcPct val="20000"/>
                        </a:spcBef>
                        <a:spcAft>
                          <a:spcPct val="0"/>
                        </a:spcAft>
                        <a:buClr>
                          <a:schemeClr val="tx1"/>
                        </a:buClr>
                        <a:buSzPct val="100000"/>
                        <a:buFont typeface="+mj-lt"/>
                        <a:buAutoNum type="arabicPeriod" startAt="3"/>
                        <a:tabLst/>
                      </a:pPr>
                      <a:r>
                        <a:rPr kumimoji="0" lang="en-US" sz="2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Trial / </a:t>
                      </a:r>
                      <a:r>
                        <a:rPr kumimoji="0" lang="en-US" sz="2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Life</a:t>
                      </a:r>
                    </a:p>
                  </a:txBody>
                  <a:tcPr marT="45716" marB="45716"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Jas. 1:12;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Rev. 2:10</a:t>
                      </a:r>
                    </a:p>
                  </a:txBody>
                  <a:tcPr marT="45716" marB="45716"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AE2E2">
                        <a:lumMod val="40000"/>
                        <a:lumOff val="60000"/>
                      </a:srgbClr>
                    </a:solid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Enduring trials</a:t>
                      </a:r>
                    </a:p>
                  </a:txBody>
                  <a:tcPr marT="45716" marB="45716"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10002"/>
                  </a:ext>
                </a:extLst>
              </a:tr>
              <a:tr h="731520">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346075" marR="0" lvl="0" indent="-346075" algn="l" defTabSz="914400" rtl="0" eaLnBrk="1" fontAlgn="base" latinLnBrk="0" hangingPunct="1">
                        <a:lnSpc>
                          <a:spcPct val="100000"/>
                        </a:lnSpc>
                        <a:spcBef>
                          <a:spcPct val="20000"/>
                        </a:spcBef>
                        <a:spcAft>
                          <a:spcPct val="0"/>
                        </a:spcAft>
                        <a:buClr>
                          <a:schemeClr val="tx1"/>
                        </a:buClr>
                        <a:buSzPct val="100000"/>
                        <a:buFont typeface="+mj-lt"/>
                        <a:buAutoNum type="arabicPeriod" startAt="4"/>
                        <a:tabLst/>
                      </a:pPr>
                      <a:r>
                        <a:rPr kumimoji="0" lang="en-US" sz="2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Elder’s / </a:t>
                      </a:r>
                      <a:r>
                        <a:rPr kumimoji="0" lang="en-US" sz="2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Glory</a:t>
                      </a:r>
                    </a:p>
                  </a:txBody>
                  <a:tcPr marT="45716" marB="45716"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1 Pet. 5:2-4</a:t>
                      </a:r>
                    </a:p>
                  </a:txBody>
                  <a:tcPr marT="45716" marB="45716"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AE2E2">
                        <a:lumMod val="40000"/>
                        <a:lumOff val="60000"/>
                      </a:srgbClr>
                    </a:solid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Shepherding God’s people</a:t>
                      </a:r>
                    </a:p>
                  </a:txBody>
                  <a:tcPr marT="45716" marB="45716"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10003"/>
                  </a:ext>
                </a:extLst>
              </a:tr>
              <a:tr h="731520">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346075" marR="0" lvl="0" indent="-346075" algn="l" defTabSz="914400" rtl="0" eaLnBrk="1" fontAlgn="base" latinLnBrk="0" hangingPunct="1">
                        <a:lnSpc>
                          <a:spcPct val="100000"/>
                        </a:lnSpc>
                        <a:spcBef>
                          <a:spcPct val="20000"/>
                        </a:spcBef>
                        <a:spcAft>
                          <a:spcPct val="0"/>
                        </a:spcAft>
                        <a:buClr>
                          <a:schemeClr val="tx1"/>
                        </a:buClr>
                        <a:buSzPct val="100000"/>
                        <a:buFont typeface="+mj-lt"/>
                        <a:buAutoNum type="arabicPeriod" startAt="5"/>
                        <a:tabLst/>
                        <a:defRPr/>
                      </a:pPr>
                      <a:r>
                        <a:rPr kumimoji="0" lang="en-US" altLang="en-US" sz="2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Rapture Lover’s / </a:t>
                      </a:r>
                      <a:r>
                        <a:rPr kumimoji="0" lang="en-US" sz="2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Righteousness</a:t>
                      </a:r>
                    </a:p>
                  </a:txBody>
                  <a:tcPr marT="45716" marB="45716"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2 Tim. 4:8</a:t>
                      </a:r>
                    </a:p>
                  </a:txBody>
                  <a:tcPr marT="45716" marB="45716"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AE2E2">
                        <a:lumMod val="40000"/>
                        <a:lumOff val="60000"/>
                      </a:srgbClr>
                    </a:solid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Longing for His appearing</a:t>
                      </a:r>
                    </a:p>
                  </a:txBody>
                  <a:tcPr marT="45716" marB="45716"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810464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9DB6537-921D-4285-BCAB-116E8D0E038C}"/>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sp>
        <p:nvSpPr>
          <p:cNvPr id="2" name="Text Box 7">
            <a:extLst>
              <a:ext uri="{FF2B5EF4-FFF2-40B4-BE49-F238E27FC236}">
                <a16:creationId xmlns:a16="http://schemas.microsoft.com/office/drawing/2014/main" id="{E4ECCCF5-5EA0-6F6D-D552-8DDE62B8EC36}"/>
              </a:ext>
            </a:extLst>
          </p:cNvPr>
          <p:cNvSpPr txBox="1">
            <a:spLocks noChangeArrowheads="1"/>
          </p:cNvSpPr>
          <p:nvPr/>
        </p:nvSpPr>
        <p:spPr bwMode="auto">
          <a:xfrm>
            <a:off x="609600" y="1380561"/>
            <a:ext cx="10972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marR="0" lvl="0" indent="-342900" algn="just" defTabSz="914400" rtl="0" eaLnBrk="1" fontAlgn="base" latinLnBrk="0" hangingPunct="1">
              <a:lnSpc>
                <a:spcPct val="100000"/>
              </a:lnSpc>
              <a:spcBef>
                <a:spcPts val="0"/>
              </a:spcBef>
              <a:spcAft>
                <a:spcPts val="1200"/>
              </a:spcAft>
              <a:buClr>
                <a:prstClr val="black"/>
              </a:buClr>
              <a:buSzTx/>
              <a:buFont typeface="Arial" panose="020B0604020202020204" pitchFamily="34" charset="0"/>
              <a:buChar char="•"/>
              <a:tabLst/>
              <a:defRPr/>
            </a:pPr>
            <a:r>
              <a:rPr kumimoji="0" lang="en-US" altLang="en-US" sz="2800" b="1" i="0" u="none" strike="noStrike" kern="1200" cap="none" spc="0" normalizeH="0" baseline="0" noProof="0" dirty="0">
                <a:ln>
                  <a:noFill/>
                </a:ln>
                <a:solidFill>
                  <a:srgbClr val="0000CC"/>
                </a:solidFill>
                <a:effectLst/>
                <a:uLnTx/>
                <a:uFillTx/>
                <a:latin typeface="Calibri" panose="020F0502020204030204"/>
                <a:ea typeface="+mn-ea"/>
                <a:cs typeface="Calibri" panose="020F0502020204030204" pitchFamily="34" charset="0"/>
              </a:rPr>
              <a:t>Stefanos</a:t>
            </a: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victor’s crown in athletic competition</a:t>
            </a:r>
          </a:p>
        </p:txBody>
      </p:sp>
      <p:pic>
        <p:nvPicPr>
          <p:cNvPr id="3" name="Picture 2">
            <a:extLst>
              <a:ext uri="{FF2B5EF4-FFF2-40B4-BE49-F238E27FC236}">
                <a16:creationId xmlns:a16="http://schemas.microsoft.com/office/drawing/2014/main" id="{8FE8D479-4472-6813-A672-B794CA88F931}"/>
              </a:ext>
            </a:extLst>
          </p:cNvPr>
          <p:cNvPicPr>
            <a:picLocks noChangeAspect="1"/>
          </p:cNvPicPr>
          <p:nvPr/>
        </p:nvPicPr>
        <p:blipFill>
          <a:blip r:embed="rId2"/>
          <a:stretch>
            <a:fillRect/>
          </a:stretch>
        </p:blipFill>
        <p:spPr>
          <a:xfrm>
            <a:off x="1319370" y="2482650"/>
            <a:ext cx="9553260" cy="3511600"/>
          </a:xfrm>
          <a:prstGeom prst="rect">
            <a:avLst/>
          </a:prstGeom>
        </p:spPr>
      </p:pic>
    </p:spTree>
    <p:extLst>
      <p:ext uri="{BB962C8B-B14F-4D97-AF65-F5344CB8AC3E}">
        <p14:creationId xmlns:p14="http://schemas.microsoft.com/office/powerpoint/2010/main" val="3577351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9DB6537-921D-4285-BCAB-116E8D0E038C}"/>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graphicFrame>
        <p:nvGraphicFramePr>
          <p:cNvPr id="4" name="Table 4">
            <a:extLst>
              <a:ext uri="{FF2B5EF4-FFF2-40B4-BE49-F238E27FC236}">
                <a16:creationId xmlns:a16="http://schemas.microsoft.com/office/drawing/2014/main" id="{90424DC3-236F-E56B-EB0A-4C539641302B}"/>
              </a:ext>
            </a:extLst>
          </p:cNvPr>
          <p:cNvGraphicFramePr>
            <a:graphicFrameLocks noGrp="1"/>
          </p:cNvGraphicFramePr>
          <p:nvPr>
            <p:ph idx="1"/>
            <p:extLst>
              <p:ext uri="{D42A27DB-BD31-4B8C-83A1-F6EECF244321}">
                <p14:modId xmlns:p14="http://schemas.microsoft.com/office/powerpoint/2010/main" val="2189567719"/>
              </p:ext>
            </p:extLst>
          </p:nvPr>
        </p:nvGraphicFramePr>
        <p:xfrm>
          <a:off x="838200" y="1143000"/>
          <a:ext cx="10515600" cy="4572000"/>
        </p:xfrm>
        <a:graphic>
          <a:graphicData uri="http://schemas.openxmlformats.org/drawingml/2006/table">
            <a:tbl>
              <a:tblPr firstRow="1" bandRow="1">
                <a:tableStyleId>{073A0DAA-6AF3-43AB-8588-CEC1D06C72B9}</a:tableStyleId>
              </a:tblPr>
              <a:tblGrid>
                <a:gridCol w="5257800">
                  <a:extLst>
                    <a:ext uri="{9D8B030D-6E8A-4147-A177-3AD203B41FA5}">
                      <a16:colId xmlns:a16="http://schemas.microsoft.com/office/drawing/2014/main" val="2916913909"/>
                    </a:ext>
                  </a:extLst>
                </a:gridCol>
                <a:gridCol w="5257800">
                  <a:extLst>
                    <a:ext uri="{9D8B030D-6E8A-4147-A177-3AD203B41FA5}">
                      <a16:colId xmlns:a16="http://schemas.microsoft.com/office/drawing/2014/main" val="97692911"/>
                    </a:ext>
                  </a:extLst>
                </a:gridCol>
              </a:tblGrid>
              <a:tr h="914400">
                <a:tc gridSpan="2">
                  <a:txBody>
                    <a:bodyPr/>
                    <a:lstStyle/>
                    <a:p>
                      <a:pPr algn="ct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REWARDS</a:t>
                      </a:r>
                    </a:p>
                  </a:txBody>
                  <a:tcPr anchor="ctr"/>
                </a:tc>
                <a:tc hMerge="1">
                  <a:txBody>
                    <a:bodyPr/>
                    <a:lstStyle/>
                    <a:p>
                      <a:endParaRPr lang="en-US" dirty="0"/>
                    </a:p>
                  </a:txBody>
                  <a:tcPr/>
                </a:tc>
                <a:extLst>
                  <a:ext uri="{0D108BD9-81ED-4DB2-BD59-A6C34878D82A}">
                    <a16:rowId xmlns:a16="http://schemas.microsoft.com/office/drawing/2014/main" val="656963206"/>
                  </a:ext>
                </a:extLst>
              </a:tr>
              <a:tr h="914400">
                <a:tc>
                  <a:txBody>
                    <a:bodyPr/>
                    <a:lstStyle/>
                    <a:p>
                      <a:pPr algn="ctr"/>
                      <a:r>
                        <a:rPr lang="en-US" sz="3200" b="1" dirty="0">
                          <a:solidFill>
                            <a:srgbClr val="C00000"/>
                          </a:solidFill>
                        </a:rPr>
                        <a:t>CRITERIA</a:t>
                      </a:r>
                    </a:p>
                  </a:txBody>
                  <a:tcPr anchor="ctr"/>
                </a:tc>
                <a:tc>
                  <a:txBody>
                    <a:bodyPr/>
                    <a:lstStyle/>
                    <a:p>
                      <a:pPr algn="ctr"/>
                      <a:r>
                        <a:rPr lang="en-US" sz="3200" b="1" kern="1200" dirty="0">
                          <a:solidFill>
                            <a:srgbClr val="0000CC"/>
                          </a:solidFill>
                          <a:latin typeface="Calibri" panose="020F0502020204030204" pitchFamily="34" charset="0"/>
                          <a:ea typeface="+mn-ea"/>
                          <a:cs typeface="Calibri" panose="020F0502020204030204" pitchFamily="34" charset="0"/>
                        </a:rPr>
                        <a:t>SCRIPTURE</a:t>
                      </a:r>
                    </a:p>
                  </a:txBody>
                  <a:tcPr anchor="ctr"/>
                </a:tc>
                <a:extLst>
                  <a:ext uri="{0D108BD9-81ED-4DB2-BD59-A6C34878D82A}">
                    <a16:rowId xmlns:a16="http://schemas.microsoft.com/office/drawing/2014/main" val="3262409905"/>
                  </a:ext>
                </a:extLst>
              </a:tr>
              <a:tr h="914400">
                <a:tc>
                  <a:txBody>
                    <a:bodyPr/>
                    <a:lstStyle/>
                    <a:p>
                      <a:pPr marL="228600" lvl="1" indent="0" algn="l"/>
                      <a:r>
                        <a:rPr lang="en-US" sz="2800" b="1" dirty="0">
                          <a:solidFill>
                            <a:srgbClr val="C00000"/>
                          </a:solidFill>
                        </a:rPr>
                        <a:t>Building on the Solid Foundation</a:t>
                      </a:r>
                    </a:p>
                  </a:txBody>
                  <a:tcPr anchor="ctr"/>
                </a:tc>
                <a:tc>
                  <a:txBody>
                    <a:bodyPr/>
                    <a:lstStyle/>
                    <a:p>
                      <a:pPr algn="ctr"/>
                      <a:r>
                        <a:rPr lang="en-US" sz="3200" b="1" kern="1200" dirty="0">
                          <a:solidFill>
                            <a:srgbClr val="0000CC"/>
                          </a:solidFill>
                          <a:latin typeface="Calibri" panose="020F0502020204030204" pitchFamily="34" charset="0"/>
                          <a:ea typeface="+mn-ea"/>
                          <a:cs typeface="Calibri" panose="020F0502020204030204" pitchFamily="34" charset="0"/>
                        </a:rPr>
                        <a:t>1 Corinthians 3:14</a:t>
                      </a:r>
                    </a:p>
                  </a:txBody>
                  <a:tcPr anchor="ctr"/>
                </a:tc>
                <a:extLst>
                  <a:ext uri="{0D108BD9-81ED-4DB2-BD59-A6C34878D82A}">
                    <a16:rowId xmlns:a16="http://schemas.microsoft.com/office/drawing/2014/main" val="1403315322"/>
                  </a:ext>
                </a:extLst>
              </a:tr>
              <a:tr h="914400">
                <a:tc>
                  <a:txBody>
                    <a:bodyPr/>
                    <a:lstStyle/>
                    <a:p>
                      <a:pPr marL="228600" lvl="1" indent="0" algn="l" defTabSz="914400" rtl="0" eaLnBrk="1" latinLnBrk="0" hangingPunct="1"/>
                      <a:r>
                        <a:rPr lang="en-US" sz="2800" b="1" kern="1200" dirty="0">
                          <a:solidFill>
                            <a:srgbClr val="C00000"/>
                          </a:solidFill>
                          <a:latin typeface="+mn-lt"/>
                          <a:ea typeface="+mn-ea"/>
                          <a:cs typeface="+mn-cs"/>
                        </a:rPr>
                        <a:t>Voluntary Service</a:t>
                      </a:r>
                    </a:p>
                  </a:txBody>
                  <a:tcPr anchor="ctr"/>
                </a:tc>
                <a:tc>
                  <a:txBody>
                    <a:bodyPr/>
                    <a:lstStyle/>
                    <a:p>
                      <a:pPr algn="ctr"/>
                      <a:r>
                        <a:rPr lang="en-US" sz="3200" b="1" kern="1200" dirty="0">
                          <a:solidFill>
                            <a:srgbClr val="0000CC"/>
                          </a:solidFill>
                          <a:latin typeface="Calibri" panose="020F0502020204030204" pitchFamily="34" charset="0"/>
                          <a:ea typeface="+mn-ea"/>
                          <a:cs typeface="Calibri" panose="020F0502020204030204" pitchFamily="34" charset="0"/>
                        </a:rPr>
                        <a:t>1 Corinthians 9:17</a:t>
                      </a:r>
                    </a:p>
                  </a:txBody>
                  <a:tcPr anchor="ctr"/>
                </a:tc>
                <a:extLst>
                  <a:ext uri="{0D108BD9-81ED-4DB2-BD59-A6C34878D82A}">
                    <a16:rowId xmlns:a16="http://schemas.microsoft.com/office/drawing/2014/main" val="2018338690"/>
                  </a:ext>
                </a:extLst>
              </a:tr>
              <a:tr h="914400">
                <a:tc>
                  <a:txBody>
                    <a:bodyPr/>
                    <a:lstStyle/>
                    <a:p>
                      <a:pPr marL="228600" marR="0" lvl="1"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srgbClr val="C00000"/>
                          </a:solidFill>
                          <a:latin typeface="+mn-lt"/>
                          <a:ea typeface="+mn-ea"/>
                          <a:cs typeface="+mn-cs"/>
                        </a:rPr>
                        <a:t>Inheritance</a:t>
                      </a:r>
                    </a:p>
                  </a:txBody>
                  <a:tcPr anchor="ctr"/>
                </a:tc>
                <a:tc>
                  <a:txBody>
                    <a:bodyPr/>
                    <a:lstStyle/>
                    <a:p>
                      <a:pPr algn="ctr"/>
                      <a:r>
                        <a:rPr lang="en-US" sz="3200" b="1" kern="1200" dirty="0">
                          <a:solidFill>
                            <a:srgbClr val="0000CC"/>
                          </a:solidFill>
                          <a:latin typeface="Calibri" panose="020F0502020204030204" pitchFamily="34" charset="0"/>
                          <a:ea typeface="+mn-ea"/>
                          <a:cs typeface="Calibri" panose="020F0502020204030204" pitchFamily="34" charset="0"/>
                        </a:rPr>
                        <a:t>Colossians 3:23-24</a:t>
                      </a:r>
                    </a:p>
                  </a:txBody>
                  <a:tcPr anchor="ctr"/>
                </a:tc>
                <a:extLst>
                  <a:ext uri="{0D108BD9-81ED-4DB2-BD59-A6C34878D82A}">
                    <a16:rowId xmlns:a16="http://schemas.microsoft.com/office/drawing/2014/main" val="2757098740"/>
                  </a:ext>
                </a:extLst>
              </a:tr>
            </a:tbl>
          </a:graphicData>
        </a:graphic>
      </p:graphicFrame>
    </p:spTree>
    <p:extLst>
      <p:ext uri="{BB962C8B-B14F-4D97-AF65-F5344CB8AC3E}">
        <p14:creationId xmlns:p14="http://schemas.microsoft.com/office/powerpoint/2010/main" val="2639838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ChangeArrowheads="1"/>
          </p:cNvSpPr>
          <p:nvPr/>
        </p:nvSpPr>
        <p:spPr bwMode="auto">
          <a:xfrm>
            <a:off x="611372" y="1447803"/>
            <a:ext cx="1097279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eaLnBrk="1" hangingPunct="1">
              <a:spcBef>
                <a:spcPct val="0"/>
              </a:spcBef>
              <a:buClrTx/>
              <a:buSzTx/>
              <a:buFontTx/>
              <a:buNone/>
            </a:pPr>
            <a:r>
              <a:rPr lang="en-US" altLang="en-US" sz="2800" b="1" dirty="0">
                <a:solidFill>
                  <a:srgbClr val="0000CC"/>
                </a:solidFill>
                <a:latin typeface="Calibri" panose="020F0502020204030204" pitchFamily="34" charset="0"/>
              </a:rPr>
              <a:t>“The judgment seat of Christ might be compared to a commencement ceremony.</a:t>
            </a:r>
            <a:r>
              <a:rPr lang="en-US" altLang="en-US" sz="2800" dirty="0">
                <a:latin typeface="Calibri" panose="020F0502020204030204" pitchFamily="34" charset="0"/>
              </a:rPr>
              <a:t> At graduation there is some measure of disappointment and remorse that one did not do better and work harder. However, at such an event the overwhelming emotion is joy, not remorse. The graduates do not leave the auditorium weeping because they did not earn better grades. Rather, they are thankful that they have been graduated, and they are grateful for what they did achieve. </a:t>
            </a:r>
            <a:r>
              <a:rPr lang="en-US" altLang="en-US" sz="2800" b="1" dirty="0">
                <a:solidFill>
                  <a:srgbClr val="0000CC"/>
                </a:solidFill>
                <a:latin typeface="Calibri" panose="020F0502020204030204" pitchFamily="34" charset="0"/>
              </a:rPr>
              <a:t>To overdo the sorrow aspect of the judgment seat of Christ is to make heaven hell. To under do the sorrow aspect is to make faithfulness inconsequential</a:t>
            </a:r>
            <a:r>
              <a:rPr lang="en-US" altLang="en-US" sz="2800" dirty="0">
                <a:latin typeface="Calibri" panose="020F0502020204030204" pitchFamily="34" charset="0"/>
              </a:rPr>
              <a:t>” (underlining mine).</a:t>
            </a:r>
          </a:p>
        </p:txBody>
      </p:sp>
      <p:sp>
        <p:nvSpPr>
          <p:cNvPr id="49155" name="TextBox 4"/>
          <p:cNvSpPr txBox="1">
            <a:spLocks noChangeArrowheads="1"/>
          </p:cNvSpPr>
          <p:nvPr/>
        </p:nvSpPr>
        <p:spPr bwMode="auto">
          <a:xfrm>
            <a:off x="3276600" y="171631"/>
            <a:ext cx="5638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3600" b="1" dirty="0">
                <a:latin typeface="Calibri" panose="020F0502020204030204" pitchFamily="34" charset="0"/>
                <a:ea typeface="+mj-ea"/>
                <a:cs typeface="+mj-cs"/>
              </a:rPr>
              <a:t>Samuel Hoyt</a:t>
            </a:r>
          </a:p>
          <a:p>
            <a:pPr algn="ctr" eaLnBrk="1" hangingPunct="1">
              <a:spcBef>
                <a:spcPct val="0"/>
              </a:spcBef>
              <a:buClrTx/>
              <a:buSzTx/>
              <a:buFontTx/>
              <a:buNone/>
            </a:pPr>
            <a:r>
              <a:rPr lang="en-US" altLang="en-US" sz="1800" dirty="0">
                <a:latin typeface="Corbel" panose="020B0503020204020204" pitchFamily="34" charset="0"/>
              </a:rPr>
              <a:t>“The Judgment Seat of Christ in Theological Perspective,” Part 2, </a:t>
            </a:r>
            <a:r>
              <a:rPr lang="en-US" altLang="en-US" sz="1800" i="1" dirty="0">
                <a:latin typeface="Corbel" panose="020B0503020204020204" pitchFamily="34" charset="0"/>
              </a:rPr>
              <a:t>Bibliotheca Sacra</a:t>
            </a:r>
            <a:r>
              <a:rPr lang="en-US" altLang="en-US" sz="1800" dirty="0">
                <a:latin typeface="Corbel" panose="020B0503020204020204" pitchFamily="34" charset="0"/>
              </a:rPr>
              <a:t>, electronic media.</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4162" y="152400"/>
            <a:ext cx="937483" cy="914400"/>
          </a:xfrm>
          <a:prstGeom prst="rect">
            <a:avLst/>
          </a:prstGeom>
        </p:spPr>
      </p:pic>
    </p:spTree>
    <p:extLst>
      <p:ext uri="{BB962C8B-B14F-4D97-AF65-F5344CB8AC3E}">
        <p14:creationId xmlns:p14="http://schemas.microsoft.com/office/powerpoint/2010/main" val="3060188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68" name="Group 48"/>
          <p:cNvGraphicFramePr>
            <a:graphicFrameLocks noGrp="1"/>
          </p:cNvGraphicFramePr>
          <p:nvPr>
            <p:ph type="tbl" idx="1"/>
            <p:extLst>
              <p:ext uri="{D42A27DB-BD31-4B8C-83A1-F6EECF244321}">
                <p14:modId xmlns:p14="http://schemas.microsoft.com/office/powerpoint/2010/main" val="787950799"/>
              </p:ext>
            </p:extLst>
          </p:nvPr>
        </p:nvGraphicFramePr>
        <p:xfrm>
          <a:off x="600740" y="984909"/>
          <a:ext cx="11015330" cy="5669232"/>
        </p:xfrm>
        <a:graphic>
          <a:graphicData uri="http://schemas.openxmlformats.org/drawingml/2006/table">
            <a:tbl>
              <a:tblPr>
                <a:tableStyleId>{616DA210-FB5B-4158-B5E0-FEB733F419BA}</a:tableStyleId>
              </a:tblPr>
              <a:tblGrid>
                <a:gridCol w="5507665">
                  <a:extLst>
                    <a:ext uri="{9D8B030D-6E8A-4147-A177-3AD203B41FA5}">
                      <a16:colId xmlns:a16="http://schemas.microsoft.com/office/drawing/2014/main" val="20000"/>
                    </a:ext>
                  </a:extLst>
                </a:gridCol>
                <a:gridCol w="5507665">
                  <a:extLst>
                    <a:ext uri="{9D8B030D-6E8A-4147-A177-3AD203B41FA5}">
                      <a16:colId xmlns:a16="http://schemas.microsoft.com/office/drawing/2014/main" val="20001"/>
                    </a:ext>
                  </a:extLst>
                </a:gridCol>
              </a:tblGrid>
              <a:tr h="944872">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b="1" dirty="0">
                          <a:solidFill>
                            <a:schemeClr val="tx1"/>
                          </a:solidFill>
                          <a:latin typeface="Calibri" panose="020F0502020204030204" pitchFamily="34" charset="0"/>
                          <a:cs typeface="Calibri" panose="020F0502020204030204" pitchFamily="34" charset="0"/>
                        </a:rPr>
                        <a:t>Rapture Distinct from Second Advent</a:t>
                      </a:r>
                      <a:endParaRPr lang="en-US" sz="3600" b="1" dirty="0">
                        <a:solidFill>
                          <a:schemeClr val="tx1"/>
                        </a:solidFill>
                        <a:latin typeface="Calibri" panose="020F0502020204030204" pitchFamily="34" charset="0"/>
                        <a:ea typeface="+mj-ea"/>
                        <a:cs typeface="Calibri" panose="020F0502020204030204" pitchFamily="34" charset="0"/>
                      </a:endParaRPr>
                    </a:p>
                  </a:txBody>
                  <a:tcPr marT="45716" marB="45716" anchor="ctr" horzOverflow="overflow">
                    <a:solidFill>
                      <a:schemeClr val="bg1"/>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43671179"/>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RAPTURE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Thess 4:13-17; 1 Cor 15:51-57)</a:t>
                      </a:r>
                    </a:p>
                  </a:txBody>
                  <a:tcPr marT="45716" marB="45716" horzOverflow="overflow">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SECOND COMING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(Rev 19:11-16)</a:t>
                      </a:r>
                    </a:p>
                  </a:txBody>
                  <a:tcPr marT="45716" marB="45716" horzOverflow="overflow">
                    <a:solidFill>
                      <a:schemeClr val="bg1"/>
                    </a:solidFill>
                  </a:tcPr>
                </a:tc>
                <a:extLst>
                  <a:ext uri="{0D108BD9-81ED-4DB2-BD59-A6C34878D82A}">
                    <a16:rowId xmlns:a16="http://schemas.microsoft.com/office/drawing/2014/main" val="10000"/>
                  </a:ext>
                </a:extLst>
              </a:tr>
              <a:tr h="944872">
                <a:tc>
                  <a:txBody>
                    <a:bodyPr/>
                    <a:lstStyle/>
                    <a:p>
                      <a:pPr marL="1174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Christ comes in the air (1 </a:t>
                      </a:r>
                      <a:r>
                        <a:rPr kumimoji="0" lang="en-US" sz="2400" b="1"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Thess</a:t>
                      </a: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4:16-17)</a:t>
                      </a:r>
                    </a:p>
                  </a:txBody>
                  <a:tcPr marT="45716" marB="45716" anchor="ctr" horzOverflow="overflow">
                    <a:solidFill>
                      <a:schemeClr val="bg1"/>
                    </a:solidFill>
                  </a:tcPr>
                </a:tc>
                <a:tc>
                  <a:txBody>
                    <a:bodyPr/>
                    <a:lstStyle/>
                    <a:p>
                      <a:pPr marL="1174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Christ comes to the earth (</a:t>
                      </a:r>
                      <a:r>
                        <a:rPr kumimoji="0" lang="en-US" sz="2400" b="1" u="none" strike="noStrike" kern="1200" cap="none" normalizeH="0" baseline="0" dirty="0" err="1">
                          <a:ln>
                            <a:noFill/>
                          </a:ln>
                          <a:solidFill>
                            <a:srgbClr val="C00000"/>
                          </a:solidFill>
                          <a:effectLst/>
                          <a:latin typeface="Calibri" panose="020F0502020204030204" pitchFamily="34" charset="0"/>
                          <a:ea typeface="+mn-ea"/>
                          <a:cs typeface="Calibri" panose="020F0502020204030204" pitchFamily="34" charset="0"/>
                        </a:rPr>
                        <a:t>Zech</a:t>
                      </a: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 14:4)</a:t>
                      </a:r>
                    </a:p>
                  </a:txBody>
                  <a:tcPr marT="45716" marB="45716" anchor="ctr" horzOverflow="overflow">
                    <a:solidFill>
                      <a:schemeClr val="bg1"/>
                    </a:solidFill>
                  </a:tcPr>
                </a:tc>
                <a:extLst>
                  <a:ext uri="{0D108BD9-81ED-4DB2-BD59-A6C34878D82A}">
                    <a16:rowId xmlns:a16="http://schemas.microsoft.com/office/drawing/2014/main" val="10001"/>
                  </a:ext>
                </a:extLst>
              </a:tr>
              <a:tr h="944872">
                <a:tc>
                  <a:txBody>
                    <a:bodyPr/>
                    <a:lstStyle/>
                    <a:p>
                      <a:pPr marL="1174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For His saints (1 </a:t>
                      </a:r>
                      <a:r>
                        <a:rPr kumimoji="0" lang="en-US" sz="2400" b="1"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Thess</a:t>
                      </a: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4:15-17)</a:t>
                      </a:r>
                    </a:p>
                  </a:txBody>
                  <a:tcPr marT="45716" marB="45716" anchor="ctr" horzOverflow="overflow">
                    <a:solidFill>
                      <a:schemeClr val="bg1"/>
                    </a:solidFill>
                  </a:tcPr>
                </a:tc>
                <a:tc>
                  <a:txBody>
                    <a:bodyPr/>
                    <a:lstStyle/>
                    <a:p>
                      <a:pPr marL="1174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With His saints (Rev 19:14)</a:t>
                      </a:r>
                    </a:p>
                  </a:txBody>
                  <a:tcPr marT="45716" marB="45716" anchor="ctr" horzOverflow="overflow">
                    <a:solidFill>
                      <a:schemeClr val="bg1"/>
                    </a:solidFill>
                  </a:tcPr>
                </a:tc>
                <a:extLst>
                  <a:ext uri="{0D108BD9-81ED-4DB2-BD59-A6C34878D82A}">
                    <a16:rowId xmlns:a16="http://schemas.microsoft.com/office/drawing/2014/main" val="10002"/>
                  </a:ext>
                </a:extLst>
              </a:tr>
              <a:tr h="944872">
                <a:tc>
                  <a:txBody>
                    <a:bodyPr/>
                    <a:lstStyle/>
                    <a:p>
                      <a:pPr marL="1174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Blessing (1 </a:t>
                      </a:r>
                      <a:r>
                        <a:rPr kumimoji="0" lang="en-US" sz="2400" b="1"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Thess</a:t>
                      </a: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4:18)</a:t>
                      </a:r>
                    </a:p>
                  </a:txBody>
                  <a:tcPr marT="45716" marB="45716" anchor="ctr" horzOverflow="overflow">
                    <a:solidFill>
                      <a:schemeClr val="bg1"/>
                    </a:solidFill>
                  </a:tcPr>
                </a:tc>
                <a:tc>
                  <a:txBody>
                    <a:bodyPr/>
                    <a:lstStyle/>
                    <a:p>
                      <a:pPr marL="1174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Judgment (Rev 19:15)</a:t>
                      </a:r>
                    </a:p>
                  </a:txBody>
                  <a:tcPr marT="45716" marB="45716" anchor="ctr" horzOverflow="overflow">
                    <a:solidFill>
                      <a:schemeClr val="bg1"/>
                    </a:solidFill>
                  </a:tcPr>
                </a:tc>
                <a:extLst>
                  <a:ext uri="{0D108BD9-81ED-4DB2-BD59-A6C34878D82A}">
                    <a16:rowId xmlns:a16="http://schemas.microsoft.com/office/drawing/2014/main" val="10003"/>
                  </a:ext>
                </a:extLst>
              </a:tr>
              <a:tr h="944872">
                <a:tc>
                  <a:txBody>
                    <a:bodyPr/>
                    <a:lstStyle/>
                    <a:p>
                      <a:pPr marL="1174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Effects only believers (1 </a:t>
                      </a:r>
                      <a:r>
                        <a:rPr kumimoji="0" lang="en-US" sz="2400" b="1"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Thess</a:t>
                      </a: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4:16)</a:t>
                      </a:r>
                    </a:p>
                  </a:txBody>
                  <a:tcPr marT="45716" marB="45716" anchor="ctr" horzOverflow="overflow">
                    <a:solidFill>
                      <a:schemeClr val="bg1"/>
                    </a:solidFill>
                  </a:tcPr>
                </a:tc>
                <a:tc>
                  <a:txBody>
                    <a:bodyPr/>
                    <a:lstStyle/>
                    <a:p>
                      <a:pPr marL="1174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Effects both believers and unbelievers (Rev 19:15)</a:t>
                      </a:r>
                    </a:p>
                  </a:txBody>
                  <a:tcPr marT="45716" marB="45716" anchor="ctr" horzOverflow="overflow">
                    <a:solidFill>
                      <a:schemeClr val="bg1"/>
                    </a:solidFill>
                  </a:tcPr>
                </a:tc>
                <a:extLst>
                  <a:ext uri="{0D108BD9-81ED-4DB2-BD59-A6C34878D82A}">
                    <a16:rowId xmlns:a16="http://schemas.microsoft.com/office/drawing/2014/main" val="10004"/>
                  </a:ext>
                </a:extLst>
              </a:tr>
            </a:tbl>
          </a:graphicData>
        </a:graphic>
      </p:graphicFrame>
      <p:sp>
        <p:nvSpPr>
          <p:cNvPr id="4" name="Title 1">
            <a:extLst>
              <a:ext uri="{FF2B5EF4-FFF2-40B4-BE49-F238E27FC236}">
                <a16:creationId xmlns:a16="http://schemas.microsoft.com/office/drawing/2014/main" id="{856AA502-D22C-4101-89B4-F8E29A8E5C04}"/>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spTree>
    <p:extLst>
      <p:ext uri="{BB962C8B-B14F-4D97-AF65-F5344CB8AC3E}">
        <p14:creationId xmlns:p14="http://schemas.microsoft.com/office/powerpoint/2010/main" val="1762759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3D3E7D0-9C90-4E37-A21E-8009E4F08E16}"/>
              </a:ext>
            </a:extLst>
          </p:cNvPr>
          <p:cNvSpPr txBox="1">
            <a:spLocks/>
          </p:cNvSpPr>
          <p:nvPr/>
        </p:nvSpPr>
        <p:spPr>
          <a:xfrm>
            <a:off x="606175" y="199414"/>
            <a:ext cx="10962526" cy="13930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mn-lt"/>
              </a:rPr>
              <a:t>The Story of the Bible:</a:t>
            </a:r>
          </a:p>
          <a:p>
            <a:pPr algn="ctr"/>
            <a:r>
              <a:rPr lang="en-US" sz="3600" b="1" dirty="0">
                <a:latin typeface="+mn-lt"/>
              </a:rPr>
              <a:t>From a Garden to a City, </a:t>
            </a:r>
            <a:r>
              <a:rPr lang="en-US" sz="3600" b="1" i="1" u="sng" dirty="0">
                <a:solidFill>
                  <a:srgbClr val="0000CC"/>
                </a:solidFill>
                <a:latin typeface="+mn-lt"/>
                <a:ea typeface="+mn-ea"/>
                <a:cs typeface="+mn-cs"/>
              </a:rPr>
              <a:t>and Beyond!</a:t>
            </a:r>
          </a:p>
        </p:txBody>
      </p:sp>
      <p:pic>
        <p:nvPicPr>
          <p:cNvPr id="2" name="Picture 1">
            <a:extLst>
              <a:ext uri="{FF2B5EF4-FFF2-40B4-BE49-F238E27FC236}">
                <a16:creationId xmlns:a16="http://schemas.microsoft.com/office/drawing/2014/main" id="{44784635-874E-457F-B55F-4DB6859C99E6}"/>
              </a:ext>
            </a:extLst>
          </p:cNvPr>
          <p:cNvPicPr>
            <a:picLocks noChangeAspect="1"/>
          </p:cNvPicPr>
          <p:nvPr/>
        </p:nvPicPr>
        <p:blipFill>
          <a:blip r:embed="rId3"/>
          <a:stretch>
            <a:fillRect/>
          </a:stretch>
        </p:blipFill>
        <p:spPr>
          <a:xfrm>
            <a:off x="2524125" y="1617957"/>
            <a:ext cx="7143750" cy="4762500"/>
          </a:xfrm>
          <a:prstGeom prst="rect">
            <a:avLst/>
          </a:prstGeom>
        </p:spPr>
      </p:pic>
    </p:spTree>
    <p:extLst>
      <p:ext uri="{BB962C8B-B14F-4D97-AF65-F5344CB8AC3E}">
        <p14:creationId xmlns:p14="http://schemas.microsoft.com/office/powerpoint/2010/main" val="4281932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68" name="Group 48"/>
          <p:cNvGraphicFramePr>
            <a:graphicFrameLocks noGrp="1"/>
          </p:cNvGraphicFramePr>
          <p:nvPr>
            <p:ph type="tbl" idx="1"/>
            <p:extLst>
              <p:ext uri="{D42A27DB-BD31-4B8C-83A1-F6EECF244321}">
                <p14:modId xmlns:p14="http://schemas.microsoft.com/office/powerpoint/2010/main" val="2083221949"/>
              </p:ext>
            </p:extLst>
          </p:nvPr>
        </p:nvGraphicFramePr>
        <p:xfrm>
          <a:off x="616688" y="975384"/>
          <a:ext cx="10972800" cy="5669232"/>
        </p:xfrm>
        <a:graphic>
          <a:graphicData uri="http://schemas.openxmlformats.org/drawingml/2006/table">
            <a:tbl>
              <a:tblPr>
                <a:tableStyleId>{616DA210-FB5B-4158-B5E0-FEB733F419BA}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44872">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b="1" kern="1200" dirty="0">
                          <a:solidFill>
                            <a:schemeClr val="tx1"/>
                          </a:solidFill>
                          <a:latin typeface="Calibri" panose="020F0502020204030204" pitchFamily="34" charset="0"/>
                          <a:ea typeface="+mn-ea"/>
                          <a:cs typeface="Calibri" panose="020F0502020204030204" pitchFamily="34" charset="0"/>
                        </a:rPr>
                        <a:t>Rapture Distinct from Second Advent</a:t>
                      </a:r>
                      <a:endParaRPr lang="en-US" sz="3600" b="1" kern="1200" dirty="0">
                        <a:solidFill>
                          <a:schemeClr val="tx1"/>
                        </a:solidFill>
                        <a:latin typeface="Calibri" panose="020F0502020204030204" pitchFamily="34" charset="0"/>
                        <a:ea typeface="+mn-ea"/>
                        <a:cs typeface="Calibri" panose="020F0502020204030204" pitchFamily="34" charset="0"/>
                      </a:endParaRPr>
                    </a:p>
                  </a:txBody>
                  <a:tcPr marT="45716" marB="45716" anchor="ctr" horzOverflow="overflow">
                    <a:solidFill>
                      <a:schemeClr val="bg1"/>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43671179"/>
                  </a:ext>
                </a:extLst>
              </a:tr>
              <a:tr h="9448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RAPTURE</a:t>
                      </a: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(1 Thess 4:13-17; 1 Cor 15:51-57)</a:t>
                      </a:r>
                    </a:p>
                  </a:txBody>
                  <a:tcPr marT="45716" marB="45716" horzOverflow="overflow">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SECOND COMING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(Rev 19:11-16)</a:t>
                      </a:r>
                    </a:p>
                  </a:txBody>
                  <a:tcPr marT="45716" marB="45716" horzOverflow="overflow">
                    <a:solidFill>
                      <a:schemeClr val="bg1"/>
                    </a:solidFill>
                  </a:tcPr>
                </a:tc>
                <a:extLst>
                  <a:ext uri="{0D108BD9-81ED-4DB2-BD59-A6C34878D82A}">
                    <a16:rowId xmlns:a16="http://schemas.microsoft.com/office/drawing/2014/main" val="10000"/>
                  </a:ext>
                </a:extLst>
              </a:tr>
              <a:tr h="944872">
                <a:tc>
                  <a:txBody>
                    <a:bodyPr/>
                    <a:lstStyle/>
                    <a:p>
                      <a:pPr marL="1174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Invisible (1 </a:t>
                      </a:r>
                      <a:r>
                        <a:rPr kumimoji="0" lang="en-US" sz="2400" b="1"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Thess</a:t>
                      </a: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4:16)</a:t>
                      </a:r>
                    </a:p>
                  </a:txBody>
                  <a:tcPr marT="45723" marB="45723" anchor="ctr" horzOverflow="overflow">
                    <a:solidFill>
                      <a:schemeClr val="bg1"/>
                    </a:solidFill>
                  </a:tcPr>
                </a:tc>
                <a:tc>
                  <a:txBody>
                    <a:bodyPr/>
                    <a:lstStyle/>
                    <a:p>
                      <a:pPr marL="1174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Visible to all (Rev 1:7)</a:t>
                      </a:r>
                    </a:p>
                  </a:txBody>
                  <a:tcPr marT="45723" marB="45723" anchor="ctr" horzOverflow="overflow">
                    <a:solidFill>
                      <a:schemeClr val="bg1"/>
                    </a:solidFill>
                  </a:tcPr>
                </a:tc>
                <a:extLst>
                  <a:ext uri="{0D108BD9-81ED-4DB2-BD59-A6C34878D82A}">
                    <a16:rowId xmlns:a16="http://schemas.microsoft.com/office/drawing/2014/main" val="10001"/>
                  </a:ext>
                </a:extLst>
              </a:tr>
              <a:tr h="944872">
                <a:tc>
                  <a:txBody>
                    <a:bodyPr/>
                    <a:lstStyle/>
                    <a:p>
                      <a:pPr marL="1174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Announced only by an archangel (1 </a:t>
                      </a:r>
                      <a:r>
                        <a:rPr kumimoji="0" lang="en-US" sz="2400" b="1"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Thess</a:t>
                      </a: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4:16)</a:t>
                      </a:r>
                    </a:p>
                  </a:txBody>
                  <a:tcPr marT="45723" marB="45723" anchor="ctr" horzOverflow="overflow">
                    <a:solidFill>
                      <a:schemeClr val="bg1"/>
                    </a:solidFill>
                  </a:tcPr>
                </a:tc>
                <a:tc>
                  <a:txBody>
                    <a:bodyPr/>
                    <a:lstStyle/>
                    <a:p>
                      <a:pPr marL="1174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Involves myriads of angels (Jude 14)</a:t>
                      </a:r>
                    </a:p>
                  </a:txBody>
                  <a:tcPr marT="45723" marB="45723" anchor="ctr" horzOverflow="overflow">
                    <a:solidFill>
                      <a:schemeClr val="bg1"/>
                    </a:solidFill>
                  </a:tcPr>
                </a:tc>
                <a:extLst>
                  <a:ext uri="{0D108BD9-81ED-4DB2-BD59-A6C34878D82A}">
                    <a16:rowId xmlns:a16="http://schemas.microsoft.com/office/drawing/2014/main" val="10002"/>
                  </a:ext>
                </a:extLst>
              </a:tr>
              <a:tr h="944872">
                <a:tc>
                  <a:txBody>
                    <a:bodyPr/>
                    <a:lstStyle/>
                    <a:p>
                      <a:pPr marL="1174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Resurrection (1 </a:t>
                      </a:r>
                      <a:r>
                        <a:rPr kumimoji="0" lang="en-US" sz="2400" b="1"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Cor</a:t>
                      </a: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15: 51)</a:t>
                      </a:r>
                    </a:p>
                  </a:txBody>
                  <a:tcPr marT="45723" marB="45723" anchor="ctr" horzOverflow="overflow">
                    <a:solidFill>
                      <a:schemeClr val="bg1"/>
                    </a:solidFill>
                  </a:tcPr>
                </a:tc>
                <a:tc>
                  <a:txBody>
                    <a:bodyPr/>
                    <a:lstStyle/>
                    <a:p>
                      <a:pPr marL="1174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No resurrection</a:t>
                      </a:r>
                    </a:p>
                  </a:txBody>
                  <a:tcPr marT="45723" marB="45723" anchor="ctr" horzOverflow="overflow">
                    <a:solidFill>
                      <a:schemeClr val="bg1"/>
                    </a:solidFill>
                  </a:tcPr>
                </a:tc>
                <a:extLst>
                  <a:ext uri="{0D108BD9-81ED-4DB2-BD59-A6C34878D82A}">
                    <a16:rowId xmlns:a16="http://schemas.microsoft.com/office/drawing/2014/main" val="10003"/>
                  </a:ext>
                </a:extLst>
              </a:tr>
              <a:tr h="944872">
                <a:tc>
                  <a:txBody>
                    <a:bodyPr/>
                    <a:lstStyle/>
                    <a:p>
                      <a:pPr marL="1174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Rescue of the church (1 </a:t>
                      </a:r>
                      <a:r>
                        <a:rPr kumimoji="0" lang="en-US" sz="2400" b="1"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Thess</a:t>
                      </a:r>
                      <a:r>
                        <a:rPr kumimoji="0" lang="en-US" sz="24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1:10)</a:t>
                      </a:r>
                    </a:p>
                  </a:txBody>
                  <a:tcPr marT="45723" marB="45723" anchor="ctr" horzOverflow="overflow">
                    <a:solidFill>
                      <a:schemeClr val="bg1"/>
                    </a:solidFill>
                  </a:tcPr>
                </a:tc>
                <a:tc>
                  <a:txBody>
                    <a:bodyPr/>
                    <a:lstStyle/>
                    <a:p>
                      <a:pPr marL="1174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Rescue of Israel (Matt 23:37-39)</a:t>
                      </a:r>
                    </a:p>
                  </a:txBody>
                  <a:tcPr marT="45723" marB="45723" anchor="ctr" horzOverflow="overflow">
                    <a:solidFill>
                      <a:schemeClr val="bg1"/>
                    </a:solidFill>
                  </a:tcPr>
                </a:tc>
                <a:extLst>
                  <a:ext uri="{0D108BD9-81ED-4DB2-BD59-A6C34878D82A}">
                    <a16:rowId xmlns:a16="http://schemas.microsoft.com/office/drawing/2014/main" val="10004"/>
                  </a:ext>
                </a:extLst>
              </a:tr>
            </a:tbl>
          </a:graphicData>
        </a:graphic>
      </p:graphicFrame>
      <p:sp>
        <p:nvSpPr>
          <p:cNvPr id="4" name="Title 1">
            <a:extLst>
              <a:ext uri="{FF2B5EF4-FFF2-40B4-BE49-F238E27FC236}">
                <a16:creationId xmlns:a16="http://schemas.microsoft.com/office/drawing/2014/main" id="{60D7526E-2AC3-4B4E-9AC5-9324E53D42B5}"/>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spTree>
    <p:extLst>
      <p:ext uri="{BB962C8B-B14F-4D97-AF65-F5344CB8AC3E}">
        <p14:creationId xmlns:p14="http://schemas.microsoft.com/office/powerpoint/2010/main" val="13614544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suit and tie&#10;&#10;Description automatically generated with low confidence">
            <a:extLst>
              <a:ext uri="{FF2B5EF4-FFF2-40B4-BE49-F238E27FC236}">
                <a16:creationId xmlns:a16="http://schemas.microsoft.com/office/drawing/2014/main" id="{D91C0904-B91E-D59D-4CE6-14F9CEDE53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0629" y="1043606"/>
            <a:ext cx="6850742" cy="5486400"/>
          </a:xfrm>
          <a:prstGeom prst="rect">
            <a:avLst/>
          </a:prstGeom>
        </p:spPr>
      </p:pic>
      <p:sp>
        <p:nvSpPr>
          <p:cNvPr id="5" name="Title 1">
            <a:extLst>
              <a:ext uri="{FF2B5EF4-FFF2-40B4-BE49-F238E27FC236}">
                <a16:creationId xmlns:a16="http://schemas.microsoft.com/office/drawing/2014/main" id="{ACC2B6CD-98BD-54A6-80A2-08B1292F1F6F}"/>
              </a:ext>
            </a:extLst>
          </p:cNvPr>
          <p:cNvSpPr txBox="1">
            <a:spLocks/>
          </p:cNvSpPr>
          <p:nvPr/>
        </p:nvSpPr>
        <p:spPr>
          <a:xfrm>
            <a:off x="2081352" y="190869"/>
            <a:ext cx="8029303"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Bef>
                <a:spcPts val="750"/>
              </a:spcBef>
            </a:pPr>
            <a:r>
              <a:rPr lang="en-US" sz="3600" b="1" dirty="0">
                <a:latin typeface="+mn-lt"/>
              </a:rPr>
              <a:t>END OF REVIEW!</a:t>
            </a:r>
            <a:endParaRPr lang="en-US" sz="3600" b="1" dirty="0">
              <a:solidFill>
                <a:srgbClr val="0000CC"/>
              </a:solidFill>
              <a:latin typeface="+mn-lt"/>
              <a:ea typeface="+mn-ea"/>
              <a:cs typeface="+mn-cs"/>
            </a:endParaRPr>
          </a:p>
        </p:txBody>
      </p:sp>
    </p:spTree>
    <p:extLst>
      <p:ext uri="{BB962C8B-B14F-4D97-AF65-F5344CB8AC3E}">
        <p14:creationId xmlns:p14="http://schemas.microsoft.com/office/powerpoint/2010/main" val="25502099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6428" y="1161553"/>
            <a:ext cx="6858000" cy="757712"/>
          </a:xfrm>
        </p:spPr>
        <p:txBody>
          <a:bodyPr anchor="ctr">
            <a:normAutofit fontScale="90000"/>
          </a:bodyPr>
          <a:lstStyle/>
          <a:p>
            <a:r>
              <a:rPr lang="en-US" b="1" dirty="0"/>
              <a:t>Biblical Dispensationalism</a:t>
            </a:r>
          </a:p>
        </p:txBody>
      </p:sp>
      <p:sp>
        <p:nvSpPr>
          <p:cNvPr id="3" name="Subtitle 2"/>
          <p:cNvSpPr>
            <a:spLocks noGrp="1"/>
          </p:cNvSpPr>
          <p:nvPr>
            <p:ph type="subTitle" idx="1"/>
          </p:nvPr>
        </p:nvSpPr>
        <p:spPr>
          <a:xfrm>
            <a:off x="628649" y="2288321"/>
            <a:ext cx="10972801" cy="1470880"/>
          </a:xfrm>
        </p:spPr>
        <p:txBody>
          <a:bodyPr anchor="ctr">
            <a:noAutofit/>
          </a:bodyPr>
          <a:lstStyle/>
          <a:p>
            <a:pPr>
              <a:lnSpc>
                <a:spcPct val="100000"/>
              </a:lnSpc>
              <a:spcBef>
                <a:spcPts val="0"/>
              </a:spcBef>
            </a:pPr>
            <a:r>
              <a:rPr lang="en-US" sz="3200" b="1" dirty="0"/>
              <a:t>Session 15 - The Dispensations</a:t>
            </a:r>
          </a:p>
          <a:p>
            <a:pPr>
              <a:lnSpc>
                <a:spcPct val="100000"/>
              </a:lnSpc>
              <a:spcBef>
                <a:spcPts val="0"/>
              </a:spcBef>
            </a:pPr>
            <a:r>
              <a:rPr lang="en-US" sz="3200" b="1" dirty="0">
                <a:solidFill>
                  <a:srgbClr val="0000CC"/>
                </a:solidFill>
              </a:rPr>
              <a:t>The Tribulation &amp; the Millennial Kingdom </a:t>
            </a:r>
          </a:p>
          <a:p>
            <a:pPr>
              <a:lnSpc>
                <a:spcPct val="100000"/>
              </a:lnSpc>
              <a:spcBef>
                <a:spcPts val="0"/>
              </a:spcBef>
            </a:pPr>
            <a:r>
              <a:rPr lang="en-US" sz="3200" b="1" dirty="0">
                <a:solidFill>
                  <a:srgbClr val="0000CC"/>
                </a:solidFill>
              </a:rPr>
              <a:t>thru the Eternal State </a:t>
            </a:r>
          </a:p>
        </p:txBody>
      </p:sp>
      <p:pic>
        <p:nvPicPr>
          <p:cNvPr id="6" name="Picture 5"/>
          <p:cNvPicPr>
            <a:picLocks noChangeAspect="1"/>
          </p:cNvPicPr>
          <p:nvPr/>
        </p:nvPicPr>
        <p:blipFill>
          <a:blip r:embed="rId3"/>
          <a:stretch>
            <a:fillRect/>
          </a:stretch>
        </p:blipFill>
        <p:spPr>
          <a:xfrm>
            <a:off x="628649" y="4105385"/>
            <a:ext cx="10972801" cy="1645920"/>
          </a:xfrm>
          <a:prstGeom prst="rect">
            <a:avLst/>
          </a:prstGeom>
        </p:spPr>
      </p:pic>
      <p:sp>
        <p:nvSpPr>
          <p:cNvPr id="4" name="Arrow: Up 3">
            <a:extLst>
              <a:ext uri="{FF2B5EF4-FFF2-40B4-BE49-F238E27FC236}">
                <a16:creationId xmlns:a16="http://schemas.microsoft.com/office/drawing/2014/main" id="{22185F22-F3F5-9C2F-4A1A-A83E2780E06F}"/>
              </a:ext>
            </a:extLst>
          </p:cNvPr>
          <p:cNvSpPr/>
          <p:nvPr/>
        </p:nvSpPr>
        <p:spPr>
          <a:xfrm>
            <a:off x="10384523" y="5751305"/>
            <a:ext cx="214685" cy="911888"/>
          </a:xfrm>
          <a:prstGeom prst="up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 4">
            <a:extLst>
              <a:ext uri="{FF2B5EF4-FFF2-40B4-BE49-F238E27FC236}">
                <a16:creationId xmlns:a16="http://schemas.microsoft.com/office/drawing/2014/main" id="{3B4EEC19-CAE2-B077-F1E8-0D0E854758AA}"/>
              </a:ext>
            </a:extLst>
          </p:cNvPr>
          <p:cNvSpPr/>
          <p:nvPr/>
        </p:nvSpPr>
        <p:spPr>
          <a:xfrm>
            <a:off x="9574813" y="5760587"/>
            <a:ext cx="214685" cy="911888"/>
          </a:xfrm>
          <a:prstGeom prst="up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117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grpId="0"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26" presetClass="emph" presetSubtype="0" repeatCount="10000" fill="hold" grpId="0" nodeType="withEffect">
                                  <p:stCondLst>
                                    <p:cond delay="0"/>
                                  </p:stCondLst>
                                  <p:childTnLst>
                                    <p:animEffect transition="out" filter="fade">
                                      <p:cBhvr>
                                        <p:cTn id="9" dur="500" tmFilter="0, 0; .2, .5; .8, .5; 1, 0"/>
                                        <p:tgtEl>
                                          <p:spTgt spid="5"/>
                                        </p:tgtEl>
                                      </p:cBhvr>
                                    </p:animEffect>
                                    <p:animScale>
                                      <p:cBhvr>
                                        <p:cTn id="10"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199414"/>
            <a:ext cx="6858000" cy="971360"/>
          </a:xfrm>
        </p:spPr>
        <p:txBody>
          <a:bodyPr anchor="ctr">
            <a:normAutofit/>
          </a:bodyPr>
          <a:lstStyle/>
          <a:p>
            <a:pPr marL="569913" indent="-569913">
              <a:buFont typeface="+mj-lt"/>
              <a:buAutoNum type="romanUcPeriod" startAt="3"/>
            </a:pPr>
            <a:r>
              <a:rPr lang="en-US" sz="3600" b="1" dirty="0">
                <a:latin typeface="+mn-lt"/>
              </a:rPr>
              <a:t>The Dispensations</a:t>
            </a:r>
          </a:p>
        </p:txBody>
      </p:sp>
      <p:sp>
        <p:nvSpPr>
          <p:cNvPr id="3" name="Subtitle 2"/>
          <p:cNvSpPr>
            <a:spLocks noGrp="1"/>
          </p:cNvSpPr>
          <p:nvPr>
            <p:ph type="subTitle" idx="1"/>
          </p:nvPr>
        </p:nvSpPr>
        <p:spPr>
          <a:xfrm>
            <a:off x="3900618" y="1367328"/>
            <a:ext cx="5624382" cy="5144567"/>
          </a:xfrm>
        </p:spPr>
        <p:txBody>
          <a:bodyPr>
            <a:noAutofit/>
          </a:bodyPr>
          <a:lstStyle/>
          <a:p>
            <a:pPr marL="461963" lvl="2" indent="-454025" algn="l">
              <a:lnSpc>
                <a:spcPct val="100000"/>
              </a:lnSpc>
              <a:spcBef>
                <a:spcPts val="0"/>
              </a:spcBef>
              <a:spcAft>
                <a:spcPts val="1200"/>
              </a:spcAft>
              <a:buFont typeface="+mj-lt"/>
              <a:buAutoNum type="alphaUcPeriod"/>
            </a:pPr>
            <a:r>
              <a:rPr lang="en-US" sz="2800" dirty="0"/>
              <a:t>Innocence / </a:t>
            </a:r>
            <a:r>
              <a:rPr lang="en-US" sz="2800" dirty="0">
                <a:solidFill>
                  <a:srgbClr val="0000CC"/>
                </a:solidFill>
              </a:rPr>
              <a:t>Innocency</a:t>
            </a:r>
          </a:p>
          <a:p>
            <a:pPr marL="461963" lvl="2" indent="-454025" algn="l">
              <a:lnSpc>
                <a:spcPct val="100000"/>
              </a:lnSpc>
              <a:spcBef>
                <a:spcPts val="0"/>
              </a:spcBef>
              <a:spcAft>
                <a:spcPts val="1200"/>
              </a:spcAft>
              <a:buFont typeface="+mj-lt"/>
              <a:buAutoNum type="alphaUcPeriod"/>
            </a:pPr>
            <a:r>
              <a:rPr lang="en-US" sz="2800" dirty="0"/>
              <a:t>Conscience</a:t>
            </a:r>
          </a:p>
          <a:p>
            <a:pPr marL="461963" lvl="2" indent="-454025" algn="l">
              <a:lnSpc>
                <a:spcPct val="100000"/>
              </a:lnSpc>
              <a:spcBef>
                <a:spcPts val="0"/>
              </a:spcBef>
              <a:spcAft>
                <a:spcPts val="1200"/>
              </a:spcAft>
              <a:buFont typeface="+mj-lt"/>
              <a:buAutoNum type="alphaUcPeriod"/>
            </a:pPr>
            <a:r>
              <a:rPr lang="en-US" sz="2800" dirty="0"/>
              <a:t>Human / </a:t>
            </a:r>
            <a:r>
              <a:rPr lang="en-US" sz="2800" dirty="0">
                <a:solidFill>
                  <a:srgbClr val="0000CC"/>
                </a:solidFill>
              </a:rPr>
              <a:t>Civil</a:t>
            </a:r>
            <a:r>
              <a:rPr lang="en-US" sz="2800" dirty="0"/>
              <a:t> Government </a:t>
            </a:r>
          </a:p>
          <a:p>
            <a:pPr marL="461963" lvl="2" indent="-454025" algn="l">
              <a:lnSpc>
                <a:spcPct val="100000"/>
              </a:lnSpc>
              <a:spcBef>
                <a:spcPts val="0"/>
              </a:spcBef>
              <a:spcAft>
                <a:spcPts val="1200"/>
              </a:spcAft>
              <a:buFont typeface="+mj-lt"/>
              <a:buAutoNum type="alphaUcPeriod"/>
            </a:pPr>
            <a:r>
              <a:rPr lang="en-US" sz="2800" dirty="0"/>
              <a:t>Promise / </a:t>
            </a:r>
            <a:r>
              <a:rPr lang="en-US" sz="2800" dirty="0">
                <a:solidFill>
                  <a:srgbClr val="0000CC"/>
                </a:solidFill>
              </a:rPr>
              <a:t>Patriarchal Rule</a:t>
            </a:r>
          </a:p>
          <a:p>
            <a:pPr marL="461963" lvl="2" indent="-454025" algn="l">
              <a:lnSpc>
                <a:spcPct val="100000"/>
              </a:lnSpc>
              <a:spcBef>
                <a:spcPts val="0"/>
              </a:spcBef>
              <a:spcAft>
                <a:spcPts val="1200"/>
              </a:spcAft>
              <a:buFont typeface="+mj-lt"/>
              <a:buAutoNum type="alphaUcPeriod"/>
            </a:pPr>
            <a:r>
              <a:rPr lang="en-US" sz="2800" dirty="0"/>
              <a:t>Law-Israel / </a:t>
            </a:r>
            <a:r>
              <a:rPr lang="en-US" sz="2800" dirty="0">
                <a:solidFill>
                  <a:srgbClr val="0000CC"/>
                </a:solidFill>
              </a:rPr>
              <a:t>Mosaic Law</a:t>
            </a:r>
          </a:p>
          <a:p>
            <a:pPr marL="461963" lvl="2" indent="-454025" algn="l">
              <a:lnSpc>
                <a:spcPct val="100000"/>
              </a:lnSpc>
              <a:spcBef>
                <a:spcPts val="0"/>
              </a:spcBef>
              <a:spcAft>
                <a:spcPts val="1200"/>
              </a:spcAft>
              <a:buFont typeface="+mj-lt"/>
              <a:buAutoNum type="alphaUcPeriod"/>
            </a:pPr>
            <a:r>
              <a:rPr lang="en-US" sz="2800" dirty="0"/>
              <a:t>Church Age / </a:t>
            </a:r>
            <a:r>
              <a:rPr lang="en-US" sz="2800" dirty="0">
                <a:solidFill>
                  <a:srgbClr val="0000CC"/>
                </a:solidFill>
              </a:rPr>
              <a:t>Grace</a:t>
            </a:r>
          </a:p>
          <a:p>
            <a:pPr marL="0" lvl="2" algn="l">
              <a:lnSpc>
                <a:spcPct val="100000"/>
              </a:lnSpc>
              <a:spcBef>
                <a:spcPts val="0"/>
              </a:spcBef>
              <a:spcAft>
                <a:spcPts val="1200"/>
              </a:spcAft>
            </a:pPr>
            <a:r>
              <a:rPr lang="en-US" sz="2800" b="1" dirty="0">
                <a:solidFill>
                  <a:srgbClr val="0000CC"/>
                </a:solidFill>
              </a:rPr>
              <a:t>***The Tribulation***</a:t>
            </a:r>
          </a:p>
          <a:p>
            <a:pPr marL="522288" lvl="2" indent="-514350" algn="l">
              <a:lnSpc>
                <a:spcPct val="100000"/>
              </a:lnSpc>
              <a:spcBef>
                <a:spcPts val="0"/>
              </a:spcBef>
              <a:spcAft>
                <a:spcPts val="1200"/>
              </a:spcAft>
              <a:buFont typeface="+mj-lt"/>
              <a:buAutoNum type="alphaUcPeriod" startAt="7"/>
            </a:pPr>
            <a:r>
              <a:rPr lang="en-US" sz="2800" b="1" dirty="0">
                <a:solidFill>
                  <a:srgbClr val="0000CC"/>
                </a:solidFill>
              </a:rPr>
              <a:t>Millennial Kingdom / Millennium</a:t>
            </a:r>
          </a:p>
          <a:p>
            <a:pPr marL="7938" lvl="2" algn="l">
              <a:lnSpc>
                <a:spcPct val="100000"/>
              </a:lnSpc>
              <a:spcBef>
                <a:spcPts val="0"/>
              </a:spcBef>
              <a:spcAft>
                <a:spcPts val="1200"/>
              </a:spcAft>
            </a:pPr>
            <a:r>
              <a:rPr lang="en-US" sz="2800" b="1" dirty="0">
                <a:solidFill>
                  <a:srgbClr val="0000CC"/>
                </a:solidFill>
              </a:rPr>
              <a:t>***Eternal State*** </a:t>
            </a:r>
          </a:p>
        </p:txBody>
      </p:sp>
      <p:pic>
        <p:nvPicPr>
          <p:cNvPr id="4" name="Picture 10" descr="083-Dispensation-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9687" y="1422022"/>
            <a:ext cx="523289" cy="457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083-Dispensation-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73323" y="2009762"/>
            <a:ext cx="499653" cy="457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083-Dispensation-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78747" y="2466962"/>
            <a:ext cx="688603" cy="457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84313" y="3137488"/>
            <a:ext cx="536878" cy="457200"/>
          </a:xfrm>
          <a:prstGeom prst="rect">
            <a:avLst/>
          </a:prstGeom>
        </p:spPr>
      </p:pic>
      <p:pic>
        <p:nvPicPr>
          <p:cNvPr id="8" name="Picture 10" descr="083-Dispensation-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57659" y="3711010"/>
            <a:ext cx="610113" cy="457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7" descr="083-Dispensation-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68953" y="4298750"/>
            <a:ext cx="304022"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1" descr="083-Dispensation-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77159" y="5412258"/>
            <a:ext cx="690191"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441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C0D46B-762B-4A86-A46B-0D073E2DC7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16986" y="1478835"/>
            <a:ext cx="6758028" cy="5029200"/>
          </a:xfrm>
          <a:prstGeom prst="rect">
            <a:avLst/>
          </a:prstGeom>
          <a:solidFill>
            <a:srgbClr val="000066"/>
          </a:solidFill>
          <a:ln w="76200">
            <a:solidFill>
              <a:srgbClr val="C00000"/>
            </a:solidFill>
          </a:ln>
        </p:spPr>
      </p:pic>
      <p:sp>
        <p:nvSpPr>
          <p:cNvPr id="7" name="Rectangle 2">
            <a:extLst>
              <a:ext uri="{FF2B5EF4-FFF2-40B4-BE49-F238E27FC236}">
                <a16:creationId xmlns:a16="http://schemas.microsoft.com/office/drawing/2014/main" id="{E75E5EC6-509E-4478-8777-27A5FF5B9742}"/>
              </a:ext>
            </a:extLst>
          </p:cNvPr>
          <p:cNvSpPr>
            <a:spLocks noGrp="1" noChangeArrowheads="1"/>
          </p:cNvSpPr>
          <p:nvPr>
            <p:ph type="title"/>
          </p:nvPr>
        </p:nvSpPr>
        <p:spPr>
          <a:xfrm>
            <a:off x="2514600" y="228601"/>
            <a:ext cx="7162800" cy="981075"/>
          </a:xfrm>
        </p:spPr>
        <p:txBody>
          <a:bodyPr>
            <a:normAutofit fontScale="90000"/>
          </a:bodyPr>
          <a:lstStyle/>
          <a:p>
            <a:pPr algn="ctr" eaLnBrk="1" hangingPunct="1">
              <a:lnSpc>
                <a:spcPct val="100000"/>
              </a:lnSpc>
            </a:pPr>
            <a:r>
              <a:rPr lang="en-US" altLang="en-US" sz="4000" dirty="0">
                <a:latin typeface="Calibri" panose="020F0502020204030204" pitchFamily="34" charset="0"/>
                <a:cs typeface="Calibri" panose="020F0502020204030204" pitchFamily="34" charset="0"/>
              </a:rPr>
              <a:t>***The Tribulation***</a:t>
            </a:r>
            <a:br>
              <a:rPr lang="en-US" altLang="en-US" sz="4000" dirty="0">
                <a:latin typeface="Calibri" panose="020F0502020204030204" pitchFamily="34" charset="0"/>
                <a:cs typeface="Calibri" panose="020F0502020204030204" pitchFamily="34" charset="0"/>
              </a:rPr>
            </a:br>
            <a:r>
              <a:rPr lang="en-US" altLang="en-US" sz="3600" b="1" dirty="0">
                <a:solidFill>
                  <a:srgbClr val="0000CC"/>
                </a:solidFill>
                <a:latin typeface="Calibri" panose="020F0502020204030204" pitchFamily="34" charset="0"/>
                <a:cs typeface="Calibri" panose="020F0502020204030204" pitchFamily="34" charset="0"/>
              </a:rPr>
              <a:t>Concerns Israel </a:t>
            </a:r>
            <a:endParaRPr lang="en-US" altLang="en-US" sz="4000" b="1" dirty="0">
              <a:solidFill>
                <a:srgbClr val="0000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73825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D2E59E-1932-4BAF-81F7-B7FC8D58BFA3}"/>
              </a:ext>
            </a:extLst>
          </p:cNvPr>
          <p:cNvPicPr>
            <a:picLocks noChangeAspect="1"/>
          </p:cNvPicPr>
          <p:nvPr/>
        </p:nvPicPr>
        <p:blipFill>
          <a:blip r:embed="rId2"/>
          <a:stretch>
            <a:fillRect/>
          </a:stretch>
        </p:blipFill>
        <p:spPr>
          <a:xfrm>
            <a:off x="2480624" y="1373517"/>
            <a:ext cx="7230755" cy="5303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2">
            <a:extLst>
              <a:ext uri="{FF2B5EF4-FFF2-40B4-BE49-F238E27FC236}">
                <a16:creationId xmlns:a16="http://schemas.microsoft.com/office/drawing/2014/main" id="{2E333078-1565-4593-8720-F25FFB342439}"/>
              </a:ext>
            </a:extLst>
          </p:cNvPr>
          <p:cNvSpPr>
            <a:spLocks noGrp="1" noChangeArrowheads="1"/>
          </p:cNvSpPr>
          <p:nvPr>
            <p:ph type="title"/>
          </p:nvPr>
        </p:nvSpPr>
        <p:spPr>
          <a:xfrm>
            <a:off x="2514600" y="228601"/>
            <a:ext cx="7162800" cy="981075"/>
          </a:xfrm>
        </p:spPr>
        <p:txBody>
          <a:bodyPr>
            <a:normAutofit fontScale="90000"/>
          </a:bodyPr>
          <a:lstStyle/>
          <a:p>
            <a:pPr algn="ctr" eaLnBrk="1" hangingPunct="1">
              <a:lnSpc>
                <a:spcPct val="100000"/>
              </a:lnSpc>
            </a:pPr>
            <a:r>
              <a:rPr lang="en-US" altLang="en-US" sz="4000" dirty="0">
                <a:latin typeface="Calibri" panose="020F0502020204030204" pitchFamily="34" charset="0"/>
                <a:cs typeface="Calibri" panose="020F0502020204030204" pitchFamily="34" charset="0"/>
              </a:rPr>
              <a:t>***The Tribulation***</a:t>
            </a:r>
            <a:br>
              <a:rPr lang="en-US" altLang="en-US" sz="4000" dirty="0">
                <a:latin typeface="Calibri" panose="020F0502020204030204" pitchFamily="34" charset="0"/>
                <a:cs typeface="Calibri" panose="020F0502020204030204" pitchFamily="34" charset="0"/>
              </a:rPr>
            </a:br>
            <a:r>
              <a:rPr lang="en-US" altLang="en-US" sz="3600" b="1" dirty="0">
                <a:solidFill>
                  <a:srgbClr val="0000CC"/>
                </a:solidFill>
                <a:latin typeface="Calibri" panose="020F0502020204030204" pitchFamily="34" charset="0"/>
                <a:cs typeface="Calibri" panose="020F0502020204030204" pitchFamily="34" charset="0"/>
              </a:rPr>
              <a:t>Concerns Israel </a:t>
            </a:r>
            <a:endParaRPr lang="en-US" altLang="en-US" sz="4000" b="1" dirty="0">
              <a:solidFill>
                <a:srgbClr val="0000CC"/>
              </a:solidFill>
              <a:latin typeface="Calibri" panose="020F0502020204030204" pitchFamily="34" charset="0"/>
              <a:cs typeface="Calibri" panose="020F0502020204030204" pitchFamily="34" charset="0"/>
            </a:endParaRPr>
          </a:p>
        </p:txBody>
      </p:sp>
      <p:sp>
        <p:nvSpPr>
          <p:cNvPr id="6" name="Arrow: Right 5">
            <a:extLst>
              <a:ext uri="{FF2B5EF4-FFF2-40B4-BE49-F238E27FC236}">
                <a16:creationId xmlns:a16="http://schemas.microsoft.com/office/drawing/2014/main" id="{6F74AAD1-CA99-4A76-832C-74A07DDDDEBC}"/>
              </a:ext>
            </a:extLst>
          </p:cNvPr>
          <p:cNvSpPr/>
          <p:nvPr/>
        </p:nvSpPr>
        <p:spPr>
          <a:xfrm>
            <a:off x="2527528" y="5313861"/>
            <a:ext cx="1121434" cy="250166"/>
          </a:xfrm>
          <a:prstGeom prst="rightArrow">
            <a:avLst/>
          </a:prstGeom>
          <a:solidFill>
            <a:srgbClr val="FF0000"/>
          </a:solid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778BB42E-8ABC-4D22-AD7E-1AF113549360}"/>
              </a:ext>
            </a:extLst>
          </p:cNvPr>
          <p:cNvSpPr/>
          <p:nvPr/>
        </p:nvSpPr>
        <p:spPr>
          <a:xfrm rot="10800000">
            <a:off x="7947814" y="5318175"/>
            <a:ext cx="1121434" cy="250166"/>
          </a:xfrm>
          <a:prstGeom prst="rightArrow">
            <a:avLst/>
          </a:prstGeom>
          <a:solidFill>
            <a:srgbClr val="FF0000"/>
          </a:solid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033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par>
                                <p:cTn id="8" presetID="26" presetClass="emph" presetSubtype="0" repeatCount="indefinite" fill="hold" grpId="0" nodeType="withEffect">
                                  <p:stCondLst>
                                    <p:cond delay="0"/>
                                  </p:stCondLst>
                                  <p:endCondLst>
                                    <p:cond evt="onNext" delay="0">
                                      <p:tgtEl>
                                        <p:sldTgt/>
                                      </p:tgtEl>
                                    </p:cond>
                                  </p:endCondLst>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2DB679-7BA0-461C-9F75-07F67CDCA7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76586"/>
          </a:xfrm>
          <a:prstGeom prst="rect">
            <a:avLst/>
          </a:prstGeom>
        </p:spPr>
      </p:pic>
      <p:sp>
        <p:nvSpPr>
          <p:cNvPr id="134147" name="Rectangle 1"/>
          <p:cNvSpPr>
            <a:spLocks noChangeArrowheads="1"/>
          </p:cNvSpPr>
          <p:nvPr/>
        </p:nvSpPr>
        <p:spPr bwMode="auto">
          <a:xfrm>
            <a:off x="597310" y="55362"/>
            <a:ext cx="10987548" cy="1957074"/>
          </a:xfrm>
          <a:prstGeom prst="rect">
            <a:avLst/>
          </a:prstGeom>
          <a:noFill/>
          <a:ln w="28575">
            <a:noFill/>
            <a:miter lim="800000"/>
            <a:headEnd/>
            <a:tailEnd/>
          </a:ln>
        </p:spPr>
        <p:txBody>
          <a:bodyPr wrap="square">
            <a:spAutoFit/>
          </a:bodyPr>
          <a:lstStyle/>
          <a:p>
            <a:pPr algn="ctr">
              <a:lnSpc>
                <a:spcPct val="115000"/>
              </a:lnSpc>
              <a:spcAft>
                <a:spcPts val="1000"/>
              </a:spcAft>
            </a:pPr>
            <a:r>
              <a:rPr lang="en-US" sz="3600" b="1" dirty="0">
                <a:solidFill>
                  <a:srgbClr val="0000CC"/>
                </a:solidFill>
                <a:ea typeface="+mj-ea"/>
                <a:cs typeface="+mj-cs"/>
              </a:rPr>
              <a:t>Jeremiah 30:7</a:t>
            </a:r>
          </a:p>
          <a:p>
            <a:pPr algn="just">
              <a:lnSpc>
                <a:spcPct val="115000"/>
              </a:lnSpc>
              <a:spcAft>
                <a:spcPts val="1000"/>
              </a:spcAft>
            </a:pPr>
            <a:r>
              <a:rPr lang="en-US" sz="3200" dirty="0">
                <a:latin typeface="Calibri" panose="020F0502020204030204" pitchFamily="34" charset="0"/>
              </a:rPr>
              <a:t>‘Alas! for that day is great, There is none like it; And it is the time of </a:t>
            </a:r>
            <a:r>
              <a:rPr lang="en-US" sz="3200" b="1" u="sng" dirty="0">
                <a:solidFill>
                  <a:srgbClr val="0000CC"/>
                </a:solidFill>
                <a:latin typeface="Calibri" panose="020F0502020204030204" pitchFamily="34" charset="0"/>
              </a:rPr>
              <a:t>Jacob’s distress</a:t>
            </a:r>
            <a:r>
              <a:rPr lang="en-US" sz="3200" dirty="0">
                <a:latin typeface="Calibri" panose="020F0502020204030204" pitchFamily="34" charset="0"/>
              </a:rPr>
              <a:t>, But he will be saved from it.</a:t>
            </a:r>
          </a:p>
        </p:txBody>
      </p:sp>
      <p:sp>
        <p:nvSpPr>
          <p:cNvPr id="4" name="Rectangle 1">
            <a:extLst>
              <a:ext uri="{FF2B5EF4-FFF2-40B4-BE49-F238E27FC236}">
                <a16:creationId xmlns:a16="http://schemas.microsoft.com/office/drawing/2014/main" id="{E1F48D49-AD04-49A0-BB4D-646366248C90}"/>
              </a:ext>
            </a:extLst>
          </p:cNvPr>
          <p:cNvSpPr>
            <a:spLocks noChangeArrowheads="1"/>
          </p:cNvSpPr>
          <p:nvPr/>
        </p:nvSpPr>
        <p:spPr bwMode="auto">
          <a:xfrm>
            <a:off x="597310" y="2173743"/>
            <a:ext cx="10987548" cy="3319883"/>
          </a:xfrm>
          <a:prstGeom prst="rect">
            <a:avLst/>
          </a:prstGeom>
          <a:noFill/>
          <a:ln w="28575">
            <a:noFill/>
            <a:miter lim="800000"/>
            <a:headEnd/>
            <a:tailEnd/>
          </a:ln>
        </p:spPr>
        <p:txBody>
          <a:bodyPr wrap="square">
            <a:spAutoFit/>
          </a:bodyPr>
          <a:lstStyle/>
          <a:p>
            <a:pPr algn="ctr">
              <a:lnSpc>
                <a:spcPct val="115000"/>
              </a:lnSpc>
              <a:spcAft>
                <a:spcPts val="1000"/>
              </a:spcAft>
            </a:pPr>
            <a:r>
              <a:rPr lang="en-US" sz="3600" b="1" dirty="0">
                <a:solidFill>
                  <a:srgbClr val="0000CC"/>
                </a:solidFill>
                <a:ea typeface="+mj-ea"/>
                <a:cs typeface="+mj-cs"/>
              </a:rPr>
              <a:t>Daniel 9:24 </a:t>
            </a:r>
          </a:p>
          <a:p>
            <a:pPr algn="just">
              <a:spcAft>
                <a:spcPts val="1000"/>
              </a:spcAft>
            </a:pPr>
            <a:r>
              <a:rPr lang="en-US" sz="3200" baseline="30000" dirty="0">
                <a:latin typeface="Calibri" panose="020F0502020204030204" pitchFamily="34" charset="0"/>
              </a:rPr>
              <a:t>24</a:t>
            </a:r>
            <a:r>
              <a:rPr lang="en-US" sz="3200" dirty="0">
                <a:latin typeface="Calibri" panose="020F0502020204030204" pitchFamily="34" charset="0"/>
              </a:rPr>
              <a:t> “Seventy weeks have been decreed for </a:t>
            </a:r>
            <a:r>
              <a:rPr lang="en-US" sz="3200" b="1" u="sng" dirty="0">
                <a:solidFill>
                  <a:srgbClr val="0000CC"/>
                </a:solidFill>
                <a:latin typeface="Calibri" panose="020F0502020204030204" pitchFamily="34" charset="0"/>
              </a:rPr>
              <a:t>your people</a:t>
            </a:r>
            <a:r>
              <a:rPr lang="en-US" sz="3200" dirty="0">
                <a:latin typeface="Calibri" panose="020F0502020204030204" pitchFamily="34" charset="0"/>
              </a:rPr>
              <a:t> and </a:t>
            </a:r>
            <a:r>
              <a:rPr lang="en-US" sz="3200" b="1" u="sng" dirty="0">
                <a:solidFill>
                  <a:srgbClr val="0000CC"/>
                </a:solidFill>
                <a:latin typeface="Calibri" panose="020F0502020204030204" pitchFamily="34" charset="0"/>
              </a:rPr>
              <a:t>your holy city</a:t>
            </a:r>
            <a:r>
              <a:rPr lang="en-US" sz="3200" dirty="0">
                <a:latin typeface="Calibri" panose="020F0502020204030204" pitchFamily="34" charset="0"/>
              </a:rPr>
              <a:t>, to finish the transgression, to make an end of sin, to make atonement for iniquity, to bring in everlasting righteousness, to seal up vision and prophecy and to anoint the most holy </a:t>
            </a:r>
            <a:r>
              <a:rPr lang="en-US" sz="3200" i="1" dirty="0">
                <a:latin typeface="Calibri" panose="020F0502020204030204" pitchFamily="34" charset="0"/>
              </a:rPr>
              <a:t>place</a:t>
            </a:r>
            <a:r>
              <a:rPr lang="en-US" sz="3200" dirty="0">
                <a:latin typeface="Calibri" panose="020F0502020204030204" pitchFamily="34" charset="0"/>
              </a:rPr>
              <a:t>. </a:t>
            </a:r>
          </a:p>
        </p:txBody>
      </p:sp>
    </p:spTree>
    <p:extLst>
      <p:ext uri="{BB962C8B-B14F-4D97-AF65-F5344CB8AC3E}">
        <p14:creationId xmlns:p14="http://schemas.microsoft.com/office/powerpoint/2010/main" val="1327720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B18F15-748C-44BE-AA55-E41EAADCFCEA}"/>
              </a:ext>
            </a:extLst>
          </p:cNvPr>
          <p:cNvSpPr>
            <a:spLocks noGrp="1" noChangeArrowheads="1"/>
          </p:cNvSpPr>
          <p:nvPr>
            <p:ph type="title"/>
          </p:nvPr>
        </p:nvSpPr>
        <p:spPr>
          <a:xfrm>
            <a:off x="2514600" y="228601"/>
            <a:ext cx="7162800" cy="981075"/>
          </a:xfrm>
        </p:spPr>
        <p:txBody>
          <a:bodyPr>
            <a:normAutofit fontScale="90000"/>
          </a:bodyPr>
          <a:lstStyle/>
          <a:p>
            <a:pPr algn="ctr" eaLnBrk="1" hangingPunct="1">
              <a:lnSpc>
                <a:spcPct val="100000"/>
              </a:lnSpc>
            </a:pPr>
            <a:r>
              <a:rPr lang="en-US" altLang="en-US" sz="4000" dirty="0">
                <a:latin typeface="Calibri" panose="020F0502020204030204" pitchFamily="34" charset="0"/>
                <a:cs typeface="Calibri" panose="020F0502020204030204" pitchFamily="34" charset="0"/>
              </a:rPr>
              <a:t>***The Tribulation***</a:t>
            </a:r>
            <a:br>
              <a:rPr lang="en-US" altLang="en-US" sz="4000" dirty="0">
                <a:latin typeface="Calibri" panose="020F0502020204030204" pitchFamily="34" charset="0"/>
                <a:cs typeface="Calibri" panose="020F0502020204030204" pitchFamily="34" charset="0"/>
              </a:rPr>
            </a:br>
            <a:r>
              <a:rPr lang="en-US" altLang="en-US" sz="3600" b="1" dirty="0">
                <a:solidFill>
                  <a:srgbClr val="0000CC"/>
                </a:solidFill>
                <a:latin typeface="Calibri" panose="020F0502020204030204" pitchFamily="34" charset="0"/>
                <a:cs typeface="Calibri" panose="020F0502020204030204" pitchFamily="34" charset="0"/>
              </a:rPr>
              <a:t>Concerns Israel </a:t>
            </a:r>
            <a:endParaRPr lang="en-US" altLang="en-US" sz="4000" b="1" dirty="0">
              <a:solidFill>
                <a:srgbClr val="0000CC"/>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B44178E-6768-C388-C0F0-195CDAACF249}"/>
              </a:ext>
            </a:extLst>
          </p:cNvPr>
          <p:cNvPicPr>
            <a:picLocks noChangeAspect="1"/>
          </p:cNvPicPr>
          <p:nvPr/>
        </p:nvPicPr>
        <p:blipFill>
          <a:blip r:embed="rId2"/>
          <a:stretch>
            <a:fillRect/>
          </a:stretch>
        </p:blipFill>
        <p:spPr>
          <a:xfrm>
            <a:off x="2383860" y="1253611"/>
            <a:ext cx="7424280" cy="5486400"/>
          </a:xfrm>
          <a:prstGeom prst="rect">
            <a:avLst/>
          </a:prstGeom>
          <a:ln>
            <a:solidFill>
              <a:schemeClr val="tx1"/>
            </a:solidFill>
          </a:ln>
        </p:spPr>
      </p:pic>
    </p:spTree>
    <p:extLst>
      <p:ext uri="{BB962C8B-B14F-4D97-AF65-F5344CB8AC3E}">
        <p14:creationId xmlns:p14="http://schemas.microsoft.com/office/powerpoint/2010/main" val="861822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CD76621E-1F54-4DDA-BEED-101F1D089CB7}"/>
              </a:ext>
            </a:extLst>
          </p:cNvPr>
          <p:cNvSpPr>
            <a:spLocks noGrp="1" noChangeArrowheads="1"/>
          </p:cNvSpPr>
          <p:nvPr>
            <p:ph type="title"/>
          </p:nvPr>
        </p:nvSpPr>
        <p:spPr>
          <a:xfrm>
            <a:off x="2336875" y="228601"/>
            <a:ext cx="7518251" cy="981075"/>
          </a:xfrm>
        </p:spPr>
        <p:txBody>
          <a:bodyPr>
            <a:normAutofit fontScale="90000"/>
          </a:bodyPr>
          <a:lstStyle/>
          <a:p>
            <a:pPr algn="ctr" eaLnBrk="1" hangingPunct="1">
              <a:lnSpc>
                <a:spcPct val="100000"/>
              </a:lnSpc>
            </a:pPr>
            <a:r>
              <a:rPr lang="en-US" altLang="en-US" sz="4000" dirty="0">
                <a:latin typeface="Calibri" panose="020F0502020204030204" pitchFamily="34" charset="0"/>
                <a:cs typeface="Calibri" panose="020F0502020204030204" pitchFamily="34" charset="0"/>
              </a:rPr>
              <a:t>***The Tribulation***</a:t>
            </a:r>
            <a:br>
              <a:rPr lang="en-US" altLang="en-US" sz="4000" dirty="0">
                <a:latin typeface="Calibri" panose="020F0502020204030204" pitchFamily="34" charset="0"/>
                <a:cs typeface="Calibri" panose="020F0502020204030204" pitchFamily="34" charset="0"/>
              </a:rPr>
            </a:br>
            <a:r>
              <a:rPr lang="en-US" altLang="en-US" sz="3600" b="1" dirty="0">
                <a:solidFill>
                  <a:srgbClr val="0000CC"/>
                </a:solidFill>
                <a:latin typeface="Calibri" panose="020F0502020204030204" pitchFamily="34" charset="0"/>
                <a:cs typeface="Calibri" panose="020F0502020204030204" pitchFamily="34" charset="0"/>
              </a:rPr>
              <a:t>The Law/Israel dispensation – </a:t>
            </a:r>
            <a:r>
              <a:rPr lang="en-US" sz="3600" b="1" i="1" dirty="0">
                <a:solidFill>
                  <a:srgbClr val="0000CC"/>
                </a:solidFill>
                <a:latin typeface="Calibri" panose="020F0502020204030204" pitchFamily="34" charset="0"/>
                <a:cs typeface="Calibri" panose="020F0502020204030204" pitchFamily="34" charset="0"/>
              </a:rPr>
              <a:t>Two Stages?</a:t>
            </a:r>
            <a:endParaRPr lang="en-US" altLang="en-US" sz="3600" b="1" i="1" dirty="0">
              <a:solidFill>
                <a:srgbClr val="0000CC"/>
              </a:solidFill>
              <a:latin typeface="Calibri" panose="020F0502020204030204" pitchFamily="34" charset="0"/>
              <a:cs typeface="Calibri" panose="020F0502020204030204" pitchFamily="34" charset="0"/>
            </a:endParaRPr>
          </a:p>
        </p:txBody>
      </p:sp>
      <p:sp>
        <p:nvSpPr>
          <p:cNvPr id="22531" name="Rectangle 3"/>
          <p:cNvSpPr>
            <a:spLocks noGrp="1" noChangeArrowheads="1"/>
          </p:cNvSpPr>
          <p:nvPr>
            <p:ph type="body" sz="half" idx="2"/>
          </p:nvPr>
        </p:nvSpPr>
        <p:spPr>
          <a:xfrm>
            <a:off x="604684" y="1371600"/>
            <a:ext cx="10987548" cy="4278085"/>
          </a:xfrm>
        </p:spPr>
        <p:txBody>
          <a:bodyPr>
            <a:noAutofit/>
          </a:bodyPr>
          <a:lstStyle/>
          <a:p>
            <a:pPr marL="0" indent="0" algn="just">
              <a:lnSpc>
                <a:spcPct val="100000"/>
              </a:lnSpc>
              <a:spcBef>
                <a:spcPts val="0"/>
              </a:spcBef>
              <a:spcAft>
                <a:spcPts val="1200"/>
              </a:spcAft>
              <a:buClr>
                <a:srgbClr val="0000CC"/>
              </a:buClr>
              <a:buSzPct val="100000"/>
              <a:buNone/>
              <a:defRPr/>
            </a:pPr>
            <a:r>
              <a:rPr lang="en-US" dirty="0">
                <a:cs typeface="Calibri" panose="020F0502020204030204" pitchFamily="34" charset="0"/>
              </a:rPr>
              <a:t>Some wrongly teach that the seven-year tribulation period is either a separate dispensation or conclusion of the church age. </a:t>
            </a:r>
          </a:p>
          <a:p>
            <a:pPr marL="0" indent="0" algn="just">
              <a:lnSpc>
                <a:spcPct val="100000"/>
              </a:lnSpc>
              <a:spcBef>
                <a:spcPts val="0"/>
              </a:spcBef>
              <a:spcAft>
                <a:spcPts val="1200"/>
              </a:spcAft>
              <a:buClr>
                <a:srgbClr val="0000CC"/>
              </a:buClr>
              <a:buSzPct val="100000"/>
              <a:buNone/>
              <a:defRPr/>
            </a:pPr>
            <a:r>
              <a:rPr lang="en-US" b="1" dirty="0">
                <a:solidFill>
                  <a:srgbClr val="0000CC"/>
                </a:solidFill>
                <a:cs typeface="Calibri" panose="020F0502020204030204" pitchFamily="34" charset="0"/>
              </a:rPr>
              <a:t>The tribulation is the completion of the Law/Israel dispensation since it is the 70</a:t>
            </a:r>
            <a:r>
              <a:rPr lang="en-US" b="1" baseline="30000" dirty="0">
                <a:solidFill>
                  <a:srgbClr val="0000CC"/>
                </a:solidFill>
                <a:cs typeface="Calibri" panose="020F0502020204030204" pitchFamily="34" charset="0"/>
              </a:rPr>
              <a:t>th</a:t>
            </a:r>
            <a:r>
              <a:rPr lang="en-US" b="1" dirty="0">
                <a:solidFill>
                  <a:srgbClr val="0000CC"/>
                </a:solidFill>
                <a:cs typeface="Calibri" panose="020F0502020204030204" pitchFamily="34" charset="0"/>
              </a:rPr>
              <a:t> week of Daniel (Dan. (9:24-27) which is for Israel. </a:t>
            </a:r>
            <a:r>
              <a:rPr lang="en-US" b="1" u="sng" dirty="0">
                <a:solidFill>
                  <a:srgbClr val="0000CC"/>
                </a:solidFill>
                <a:cs typeface="Calibri" panose="020F0502020204030204" pitchFamily="34" charset="0"/>
              </a:rPr>
              <a:t>Law/Israel is the only dispensation in history that is not completed consecutively or has two stages to it</a:t>
            </a:r>
            <a:r>
              <a:rPr lang="en-US" dirty="0">
                <a:cs typeface="Calibri" panose="020F0502020204030204" pitchFamily="34" charset="0"/>
              </a:rPr>
              <a:t>. </a:t>
            </a:r>
          </a:p>
          <a:p>
            <a:pPr marL="0" indent="0" algn="just">
              <a:lnSpc>
                <a:spcPct val="100000"/>
              </a:lnSpc>
              <a:spcBef>
                <a:spcPts val="0"/>
              </a:spcBef>
              <a:spcAft>
                <a:spcPts val="1200"/>
              </a:spcAft>
              <a:buClr>
                <a:srgbClr val="0000CC"/>
              </a:buClr>
              <a:buSzPct val="100000"/>
              <a:buNone/>
              <a:defRPr/>
            </a:pPr>
            <a:r>
              <a:rPr lang="en-US" dirty="0">
                <a:cs typeface="Calibri" panose="020F0502020204030204" pitchFamily="34" charset="0"/>
              </a:rPr>
              <a:t>Since the tribulation is the completion of Israel's dispensation, this provides a strong reason why the church will be raptured before the tribulation. </a:t>
            </a:r>
          </a:p>
        </p:txBody>
      </p:sp>
      <p:sp>
        <p:nvSpPr>
          <p:cNvPr id="4" name="Rectangle 3">
            <a:extLst>
              <a:ext uri="{FF2B5EF4-FFF2-40B4-BE49-F238E27FC236}">
                <a16:creationId xmlns:a16="http://schemas.microsoft.com/office/drawing/2014/main" id="{CBB36226-7653-4AF5-A19E-0D1BAAD4111F}"/>
              </a:ext>
            </a:extLst>
          </p:cNvPr>
          <p:cNvSpPr/>
          <p:nvPr/>
        </p:nvSpPr>
        <p:spPr>
          <a:xfrm>
            <a:off x="2181766" y="6463396"/>
            <a:ext cx="7828471" cy="338554"/>
          </a:xfrm>
          <a:prstGeom prst="rect">
            <a:avLst/>
          </a:prstGeom>
        </p:spPr>
        <p:txBody>
          <a:bodyPr wrap="square">
            <a:spAutoFit/>
          </a:bodyPr>
          <a:lstStyle/>
          <a:p>
            <a:pPr algn="ctr"/>
            <a:r>
              <a:rPr lang="en-US" sz="1600" dirty="0"/>
              <a:t>http://www.pre-trib.org/articles/view/covenants-dispensations-part-10#_ednref3</a:t>
            </a:r>
          </a:p>
        </p:txBody>
      </p:sp>
    </p:spTree>
    <p:extLst>
      <p:ext uri="{BB962C8B-B14F-4D97-AF65-F5344CB8AC3E}">
        <p14:creationId xmlns:p14="http://schemas.microsoft.com/office/powerpoint/2010/main" val="16691404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CD76621E-1F54-4DDA-BEED-101F1D089CB7}"/>
              </a:ext>
            </a:extLst>
          </p:cNvPr>
          <p:cNvSpPr>
            <a:spLocks noGrp="1" noChangeArrowheads="1"/>
          </p:cNvSpPr>
          <p:nvPr>
            <p:ph type="title"/>
          </p:nvPr>
        </p:nvSpPr>
        <p:spPr>
          <a:xfrm>
            <a:off x="2085975" y="228601"/>
            <a:ext cx="8020050" cy="981075"/>
          </a:xfrm>
        </p:spPr>
        <p:txBody>
          <a:bodyPr>
            <a:normAutofit fontScale="90000"/>
          </a:bodyPr>
          <a:lstStyle/>
          <a:p>
            <a:pPr algn="ctr" eaLnBrk="1" hangingPunct="1">
              <a:lnSpc>
                <a:spcPct val="100000"/>
              </a:lnSpc>
            </a:pPr>
            <a:r>
              <a:rPr lang="en-US" altLang="en-US" sz="4000" dirty="0">
                <a:latin typeface="Calibri" panose="020F0502020204030204" pitchFamily="34" charset="0"/>
                <a:cs typeface="Calibri" panose="020F0502020204030204" pitchFamily="34" charset="0"/>
              </a:rPr>
              <a:t>***The Tribulation***</a:t>
            </a:r>
            <a:br>
              <a:rPr lang="en-US" altLang="en-US" sz="4000" dirty="0">
                <a:latin typeface="Calibri" panose="020F0502020204030204" pitchFamily="34" charset="0"/>
                <a:cs typeface="Calibri" panose="020F0502020204030204" pitchFamily="34" charset="0"/>
              </a:rPr>
            </a:br>
            <a:r>
              <a:rPr lang="en-US" altLang="en-US" sz="3600" b="1" dirty="0">
                <a:solidFill>
                  <a:srgbClr val="0000CC"/>
                </a:solidFill>
                <a:latin typeface="Calibri" panose="020F0502020204030204" pitchFamily="34" charset="0"/>
                <a:cs typeface="Calibri" panose="020F0502020204030204" pitchFamily="34" charset="0"/>
              </a:rPr>
              <a:t>The Dispensation of Mosaic Law – Abrogated! </a:t>
            </a:r>
            <a:endParaRPr lang="en-US" altLang="en-US" sz="4000" b="1" dirty="0">
              <a:solidFill>
                <a:srgbClr val="0000CC"/>
              </a:solidFill>
              <a:latin typeface="Calibri" panose="020F0502020204030204" pitchFamily="34" charset="0"/>
              <a:cs typeface="Calibri" panose="020F0502020204030204" pitchFamily="34" charset="0"/>
            </a:endParaRPr>
          </a:p>
        </p:txBody>
      </p:sp>
      <p:sp>
        <p:nvSpPr>
          <p:cNvPr id="22531" name="Rectangle 3"/>
          <p:cNvSpPr>
            <a:spLocks noGrp="1" noChangeArrowheads="1"/>
          </p:cNvSpPr>
          <p:nvPr>
            <p:ph type="body" sz="half" idx="2"/>
          </p:nvPr>
        </p:nvSpPr>
        <p:spPr>
          <a:xfrm>
            <a:off x="604684" y="1371599"/>
            <a:ext cx="10987548" cy="5347607"/>
          </a:xfrm>
        </p:spPr>
        <p:txBody>
          <a:bodyPr>
            <a:noAutofit/>
          </a:bodyPr>
          <a:lstStyle/>
          <a:p>
            <a:pPr marL="457200" indent="-457200" algn="just">
              <a:lnSpc>
                <a:spcPct val="100000"/>
              </a:lnSpc>
              <a:spcBef>
                <a:spcPts val="0"/>
              </a:spcBef>
              <a:spcAft>
                <a:spcPts val="900"/>
              </a:spcAft>
              <a:buClr>
                <a:srgbClr val="0000CC"/>
              </a:buClr>
              <a:buSzPct val="100000"/>
              <a:defRPr/>
            </a:pPr>
            <a:r>
              <a:rPr lang="en-US" b="1" dirty="0">
                <a:solidFill>
                  <a:srgbClr val="0000CC"/>
                </a:solidFill>
                <a:cs typeface="Calibri" panose="020F0502020204030204" pitchFamily="34" charset="0"/>
              </a:rPr>
              <a:t>God instituted the reigning principle of Mosaic Law</a:t>
            </a:r>
            <a:r>
              <a:rPr lang="en-US" dirty="0">
                <a:cs typeface="Calibri" panose="020F0502020204030204" pitchFamily="34" charset="0"/>
              </a:rPr>
              <a:t> as a way and means of dealing </a:t>
            </a:r>
            <a:r>
              <a:rPr lang="en-US" b="1" dirty="0">
                <a:solidFill>
                  <a:srgbClr val="0000CC"/>
                </a:solidFill>
                <a:cs typeface="Calibri" panose="020F0502020204030204" pitchFamily="34" charset="0"/>
              </a:rPr>
              <a:t>with the nation of Israel</a:t>
            </a:r>
            <a:r>
              <a:rPr lang="en-US" dirty="0">
                <a:cs typeface="Calibri" panose="020F0502020204030204" pitchFamily="34" charset="0"/>
              </a:rPr>
              <a:t> (Exodus 20:1). However, the Mosaic Law as a reigning principle was </a:t>
            </a:r>
            <a:r>
              <a:rPr lang="en-US" b="1" u="sng" dirty="0">
                <a:solidFill>
                  <a:srgbClr val="0000CC"/>
                </a:solidFill>
                <a:cs typeface="Calibri" panose="020F0502020204030204" pitchFamily="34" charset="0"/>
              </a:rPr>
              <a:t>abrogated, annulled, done away with</a:t>
            </a:r>
            <a:r>
              <a:rPr lang="en-US" b="1" dirty="0">
                <a:solidFill>
                  <a:srgbClr val="0000CC"/>
                </a:solidFill>
                <a:cs typeface="Calibri" panose="020F0502020204030204" pitchFamily="34" charset="0"/>
              </a:rPr>
              <a:t>, through the propitiation of Christ</a:t>
            </a:r>
            <a:r>
              <a:rPr lang="en-US" dirty="0">
                <a:cs typeface="Calibri" panose="020F0502020204030204" pitchFamily="34" charset="0"/>
              </a:rPr>
              <a:t> on the Cross. (Col. 2:14)  </a:t>
            </a:r>
          </a:p>
          <a:p>
            <a:pPr marL="457200" indent="-457200" algn="just">
              <a:lnSpc>
                <a:spcPct val="100000"/>
              </a:lnSpc>
              <a:spcBef>
                <a:spcPts val="0"/>
              </a:spcBef>
              <a:spcAft>
                <a:spcPts val="900"/>
              </a:spcAft>
              <a:buClr>
                <a:srgbClr val="0000CC"/>
              </a:buClr>
              <a:buSzPct val="100000"/>
              <a:defRPr/>
            </a:pPr>
            <a:r>
              <a:rPr lang="en-US" dirty="0">
                <a:cs typeface="Calibri" panose="020F0502020204030204" pitchFamily="34" charset="0"/>
              </a:rPr>
              <a:t>Christ is the </a:t>
            </a:r>
            <a:r>
              <a:rPr lang="en-US" b="1" dirty="0">
                <a:solidFill>
                  <a:srgbClr val="0000CC"/>
                </a:solidFill>
                <a:cs typeface="Calibri" panose="020F0502020204030204" pitchFamily="34" charset="0"/>
              </a:rPr>
              <a:t>end of the Law and the Redeemer from the Law </a:t>
            </a:r>
            <a:r>
              <a:rPr lang="en-US" dirty="0">
                <a:cs typeface="Calibri" panose="020F0502020204030204" pitchFamily="34" charset="0"/>
              </a:rPr>
              <a:t>for all who believe! (Rom. 10:4; Gal. 3:13; 5:2-4, cf. Deu. 21:23)</a:t>
            </a:r>
          </a:p>
          <a:p>
            <a:pPr marL="457200" indent="-457200" algn="just">
              <a:lnSpc>
                <a:spcPct val="100000"/>
              </a:lnSpc>
              <a:spcBef>
                <a:spcPts val="0"/>
              </a:spcBef>
              <a:spcAft>
                <a:spcPts val="900"/>
              </a:spcAft>
              <a:buClr>
                <a:srgbClr val="0000CC"/>
              </a:buClr>
              <a:buSzPct val="100000"/>
              <a:defRPr/>
            </a:pPr>
            <a:r>
              <a:rPr lang="en-US" b="1" dirty="0">
                <a:solidFill>
                  <a:srgbClr val="0000CC"/>
                </a:solidFill>
                <a:cs typeface="Calibri" panose="020F0502020204030204" pitchFamily="34" charset="0"/>
              </a:rPr>
              <a:t>God instituted the Church and the reigning principle of Grace</a:t>
            </a:r>
            <a:r>
              <a:rPr lang="en-US" dirty="0">
                <a:cs typeface="Calibri" panose="020F0502020204030204" pitchFamily="34" charset="0"/>
              </a:rPr>
              <a:t> (John 1:17; Rom. 5:21).</a:t>
            </a:r>
          </a:p>
          <a:p>
            <a:pPr marL="457200" indent="-457200" algn="just">
              <a:lnSpc>
                <a:spcPct val="100000"/>
              </a:lnSpc>
              <a:spcBef>
                <a:spcPts val="0"/>
              </a:spcBef>
              <a:spcAft>
                <a:spcPts val="900"/>
              </a:spcAft>
              <a:buClr>
                <a:srgbClr val="0000CC"/>
              </a:buClr>
              <a:buSzPct val="100000"/>
              <a:defRPr/>
            </a:pPr>
            <a:r>
              <a:rPr lang="en-US" dirty="0">
                <a:cs typeface="Calibri" panose="020F0502020204030204" pitchFamily="34" charset="0"/>
              </a:rPr>
              <a:t>The reigning principle of Grace </a:t>
            </a:r>
            <a:r>
              <a:rPr lang="en-US" b="1" dirty="0">
                <a:solidFill>
                  <a:srgbClr val="0000CC"/>
                </a:solidFill>
                <a:cs typeface="Calibri" panose="020F0502020204030204" pitchFamily="34" charset="0"/>
              </a:rPr>
              <a:t>is still in effect during the Tribulation</a:t>
            </a:r>
            <a:r>
              <a:rPr lang="en-US" dirty="0">
                <a:cs typeface="Calibri" panose="020F0502020204030204" pitchFamily="34" charset="0"/>
              </a:rPr>
              <a:t>. </a:t>
            </a:r>
          </a:p>
          <a:p>
            <a:pPr marL="457200" indent="-457200" algn="just">
              <a:lnSpc>
                <a:spcPct val="100000"/>
              </a:lnSpc>
              <a:spcBef>
                <a:spcPts val="0"/>
              </a:spcBef>
              <a:spcAft>
                <a:spcPts val="900"/>
              </a:spcAft>
              <a:buClr>
                <a:srgbClr val="0000CC"/>
              </a:buClr>
              <a:buSzPct val="100000"/>
              <a:defRPr/>
            </a:pPr>
            <a:r>
              <a:rPr lang="en-US" b="1" dirty="0">
                <a:solidFill>
                  <a:srgbClr val="0000CC"/>
                </a:solidFill>
                <a:cs typeface="Calibri" panose="020F0502020204030204" pitchFamily="34" charset="0"/>
              </a:rPr>
              <a:t>Unbelieving</a:t>
            </a:r>
            <a:r>
              <a:rPr lang="en-US" dirty="0">
                <a:cs typeface="Calibri" panose="020F0502020204030204" pitchFamily="34" charset="0"/>
              </a:rPr>
              <a:t> Israel’s attempt to reinstitute the abrogated Mosaic Law during the Tribulation is an </a:t>
            </a:r>
            <a:r>
              <a:rPr lang="en-US" b="1" dirty="0">
                <a:solidFill>
                  <a:srgbClr val="0000CC"/>
                </a:solidFill>
                <a:cs typeface="Calibri" panose="020F0502020204030204" pitchFamily="34" charset="0"/>
              </a:rPr>
              <a:t>illegitimate </a:t>
            </a:r>
            <a:r>
              <a:rPr lang="en-US" dirty="0">
                <a:cs typeface="Calibri" panose="020F0502020204030204" pitchFamily="34" charset="0"/>
              </a:rPr>
              <a:t>and </a:t>
            </a:r>
            <a:r>
              <a:rPr lang="en-US" b="1" dirty="0">
                <a:solidFill>
                  <a:srgbClr val="0000CC"/>
                </a:solidFill>
                <a:cs typeface="Calibri" panose="020F0502020204030204" pitchFamily="34" charset="0"/>
              </a:rPr>
              <a:t>misguided</a:t>
            </a:r>
            <a:r>
              <a:rPr lang="en-US" dirty="0">
                <a:cs typeface="Calibri" panose="020F0502020204030204" pitchFamily="34" charset="0"/>
              </a:rPr>
              <a:t> endeavor.</a:t>
            </a:r>
          </a:p>
        </p:txBody>
      </p:sp>
    </p:spTree>
    <p:extLst>
      <p:ext uri="{BB962C8B-B14F-4D97-AF65-F5344CB8AC3E}">
        <p14:creationId xmlns:p14="http://schemas.microsoft.com/office/powerpoint/2010/main" val="698385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6428" y="686960"/>
            <a:ext cx="6858000" cy="1851134"/>
          </a:xfrm>
        </p:spPr>
        <p:txBody>
          <a:bodyPr anchor="ctr">
            <a:normAutofit/>
          </a:bodyPr>
          <a:lstStyle/>
          <a:p>
            <a:r>
              <a:rPr lang="en-US" b="1" dirty="0"/>
              <a:t>Biblical Dispensationalism</a:t>
            </a:r>
          </a:p>
        </p:txBody>
      </p:sp>
      <p:pic>
        <p:nvPicPr>
          <p:cNvPr id="5" name="Picture 4">
            <a:extLst>
              <a:ext uri="{FF2B5EF4-FFF2-40B4-BE49-F238E27FC236}">
                <a16:creationId xmlns:a16="http://schemas.microsoft.com/office/drawing/2014/main" id="{AC4F80B1-BEBA-0131-246D-F0AFCF0A8E7D}"/>
              </a:ext>
            </a:extLst>
          </p:cNvPr>
          <p:cNvPicPr>
            <a:picLocks noChangeAspect="1"/>
          </p:cNvPicPr>
          <p:nvPr/>
        </p:nvPicPr>
        <p:blipFill>
          <a:blip r:embed="rId2"/>
          <a:stretch>
            <a:fillRect/>
          </a:stretch>
        </p:blipFill>
        <p:spPr>
          <a:xfrm>
            <a:off x="628649" y="4105385"/>
            <a:ext cx="10972801" cy="1645920"/>
          </a:xfrm>
          <a:prstGeom prst="rect">
            <a:avLst/>
          </a:prstGeom>
        </p:spPr>
      </p:pic>
      <p:sp>
        <p:nvSpPr>
          <p:cNvPr id="8" name="Arrow: Up 7">
            <a:extLst>
              <a:ext uri="{FF2B5EF4-FFF2-40B4-BE49-F238E27FC236}">
                <a16:creationId xmlns:a16="http://schemas.microsoft.com/office/drawing/2014/main" id="{30175BDB-06A7-C51E-9B04-AC7496A05C70}"/>
              </a:ext>
            </a:extLst>
          </p:cNvPr>
          <p:cNvSpPr/>
          <p:nvPr/>
        </p:nvSpPr>
        <p:spPr>
          <a:xfrm>
            <a:off x="8692388" y="5751305"/>
            <a:ext cx="214685" cy="911888"/>
          </a:xfrm>
          <a:prstGeom prst="up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F96489C9-350F-AB13-3259-9687C12FE2FD}"/>
              </a:ext>
            </a:extLst>
          </p:cNvPr>
          <p:cNvSpPr>
            <a:spLocks noGrp="1"/>
          </p:cNvSpPr>
          <p:nvPr>
            <p:ph type="subTitle" idx="1"/>
          </p:nvPr>
        </p:nvSpPr>
        <p:spPr>
          <a:xfrm>
            <a:off x="2095013" y="2378823"/>
            <a:ext cx="8001975" cy="1699491"/>
          </a:xfrm>
        </p:spPr>
        <p:txBody>
          <a:bodyPr anchor="ctr">
            <a:noAutofit/>
          </a:bodyPr>
          <a:lstStyle/>
          <a:p>
            <a:r>
              <a:rPr lang="en-US" sz="3200" b="1" dirty="0"/>
              <a:t>Session 15 - The Dispensations</a:t>
            </a:r>
          </a:p>
          <a:p>
            <a:r>
              <a:rPr lang="en-US" sz="3200" b="1" u="sng" dirty="0">
                <a:solidFill>
                  <a:srgbClr val="C00000"/>
                </a:solidFill>
              </a:rPr>
              <a:t>Review</a:t>
            </a:r>
            <a:r>
              <a:rPr lang="en-US" sz="3200" b="1" dirty="0">
                <a:solidFill>
                  <a:srgbClr val="C00000"/>
                </a:solidFill>
              </a:rPr>
              <a:t> – Church Age / Grace</a:t>
            </a:r>
          </a:p>
        </p:txBody>
      </p:sp>
    </p:spTree>
    <p:extLst>
      <p:ext uri="{BB962C8B-B14F-4D97-AF65-F5344CB8AC3E}">
        <p14:creationId xmlns:p14="http://schemas.microsoft.com/office/powerpoint/2010/main" val="56122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grpId="0"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CD76621E-1F54-4DDA-BEED-101F1D089CB7}"/>
              </a:ext>
            </a:extLst>
          </p:cNvPr>
          <p:cNvSpPr>
            <a:spLocks noGrp="1" noChangeArrowheads="1"/>
          </p:cNvSpPr>
          <p:nvPr>
            <p:ph type="title"/>
          </p:nvPr>
        </p:nvSpPr>
        <p:spPr>
          <a:xfrm>
            <a:off x="1079705" y="228601"/>
            <a:ext cx="10032590" cy="981075"/>
          </a:xfrm>
        </p:spPr>
        <p:txBody>
          <a:bodyPr>
            <a:normAutofit fontScale="90000"/>
          </a:bodyPr>
          <a:lstStyle/>
          <a:p>
            <a:pPr algn="ctr">
              <a:lnSpc>
                <a:spcPct val="100000"/>
              </a:lnSpc>
            </a:pPr>
            <a:r>
              <a:rPr lang="en-US" altLang="en-US" sz="4000" dirty="0">
                <a:latin typeface="Calibri" panose="020F0502020204030204" pitchFamily="34" charset="0"/>
                <a:cs typeface="Calibri" panose="020F0502020204030204" pitchFamily="34" charset="0"/>
              </a:rPr>
              <a:t>***The Tribulation***</a:t>
            </a:r>
            <a:br>
              <a:rPr lang="en-US" altLang="en-US" sz="4000" dirty="0">
                <a:latin typeface="Calibri" panose="020F0502020204030204" pitchFamily="34" charset="0"/>
                <a:cs typeface="Calibri" panose="020F0502020204030204" pitchFamily="34" charset="0"/>
              </a:rPr>
            </a:br>
            <a:r>
              <a:rPr lang="en-US" altLang="en-US" sz="3600" b="1" dirty="0">
                <a:solidFill>
                  <a:srgbClr val="0000CC"/>
                </a:solidFill>
                <a:latin typeface="Calibri" panose="020F0502020204030204" pitchFamily="34" charset="0"/>
                <a:cs typeface="Calibri" panose="020F0502020204030204" pitchFamily="34" charset="0"/>
              </a:rPr>
              <a:t>The reigning principle of the Mosaic Law – Terminated!</a:t>
            </a:r>
            <a:endParaRPr lang="en-US" altLang="en-US" sz="4000" b="1" dirty="0">
              <a:solidFill>
                <a:srgbClr val="0000CC"/>
              </a:solidFill>
              <a:latin typeface="Calibri" panose="020F0502020204030204" pitchFamily="34" charset="0"/>
              <a:cs typeface="Calibri" panose="020F0502020204030204" pitchFamily="34" charset="0"/>
            </a:endParaRPr>
          </a:p>
        </p:txBody>
      </p:sp>
      <p:sp>
        <p:nvSpPr>
          <p:cNvPr id="22531" name="Rectangle 3"/>
          <p:cNvSpPr>
            <a:spLocks noGrp="1" noChangeArrowheads="1"/>
          </p:cNvSpPr>
          <p:nvPr>
            <p:ph type="body" sz="half" idx="2"/>
          </p:nvPr>
        </p:nvSpPr>
        <p:spPr>
          <a:xfrm>
            <a:off x="602226" y="1381344"/>
            <a:ext cx="10987548" cy="3087416"/>
          </a:xfrm>
        </p:spPr>
        <p:txBody>
          <a:bodyPr>
            <a:noAutofit/>
          </a:bodyPr>
          <a:lstStyle/>
          <a:p>
            <a:pPr marL="0" indent="0" algn="just">
              <a:lnSpc>
                <a:spcPct val="100000"/>
              </a:lnSpc>
              <a:buNone/>
            </a:pPr>
            <a:r>
              <a:rPr lang="en-US" dirty="0"/>
              <a:t>“Jesus Christ both fulfilled the demands of the Mosaic Law [becoming a curse on our behalf], and He terminated it…. Paul evidently meant that the Mosaic Law ended when Jesus Christ died…. </a:t>
            </a:r>
            <a:r>
              <a:rPr lang="en-US" b="1" dirty="0">
                <a:solidFill>
                  <a:srgbClr val="0000CC"/>
                </a:solidFill>
                <a:highlight>
                  <a:srgbClr val="FFFF00"/>
                </a:highlight>
                <a:cs typeface="Calibri" panose="020F0502020204030204" pitchFamily="34" charset="0"/>
              </a:rPr>
              <a:t>God has terminated </a:t>
            </a:r>
            <a:r>
              <a:rPr lang="en-US" b="1" u="sng" dirty="0">
                <a:solidFill>
                  <a:srgbClr val="0000CC"/>
                </a:solidFill>
                <a:highlight>
                  <a:srgbClr val="FFFF00"/>
                </a:highlight>
                <a:cs typeface="Calibri" panose="020F0502020204030204" pitchFamily="34" charset="0"/>
              </a:rPr>
              <a:t>the whole Mosaic Law</a:t>
            </a:r>
            <a:r>
              <a:rPr lang="en-US" b="1" dirty="0">
                <a:solidFill>
                  <a:srgbClr val="0000CC"/>
                </a:solidFill>
                <a:highlight>
                  <a:srgbClr val="FFFF00"/>
                </a:highlight>
                <a:cs typeface="Calibri" panose="020F0502020204030204" pitchFamily="34" charset="0"/>
              </a:rPr>
              <a:t>.</a:t>
            </a:r>
            <a:r>
              <a:rPr lang="en-US" dirty="0"/>
              <a:t>  It is one unified code (cf. Rom. 7:6; 10:4).</a:t>
            </a:r>
          </a:p>
          <a:p>
            <a:pPr marL="4572000" indent="0" algn="just">
              <a:lnSpc>
                <a:spcPct val="100000"/>
              </a:lnSpc>
              <a:buNone/>
            </a:pPr>
            <a:r>
              <a:rPr lang="en-US" sz="2400" dirty="0"/>
              <a:t>Constable, T. (2003). </a:t>
            </a:r>
            <a:r>
              <a:rPr lang="en-US" sz="2400" i="1" dirty="0"/>
              <a:t>Tom Constable’s Expository Notes on the Bible</a:t>
            </a:r>
            <a:r>
              <a:rPr lang="en-US" sz="2400" dirty="0"/>
              <a:t> (Ro 10:4). </a:t>
            </a:r>
            <a:r>
              <a:rPr lang="en-US" sz="2400" dirty="0" err="1"/>
              <a:t>Galaxie</a:t>
            </a:r>
            <a:r>
              <a:rPr lang="en-US" sz="2400" dirty="0"/>
              <a:t> Software.</a:t>
            </a:r>
          </a:p>
        </p:txBody>
      </p:sp>
      <p:pic>
        <p:nvPicPr>
          <p:cNvPr id="2" name="Picture 1">
            <a:extLst>
              <a:ext uri="{FF2B5EF4-FFF2-40B4-BE49-F238E27FC236}">
                <a16:creationId xmlns:a16="http://schemas.microsoft.com/office/drawing/2014/main" id="{1A686023-9F78-2062-604B-D729909FE588}"/>
              </a:ext>
            </a:extLst>
          </p:cNvPr>
          <p:cNvPicPr>
            <a:picLocks noChangeAspect="1"/>
          </p:cNvPicPr>
          <p:nvPr/>
        </p:nvPicPr>
        <p:blipFill>
          <a:blip r:embed="rId2"/>
          <a:stretch>
            <a:fillRect/>
          </a:stretch>
        </p:blipFill>
        <p:spPr>
          <a:xfrm>
            <a:off x="4982261" y="4840221"/>
            <a:ext cx="2227478" cy="1645920"/>
          </a:xfrm>
          <a:prstGeom prst="rect">
            <a:avLst/>
          </a:prstGeom>
        </p:spPr>
      </p:pic>
    </p:spTree>
    <p:extLst>
      <p:ext uri="{BB962C8B-B14F-4D97-AF65-F5344CB8AC3E}">
        <p14:creationId xmlns:p14="http://schemas.microsoft.com/office/powerpoint/2010/main" val="676307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1" name="Rectangle 3"/>
          <p:cNvSpPr>
            <a:spLocks noGrp="1" noChangeArrowheads="1"/>
          </p:cNvSpPr>
          <p:nvPr>
            <p:ph type="body" sz="half" idx="2"/>
          </p:nvPr>
        </p:nvSpPr>
        <p:spPr>
          <a:xfrm>
            <a:off x="604684" y="1371601"/>
            <a:ext cx="10980174" cy="3543299"/>
          </a:xfrm>
        </p:spPr>
        <p:txBody>
          <a:bodyPr>
            <a:noAutofit/>
          </a:bodyPr>
          <a:lstStyle/>
          <a:p>
            <a:pPr marL="0" indent="0" algn="just">
              <a:lnSpc>
                <a:spcPct val="100000"/>
              </a:lnSpc>
              <a:spcBef>
                <a:spcPts val="0"/>
              </a:spcBef>
              <a:spcAft>
                <a:spcPts val="1200"/>
              </a:spcAft>
              <a:buClr>
                <a:srgbClr val="0000CC"/>
              </a:buClr>
              <a:buSzPct val="100000"/>
              <a:buNone/>
              <a:defRPr/>
            </a:pPr>
            <a:r>
              <a:rPr lang="en-US" sz="2800" dirty="0">
                <a:cs typeface="Calibri" panose="020F0502020204030204" pitchFamily="34" charset="0"/>
              </a:rPr>
              <a:t>Where does the tribulation period fit into the usual dispensational scheme?...</a:t>
            </a:r>
            <a:r>
              <a:rPr lang="en-US" sz="2800" b="1" dirty="0">
                <a:solidFill>
                  <a:srgbClr val="0000CC"/>
                </a:solidFill>
                <a:cs typeface="Calibri" panose="020F0502020204030204" pitchFamily="34" charset="0"/>
              </a:rPr>
              <a:t>it seems more natural to consider the Tribulation as that time when [God] is bringing to a conclusion the economy of Grace</a:t>
            </a:r>
            <a:r>
              <a:rPr lang="en-US" sz="2800" dirty="0">
                <a:cs typeface="Calibri" panose="020F0502020204030204" pitchFamily="34" charset="0"/>
              </a:rPr>
              <a:t>, with judgments on men who have rejected Him and grace upon the many who will accept Him, rather than to consider it a separate dispensation.…</a:t>
            </a:r>
            <a:r>
              <a:rPr lang="en-US" sz="2800" b="1" dirty="0">
                <a:solidFill>
                  <a:srgbClr val="0000CC"/>
                </a:solidFill>
                <a:cs typeface="Calibri" panose="020F0502020204030204" pitchFamily="34" charset="0"/>
              </a:rPr>
              <a:t>the tribulation period itself is not a separate dispensation</a:t>
            </a:r>
            <a:r>
              <a:rPr lang="en-US" sz="2800" dirty="0">
                <a:cs typeface="Calibri" panose="020F0502020204030204" pitchFamily="34" charset="0"/>
              </a:rPr>
              <a:t> but is the judgment on those living persons [Jew and Gentile] who are Christ rejecters at the end of this present dispensation (Grace).</a:t>
            </a:r>
          </a:p>
        </p:txBody>
      </p:sp>
      <p:sp>
        <p:nvSpPr>
          <p:cNvPr id="4" name="Rectangle 3">
            <a:extLst>
              <a:ext uri="{FF2B5EF4-FFF2-40B4-BE49-F238E27FC236}">
                <a16:creationId xmlns:a16="http://schemas.microsoft.com/office/drawing/2014/main" id="{CBB36226-7653-4AF5-A19E-0D1BAAD4111F}"/>
              </a:ext>
            </a:extLst>
          </p:cNvPr>
          <p:cNvSpPr/>
          <p:nvPr/>
        </p:nvSpPr>
        <p:spPr>
          <a:xfrm>
            <a:off x="2001950" y="6463396"/>
            <a:ext cx="8188100" cy="338554"/>
          </a:xfrm>
          <a:prstGeom prst="rect">
            <a:avLst/>
          </a:prstGeom>
        </p:spPr>
        <p:txBody>
          <a:bodyPr wrap="square">
            <a:spAutoFit/>
          </a:bodyPr>
          <a:lstStyle/>
          <a:p>
            <a:r>
              <a:rPr lang="en-US" sz="1600" dirty="0"/>
              <a:t>Ryrie, C. C. (1995). Dispensationalism (Rev. and expanded., p. 56, 64). Chicago: Moody Publishers.</a:t>
            </a:r>
          </a:p>
        </p:txBody>
      </p:sp>
      <p:pic>
        <p:nvPicPr>
          <p:cNvPr id="2" name="Picture 1">
            <a:extLst>
              <a:ext uri="{FF2B5EF4-FFF2-40B4-BE49-F238E27FC236}">
                <a16:creationId xmlns:a16="http://schemas.microsoft.com/office/drawing/2014/main" id="{8AF5ABAA-0DFE-FC70-22A6-7538164BFD43}"/>
              </a:ext>
            </a:extLst>
          </p:cNvPr>
          <p:cNvPicPr>
            <a:picLocks noChangeAspect="1"/>
          </p:cNvPicPr>
          <p:nvPr/>
        </p:nvPicPr>
        <p:blipFill>
          <a:blip r:embed="rId2"/>
          <a:stretch>
            <a:fillRect/>
          </a:stretch>
        </p:blipFill>
        <p:spPr>
          <a:xfrm>
            <a:off x="4982261" y="4840221"/>
            <a:ext cx="2227478" cy="1645920"/>
          </a:xfrm>
          <a:prstGeom prst="rect">
            <a:avLst/>
          </a:prstGeom>
        </p:spPr>
      </p:pic>
      <p:sp>
        <p:nvSpPr>
          <p:cNvPr id="6" name="Rectangle 2">
            <a:extLst>
              <a:ext uri="{FF2B5EF4-FFF2-40B4-BE49-F238E27FC236}">
                <a16:creationId xmlns:a16="http://schemas.microsoft.com/office/drawing/2014/main" id="{90E7A6D9-436A-8849-E2EF-E7D8AF06F884}"/>
              </a:ext>
            </a:extLst>
          </p:cNvPr>
          <p:cNvSpPr>
            <a:spLocks noGrp="1" noChangeArrowheads="1"/>
          </p:cNvSpPr>
          <p:nvPr>
            <p:ph type="title"/>
          </p:nvPr>
        </p:nvSpPr>
        <p:spPr>
          <a:xfrm>
            <a:off x="2336875" y="228601"/>
            <a:ext cx="7518251" cy="981075"/>
          </a:xfrm>
        </p:spPr>
        <p:txBody>
          <a:bodyPr>
            <a:normAutofit fontScale="90000"/>
          </a:bodyPr>
          <a:lstStyle/>
          <a:p>
            <a:pPr algn="ctr" eaLnBrk="1" hangingPunct="1">
              <a:lnSpc>
                <a:spcPct val="100000"/>
              </a:lnSpc>
            </a:pPr>
            <a:r>
              <a:rPr lang="en-US" altLang="en-US" sz="4000" dirty="0">
                <a:latin typeface="Calibri" panose="020F0502020204030204" pitchFamily="34" charset="0"/>
                <a:cs typeface="Calibri" panose="020F0502020204030204" pitchFamily="34" charset="0"/>
              </a:rPr>
              <a:t>***The Tribulation***</a:t>
            </a:r>
            <a:br>
              <a:rPr lang="en-US" altLang="en-US" sz="4000" dirty="0">
                <a:latin typeface="Calibri" panose="020F0502020204030204" pitchFamily="34" charset="0"/>
                <a:cs typeface="Calibri" panose="020F0502020204030204" pitchFamily="34" charset="0"/>
              </a:rPr>
            </a:br>
            <a:r>
              <a:rPr lang="en-US" altLang="en-US" sz="3600" b="1" dirty="0">
                <a:solidFill>
                  <a:srgbClr val="0000CC"/>
                </a:solidFill>
                <a:latin typeface="Calibri" panose="020F0502020204030204" pitchFamily="34" charset="0"/>
                <a:cs typeface="Calibri" panose="020F0502020204030204" pitchFamily="34" charset="0"/>
              </a:rPr>
              <a:t>Where does it fit</a:t>
            </a:r>
            <a:r>
              <a:rPr lang="en-US" sz="3600" b="1" dirty="0">
                <a:solidFill>
                  <a:srgbClr val="0000CC"/>
                </a:solidFill>
                <a:latin typeface="Calibri" panose="020F0502020204030204" pitchFamily="34" charset="0"/>
                <a:cs typeface="Calibri" panose="020F0502020204030204" pitchFamily="34" charset="0"/>
              </a:rPr>
              <a:t>?</a:t>
            </a:r>
            <a:endParaRPr lang="en-US" altLang="en-US" sz="3600" b="1" dirty="0">
              <a:solidFill>
                <a:srgbClr val="0000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708774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Group 3">
            <a:extLst>
              <a:ext uri="{FF2B5EF4-FFF2-40B4-BE49-F238E27FC236}">
                <a16:creationId xmlns:a16="http://schemas.microsoft.com/office/drawing/2014/main" id="{29C7FAD1-78CC-4FA6-806F-C46D228AB65C}"/>
              </a:ext>
            </a:extLst>
          </p:cNvPr>
          <p:cNvGraphicFramePr>
            <a:graphicFrameLocks/>
          </p:cNvGraphicFramePr>
          <p:nvPr>
            <p:extLst>
              <p:ext uri="{D42A27DB-BD31-4B8C-83A1-F6EECF244321}">
                <p14:modId xmlns:p14="http://schemas.microsoft.com/office/powerpoint/2010/main" val="876342281"/>
              </p:ext>
            </p:extLst>
          </p:nvPr>
        </p:nvGraphicFramePr>
        <p:xfrm>
          <a:off x="612694" y="1309589"/>
          <a:ext cx="10958875" cy="5334000"/>
        </p:xfrm>
        <a:graphic>
          <a:graphicData uri="http://schemas.openxmlformats.org/drawingml/2006/table">
            <a:tbl>
              <a:tblPr/>
              <a:tblGrid>
                <a:gridCol w="5371999">
                  <a:extLst>
                    <a:ext uri="{9D8B030D-6E8A-4147-A177-3AD203B41FA5}">
                      <a16:colId xmlns:a16="http://schemas.microsoft.com/office/drawing/2014/main" val="20000"/>
                    </a:ext>
                  </a:extLst>
                </a:gridCol>
                <a:gridCol w="5586876">
                  <a:extLst>
                    <a:ext uri="{9D8B030D-6E8A-4147-A177-3AD203B41FA5}">
                      <a16:colId xmlns:a16="http://schemas.microsoft.com/office/drawing/2014/main" val="20001"/>
                    </a:ext>
                  </a:extLst>
                </a:gridCol>
              </a:tblGrid>
              <a:tr h="914400">
                <a:tc gridSpan="2">
                  <a:txBody>
                    <a:bodyPr/>
                    <a:lstStyle/>
                    <a:p>
                      <a:pPr marL="0" marR="0" lvl="0" indent="0" algn="ctr" defTabSz="914400" rtl="0" eaLnBrk="1" fontAlgn="base" latinLnBrk="0" hangingPunct="1">
                        <a:lnSpc>
                          <a:spcPct val="100000"/>
                        </a:lnSpc>
                        <a:spcBef>
                          <a:spcPts val="0"/>
                        </a:spcBef>
                        <a:spcAft>
                          <a:spcPct val="0"/>
                        </a:spcAft>
                        <a:buClr>
                          <a:schemeClr val="tx2"/>
                        </a:buClr>
                        <a:buSzPct val="75000"/>
                        <a:buFont typeface="Wingdings" pitchFamily="2" charset="2"/>
                        <a:buNone/>
                        <a:tabLst/>
                        <a:defRPr/>
                      </a:pPr>
                      <a:r>
                        <a:rPr lang="en-US" sz="3600" b="1" kern="12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Israel’s </a:t>
                      </a:r>
                      <a:r>
                        <a:rPr lang="en-US" sz="3600" b="1" u="sng" kern="12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Two</a:t>
                      </a:r>
                      <a:r>
                        <a:rPr lang="en-US" sz="3600" b="1" kern="12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Regatherings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hMerge="1">
                  <a:txBody>
                    <a:bodyPr/>
                    <a:lstStyle/>
                    <a:p>
                      <a:endParaRPr lang="en-US"/>
                    </a:p>
                  </a:txBody>
                  <a:tcPr/>
                </a:tc>
                <a:extLst>
                  <a:ext uri="{0D108BD9-81ED-4DB2-BD59-A6C34878D82A}">
                    <a16:rowId xmlns:a16="http://schemas.microsoft.com/office/drawing/2014/main" val="2558177440"/>
                  </a:ext>
                </a:extLst>
              </a:tr>
              <a:tr h="548640">
                <a:tc>
                  <a:txBody>
                    <a:bodyPr/>
                    <a:lstStyle/>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pPr>
                      <a:r>
                        <a:rPr kumimoji="0" lang="en-US" sz="2800" b="1" i="0" u="none" strike="noStrike" cap="small" normalizeH="0" baseline="0" dirty="0">
                          <a:ln>
                            <a:noFill/>
                          </a:ln>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the present regathering 1</a:t>
                      </a:r>
                      <a:r>
                        <a:rPr kumimoji="0" lang="en-US" sz="2800" b="1" i="0" u="none" strike="noStrike" cap="small" normalizeH="0" baseline="30000" dirty="0">
                          <a:ln>
                            <a:noFill/>
                          </a:ln>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st</a:t>
                      </a:r>
                      <a:r>
                        <a:rPr kumimoji="0" lang="en-US" sz="2800" b="1" i="0" u="none" strike="noStrike" cap="small" normalizeH="0" baseline="0" dirty="0">
                          <a:ln>
                            <a:noFill/>
                          </a:ln>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1359B"/>
                    </a:solidFill>
                  </a:tcPr>
                </a:tc>
                <a:tc>
                  <a:txBody>
                    <a:bodyPr/>
                    <a:lstStyle/>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pPr>
                      <a:r>
                        <a:rPr kumimoji="0" lang="en-US" sz="2800" b="1" i="0" u="none" strike="noStrike" cap="small" normalizeH="0" baseline="0" dirty="0">
                          <a:ln>
                            <a:noFill/>
                          </a:ln>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the permanent regathering 2</a:t>
                      </a:r>
                      <a:r>
                        <a:rPr kumimoji="0" lang="en-US" sz="2800" b="1" i="0" u="none" strike="noStrike" cap="small" normalizeH="0" baseline="30000" dirty="0">
                          <a:ln>
                            <a:noFill/>
                          </a:ln>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nd</a:t>
                      </a:r>
                      <a:r>
                        <a:rPr kumimoji="0" lang="en-US" sz="2800" b="1" i="0" u="none" strike="noStrike" cap="small" normalizeH="0" baseline="0" dirty="0">
                          <a:ln>
                            <a:noFill/>
                          </a:ln>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1359B"/>
                    </a:solidFill>
                  </a:tcPr>
                </a:tc>
                <a:extLst>
                  <a:ext uri="{0D108BD9-81ED-4DB2-BD59-A6C34878D82A}">
                    <a16:rowId xmlns:a16="http://schemas.microsoft.com/office/drawing/2014/main" val="10000"/>
                  </a:ext>
                </a:extLst>
              </a:tr>
              <a:tr h="822960">
                <a:tc>
                  <a:txBody>
                    <a:bodyPr/>
                    <a:lstStyle/>
                    <a:p>
                      <a:pPr marL="117475"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Return to </a:t>
                      </a:r>
                      <a:r>
                        <a:rPr kumimoji="0" lang="en-US" sz="2800" b="1" i="0" u="sng" strike="noStrike" cap="none" normalizeH="0" baseline="0" dirty="0">
                          <a:ln>
                            <a:noFill/>
                          </a:ln>
                          <a:solidFill>
                            <a:srgbClr val="C00000"/>
                          </a:solidFill>
                          <a:effectLst/>
                          <a:highlight>
                            <a:srgbClr val="FFFFCC"/>
                          </a:highlight>
                          <a:latin typeface="Calibri" panose="020F0502020204030204" pitchFamily="34" charset="0"/>
                          <a:cs typeface="Calibri" panose="020F0502020204030204" pitchFamily="34" charset="0"/>
                        </a:rPr>
                        <a:t>part</a:t>
                      </a: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 of the land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117475"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Return to </a:t>
                      </a:r>
                      <a:r>
                        <a:rPr kumimoji="0" lang="en-US" sz="2800" b="1" i="0" u="sng" strike="noStrike" kern="1200" cap="none" normalizeH="0" baseline="0" dirty="0">
                          <a:ln>
                            <a:noFill/>
                          </a:ln>
                          <a:solidFill>
                            <a:srgbClr val="0000CC"/>
                          </a:solidFill>
                          <a:effectLst/>
                          <a:highlight>
                            <a:srgbClr val="00FFFF"/>
                          </a:highlight>
                          <a:latin typeface="Calibri" panose="020F0502020204030204" pitchFamily="34" charset="0"/>
                          <a:ea typeface="+mn-ea"/>
                          <a:cs typeface="Calibri" panose="020F0502020204030204" pitchFamily="34" charset="0"/>
                        </a:rPr>
                        <a:t>all</a:t>
                      </a:r>
                      <a:r>
                        <a:rPr kumimoji="0" 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the land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r h="822960">
                <a:tc>
                  <a:txBody>
                    <a:bodyPr/>
                    <a:lstStyle/>
                    <a:p>
                      <a:pPr marL="117475"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Return in </a:t>
                      </a:r>
                      <a:r>
                        <a:rPr kumimoji="0" lang="en-US" sz="2800" b="1" i="0" u="sng" strike="noStrike" kern="1200" cap="none" normalizeH="0" baseline="0" dirty="0">
                          <a:ln>
                            <a:noFill/>
                          </a:ln>
                          <a:solidFill>
                            <a:srgbClr val="C00000"/>
                          </a:solidFill>
                          <a:effectLst/>
                          <a:highlight>
                            <a:srgbClr val="FFFFCC"/>
                          </a:highlight>
                          <a:latin typeface="Calibri" panose="020F0502020204030204" pitchFamily="34" charset="0"/>
                          <a:ea typeface="+mn-ea"/>
                          <a:cs typeface="Calibri" panose="020F0502020204030204" pitchFamily="34" charset="0"/>
                        </a:rPr>
                        <a:t>unbelief</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117475"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Return in </a:t>
                      </a:r>
                      <a:r>
                        <a:rPr kumimoji="0" lang="en-US" sz="2800" b="1" i="0" u="sng" strike="noStrike" kern="1200" cap="none" normalizeH="0" baseline="0" dirty="0">
                          <a:ln>
                            <a:noFill/>
                          </a:ln>
                          <a:solidFill>
                            <a:srgbClr val="0000CC"/>
                          </a:solidFill>
                          <a:effectLst/>
                          <a:highlight>
                            <a:srgbClr val="00FFFF"/>
                          </a:highlight>
                          <a:latin typeface="Calibri" panose="020F0502020204030204" pitchFamily="34" charset="0"/>
                          <a:ea typeface="+mn-ea"/>
                          <a:cs typeface="Calibri" panose="020F0502020204030204" pitchFamily="34" charset="0"/>
                        </a:rPr>
                        <a:t>faith</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2"/>
                  </a:ext>
                </a:extLst>
              </a:tr>
              <a:tr h="822960">
                <a:tc>
                  <a:txBody>
                    <a:bodyPr/>
                    <a:lstStyle/>
                    <a:p>
                      <a:pPr marL="117475"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Restored to land </a:t>
                      </a:r>
                      <a:r>
                        <a:rPr kumimoji="0" lang="en-US" sz="2800" b="1" i="0" u="sng" strike="noStrike" kern="1200" cap="none" normalizeH="0" baseline="0" dirty="0">
                          <a:ln>
                            <a:noFill/>
                          </a:ln>
                          <a:solidFill>
                            <a:srgbClr val="C00000"/>
                          </a:solidFill>
                          <a:effectLst/>
                          <a:highlight>
                            <a:srgbClr val="FFFFCC"/>
                          </a:highlight>
                          <a:latin typeface="Calibri" panose="020F0502020204030204" pitchFamily="34" charset="0"/>
                          <a:ea typeface="+mn-ea"/>
                          <a:cs typeface="Calibri" panose="020F0502020204030204" pitchFamily="34" charset="0"/>
                        </a:rPr>
                        <a:t>only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117475"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Restored to </a:t>
                      </a:r>
                      <a:r>
                        <a:rPr kumimoji="0" lang="en-US" sz="2800" b="1" i="0" u="sng" strike="noStrike" kern="1200" cap="none" normalizeH="0" baseline="0" dirty="0">
                          <a:ln>
                            <a:noFill/>
                          </a:ln>
                          <a:solidFill>
                            <a:srgbClr val="0000CC"/>
                          </a:solidFill>
                          <a:effectLst/>
                          <a:highlight>
                            <a:srgbClr val="00FFFF"/>
                          </a:highlight>
                          <a:latin typeface="Calibri" panose="020F0502020204030204" pitchFamily="34" charset="0"/>
                          <a:ea typeface="+mn-ea"/>
                          <a:cs typeface="Calibri" panose="020F0502020204030204" pitchFamily="34" charset="0"/>
                        </a:rPr>
                        <a:t>land &amp; the Lord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3"/>
                  </a:ext>
                </a:extLst>
              </a:tr>
              <a:tr h="822960">
                <a:tc>
                  <a:txBody>
                    <a:bodyPr/>
                    <a:lstStyle/>
                    <a:p>
                      <a:pPr marL="117475"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Sets the stage for </a:t>
                      </a:r>
                      <a:r>
                        <a:rPr kumimoji="0" lang="en-US" sz="2800" b="1" i="0" u="sng" strike="noStrike" kern="1200" cap="none" normalizeH="0" baseline="0" dirty="0">
                          <a:ln>
                            <a:noFill/>
                          </a:ln>
                          <a:solidFill>
                            <a:srgbClr val="C00000"/>
                          </a:solidFill>
                          <a:effectLst/>
                          <a:highlight>
                            <a:srgbClr val="FFFFCC"/>
                          </a:highlight>
                          <a:latin typeface="Calibri" panose="020F0502020204030204" pitchFamily="34" charset="0"/>
                          <a:ea typeface="+mn-ea"/>
                          <a:cs typeface="Calibri" panose="020F0502020204030204" pitchFamily="34" charset="0"/>
                        </a:rPr>
                        <a:t>Tribulation</a:t>
                      </a:r>
                      <a:r>
                        <a:rPr kumimoji="0" lang="en-US" sz="28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 </a:t>
                      </a:r>
                      <a:r>
                        <a:rPr kumimoji="0" lang="en-US" sz="2800" b="1" i="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(discipline)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117475"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r>
                        <a:rPr kumimoji="0" 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Sets the stage for </a:t>
                      </a:r>
                      <a:r>
                        <a:rPr kumimoji="0" lang="en-US" sz="2800" b="1" i="0" u="sng" strike="noStrike" kern="1200" cap="none" normalizeH="0" baseline="0" dirty="0">
                          <a:ln>
                            <a:noFill/>
                          </a:ln>
                          <a:solidFill>
                            <a:srgbClr val="0000CC"/>
                          </a:solidFill>
                          <a:effectLst/>
                          <a:highlight>
                            <a:srgbClr val="00FFFF"/>
                          </a:highlight>
                          <a:latin typeface="Calibri" panose="020F0502020204030204" pitchFamily="34" charset="0"/>
                          <a:ea typeface="+mn-ea"/>
                          <a:cs typeface="Calibri" panose="020F0502020204030204" pitchFamily="34" charset="0"/>
                        </a:rPr>
                        <a:t>Millennium</a:t>
                      </a:r>
                      <a:r>
                        <a:rPr kumimoji="0" 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a:t>
                      </a:r>
                      <a:r>
                        <a:rPr kumimoji="0" lang="en-US" sz="2800" b="1" i="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(blessing)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4"/>
                  </a:ext>
                </a:extLst>
              </a:tr>
              <a:tr h="457200">
                <a:tc gridSpan="2">
                  <a:txBody>
                    <a:bodyPr/>
                    <a:lstStyle/>
                    <a:p>
                      <a:pPr marL="0" marR="0" lvl="0" indent="0" algn="ctr" defTabSz="914400" rtl="0" eaLnBrk="1" fontAlgn="base" latinLnBrk="0" hangingPunct="1">
                        <a:lnSpc>
                          <a:spcPct val="100000"/>
                        </a:lnSpc>
                        <a:spcBef>
                          <a:spcPts val="0"/>
                        </a:spcBef>
                        <a:spcAft>
                          <a:spcPts val="0"/>
                        </a:spcAft>
                        <a:buClr>
                          <a:schemeClr val="tx2"/>
                        </a:buClr>
                        <a:buSzPct val="75000"/>
                        <a:buFont typeface="Wingdings" pitchFamily="2" charset="2"/>
                        <a:buNone/>
                        <a:tabLst/>
                        <a:defRPr/>
                      </a:pPr>
                      <a:r>
                        <a:rPr lang="en-US" sz="2000" dirty="0">
                          <a:latin typeface="Calibri" panose="020F0502020204030204" pitchFamily="34" charset="0"/>
                          <a:cs typeface="Calibri" panose="020F0502020204030204" pitchFamily="34" charset="0"/>
                        </a:rPr>
                        <a:t>Adapted from: Price, </a:t>
                      </a:r>
                      <a:r>
                        <a:rPr lang="en-US" sz="2000" i="1" dirty="0">
                          <a:latin typeface="Calibri" panose="020F0502020204030204" pitchFamily="34" charset="0"/>
                          <a:cs typeface="Calibri" panose="020F0502020204030204" pitchFamily="34" charset="0"/>
                        </a:rPr>
                        <a:t>Jerusalem In Prophecy, </a:t>
                      </a:r>
                      <a:r>
                        <a:rPr lang="en-US" sz="2000" dirty="0">
                          <a:latin typeface="Calibri" panose="020F0502020204030204" pitchFamily="34" charset="0"/>
                          <a:cs typeface="Calibri" panose="020F0502020204030204" pitchFamily="34" charset="0"/>
                        </a:rPr>
                        <a:t>219</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hMerge="1">
                  <a:txBody>
                    <a:bodyPr/>
                    <a:lstStyle/>
                    <a:p>
                      <a:pPr marL="0" marR="0" lvl="0" indent="0" algn="l" defTabSz="914400" rtl="0" eaLnBrk="1" fontAlgn="base" latinLnBrk="0" hangingPunct="1">
                        <a:lnSpc>
                          <a:spcPct val="100000"/>
                        </a:lnSpc>
                        <a:spcBef>
                          <a:spcPts val="2400"/>
                        </a:spcBef>
                        <a:spcAft>
                          <a:spcPts val="2400"/>
                        </a:spcAft>
                        <a:buClr>
                          <a:schemeClr val="tx2"/>
                        </a:buClr>
                        <a:buSzPct val="75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66961291"/>
                  </a:ext>
                </a:extLst>
              </a:tr>
            </a:tbl>
          </a:graphicData>
        </a:graphic>
      </p:graphicFrame>
      <p:sp>
        <p:nvSpPr>
          <p:cNvPr id="8" name="Rectangle 2">
            <a:extLst>
              <a:ext uri="{FF2B5EF4-FFF2-40B4-BE49-F238E27FC236}">
                <a16:creationId xmlns:a16="http://schemas.microsoft.com/office/drawing/2014/main" id="{3AB18F2D-10F9-4919-8ED5-FE14F5C3035D}"/>
              </a:ext>
            </a:extLst>
          </p:cNvPr>
          <p:cNvSpPr>
            <a:spLocks noGrp="1" noChangeArrowheads="1"/>
          </p:cNvSpPr>
          <p:nvPr>
            <p:ph type="title"/>
          </p:nvPr>
        </p:nvSpPr>
        <p:spPr>
          <a:xfrm>
            <a:off x="2514600" y="228601"/>
            <a:ext cx="7162800" cy="981075"/>
          </a:xfrm>
        </p:spPr>
        <p:txBody>
          <a:bodyPr>
            <a:normAutofit fontScale="90000"/>
          </a:bodyPr>
          <a:lstStyle/>
          <a:p>
            <a:pPr algn="ctr" eaLnBrk="1" hangingPunct="1">
              <a:lnSpc>
                <a:spcPct val="100000"/>
              </a:lnSpc>
            </a:pPr>
            <a:r>
              <a:rPr lang="en-US" altLang="en-US" sz="4000" dirty="0">
                <a:latin typeface="Calibri" panose="020F0502020204030204" pitchFamily="34" charset="0"/>
                <a:cs typeface="Calibri" panose="020F0502020204030204" pitchFamily="34" charset="0"/>
              </a:rPr>
              <a:t>***The Tribulation***</a:t>
            </a:r>
            <a:br>
              <a:rPr lang="en-US" altLang="en-US" sz="4000" dirty="0">
                <a:latin typeface="Calibri" panose="020F0502020204030204" pitchFamily="34" charset="0"/>
                <a:cs typeface="Calibri" panose="020F0502020204030204" pitchFamily="34" charset="0"/>
              </a:rPr>
            </a:br>
            <a:r>
              <a:rPr lang="en-US" altLang="en-US" sz="3600" b="1" dirty="0">
                <a:solidFill>
                  <a:srgbClr val="0000CC"/>
                </a:solidFill>
                <a:latin typeface="Calibri" panose="020F0502020204030204" pitchFamily="34" charset="0"/>
                <a:cs typeface="Calibri" panose="020F0502020204030204" pitchFamily="34" charset="0"/>
              </a:rPr>
              <a:t>Concerns Israel </a:t>
            </a:r>
            <a:endParaRPr lang="en-US" altLang="en-US" sz="4000" b="1" dirty="0">
              <a:solidFill>
                <a:srgbClr val="0000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33357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43384502"/>
              </p:ext>
            </p:extLst>
          </p:nvPr>
        </p:nvGraphicFramePr>
        <p:xfrm>
          <a:off x="608053" y="1516448"/>
          <a:ext cx="10949592" cy="3962400"/>
        </p:xfrm>
        <a:graphic>
          <a:graphicData uri="http://schemas.openxmlformats.org/drawingml/2006/table">
            <a:tbl>
              <a:tblPr firstRow="1" bandRow="1">
                <a:tableStyleId>{073A0DAA-6AF3-43AB-8588-CEC1D06C72B9}</a:tableStyleId>
              </a:tblPr>
              <a:tblGrid>
                <a:gridCol w="5474796">
                  <a:extLst>
                    <a:ext uri="{9D8B030D-6E8A-4147-A177-3AD203B41FA5}">
                      <a16:colId xmlns:a16="http://schemas.microsoft.com/office/drawing/2014/main" val="1149162532"/>
                    </a:ext>
                  </a:extLst>
                </a:gridCol>
                <a:gridCol w="5474796">
                  <a:extLst>
                    <a:ext uri="{9D8B030D-6E8A-4147-A177-3AD203B41FA5}">
                      <a16:colId xmlns:a16="http://schemas.microsoft.com/office/drawing/2014/main" val="2962285687"/>
                    </a:ext>
                  </a:extLst>
                </a:gridCol>
              </a:tblGrid>
              <a:tr h="914400">
                <a:tc gridSpan="2">
                  <a:txBody>
                    <a:bodyPr/>
                    <a:lstStyle/>
                    <a:p>
                      <a:pPr algn="ctr">
                        <a:spcBef>
                          <a:spcPts val="600"/>
                        </a:spcBef>
                        <a:spcAft>
                          <a:spcPts val="600"/>
                        </a:spcAft>
                      </a:pPr>
                      <a:r>
                        <a:rPr lang="en-US" sz="3600" b="0" noProof="0" dirty="0">
                          <a:solidFill>
                            <a:srgbClr val="00FFFF"/>
                          </a:solidFill>
                          <a:effectLst/>
                          <a:latin typeface="Calibri" panose="020F0502020204030204" pitchFamily="34" charset="0"/>
                          <a:ea typeface="+mj-ea"/>
                          <a:cs typeface="+mj-cs"/>
                        </a:rPr>
                        <a:t>Distinctions Between 144,000 &amp; Multitude</a:t>
                      </a:r>
                      <a:endParaRPr lang="en-US" sz="3600" b="0" dirty="0">
                        <a:solidFill>
                          <a:srgbClr val="00FFFF"/>
                        </a:solidFill>
                        <a:effectLst/>
                        <a:latin typeface="Calibri" panose="020F0502020204030204" pitchFamily="34" charset="0"/>
                        <a:ea typeface="+mj-ea"/>
                        <a:cs typeface="+mj-cs"/>
                      </a:endParaRPr>
                    </a:p>
                  </a:txBody>
                  <a:tcPr anchor="ctr"/>
                </a:tc>
                <a:tc hMerge="1">
                  <a:txBody>
                    <a:bodyPr/>
                    <a:lstStyle/>
                    <a:p>
                      <a:endParaRPr lang="en-US" dirty="0"/>
                    </a:p>
                  </a:txBody>
                  <a:tcPr/>
                </a:tc>
                <a:extLst>
                  <a:ext uri="{0D108BD9-81ED-4DB2-BD59-A6C34878D82A}">
                    <a16:rowId xmlns:a16="http://schemas.microsoft.com/office/drawing/2014/main" val="3529848444"/>
                  </a:ext>
                </a:extLst>
              </a:tr>
              <a:tr h="0">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REVELATION 7:1-8</a:t>
                      </a:r>
                    </a:p>
                  </a:txBody>
                  <a:tcPr anchor="ct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REVELATION 7:9-17</a:t>
                      </a:r>
                    </a:p>
                  </a:txBody>
                  <a:tcPr anchor="ctr"/>
                </a:tc>
                <a:extLst>
                  <a:ext uri="{0D108BD9-81ED-4DB2-BD59-A6C34878D82A}">
                    <a16:rowId xmlns:a16="http://schemas.microsoft.com/office/drawing/2014/main" val="4199846802"/>
                  </a:ext>
                </a:extLst>
              </a:tr>
              <a:tr h="0">
                <a:tc>
                  <a:txBody>
                    <a:bodyPr/>
                    <a:lstStyle/>
                    <a:p>
                      <a:pPr marL="114300" marR="0" lvl="0" indent="0" algn="l"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Numbered</a:t>
                      </a:r>
                    </a:p>
                  </a:txBody>
                  <a:tcPr anchor="ctr"/>
                </a:tc>
                <a:tc>
                  <a:txBody>
                    <a:bodyPr/>
                    <a:lstStyle/>
                    <a:p>
                      <a:pPr marL="114300" marR="0" lvl="0" indent="0" algn="l"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Innumerable</a:t>
                      </a:r>
                    </a:p>
                  </a:txBody>
                  <a:tcPr anchor="ctr"/>
                </a:tc>
                <a:extLst>
                  <a:ext uri="{0D108BD9-81ED-4DB2-BD59-A6C34878D82A}">
                    <a16:rowId xmlns:a16="http://schemas.microsoft.com/office/drawing/2014/main" val="1062385765"/>
                  </a:ext>
                </a:extLst>
              </a:tr>
              <a:tr h="0">
                <a:tc>
                  <a:txBody>
                    <a:bodyPr/>
                    <a:lstStyle/>
                    <a:p>
                      <a:pPr marL="114300" marR="0" lvl="0" indent="0" algn="l"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Saved Jews</a:t>
                      </a:r>
                    </a:p>
                  </a:txBody>
                  <a:tcPr anchor="ctr"/>
                </a:tc>
                <a:tc>
                  <a:txBody>
                    <a:bodyPr/>
                    <a:lstStyle/>
                    <a:p>
                      <a:pPr marL="114300" marR="0" lvl="0" indent="0" algn="l"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Saved Gentiles from all nations</a:t>
                      </a:r>
                    </a:p>
                  </a:txBody>
                  <a:tcPr anchor="ctr"/>
                </a:tc>
                <a:extLst>
                  <a:ext uri="{0D108BD9-81ED-4DB2-BD59-A6C34878D82A}">
                    <a16:rowId xmlns:a16="http://schemas.microsoft.com/office/drawing/2014/main" val="571592761"/>
                  </a:ext>
                </a:extLst>
              </a:tr>
              <a:tr h="0">
                <a:tc>
                  <a:txBody>
                    <a:bodyPr/>
                    <a:lstStyle/>
                    <a:p>
                      <a:pPr marL="114300" marR="0" lvl="0" indent="0" algn="l"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Sealed</a:t>
                      </a:r>
                    </a:p>
                  </a:txBody>
                  <a:tcPr anchor="ctr"/>
                </a:tc>
                <a:tc>
                  <a:txBody>
                    <a:bodyPr/>
                    <a:lstStyle/>
                    <a:p>
                      <a:pPr marL="114300" marR="0" lvl="0" indent="0" algn="l"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Slain</a:t>
                      </a:r>
                    </a:p>
                  </a:txBody>
                  <a:tcPr anchor="ctr"/>
                </a:tc>
                <a:extLst>
                  <a:ext uri="{0D108BD9-81ED-4DB2-BD59-A6C34878D82A}">
                    <a16:rowId xmlns:a16="http://schemas.microsoft.com/office/drawing/2014/main" val="1898418030"/>
                  </a:ext>
                </a:extLst>
              </a:tr>
              <a:tr h="0">
                <a:tc>
                  <a:txBody>
                    <a:bodyPr/>
                    <a:lstStyle/>
                    <a:p>
                      <a:pPr marL="114300" marR="0" lvl="0" indent="0" algn="l"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Sealed before the Tribulation</a:t>
                      </a:r>
                    </a:p>
                  </a:txBody>
                  <a:tcPr anchor="ctr"/>
                </a:tc>
                <a:tc>
                  <a:txBody>
                    <a:bodyPr/>
                    <a:lstStyle/>
                    <a:p>
                      <a:pPr marL="114300" marR="0" lvl="0" indent="0" algn="l" defTabSz="914400" rtl="0" eaLnBrk="1" fontAlgn="auto" latinLnBrk="0" hangingPunct="1">
                        <a:lnSpc>
                          <a:spcPct val="100000"/>
                        </a:lnSpc>
                        <a:spcBef>
                          <a:spcPts val="600"/>
                        </a:spcBef>
                        <a:spcAft>
                          <a:spcPts val="60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Converted out of the Tribulation</a:t>
                      </a:r>
                    </a:p>
                  </a:txBody>
                  <a:tcPr anchor="ctr"/>
                </a:tc>
                <a:extLst>
                  <a:ext uri="{0D108BD9-81ED-4DB2-BD59-A6C34878D82A}">
                    <a16:rowId xmlns:a16="http://schemas.microsoft.com/office/drawing/2014/main" val="1600638887"/>
                  </a:ext>
                </a:extLst>
              </a:tr>
              <a:tr h="0">
                <a:tc gridSpan="2">
                  <a:txBody>
                    <a:bodyPr/>
                    <a:lstStyle/>
                    <a:p>
                      <a:pPr algn="ctr">
                        <a:spcBef>
                          <a:spcPts val="600"/>
                        </a:spcBef>
                        <a:spcAft>
                          <a:spcPts val="600"/>
                        </a:spcAft>
                      </a:pPr>
                      <a:r>
                        <a:rPr lang="en-US" sz="2000" b="0" dirty="0">
                          <a:solidFill>
                            <a:schemeClr val="tx1"/>
                          </a:solidFill>
                          <a:effectLst/>
                          <a:latin typeface="Calibri" panose="020F0502020204030204" pitchFamily="34" charset="0"/>
                          <a:cs typeface="Calibri" panose="020F0502020204030204" pitchFamily="34" charset="0"/>
                        </a:rPr>
                        <a:t>Hitchcock and Ice, The Truth Behind Left Behind, 77</a:t>
                      </a:r>
                    </a:p>
                  </a:txBody>
                  <a:tcPr anchor="ctr"/>
                </a:tc>
                <a:tc hMerge="1">
                  <a:txBody>
                    <a:bodyPr/>
                    <a:lstStyle/>
                    <a:p>
                      <a:endParaRPr lang="en-US" dirty="0"/>
                    </a:p>
                  </a:txBody>
                  <a:tcPr/>
                </a:tc>
                <a:extLst>
                  <a:ext uri="{0D108BD9-81ED-4DB2-BD59-A6C34878D82A}">
                    <a16:rowId xmlns:a16="http://schemas.microsoft.com/office/drawing/2014/main" val="1311014673"/>
                  </a:ext>
                </a:extLst>
              </a:tr>
            </a:tbl>
          </a:graphicData>
        </a:graphic>
      </p:graphicFrame>
      <p:sp>
        <p:nvSpPr>
          <p:cNvPr id="6" name="Rectangle 2">
            <a:extLst>
              <a:ext uri="{FF2B5EF4-FFF2-40B4-BE49-F238E27FC236}">
                <a16:creationId xmlns:a16="http://schemas.microsoft.com/office/drawing/2014/main" id="{AF283564-900B-4AB2-89FB-097C658E0345}"/>
              </a:ext>
            </a:extLst>
          </p:cNvPr>
          <p:cNvSpPr>
            <a:spLocks noGrp="1" noChangeArrowheads="1"/>
          </p:cNvSpPr>
          <p:nvPr>
            <p:ph type="title"/>
          </p:nvPr>
        </p:nvSpPr>
        <p:spPr>
          <a:xfrm>
            <a:off x="2514600" y="228601"/>
            <a:ext cx="7162800" cy="981075"/>
          </a:xfrm>
        </p:spPr>
        <p:txBody>
          <a:bodyPr>
            <a:normAutofit fontScale="90000"/>
          </a:bodyPr>
          <a:lstStyle/>
          <a:p>
            <a:pPr algn="ctr" eaLnBrk="1" hangingPunct="1">
              <a:lnSpc>
                <a:spcPct val="100000"/>
              </a:lnSpc>
            </a:pPr>
            <a:r>
              <a:rPr lang="en-US" altLang="en-US" sz="4000" dirty="0">
                <a:latin typeface="Calibri" panose="020F0502020204030204" pitchFamily="34" charset="0"/>
                <a:cs typeface="Calibri" panose="020F0502020204030204" pitchFamily="34" charset="0"/>
              </a:rPr>
              <a:t>***The Tribulation***</a:t>
            </a:r>
            <a:br>
              <a:rPr lang="en-US" altLang="en-US" sz="4000" dirty="0">
                <a:latin typeface="Calibri" panose="020F0502020204030204" pitchFamily="34" charset="0"/>
                <a:cs typeface="Calibri" panose="020F0502020204030204" pitchFamily="34" charset="0"/>
              </a:rPr>
            </a:br>
            <a:r>
              <a:rPr lang="en-US" altLang="en-US" sz="3600" b="1" dirty="0">
                <a:solidFill>
                  <a:srgbClr val="0000CC"/>
                </a:solidFill>
                <a:latin typeface="Calibri" panose="020F0502020204030204" pitchFamily="34" charset="0"/>
                <a:cs typeface="Calibri" panose="020F0502020204030204" pitchFamily="34" charset="0"/>
              </a:rPr>
              <a:t>Concerns Israel </a:t>
            </a:r>
            <a:endParaRPr lang="en-US" altLang="en-US" sz="4000" b="1" dirty="0">
              <a:solidFill>
                <a:srgbClr val="0000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92440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199414"/>
            <a:ext cx="6858000" cy="971360"/>
          </a:xfrm>
        </p:spPr>
        <p:txBody>
          <a:bodyPr anchor="ctr">
            <a:normAutofit/>
          </a:bodyPr>
          <a:lstStyle/>
          <a:p>
            <a:pPr marL="569913" indent="-569913">
              <a:buFont typeface="+mj-lt"/>
              <a:buAutoNum type="romanUcPeriod" startAt="3"/>
            </a:pPr>
            <a:r>
              <a:rPr lang="en-US" sz="3600" b="1" dirty="0">
                <a:latin typeface="+mn-lt"/>
              </a:rPr>
              <a:t>The Dispensations</a:t>
            </a:r>
          </a:p>
        </p:txBody>
      </p:sp>
      <p:sp>
        <p:nvSpPr>
          <p:cNvPr id="3" name="Subtitle 2"/>
          <p:cNvSpPr>
            <a:spLocks noGrp="1"/>
          </p:cNvSpPr>
          <p:nvPr>
            <p:ph type="subTitle" idx="1"/>
          </p:nvPr>
        </p:nvSpPr>
        <p:spPr>
          <a:xfrm>
            <a:off x="3900618" y="1367328"/>
            <a:ext cx="5624383" cy="5144567"/>
          </a:xfrm>
        </p:spPr>
        <p:txBody>
          <a:bodyPr>
            <a:noAutofit/>
          </a:bodyPr>
          <a:lstStyle/>
          <a:p>
            <a:pPr marL="461963" lvl="2" indent="-454025" algn="l">
              <a:lnSpc>
                <a:spcPct val="100000"/>
              </a:lnSpc>
              <a:spcBef>
                <a:spcPts val="0"/>
              </a:spcBef>
              <a:spcAft>
                <a:spcPts val="1200"/>
              </a:spcAft>
              <a:buFont typeface="+mj-lt"/>
              <a:buAutoNum type="alphaUcPeriod"/>
            </a:pPr>
            <a:r>
              <a:rPr lang="en-US" sz="2800" dirty="0"/>
              <a:t>Innocence / </a:t>
            </a:r>
            <a:r>
              <a:rPr lang="en-US" sz="2800" dirty="0">
                <a:solidFill>
                  <a:srgbClr val="0000CC"/>
                </a:solidFill>
              </a:rPr>
              <a:t>Innocency</a:t>
            </a:r>
          </a:p>
          <a:p>
            <a:pPr marL="461963" lvl="2" indent="-454025" algn="l">
              <a:lnSpc>
                <a:spcPct val="100000"/>
              </a:lnSpc>
              <a:spcBef>
                <a:spcPts val="0"/>
              </a:spcBef>
              <a:spcAft>
                <a:spcPts val="1200"/>
              </a:spcAft>
              <a:buFont typeface="+mj-lt"/>
              <a:buAutoNum type="alphaUcPeriod"/>
            </a:pPr>
            <a:r>
              <a:rPr lang="en-US" sz="2800" dirty="0"/>
              <a:t>Conscience</a:t>
            </a:r>
          </a:p>
          <a:p>
            <a:pPr marL="461963" lvl="2" indent="-454025" algn="l">
              <a:lnSpc>
                <a:spcPct val="100000"/>
              </a:lnSpc>
              <a:spcBef>
                <a:spcPts val="0"/>
              </a:spcBef>
              <a:spcAft>
                <a:spcPts val="1200"/>
              </a:spcAft>
              <a:buFont typeface="+mj-lt"/>
              <a:buAutoNum type="alphaUcPeriod"/>
            </a:pPr>
            <a:r>
              <a:rPr lang="en-US" sz="2800" dirty="0"/>
              <a:t>Human / Civil Government </a:t>
            </a:r>
          </a:p>
          <a:p>
            <a:pPr marL="461963" lvl="2" indent="-454025" algn="l">
              <a:lnSpc>
                <a:spcPct val="100000"/>
              </a:lnSpc>
              <a:spcBef>
                <a:spcPts val="0"/>
              </a:spcBef>
              <a:spcAft>
                <a:spcPts val="1200"/>
              </a:spcAft>
              <a:buFont typeface="+mj-lt"/>
              <a:buAutoNum type="alphaUcPeriod"/>
            </a:pPr>
            <a:r>
              <a:rPr lang="en-US" sz="2800" dirty="0"/>
              <a:t>Promise / </a:t>
            </a:r>
            <a:r>
              <a:rPr lang="en-US" sz="2800" dirty="0">
                <a:solidFill>
                  <a:srgbClr val="0000CC"/>
                </a:solidFill>
              </a:rPr>
              <a:t>Patriarchal Rule</a:t>
            </a:r>
          </a:p>
          <a:p>
            <a:pPr marL="461963" lvl="2" indent="-454025" algn="l">
              <a:lnSpc>
                <a:spcPct val="100000"/>
              </a:lnSpc>
              <a:spcBef>
                <a:spcPts val="0"/>
              </a:spcBef>
              <a:spcAft>
                <a:spcPts val="1200"/>
              </a:spcAft>
              <a:buFont typeface="+mj-lt"/>
              <a:buAutoNum type="alphaUcPeriod"/>
            </a:pPr>
            <a:r>
              <a:rPr lang="en-US" sz="2800" dirty="0"/>
              <a:t>Law-Israel / </a:t>
            </a:r>
            <a:r>
              <a:rPr lang="en-US" sz="2800" dirty="0">
                <a:solidFill>
                  <a:srgbClr val="0000CC"/>
                </a:solidFill>
              </a:rPr>
              <a:t>Mosaic Law</a:t>
            </a:r>
          </a:p>
          <a:p>
            <a:pPr marL="461963" lvl="2" indent="-454025" algn="l">
              <a:lnSpc>
                <a:spcPct val="100000"/>
              </a:lnSpc>
              <a:spcBef>
                <a:spcPts val="0"/>
              </a:spcBef>
              <a:spcAft>
                <a:spcPts val="1200"/>
              </a:spcAft>
              <a:buFont typeface="+mj-lt"/>
              <a:buAutoNum type="alphaUcPeriod"/>
            </a:pPr>
            <a:r>
              <a:rPr lang="en-US" sz="2800" dirty="0"/>
              <a:t>Grace-Church Age / </a:t>
            </a:r>
            <a:r>
              <a:rPr lang="en-US" sz="2800" dirty="0">
                <a:solidFill>
                  <a:srgbClr val="0000CC"/>
                </a:solidFill>
              </a:rPr>
              <a:t>Grace</a:t>
            </a:r>
          </a:p>
          <a:p>
            <a:pPr marL="0" lvl="2" algn="l">
              <a:lnSpc>
                <a:spcPct val="100000"/>
              </a:lnSpc>
              <a:spcBef>
                <a:spcPts val="0"/>
              </a:spcBef>
              <a:spcAft>
                <a:spcPts val="1200"/>
              </a:spcAft>
            </a:pPr>
            <a:r>
              <a:rPr lang="en-US" sz="2800" dirty="0"/>
              <a:t>***The Tribulation***</a:t>
            </a:r>
          </a:p>
          <a:p>
            <a:pPr marL="522288" lvl="2" indent="-514350" algn="l">
              <a:lnSpc>
                <a:spcPct val="100000"/>
              </a:lnSpc>
              <a:spcBef>
                <a:spcPts val="0"/>
              </a:spcBef>
              <a:spcAft>
                <a:spcPts val="1200"/>
              </a:spcAft>
              <a:buFont typeface="+mj-lt"/>
              <a:buAutoNum type="alphaUcPeriod" startAt="7"/>
            </a:pPr>
            <a:r>
              <a:rPr lang="en-US" sz="2800" b="1" u="sng" dirty="0"/>
              <a:t>Millennial Kingdom / </a:t>
            </a:r>
            <a:r>
              <a:rPr lang="en-US" sz="2800" b="1" u="sng" dirty="0">
                <a:solidFill>
                  <a:srgbClr val="0000CC"/>
                </a:solidFill>
              </a:rPr>
              <a:t>Millennium</a:t>
            </a:r>
          </a:p>
          <a:p>
            <a:pPr marL="7938" lvl="2" algn="l">
              <a:lnSpc>
                <a:spcPct val="100000"/>
              </a:lnSpc>
              <a:spcBef>
                <a:spcPts val="0"/>
              </a:spcBef>
              <a:spcAft>
                <a:spcPts val="1200"/>
              </a:spcAft>
            </a:pPr>
            <a:r>
              <a:rPr lang="en-US" sz="2800" dirty="0"/>
              <a:t>***Eternal State*** </a:t>
            </a:r>
          </a:p>
        </p:txBody>
      </p:sp>
      <p:pic>
        <p:nvPicPr>
          <p:cNvPr id="4" name="Picture 10" descr="083-Dispensation-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9687" y="1422022"/>
            <a:ext cx="523289" cy="457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083-Dispensation-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73323" y="2009762"/>
            <a:ext cx="499653" cy="457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083-Dispensation-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78747" y="2466962"/>
            <a:ext cx="688603" cy="457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84313" y="3137488"/>
            <a:ext cx="536878" cy="457200"/>
          </a:xfrm>
          <a:prstGeom prst="rect">
            <a:avLst/>
          </a:prstGeom>
        </p:spPr>
      </p:pic>
      <p:pic>
        <p:nvPicPr>
          <p:cNvPr id="8" name="Picture 10" descr="083-Dispensation-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57659" y="3711010"/>
            <a:ext cx="610113" cy="457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7" descr="083-Dispensation-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68953" y="4298750"/>
            <a:ext cx="304022"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1" descr="083-Dispensation-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77159" y="5412258"/>
            <a:ext cx="690191"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1403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
          <p:cNvSpPr txBox="1">
            <a:spLocks/>
          </p:cNvSpPr>
          <p:nvPr/>
        </p:nvSpPr>
        <p:spPr>
          <a:xfrm>
            <a:off x="2377511" y="190869"/>
            <a:ext cx="7436978"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7"/>
            </a:pPr>
            <a:r>
              <a:rPr lang="en-US" sz="3600" b="1" dirty="0">
                <a:latin typeface="+mn-lt"/>
              </a:rPr>
              <a:t>Millennial Kingdom</a:t>
            </a:r>
          </a:p>
        </p:txBody>
      </p:sp>
      <p:pic>
        <p:nvPicPr>
          <p:cNvPr id="4" name="Picture 3">
            <a:extLst>
              <a:ext uri="{FF2B5EF4-FFF2-40B4-BE49-F238E27FC236}">
                <a16:creationId xmlns:a16="http://schemas.microsoft.com/office/drawing/2014/main" id="{7791A1F5-6928-4C58-9781-7D6395B766A7}"/>
              </a:ext>
            </a:extLst>
          </p:cNvPr>
          <p:cNvPicPr>
            <a:picLocks noChangeAspect="1"/>
          </p:cNvPicPr>
          <p:nvPr/>
        </p:nvPicPr>
        <p:blipFill>
          <a:blip r:embed="rId3"/>
          <a:stretch>
            <a:fillRect/>
          </a:stretch>
        </p:blipFill>
        <p:spPr>
          <a:xfrm>
            <a:off x="3015139" y="1143000"/>
            <a:ext cx="6161725" cy="4572000"/>
          </a:xfrm>
          <a:prstGeom prst="rect">
            <a:avLst/>
          </a:prstGeom>
        </p:spPr>
      </p:pic>
    </p:spTree>
    <p:extLst>
      <p:ext uri="{BB962C8B-B14F-4D97-AF65-F5344CB8AC3E}">
        <p14:creationId xmlns:p14="http://schemas.microsoft.com/office/powerpoint/2010/main" val="17014896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
          <p:cNvSpPr txBox="1">
            <a:spLocks/>
          </p:cNvSpPr>
          <p:nvPr/>
        </p:nvSpPr>
        <p:spPr>
          <a:xfrm>
            <a:off x="2377511" y="190869"/>
            <a:ext cx="7436978"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7"/>
            </a:pPr>
            <a:r>
              <a:rPr lang="en-US" sz="3600" b="1" dirty="0">
                <a:latin typeface="+mn-lt"/>
              </a:rPr>
              <a:t>Millennial Kingdom (Rev. 20:1-15)</a:t>
            </a:r>
          </a:p>
        </p:txBody>
      </p:sp>
      <p:sp>
        <p:nvSpPr>
          <p:cNvPr id="2" name="TextBox 1"/>
          <p:cNvSpPr txBox="1"/>
          <p:nvPr/>
        </p:nvSpPr>
        <p:spPr>
          <a:xfrm>
            <a:off x="612058" y="1159202"/>
            <a:ext cx="10950677" cy="2831544"/>
          </a:xfrm>
          <a:prstGeom prst="rect">
            <a:avLst/>
          </a:prstGeom>
          <a:noFill/>
        </p:spPr>
        <p:txBody>
          <a:bodyPr wrap="square" rtlCol="0">
            <a:spAutoFit/>
          </a:bodyPr>
          <a:lstStyle/>
          <a:p>
            <a:pPr algn="just">
              <a:spcAft>
                <a:spcPts val="1200"/>
              </a:spcAft>
            </a:pPr>
            <a:r>
              <a:rPr lang="en-US" sz="2800" dirty="0">
                <a:ea typeface="+mj-ea"/>
                <a:cs typeface="+mj-cs"/>
              </a:rPr>
              <a:t>During Messiah's 1,000 year reign from Jerusalem all of the promises made to Israel will be fulfilled by Christ, on behalf of a then converted Israel. The Church will also reign and rule with Christ as His bride. </a:t>
            </a:r>
          </a:p>
          <a:p>
            <a:pPr marL="228600" indent="-228600" algn="just">
              <a:spcAft>
                <a:spcPts val="1200"/>
              </a:spcAft>
              <a:buFont typeface="Arial" panose="020B0604020202020204" pitchFamily="34" charset="0"/>
              <a:buChar char="•"/>
            </a:pPr>
            <a:r>
              <a:rPr lang="en-US" sz="2800" dirty="0">
                <a:ea typeface="+mj-ea"/>
                <a:cs typeface="+mj-cs"/>
              </a:rPr>
              <a:t>The responsibility during this age will focus </a:t>
            </a:r>
            <a:r>
              <a:rPr lang="en-US" sz="2800" b="1" i="1" dirty="0">
                <a:solidFill>
                  <a:srgbClr val="0000CC"/>
                </a:solidFill>
                <a:ea typeface="+mj-ea"/>
                <a:cs typeface="+mj-cs"/>
              </a:rPr>
              <a:t>on obedience to Christ the King and His laws</a:t>
            </a:r>
            <a:r>
              <a:rPr lang="en-US" sz="2800" dirty="0">
                <a:ea typeface="+mj-ea"/>
                <a:cs typeface="+mj-cs"/>
              </a:rPr>
              <a:t>, since Jesus will Himself be present during the thousand years as He reigns and rules the world from Jerusalem. </a:t>
            </a:r>
          </a:p>
        </p:txBody>
      </p:sp>
      <p:sp>
        <p:nvSpPr>
          <p:cNvPr id="3" name="Rectangle 2">
            <a:extLst>
              <a:ext uri="{FF2B5EF4-FFF2-40B4-BE49-F238E27FC236}">
                <a16:creationId xmlns:a16="http://schemas.microsoft.com/office/drawing/2014/main" id="{9F55B702-0636-4318-9138-5130C02475F7}"/>
              </a:ext>
            </a:extLst>
          </p:cNvPr>
          <p:cNvSpPr/>
          <p:nvPr/>
        </p:nvSpPr>
        <p:spPr>
          <a:xfrm>
            <a:off x="2171700" y="6349019"/>
            <a:ext cx="7848600" cy="369332"/>
          </a:xfrm>
          <a:prstGeom prst="rect">
            <a:avLst/>
          </a:prstGeom>
        </p:spPr>
        <p:txBody>
          <a:bodyPr wrap="square">
            <a:spAutoFit/>
          </a:bodyPr>
          <a:lstStyle/>
          <a:p>
            <a:r>
              <a:rPr lang="en-US" dirty="0"/>
              <a:t>http://www.pre-trib.org/articles/view/covenants-dispensations-part-10#_ednref3</a:t>
            </a:r>
          </a:p>
        </p:txBody>
      </p:sp>
    </p:spTree>
    <p:extLst>
      <p:ext uri="{BB962C8B-B14F-4D97-AF65-F5344CB8AC3E}">
        <p14:creationId xmlns:p14="http://schemas.microsoft.com/office/powerpoint/2010/main" val="10259713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
          <p:cNvSpPr txBox="1">
            <a:spLocks/>
          </p:cNvSpPr>
          <p:nvPr/>
        </p:nvSpPr>
        <p:spPr>
          <a:xfrm>
            <a:off x="2377511" y="190869"/>
            <a:ext cx="7436978"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7"/>
            </a:pPr>
            <a:r>
              <a:rPr lang="en-US" sz="3600" b="1" dirty="0">
                <a:latin typeface="+mn-lt"/>
              </a:rPr>
              <a:t>Millennial Kingdom (Rev. 20:1-15)</a:t>
            </a:r>
          </a:p>
        </p:txBody>
      </p:sp>
      <p:sp>
        <p:nvSpPr>
          <p:cNvPr id="2" name="TextBox 1"/>
          <p:cNvSpPr txBox="1"/>
          <p:nvPr/>
        </p:nvSpPr>
        <p:spPr>
          <a:xfrm>
            <a:off x="597310" y="1159202"/>
            <a:ext cx="10987548" cy="2754600"/>
          </a:xfrm>
          <a:prstGeom prst="rect">
            <a:avLst/>
          </a:prstGeom>
          <a:noFill/>
        </p:spPr>
        <p:txBody>
          <a:bodyPr wrap="square" rtlCol="0">
            <a:spAutoFit/>
          </a:bodyPr>
          <a:lstStyle/>
          <a:p>
            <a:pPr marL="228600" indent="-228600" algn="just">
              <a:spcAft>
                <a:spcPts val="600"/>
              </a:spcAft>
              <a:buFont typeface="Arial" panose="020B0604020202020204" pitchFamily="34" charset="0"/>
              <a:buChar char="•"/>
            </a:pPr>
            <a:r>
              <a:rPr lang="en-US" sz="2800" dirty="0">
                <a:ea typeface="+mj-ea"/>
                <a:cs typeface="+mj-cs"/>
              </a:rPr>
              <a:t>Dr. Ryrie notes: "Satan will be bound, Christ will be ruling, righteousness will prevail, overt disobedience will be quickly punished. Yet </a:t>
            </a:r>
            <a:r>
              <a:rPr lang="en-US" sz="2800" b="1" i="1" dirty="0">
                <a:solidFill>
                  <a:srgbClr val="0000CC"/>
                </a:solidFill>
                <a:ea typeface="+mj-ea"/>
                <a:cs typeface="+mj-cs"/>
              </a:rPr>
              <a:t>at the end of the period enough rebels will be found to make a formidable army that will dare to attack the seat of government </a:t>
            </a:r>
            <a:r>
              <a:rPr lang="en-US" sz="2800" dirty="0">
                <a:ea typeface="+mj-ea"/>
                <a:cs typeface="+mj-cs"/>
              </a:rPr>
              <a:t>(Rev. 20:7-9). </a:t>
            </a:r>
          </a:p>
          <a:p>
            <a:pPr marL="228600" indent="-228600" algn="just">
              <a:spcAft>
                <a:spcPts val="600"/>
              </a:spcAft>
              <a:buFont typeface="Arial" panose="020B0604020202020204" pitchFamily="34" charset="0"/>
              <a:buChar char="•"/>
            </a:pPr>
            <a:r>
              <a:rPr lang="en-US" sz="2800" dirty="0">
                <a:ea typeface="+mj-ea"/>
                <a:cs typeface="+mj-cs"/>
              </a:rPr>
              <a:t>The revolt will be unsuccessful, and the rebels will be cast into everlasting punishment."</a:t>
            </a:r>
            <a:r>
              <a:rPr lang="en-US" sz="2800" dirty="0"/>
              <a:t> </a:t>
            </a:r>
          </a:p>
        </p:txBody>
      </p:sp>
      <p:sp>
        <p:nvSpPr>
          <p:cNvPr id="3" name="Rectangle 2">
            <a:extLst>
              <a:ext uri="{FF2B5EF4-FFF2-40B4-BE49-F238E27FC236}">
                <a16:creationId xmlns:a16="http://schemas.microsoft.com/office/drawing/2014/main" id="{9F55B702-0636-4318-9138-5130C02475F7}"/>
              </a:ext>
            </a:extLst>
          </p:cNvPr>
          <p:cNvSpPr/>
          <p:nvPr/>
        </p:nvSpPr>
        <p:spPr>
          <a:xfrm>
            <a:off x="2171700" y="6349019"/>
            <a:ext cx="7848600" cy="369332"/>
          </a:xfrm>
          <a:prstGeom prst="rect">
            <a:avLst/>
          </a:prstGeom>
        </p:spPr>
        <p:txBody>
          <a:bodyPr wrap="square">
            <a:spAutoFit/>
          </a:bodyPr>
          <a:lstStyle/>
          <a:p>
            <a:r>
              <a:rPr lang="en-US" dirty="0"/>
              <a:t>http://www.pre-trib.org/articles/view/covenants-dispensations-part-10#_ednref3</a:t>
            </a:r>
          </a:p>
        </p:txBody>
      </p:sp>
    </p:spTree>
    <p:extLst>
      <p:ext uri="{BB962C8B-B14F-4D97-AF65-F5344CB8AC3E}">
        <p14:creationId xmlns:p14="http://schemas.microsoft.com/office/powerpoint/2010/main" val="1076173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
          <p:cNvSpPr txBox="1">
            <a:spLocks/>
          </p:cNvSpPr>
          <p:nvPr/>
        </p:nvSpPr>
        <p:spPr>
          <a:xfrm>
            <a:off x="2377511" y="190869"/>
            <a:ext cx="7436978"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7"/>
            </a:pPr>
            <a:r>
              <a:rPr lang="en-US" sz="3600" b="1" dirty="0">
                <a:latin typeface="+mn-lt"/>
              </a:rPr>
              <a:t>Millennial Kingdom (Rev. 20:1-15)</a:t>
            </a:r>
          </a:p>
        </p:txBody>
      </p:sp>
      <p:sp>
        <p:nvSpPr>
          <p:cNvPr id="2" name="TextBox 1"/>
          <p:cNvSpPr txBox="1"/>
          <p:nvPr/>
        </p:nvSpPr>
        <p:spPr>
          <a:xfrm>
            <a:off x="612058" y="1159201"/>
            <a:ext cx="10972800" cy="5262979"/>
          </a:xfrm>
          <a:prstGeom prst="rect">
            <a:avLst/>
          </a:prstGeom>
          <a:noFill/>
        </p:spPr>
        <p:txBody>
          <a:bodyPr wrap="square" rtlCol="0">
            <a:spAutoFit/>
          </a:bodyPr>
          <a:lstStyle/>
          <a:p>
            <a:pPr algn="just">
              <a:spcAft>
                <a:spcPts val="600"/>
              </a:spcAft>
            </a:pPr>
            <a:r>
              <a:rPr lang="en-US" sz="2800" dirty="0">
                <a:ea typeface="+mj-ea"/>
                <a:cs typeface="+mj-cs"/>
              </a:rPr>
              <a:t>After the second advent of Christ, the millennial kingdom will be set up in fulfillment of all the promises given in both Testaments and particularly those contained in the Abrahamic and Davidic covenants. The Lord Jesus Christ, who will personally take charge of the running of the affairs of the world during that age, will be the chief personage of the dispensation. It will continue for a thousand years, and man will be responsible for </a:t>
            </a:r>
            <a:r>
              <a:rPr lang="en-US" sz="2800" b="1" i="1" dirty="0">
                <a:solidFill>
                  <a:srgbClr val="0000CC"/>
                </a:solidFill>
                <a:ea typeface="+mj-ea"/>
                <a:cs typeface="+mj-cs"/>
              </a:rPr>
              <a:t>obedience to the King and His laws</a:t>
            </a:r>
            <a:r>
              <a:rPr lang="en-US" sz="2800" dirty="0">
                <a:ea typeface="+mj-ea"/>
                <a:cs typeface="+mj-cs"/>
              </a:rPr>
              <a:t>. Satan will be bound, Christ will be ruling, righteousness will prevail, overt disobedience will be quickly punished. Yet at the end of the period enough rebels will be found to make a formidable army that will dare to attack the seat of government (Rev. 20:7–9). The revolt will be unsuccessful, and the rebels will be cast into everlasting punishment.</a:t>
            </a:r>
          </a:p>
        </p:txBody>
      </p:sp>
      <p:sp>
        <p:nvSpPr>
          <p:cNvPr id="3" name="Rectangle 2">
            <a:extLst>
              <a:ext uri="{FF2B5EF4-FFF2-40B4-BE49-F238E27FC236}">
                <a16:creationId xmlns:a16="http://schemas.microsoft.com/office/drawing/2014/main" id="{C7BD5F30-B2D2-4D5C-8B19-0EFAB030BAEF}"/>
              </a:ext>
            </a:extLst>
          </p:cNvPr>
          <p:cNvSpPr/>
          <p:nvPr/>
        </p:nvSpPr>
        <p:spPr>
          <a:xfrm>
            <a:off x="1915887" y="6459482"/>
            <a:ext cx="8360229" cy="338554"/>
          </a:xfrm>
          <a:prstGeom prst="rect">
            <a:avLst/>
          </a:prstGeom>
        </p:spPr>
        <p:txBody>
          <a:bodyPr wrap="square">
            <a:spAutoFit/>
          </a:bodyPr>
          <a:lstStyle/>
          <a:p>
            <a:pPr algn="ctr"/>
            <a:r>
              <a:rPr lang="en-US" sz="1600" dirty="0"/>
              <a:t>Ryrie, C. C. (1995). Dispensationalism (Rev. and expanded., pp. 64–65). Chicago: Moody Publishers.</a:t>
            </a:r>
          </a:p>
        </p:txBody>
      </p:sp>
    </p:spTree>
    <p:extLst>
      <p:ext uri="{BB962C8B-B14F-4D97-AF65-F5344CB8AC3E}">
        <p14:creationId xmlns:p14="http://schemas.microsoft.com/office/powerpoint/2010/main" val="23216332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
          <p:cNvSpPr txBox="1">
            <a:spLocks/>
          </p:cNvSpPr>
          <p:nvPr/>
        </p:nvSpPr>
        <p:spPr>
          <a:xfrm>
            <a:off x="2377511" y="190869"/>
            <a:ext cx="7436978"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7"/>
            </a:pPr>
            <a:r>
              <a:rPr lang="en-US" sz="3600" b="1" dirty="0">
                <a:latin typeface="+mn-lt"/>
              </a:rPr>
              <a:t>Millennial Kingdom (Rev. 20:1-15)</a:t>
            </a:r>
          </a:p>
        </p:txBody>
      </p:sp>
      <p:graphicFrame>
        <p:nvGraphicFramePr>
          <p:cNvPr id="5" name="Diagram 4">
            <a:extLst>
              <a:ext uri="{FF2B5EF4-FFF2-40B4-BE49-F238E27FC236}">
                <a16:creationId xmlns:a16="http://schemas.microsoft.com/office/drawing/2014/main" id="{B342AFFD-E509-472C-80FD-05108745CD71}"/>
              </a:ext>
            </a:extLst>
          </p:cNvPr>
          <p:cNvGraphicFramePr/>
          <p:nvPr>
            <p:extLst>
              <p:ext uri="{D42A27DB-BD31-4B8C-83A1-F6EECF244321}">
                <p14:modId xmlns:p14="http://schemas.microsoft.com/office/powerpoint/2010/main" val="3825699729"/>
              </p:ext>
            </p:extLst>
          </p:nvPr>
        </p:nvGraphicFramePr>
        <p:xfrm>
          <a:off x="619432" y="1093864"/>
          <a:ext cx="10958052" cy="49812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5940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199414"/>
            <a:ext cx="6858000" cy="971360"/>
          </a:xfrm>
        </p:spPr>
        <p:txBody>
          <a:bodyPr anchor="ctr">
            <a:normAutofit/>
          </a:bodyPr>
          <a:lstStyle/>
          <a:p>
            <a:pPr marL="569913" indent="-569913">
              <a:buFont typeface="+mj-lt"/>
              <a:buAutoNum type="romanUcPeriod" startAt="3"/>
            </a:pPr>
            <a:r>
              <a:rPr lang="en-US" sz="3600" b="1" dirty="0">
                <a:latin typeface="+mn-lt"/>
              </a:rPr>
              <a:t>The Dispensations</a:t>
            </a:r>
          </a:p>
        </p:txBody>
      </p:sp>
      <p:sp>
        <p:nvSpPr>
          <p:cNvPr id="3" name="Subtitle 2"/>
          <p:cNvSpPr>
            <a:spLocks noGrp="1"/>
          </p:cNvSpPr>
          <p:nvPr>
            <p:ph type="subTitle" idx="1"/>
          </p:nvPr>
        </p:nvSpPr>
        <p:spPr>
          <a:xfrm>
            <a:off x="3900618" y="1367328"/>
            <a:ext cx="5511151" cy="5144567"/>
          </a:xfrm>
        </p:spPr>
        <p:txBody>
          <a:bodyPr>
            <a:noAutofit/>
          </a:bodyPr>
          <a:lstStyle/>
          <a:p>
            <a:pPr marL="461963" lvl="2" indent="-454025" algn="l">
              <a:lnSpc>
                <a:spcPct val="100000"/>
              </a:lnSpc>
              <a:spcBef>
                <a:spcPts val="0"/>
              </a:spcBef>
              <a:spcAft>
                <a:spcPts val="1200"/>
              </a:spcAft>
              <a:buFont typeface="+mj-lt"/>
              <a:buAutoNum type="alphaUcPeriod"/>
            </a:pPr>
            <a:r>
              <a:rPr lang="en-US" sz="2800" dirty="0"/>
              <a:t>Innocence / </a:t>
            </a:r>
            <a:r>
              <a:rPr lang="en-US" sz="2800" dirty="0">
                <a:solidFill>
                  <a:srgbClr val="0000CC"/>
                </a:solidFill>
              </a:rPr>
              <a:t>Innocency</a:t>
            </a:r>
          </a:p>
          <a:p>
            <a:pPr marL="461963" lvl="2" indent="-454025" algn="l">
              <a:lnSpc>
                <a:spcPct val="100000"/>
              </a:lnSpc>
              <a:spcBef>
                <a:spcPts val="0"/>
              </a:spcBef>
              <a:spcAft>
                <a:spcPts val="1200"/>
              </a:spcAft>
              <a:buFont typeface="+mj-lt"/>
              <a:buAutoNum type="alphaUcPeriod"/>
            </a:pPr>
            <a:r>
              <a:rPr lang="en-US" sz="2800" dirty="0"/>
              <a:t>Conscience</a:t>
            </a:r>
          </a:p>
          <a:p>
            <a:pPr marL="461963" lvl="2" indent="-454025" algn="l">
              <a:lnSpc>
                <a:spcPct val="100000"/>
              </a:lnSpc>
              <a:spcBef>
                <a:spcPts val="0"/>
              </a:spcBef>
              <a:spcAft>
                <a:spcPts val="1200"/>
              </a:spcAft>
              <a:buFont typeface="+mj-lt"/>
              <a:buAutoNum type="alphaUcPeriod"/>
            </a:pPr>
            <a:r>
              <a:rPr lang="en-US" sz="2800" dirty="0"/>
              <a:t>Human / </a:t>
            </a:r>
            <a:r>
              <a:rPr lang="en-US" sz="2800" dirty="0">
                <a:solidFill>
                  <a:srgbClr val="0000CC"/>
                </a:solidFill>
              </a:rPr>
              <a:t>Civil</a:t>
            </a:r>
            <a:r>
              <a:rPr lang="en-US" sz="2800" dirty="0"/>
              <a:t> Government </a:t>
            </a:r>
          </a:p>
          <a:p>
            <a:pPr marL="461963" lvl="2" indent="-454025" algn="l">
              <a:lnSpc>
                <a:spcPct val="100000"/>
              </a:lnSpc>
              <a:spcBef>
                <a:spcPts val="0"/>
              </a:spcBef>
              <a:spcAft>
                <a:spcPts val="1200"/>
              </a:spcAft>
              <a:buFont typeface="+mj-lt"/>
              <a:buAutoNum type="alphaUcPeriod"/>
            </a:pPr>
            <a:r>
              <a:rPr lang="en-US" sz="2800" dirty="0"/>
              <a:t>Promise / </a:t>
            </a:r>
            <a:r>
              <a:rPr lang="en-US" sz="2800" dirty="0">
                <a:solidFill>
                  <a:srgbClr val="0000CC"/>
                </a:solidFill>
              </a:rPr>
              <a:t>Patriarchal Rule</a:t>
            </a:r>
          </a:p>
          <a:p>
            <a:pPr marL="461963" lvl="2" indent="-454025" algn="l">
              <a:lnSpc>
                <a:spcPct val="100000"/>
              </a:lnSpc>
              <a:spcBef>
                <a:spcPts val="0"/>
              </a:spcBef>
              <a:spcAft>
                <a:spcPts val="1200"/>
              </a:spcAft>
              <a:buFont typeface="+mj-lt"/>
              <a:buAutoNum type="alphaUcPeriod"/>
            </a:pPr>
            <a:r>
              <a:rPr lang="en-US" sz="2800" dirty="0"/>
              <a:t>Law-Israel / </a:t>
            </a:r>
            <a:r>
              <a:rPr lang="en-US" sz="2800" dirty="0">
                <a:solidFill>
                  <a:srgbClr val="0000CC"/>
                </a:solidFill>
              </a:rPr>
              <a:t>Mosaic Law</a:t>
            </a:r>
          </a:p>
          <a:p>
            <a:pPr marL="461963" lvl="2" indent="-454025" algn="l">
              <a:lnSpc>
                <a:spcPct val="100000"/>
              </a:lnSpc>
              <a:spcBef>
                <a:spcPts val="0"/>
              </a:spcBef>
              <a:spcAft>
                <a:spcPts val="1200"/>
              </a:spcAft>
              <a:buFont typeface="+mj-lt"/>
              <a:buAutoNum type="alphaUcPeriod"/>
            </a:pPr>
            <a:r>
              <a:rPr lang="en-US" sz="2800" b="1" u="sng" dirty="0">
                <a:solidFill>
                  <a:srgbClr val="0000CC"/>
                </a:solidFill>
              </a:rPr>
              <a:t>Church Age / Grace</a:t>
            </a:r>
          </a:p>
          <a:p>
            <a:pPr marL="0" lvl="2" algn="l">
              <a:lnSpc>
                <a:spcPct val="100000"/>
              </a:lnSpc>
              <a:spcBef>
                <a:spcPts val="0"/>
              </a:spcBef>
              <a:spcAft>
                <a:spcPts val="1200"/>
              </a:spcAft>
            </a:pPr>
            <a:r>
              <a:rPr lang="en-US" sz="2800" dirty="0"/>
              <a:t>***The Tribulation***</a:t>
            </a:r>
          </a:p>
          <a:p>
            <a:pPr marL="522288" lvl="2" indent="-514350" algn="l">
              <a:lnSpc>
                <a:spcPct val="100000"/>
              </a:lnSpc>
              <a:spcBef>
                <a:spcPts val="0"/>
              </a:spcBef>
              <a:spcAft>
                <a:spcPts val="1200"/>
              </a:spcAft>
              <a:buFont typeface="+mj-lt"/>
              <a:buAutoNum type="alphaUcPeriod" startAt="7"/>
            </a:pPr>
            <a:r>
              <a:rPr lang="en-US" sz="2800" dirty="0"/>
              <a:t>Millennial Kingdom / </a:t>
            </a:r>
            <a:r>
              <a:rPr lang="en-US" sz="2800" dirty="0">
                <a:solidFill>
                  <a:srgbClr val="0000CC"/>
                </a:solidFill>
              </a:rPr>
              <a:t>Millennium</a:t>
            </a:r>
          </a:p>
          <a:p>
            <a:pPr marL="7938" lvl="2" algn="l">
              <a:lnSpc>
                <a:spcPct val="100000"/>
              </a:lnSpc>
              <a:spcBef>
                <a:spcPts val="0"/>
              </a:spcBef>
              <a:spcAft>
                <a:spcPts val="1200"/>
              </a:spcAft>
            </a:pPr>
            <a:r>
              <a:rPr lang="en-US" sz="2800" dirty="0"/>
              <a:t>***Eternal State*** </a:t>
            </a:r>
          </a:p>
        </p:txBody>
      </p:sp>
      <p:pic>
        <p:nvPicPr>
          <p:cNvPr id="4" name="Picture 10" descr="083-Dispensation-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9687" y="1422022"/>
            <a:ext cx="523289" cy="457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083-Dispensation-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73323" y="2009762"/>
            <a:ext cx="499653" cy="457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083-Dispensation-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78747" y="2466962"/>
            <a:ext cx="688603" cy="457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84313" y="3137488"/>
            <a:ext cx="536878" cy="457200"/>
          </a:xfrm>
          <a:prstGeom prst="rect">
            <a:avLst/>
          </a:prstGeom>
        </p:spPr>
      </p:pic>
      <p:pic>
        <p:nvPicPr>
          <p:cNvPr id="8" name="Picture 10" descr="083-Dispensation-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57659" y="3711010"/>
            <a:ext cx="610113" cy="457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7" descr="083-Dispensation-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68953" y="4298750"/>
            <a:ext cx="304022"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1" descr="083-Dispensation-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77159" y="5412258"/>
            <a:ext cx="690191"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8749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199414"/>
            <a:ext cx="6858000" cy="971360"/>
          </a:xfrm>
        </p:spPr>
        <p:txBody>
          <a:bodyPr anchor="ctr">
            <a:normAutofit/>
          </a:bodyPr>
          <a:lstStyle/>
          <a:p>
            <a:pPr marL="569913" indent="-569913">
              <a:buFont typeface="+mj-lt"/>
              <a:buAutoNum type="romanUcPeriod" startAt="3"/>
            </a:pPr>
            <a:r>
              <a:rPr lang="en-US" sz="3600" b="1" dirty="0">
                <a:latin typeface="+mn-lt"/>
              </a:rPr>
              <a:t>The Dispensations</a:t>
            </a:r>
          </a:p>
        </p:txBody>
      </p:sp>
      <p:sp>
        <p:nvSpPr>
          <p:cNvPr id="3" name="Subtitle 2"/>
          <p:cNvSpPr>
            <a:spLocks noGrp="1"/>
          </p:cNvSpPr>
          <p:nvPr>
            <p:ph type="subTitle" idx="1"/>
          </p:nvPr>
        </p:nvSpPr>
        <p:spPr>
          <a:xfrm>
            <a:off x="3900618" y="1367328"/>
            <a:ext cx="5624383" cy="5144567"/>
          </a:xfrm>
        </p:spPr>
        <p:txBody>
          <a:bodyPr>
            <a:noAutofit/>
          </a:bodyPr>
          <a:lstStyle/>
          <a:p>
            <a:pPr marL="461963" lvl="2" indent="-454025" algn="l">
              <a:lnSpc>
                <a:spcPct val="100000"/>
              </a:lnSpc>
              <a:spcBef>
                <a:spcPts val="0"/>
              </a:spcBef>
              <a:spcAft>
                <a:spcPts val="1200"/>
              </a:spcAft>
              <a:buFont typeface="+mj-lt"/>
              <a:buAutoNum type="alphaUcPeriod"/>
            </a:pPr>
            <a:r>
              <a:rPr lang="en-US" sz="2800" dirty="0"/>
              <a:t>Innocence / </a:t>
            </a:r>
            <a:r>
              <a:rPr lang="en-US" sz="2800" dirty="0">
                <a:solidFill>
                  <a:srgbClr val="0000CC"/>
                </a:solidFill>
              </a:rPr>
              <a:t>Innocency</a:t>
            </a:r>
          </a:p>
          <a:p>
            <a:pPr marL="461963" lvl="2" indent="-454025" algn="l">
              <a:lnSpc>
                <a:spcPct val="100000"/>
              </a:lnSpc>
              <a:spcBef>
                <a:spcPts val="0"/>
              </a:spcBef>
              <a:spcAft>
                <a:spcPts val="1200"/>
              </a:spcAft>
              <a:buFont typeface="+mj-lt"/>
              <a:buAutoNum type="alphaUcPeriod"/>
            </a:pPr>
            <a:r>
              <a:rPr lang="en-US" sz="2800" dirty="0"/>
              <a:t>Conscience</a:t>
            </a:r>
          </a:p>
          <a:p>
            <a:pPr marL="461963" lvl="2" indent="-454025" algn="l">
              <a:lnSpc>
                <a:spcPct val="100000"/>
              </a:lnSpc>
              <a:spcBef>
                <a:spcPts val="0"/>
              </a:spcBef>
              <a:spcAft>
                <a:spcPts val="1200"/>
              </a:spcAft>
              <a:buFont typeface="+mj-lt"/>
              <a:buAutoNum type="alphaUcPeriod"/>
            </a:pPr>
            <a:r>
              <a:rPr lang="en-US" sz="2800" dirty="0"/>
              <a:t>Human / Civil Government </a:t>
            </a:r>
          </a:p>
          <a:p>
            <a:pPr marL="461963" lvl="2" indent="-454025" algn="l">
              <a:lnSpc>
                <a:spcPct val="100000"/>
              </a:lnSpc>
              <a:spcBef>
                <a:spcPts val="0"/>
              </a:spcBef>
              <a:spcAft>
                <a:spcPts val="1200"/>
              </a:spcAft>
              <a:buFont typeface="+mj-lt"/>
              <a:buAutoNum type="alphaUcPeriod"/>
            </a:pPr>
            <a:r>
              <a:rPr lang="en-US" sz="2800" dirty="0"/>
              <a:t>Promise / </a:t>
            </a:r>
            <a:r>
              <a:rPr lang="en-US" sz="2800" dirty="0">
                <a:solidFill>
                  <a:srgbClr val="0000CC"/>
                </a:solidFill>
              </a:rPr>
              <a:t>Patriarchal Rule</a:t>
            </a:r>
          </a:p>
          <a:p>
            <a:pPr marL="461963" lvl="2" indent="-454025" algn="l">
              <a:lnSpc>
                <a:spcPct val="100000"/>
              </a:lnSpc>
              <a:spcBef>
                <a:spcPts val="0"/>
              </a:spcBef>
              <a:spcAft>
                <a:spcPts val="1200"/>
              </a:spcAft>
              <a:buFont typeface="+mj-lt"/>
              <a:buAutoNum type="alphaUcPeriod"/>
            </a:pPr>
            <a:r>
              <a:rPr lang="en-US" sz="2800" dirty="0"/>
              <a:t>Law-Israel / </a:t>
            </a:r>
            <a:r>
              <a:rPr lang="en-US" sz="2800" dirty="0">
                <a:solidFill>
                  <a:srgbClr val="0000CC"/>
                </a:solidFill>
              </a:rPr>
              <a:t>Mosaic Law</a:t>
            </a:r>
          </a:p>
          <a:p>
            <a:pPr marL="461963" lvl="2" indent="-454025" algn="l">
              <a:lnSpc>
                <a:spcPct val="100000"/>
              </a:lnSpc>
              <a:spcBef>
                <a:spcPts val="0"/>
              </a:spcBef>
              <a:spcAft>
                <a:spcPts val="1200"/>
              </a:spcAft>
              <a:buFont typeface="+mj-lt"/>
              <a:buAutoNum type="alphaUcPeriod"/>
            </a:pPr>
            <a:r>
              <a:rPr lang="en-US" sz="2800" dirty="0"/>
              <a:t>Grace-Church Age / </a:t>
            </a:r>
            <a:r>
              <a:rPr lang="en-US" sz="2800" dirty="0">
                <a:solidFill>
                  <a:srgbClr val="0000CC"/>
                </a:solidFill>
              </a:rPr>
              <a:t>Grace</a:t>
            </a:r>
          </a:p>
          <a:p>
            <a:pPr marL="0" lvl="2" algn="l">
              <a:lnSpc>
                <a:spcPct val="100000"/>
              </a:lnSpc>
              <a:spcBef>
                <a:spcPts val="0"/>
              </a:spcBef>
              <a:spcAft>
                <a:spcPts val="1200"/>
              </a:spcAft>
            </a:pPr>
            <a:r>
              <a:rPr lang="en-US" sz="2800" dirty="0"/>
              <a:t>***The Tribulation***</a:t>
            </a:r>
          </a:p>
          <a:p>
            <a:pPr marL="522288" lvl="2" indent="-514350" algn="l">
              <a:lnSpc>
                <a:spcPct val="100000"/>
              </a:lnSpc>
              <a:spcBef>
                <a:spcPts val="0"/>
              </a:spcBef>
              <a:spcAft>
                <a:spcPts val="1200"/>
              </a:spcAft>
              <a:buFont typeface="+mj-lt"/>
              <a:buAutoNum type="alphaUcPeriod" startAt="7"/>
            </a:pPr>
            <a:r>
              <a:rPr lang="en-US" sz="2800" b="1" dirty="0"/>
              <a:t>Millennial Kingdom / </a:t>
            </a:r>
            <a:r>
              <a:rPr lang="en-US" sz="2800" b="1" dirty="0">
                <a:solidFill>
                  <a:srgbClr val="0000CC"/>
                </a:solidFill>
              </a:rPr>
              <a:t>Millennium</a:t>
            </a:r>
          </a:p>
          <a:p>
            <a:pPr marL="7938" lvl="2" algn="l">
              <a:lnSpc>
                <a:spcPct val="100000"/>
              </a:lnSpc>
              <a:spcBef>
                <a:spcPts val="0"/>
              </a:spcBef>
              <a:spcAft>
                <a:spcPts val="1200"/>
              </a:spcAft>
            </a:pPr>
            <a:r>
              <a:rPr lang="en-US" sz="2800" b="1" dirty="0"/>
              <a:t>***</a:t>
            </a:r>
            <a:r>
              <a:rPr lang="en-US" sz="2800" b="1" u="sng" dirty="0"/>
              <a:t>Eternal State</a:t>
            </a:r>
            <a:r>
              <a:rPr lang="en-US" sz="2800" b="1" dirty="0"/>
              <a:t>*** </a:t>
            </a:r>
          </a:p>
        </p:txBody>
      </p:sp>
      <p:pic>
        <p:nvPicPr>
          <p:cNvPr id="4" name="Picture 10" descr="083-Dispensation-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9687" y="1422022"/>
            <a:ext cx="523289" cy="457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083-Dispensation-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73323" y="2009762"/>
            <a:ext cx="499653" cy="457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083-Dispensation-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78747" y="2466962"/>
            <a:ext cx="688603" cy="457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84313" y="3137488"/>
            <a:ext cx="536878" cy="457200"/>
          </a:xfrm>
          <a:prstGeom prst="rect">
            <a:avLst/>
          </a:prstGeom>
        </p:spPr>
      </p:pic>
      <p:pic>
        <p:nvPicPr>
          <p:cNvPr id="8" name="Picture 10" descr="083-Dispensation-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57659" y="3711010"/>
            <a:ext cx="610113" cy="457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7" descr="083-Dispensation-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68953" y="4298750"/>
            <a:ext cx="304022"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1" descr="083-Dispensation-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77159" y="5412258"/>
            <a:ext cx="690191"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1091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txBox="1">
            <a:spLocks/>
          </p:cNvSpPr>
          <p:nvPr/>
        </p:nvSpPr>
        <p:spPr>
          <a:xfrm>
            <a:off x="2377511" y="190869"/>
            <a:ext cx="7436978"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Bef>
                <a:spcPts val="750"/>
              </a:spcBef>
            </a:pPr>
            <a:r>
              <a:rPr lang="en-US" sz="3600" b="1" dirty="0">
                <a:latin typeface="+mn-lt"/>
              </a:rPr>
              <a:t>***Eternal State*** (Rev. 21-22) </a:t>
            </a:r>
          </a:p>
        </p:txBody>
      </p:sp>
      <p:sp>
        <p:nvSpPr>
          <p:cNvPr id="2" name="Rectangle 1">
            <a:extLst>
              <a:ext uri="{FF2B5EF4-FFF2-40B4-BE49-F238E27FC236}">
                <a16:creationId xmlns:a16="http://schemas.microsoft.com/office/drawing/2014/main" id="{55C7D39D-7EC4-42FB-B07A-57852AAA201B}"/>
              </a:ext>
            </a:extLst>
          </p:cNvPr>
          <p:cNvSpPr/>
          <p:nvPr/>
        </p:nvSpPr>
        <p:spPr>
          <a:xfrm>
            <a:off x="621978" y="1163747"/>
            <a:ext cx="10991366" cy="4478149"/>
          </a:xfrm>
          <a:prstGeom prst="rect">
            <a:avLst/>
          </a:prstGeom>
        </p:spPr>
        <p:txBody>
          <a:bodyPr wrap="square">
            <a:spAutoFit/>
          </a:bodyPr>
          <a:lstStyle/>
          <a:p>
            <a:pPr algn="just">
              <a:spcAft>
                <a:spcPts val="600"/>
              </a:spcAft>
            </a:pPr>
            <a:r>
              <a:rPr lang="en-US" sz="2800" dirty="0"/>
              <a:t>Another question that has arisen in some writings is whether or not the eternal state is to be considered a dispensation.…it would seem from the concept of a dispensation as related to God’s running the affairs of His household (the world) that, when temporal history ends, the household arrangement, which is the basis for a dispensational stewardship, also ends. </a:t>
            </a:r>
          </a:p>
          <a:p>
            <a:pPr algn="just">
              <a:spcAft>
                <a:spcPts val="600"/>
              </a:spcAft>
            </a:pPr>
            <a:r>
              <a:rPr lang="en-US" sz="2800" dirty="0"/>
              <a:t>In other words, the </a:t>
            </a:r>
            <a:r>
              <a:rPr lang="en-US" sz="2800" b="1" dirty="0">
                <a:solidFill>
                  <a:srgbClr val="0000CC"/>
                </a:solidFill>
              </a:rPr>
              <a:t>dispensational economies are related to the affairs of this present world, and they are no longer needed when the history of this world comes to a conclusion</a:t>
            </a:r>
            <a:r>
              <a:rPr lang="en-US" sz="2800" dirty="0"/>
              <a:t>. Thus, in eternity there is no need for the economic arrangements of a dispensation as they are known in history.</a:t>
            </a:r>
          </a:p>
        </p:txBody>
      </p:sp>
      <p:sp>
        <p:nvSpPr>
          <p:cNvPr id="6" name="Rectangle 5">
            <a:extLst>
              <a:ext uri="{FF2B5EF4-FFF2-40B4-BE49-F238E27FC236}">
                <a16:creationId xmlns:a16="http://schemas.microsoft.com/office/drawing/2014/main" id="{967DE3B1-19BD-4E70-93A7-200E8E75BB50}"/>
              </a:ext>
            </a:extLst>
          </p:cNvPr>
          <p:cNvSpPr/>
          <p:nvPr/>
        </p:nvSpPr>
        <p:spPr>
          <a:xfrm>
            <a:off x="1915887" y="6459482"/>
            <a:ext cx="8360229" cy="338554"/>
          </a:xfrm>
          <a:prstGeom prst="rect">
            <a:avLst/>
          </a:prstGeom>
        </p:spPr>
        <p:txBody>
          <a:bodyPr wrap="square">
            <a:spAutoFit/>
          </a:bodyPr>
          <a:lstStyle/>
          <a:p>
            <a:pPr algn="ctr"/>
            <a:r>
              <a:rPr lang="en-US" sz="1600" dirty="0"/>
              <a:t>Ryrie, C. C. (1995). Dispensationalism (Rev. and expanded., pp. 55). Chicago: Moody Publishers.</a:t>
            </a:r>
          </a:p>
        </p:txBody>
      </p:sp>
    </p:spTree>
    <p:extLst>
      <p:ext uri="{BB962C8B-B14F-4D97-AF65-F5344CB8AC3E}">
        <p14:creationId xmlns:p14="http://schemas.microsoft.com/office/powerpoint/2010/main" val="424330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txBox="1">
            <a:spLocks/>
          </p:cNvSpPr>
          <p:nvPr/>
        </p:nvSpPr>
        <p:spPr>
          <a:xfrm>
            <a:off x="2377511" y="190869"/>
            <a:ext cx="7436978"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Bef>
                <a:spcPts val="750"/>
              </a:spcBef>
            </a:pPr>
            <a:r>
              <a:rPr lang="en-US" sz="3600" b="1" dirty="0">
                <a:latin typeface="+mn-lt"/>
              </a:rPr>
              <a:t>***Eternal State*** (Rev. 21-22) </a:t>
            </a:r>
          </a:p>
        </p:txBody>
      </p:sp>
      <p:sp>
        <p:nvSpPr>
          <p:cNvPr id="2" name="Rectangle 1">
            <a:extLst>
              <a:ext uri="{FF2B5EF4-FFF2-40B4-BE49-F238E27FC236}">
                <a16:creationId xmlns:a16="http://schemas.microsoft.com/office/drawing/2014/main" id="{55C7D39D-7EC4-42FB-B07A-57852AAA201B}"/>
              </a:ext>
            </a:extLst>
          </p:cNvPr>
          <p:cNvSpPr/>
          <p:nvPr/>
        </p:nvSpPr>
        <p:spPr>
          <a:xfrm>
            <a:off x="612058" y="1163747"/>
            <a:ext cx="10972800" cy="4555093"/>
          </a:xfrm>
          <a:prstGeom prst="rect">
            <a:avLst/>
          </a:prstGeom>
        </p:spPr>
        <p:txBody>
          <a:bodyPr wrap="square">
            <a:spAutoFit/>
          </a:bodyPr>
          <a:lstStyle/>
          <a:p>
            <a:pPr algn="just">
              <a:spcAft>
                <a:spcPts val="1200"/>
              </a:spcAft>
            </a:pPr>
            <a:r>
              <a:rPr lang="en-US" sz="2800" dirty="0"/>
              <a:t>Dispensations deal with God's plan for history; therefore </a:t>
            </a:r>
            <a:r>
              <a:rPr lang="en-US" sz="2800" b="1" i="1" dirty="0">
                <a:solidFill>
                  <a:srgbClr val="0000CC"/>
                </a:solidFill>
              </a:rPr>
              <a:t>the Eternal State is not considered a dispensation</a:t>
            </a:r>
            <a:r>
              <a:rPr lang="en-US" sz="2800" dirty="0"/>
              <a:t>, similar to Eternity Past. Present history ends with the destruction of the present heavens and earth (2 Pet. 3:10) and the creation of the new heavens and new earth (Rev. 21:1). </a:t>
            </a:r>
          </a:p>
          <a:p>
            <a:pPr marL="228600" indent="-228600" algn="just">
              <a:spcAft>
                <a:spcPts val="1200"/>
              </a:spcAft>
              <a:buFont typeface="Arial" panose="020B0604020202020204" pitchFamily="34" charset="0"/>
              <a:buChar char="•"/>
            </a:pPr>
            <a:r>
              <a:rPr lang="en-US" sz="2800" dirty="0"/>
              <a:t>The transitional event will be the Great White Throne Judgment where all unbelievers throughout history will have to give an account of their rejection of Jesus Christ as their Savior and who will be judged according to their works (Rev. 20:11-15). </a:t>
            </a:r>
            <a:r>
              <a:rPr lang="en-US" sz="2800" b="1" i="1" dirty="0">
                <a:solidFill>
                  <a:srgbClr val="0000CC"/>
                </a:solidFill>
              </a:rPr>
              <a:t>The result will be that everyone who appears at the Great White Throne Judgment will be cast into the Lake of Fire for all eternity (Rev. 20:14-15). </a:t>
            </a:r>
          </a:p>
        </p:txBody>
      </p:sp>
      <p:sp>
        <p:nvSpPr>
          <p:cNvPr id="3" name="Rectangle 2">
            <a:extLst>
              <a:ext uri="{FF2B5EF4-FFF2-40B4-BE49-F238E27FC236}">
                <a16:creationId xmlns:a16="http://schemas.microsoft.com/office/drawing/2014/main" id="{5C6A4084-8C11-19AA-9686-6D77A2197BEC}"/>
              </a:ext>
            </a:extLst>
          </p:cNvPr>
          <p:cNvSpPr/>
          <p:nvPr/>
        </p:nvSpPr>
        <p:spPr>
          <a:xfrm>
            <a:off x="2171700" y="6349019"/>
            <a:ext cx="7848600" cy="369332"/>
          </a:xfrm>
          <a:prstGeom prst="rect">
            <a:avLst/>
          </a:prstGeom>
        </p:spPr>
        <p:txBody>
          <a:bodyPr wrap="square">
            <a:spAutoFit/>
          </a:bodyPr>
          <a:lstStyle/>
          <a:p>
            <a:r>
              <a:rPr lang="en-US" dirty="0"/>
              <a:t>http://www.pre-trib.org/articles/view/covenants-dispensations-part-10#_ednref3</a:t>
            </a:r>
          </a:p>
        </p:txBody>
      </p:sp>
    </p:spTree>
    <p:extLst>
      <p:ext uri="{BB962C8B-B14F-4D97-AF65-F5344CB8AC3E}">
        <p14:creationId xmlns:p14="http://schemas.microsoft.com/office/powerpoint/2010/main" val="4812430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57A76F-5834-453E-BBB4-751B057758D5}"/>
              </a:ext>
            </a:extLst>
          </p:cNvPr>
          <p:cNvPicPr>
            <a:picLocks noChangeAspect="1"/>
          </p:cNvPicPr>
          <p:nvPr/>
        </p:nvPicPr>
        <p:blipFill>
          <a:blip r:embed="rId2"/>
          <a:stretch>
            <a:fillRect/>
          </a:stretch>
        </p:blipFill>
        <p:spPr>
          <a:xfrm>
            <a:off x="2187322" y="838200"/>
            <a:ext cx="7817363" cy="5943600"/>
          </a:xfrm>
          <a:prstGeom prst="rect">
            <a:avLst/>
          </a:prstGeom>
        </p:spPr>
      </p:pic>
      <p:sp>
        <p:nvSpPr>
          <p:cNvPr id="2" name="Title 1">
            <a:extLst>
              <a:ext uri="{FF2B5EF4-FFF2-40B4-BE49-F238E27FC236}">
                <a16:creationId xmlns:a16="http://schemas.microsoft.com/office/drawing/2014/main" id="{7644CEC6-CCF3-335C-B99E-3E1367A3ACAA}"/>
              </a:ext>
            </a:extLst>
          </p:cNvPr>
          <p:cNvSpPr txBox="1">
            <a:spLocks/>
          </p:cNvSpPr>
          <p:nvPr/>
        </p:nvSpPr>
        <p:spPr>
          <a:xfrm>
            <a:off x="2377511" y="190869"/>
            <a:ext cx="7436978"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Bef>
                <a:spcPts val="750"/>
              </a:spcBef>
            </a:pPr>
            <a:r>
              <a:rPr lang="en-US" sz="3600" b="1" dirty="0">
                <a:latin typeface="+mn-lt"/>
              </a:rPr>
              <a:t>***Eternal State*** (Rev. 21-22) </a:t>
            </a:r>
          </a:p>
        </p:txBody>
      </p:sp>
      <p:sp>
        <p:nvSpPr>
          <p:cNvPr id="3" name="Rectangle 2">
            <a:extLst>
              <a:ext uri="{FF2B5EF4-FFF2-40B4-BE49-F238E27FC236}">
                <a16:creationId xmlns:a16="http://schemas.microsoft.com/office/drawing/2014/main" id="{47C6ED57-2AF3-5286-096B-B3125CD371FE}"/>
              </a:ext>
            </a:extLst>
          </p:cNvPr>
          <p:cNvSpPr/>
          <p:nvPr/>
        </p:nvSpPr>
        <p:spPr>
          <a:xfrm>
            <a:off x="3396343" y="1649186"/>
            <a:ext cx="4914900" cy="5034273"/>
          </a:xfrm>
          <a:prstGeom prst="rect">
            <a:avLst/>
          </a:prstGeom>
          <a:solidFill>
            <a:srgbClr val="333399">
              <a:alpha val="9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GREAT WHITE THRONE JUDGMENT</a:t>
            </a:r>
          </a:p>
        </p:txBody>
      </p:sp>
    </p:spTree>
    <p:extLst>
      <p:ext uri="{BB962C8B-B14F-4D97-AF65-F5344CB8AC3E}">
        <p14:creationId xmlns:p14="http://schemas.microsoft.com/office/powerpoint/2010/main" val="32406239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txBox="1">
            <a:spLocks/>
          </p:cNvSpPr>
          <p:nvPr/>
        </p:nvSpPr>
        <p:spPr>
          <a:xfrm>
            <a:off x="2377511" y="190869"/>
            <a:ext cx="7436978"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spcBef>
                <a:spcPts val="750"/>
              </a:spcBef>
            </a:pPr>
            <a:r>
              <a:rPr lang="en-US" sz="3600" b="1" dirty="0">
                <a:latin typeface="+mn-lt"/>
              </a:rPr>
              <a:t>***Eternal State*** (Rev. 21-22) </a:t>
            </a:r>
          </a:p>
        </p:txBody>
      </p:sp>
      <p:sp>
        <p:nvSpPr>
          <p:cNvPr id="2" name="Rectangle 1">
            <a:extLst>
              <a:ext uri="{FF2B5EF4-FFF2-40B4-BE49-F238E27FC236}">
                <a16:creationId xmlns:a16="http://schemas.microsoft.com/office/drawing/2014/main" id="{55C7D39D-7EC4-42FB-B07A-57852AAA201B}"/>
              </a:ext>
            </a:extLst>
          </p:cNvPr>
          <p:cNvSpPr/>
          <p:nvPr/>
        </p:nvSpPr>
        <p:spPr>
          <a:xfrm>
            <a:off x="604684" y="1163747"/>
            <a:ext cx="10980174" cy="2677656"/>
          </a:xfrm>
          <a:prstGeom prst="rect">
            <a:avLst/>
          </a:prstGeom>
        </p:spPr>
        <p:txBody>
          <a:bodyPr wrap="square">
            <a:spAutoFit/>
          </a:bodyPr>
          <a:lstStyle/>
          <a:p>
            <a:pPr marL="228600" indent="-228600" algn="just">
              <a:spcAft>
                <a:spcPts val="600"/>
              </a:spcAft>
              <a:buFont typeface="Arial" panose="020B0604020202020204" pitchFamily="34" charset="0"/>
              <a:buChar char="•"/>
            </a:pPr>
            <a:r>
              <a:rPr lang="en-US" sz="2800" dirty="0"/>
              <a:t>All the believers throughout the ages will dwell with God the Father, God the Son and God the Holy Spirit in bliss in the New Jerusalem for all eternity (Rev. 21:1-8). </a:t>
            </a:r>
            <a:r>
              <a:rPr lang="en-US" sz="2800" b="1" i="1" dirty="0">
                <a:solidFill>
                  <a:srgbClr val="0000CC"/>
                </a:solidFill>
              </a:rPr>
              <a:t>As the Bride of Christ, we shall spend eternity getting to know the Lamb and the Father (Rev. 22:4)</a:t>
            </a:r>
            <a:r>
              <a:rPr lang="en-US" sz="2800" dirty="0"/>
              <a:t>. There will be no more testing since that is the purpose of history not eternity. Believer’s have a great future in Christ for all eternity. Maranatha!</a:t>
            </a:r>
          </a:p>
        </p:txBody>
      </p:sp>
      <p:sp>
        <p:nvSpPr>
          <p:cNvPr id="5" name="Rectangle 4">
            <a:extLst>
              <a:ext uri="{FF2B5EF4-FFF2-40B4-BE49-F238E27FC236}">
                <a16:creationId xmlns:a16="http://schemas.microsoft.com/office/drawing/2014/main" id="{D07BBE04-CB8C-4F4D-ACE7-D20FCF5F3321}"/>
              </a:ext>
            </a:extLst>
          </p:cNvPr>
          <p:cNvSpPr/>
          <p:nvPr/>
        </p:nvSpPr>
        <p:spPr>
          <a:xfrm>
            <a:off x="2171700" y="6349019"/>
            <a:ext cx="7848600" cy="369332"/>
          </a:xfrm>
          <a:prstGeom prst="rect">
            <a:avLst/>
          </a:prstGeom>
        </p:spPr>
        <p:txBody>
          <a:bodyPr wrap="square">
            <a:spAutoFit/>
          </a:bodyPr>
          <a:lstStyle/>
          <a:p>
            <a:r>
              <a:rPr lang="en-US" dirty="0"/>
              <a:t>http://www.pre-trib.org/articles/view/covenants-dispensations-part-10#_ednref3</a:t>
            </a:r>
          </a:p>
        </p:txBody>
      </p:sp>
    </p:spTree>
    <p:extLst>
      <p:ext uri="{BB962C8B-B14F-4D97-AF65-F5344CB8AC3E}">
        <p14:creationId xmlns:p14="http://schemas.microsoft.com/office/powerpoint/2010/main" val="10526117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199414"/>
            <a:ext cx="6858000" cy="971360"/>
          </a:xfrm>
        </p:spPr>
        <p:txBody>
          <a:bodyPr anchor="ctr">
            <a:normAutofit/>
          </a:bodyPr>
          <a:lstStyle/>
          <a:p>
            <a:pPr marL="569913" indent="-569913">
              <a:buFont typeface="+mj-lt"/>
              <a:buAutoNum type="romanUcPeriod" startAt="3"/>
            </a:pPr>
            <a:r>
              <a:rPr lang="en-US" sz="3600" b="1" dirty="0">
                <a:latin typeface="+mn-lt"/>
              </a:rPr>
              <a:t>The Dispensations</a:t>
            </a:r>
          </a:p>
        </p:txBody>
      </p:sp>
      <p:sp>
        <p:nvSpPr>
          <p:cNvPr id="3" name="Subtitle 2"/>
          <p:cNvSpPr>
            <a:spLocks noGrp="1"/>
          </p:cNvSpPr>
          <p:nvPr>
            <p:ph type="subTitle" idx="1"/>
          </p:nvPr>
        </p:nvSpPr>
        <p:spPr>
          <a:xfrm>
            <a:off x="3900618" y="1367328"/>
            <a:ext cx="5511151" cy="5144567"/>
          </a:xfrm>
        </p:spPr>
        <p:txBody>
          <a:bodyPr>
            <a:noAutofit/>
          </a:bodyPr>
          <a:lstStyle/>
          <a:p>
            <a:pPr marL="461963" lvl="2" indent="-454025" algn="l">
              <a:lnSpc>
                <a:spcPct val="100000"/>
              </a:lnSpc>
              <a:spcBef>
                <a:spcPts val="0"/>
              </a:spcBef>
              <a:spcAft>
                <a:spcPts val="1200"/>
              </a:spcAft>
              <a:buFont typeface="+mj-lt"/>
              <a:buAutoNum type="alphaUcPeriod"/>
            </a:pPr>
            <a:r>
              <a:rPr lang="en-US" sz="2800" dirty="0"/>
              <a:t>Innocence / </a:t>
            </a:r>
            <a:r>
              <a:rPr lang="en-US" sz="2800" dirty="0">
                <a:solidFill>
                  <a:srgbClr val="0000CC"/>
                </a:solidFill>
              </a:rPr>
              <a:t>Innocency</a:t>
            </a:r>
          </a:p>
          <a:p>
            <a:pPr marL="461963" lvl="2" indent="-454025" algn="l">
              <a:lnSpc>
                <a:spcPct val="100000"/>
              </a:lnSpc>
              <a:spcBef>
                <a:spcPts val="0"/>
              </a:spcBef>
              <a:spcAft>
                <a:spcPts val="1200"/>
              </a:spcAft>
              <a:buFont typeface="+mj-lt"/>
              <a:buAutoNum type="alphaUcPeriod"/>
            </a:pPr>
            <a:r>
              <a:rPr lang="en-US" sz="2800" dirty="0"/>
              <a:t>Conscience</a:t>
            </a:r>
          </a:p>
          <a:p>
            <a:pPr marL="461963" lvl="2" indent="-454025" algn="l">
              <a:lnSpc>
                <a:spcPct val="100000"/>
              </a:lnSpc>
              <a:spcBef>
                <a:spcPts val="0"/>
              </a:spcBef>
              <a:spcAft>
                <a:spcPts val="1200"/>
              </a:spcAft>
              <a:buFont typeface="+mj-lt"/>
              <a:buAutoNum type="alphaUcPeriod"/>
            </a:pPr>
            <a:r>
              <a:rPr lang="en-US" sz="2800" dirty="0"/>
              <a:t>Human / </a:t>
            </a:r>
            <a:r>
              <a:rPr lang="en-US" sz="2800" dirty="0">
                <a:solidFill>
                  <a:srgbClr val="0000CC"/>
                </a:solidFill>
              </a:rPr>
              <a:t>Civil</a:t>
            </a:r>
            <a:r>
              <a:rPr lang="en-US" sz="2800" dirty="0"/>
              <a:t> Government </a:t>
            </a:r>
          </a:p>
          <a:p>
            <a:pPr marL="461963" lvl="2" indent="-454025" algn="l">
              <a:lnSpc>
                <a:spcPct val="100000"/>
              </a:lnSpc>
              <a:spcBef>
                <a:spcPts val="0"/>
              </a:spcBef>
              <a:spcAft>
                <a:spcPts val="1200"/>
              </a:spcAft>
              <a:buFont typeface="+mj-lt"/>
              <a:buAutoNum type="alphaUcPeriod"/>
            </a:pPr>
            <a:r>
              <a:rPr lang="en-US" sz="2800" dirty="0"/>
              <a:t>Promise / </a:t>
            </a:r>
            <a:r>
              <a:rPr lang="en-US" sz="2800" dirty="0">
                <a:solidFill>
                  <a:srgbClr val="0000CC"/>
                </a:solidFill>
              </a:rPr>
              <a:t>Patriarchal Rule</a:t>
            </a:r>
          </a:p>
          <a:p>
            <a:pPr marL="461963" lvl="2" indent="-454025" algn="l">
              <a:lnSpc>
                <a:spcPct val="100000"/>
              </a:lnSpc>
              <a:spcBef>
                <a:spcPts val="0"/>
              </a:spcBef>
              <a:spcAft>
                <a:spcPts val="1200"/>
              </a:spcAft>
              <a:buFont typeface="+mj-lt"/>
              <a:buAutoNum type="alphaUcPeriod"/>
            </a:pPr>
            <a:r>
              <a:rPr lang="en-US" sz="2800" dirty="0"/>
              <a:t>Law-Israel / </a:t>
            </a:r>
            <a:r>
              <a:rPr lang="en-US" sz="2800" dirty="0">
                <a:solidFill>
                  <a:srgbClr val="0000CC"/>
                </a:solidFill>
              </a:rPr>
              <a:t>Mosaic Law</a:t>
            </a:r>
          </a:p>
          <a:p>
            <a:pPr marL="461963" lvl="2" indent="-454025" algn="l">
              <a:lnSpc>
                <a:spcPct val="100000"/>
              </a:lnSpc>
              <a:spcBef>
                <a:spcPts val="0"/>
              </a:spcBef>
              <a:spcAft>
                <a:spcPts val="1200"/>
              </a:spcAft>
              <a:buFont typeface="+mj-lt"/>
              <a:buAutoNum type="alphaUcPeriod"/>
            </a:pPr>
            <a:r>
              <a:rPr lang="en-US" sz="2800" dirty="0"/>
              <a:t>Church Age / </a:t>
            </a:r>
            <a:r>
              <a:rPr lang="en-US" sz="2800" dirty="0">
                <a:solidFill>
                  <a:srgbClr val="0000CC"/>
                </a:solidFill>
              </a:rPr>
              <a:t>Grace</a:t>
            </a:r>
          </a:p>
          <a:p>
            <a:pPr marL="0" lvl="2" algn="l">
              <a:lnSpc>
                <a:spcPct val="100000"/>
              </a:lnSpc>
              <a:spcBef>
                <a:spcPts val="0"/>
              </a:spcBef>
              <a:spcAft>
                <a:spcPts val="1200"/>
              </a:spcAft>
            </a:pPr>
            <a:r>
              <a:rPr lang="en-US" sz="2800" dirty="0"/>
              <a:t>***The Tribulation***</a:t>
            </a:r>
          </a:p>
          <a:p>
            <a:pPr marL="522288" lvl="2" indent="-514350" algn="l">
              <a:lnSpc>
                <a:spcPct val="100000"/>
              </a:lnSpc>
              <a:spcBef>
                <a:spcPts val="0"/>
              </a:spcBef>
              <a:spcAft>
                <a:spcPts val="1200"/>
              </a:spcAft>
              <a:buFont typeface="+mj-lt"/>
              <a:buAutoNum type="alphaUcPeriod" startAt="7"/>
            </a:pPr>
            <a:r>
              <a:rPr lang="en-US" sz="2800" dirty="0"/>
              <a:t>Millennial Kingdom / </a:t>
            </a:r>
            <a:r>
              <a:rPr lang="en-US" sz="2800" dirty="0">
                <a:solidFill>
                  <a:srgbClr val="0000CC"/>
                </a:solidFill>
              </a:rPr>
              <a:t>Millennium</a:t>
            </a:r>
          </a:p>
          <a:p>
            <a:pPr marL="7938" lvl="2" algn="l">
              <a:lnSpc>
                <a:spcPct val="100000"/>
              </a:lnSpc>
              <a:spcBef>
                <a:spcPts val="0"/>
              </a:spcBef>
              <a:spcAft>
                <a:spcPts val="1200"/>
              </a:spcAft>
            </a:pPr>
            <a:r>
              <a:rPr lang="en-US" sz="2800" dirty="0"/>
              <a:t>***Eternal State*** </a:t>
            </a:r>
          </a:p>
        </p:txBody>
      </p:sp>
      <p:pic>
        <p:nvPicPr>
          <p:cNvPr id="4" name="Picture 10" descr="083-Dispensation-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9687" y="1422022"/>
            <a:ext cx="523289" cy="457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083-Dispensation-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73323" y="2009762"/>
            <a:ext cx="499653" cy="457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083-Dispensation-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78747" y="2466962"/>
            <a:ext cx="688603" cy="457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84313" y="3137488"/>
            <a:ext cx="536878" cy="457200"/>
          </a:xfrm>
          <a:prstGeom prst="rect">
            <a:avLst/>
          </a:prstGeom>
        </p:spPr>
      </p:pic>
      <p:pic>
        <p:nvPicPr>
          <p:cNvPr id="8" name="Picture 10" descr="083-Dispensation-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57659" y="3711010"/>
            <a:ext cx="610113" cy="457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7" descr="083-Dispensation-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68953" y="4298750"/>
            <a:ext cx="304022"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1" descr="083-Dispensation-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77159" y="5412258"/>
            <a:ext cx="690191"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1510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3D3E7D0-9C90-4E37-A21E-8009E4F08E16}"/>
              </a:ext>
            </a:extLst>
          </p:cNvPr>
          <p:cNvSpPr txBox="1">
            <a:spLocks/>
          </p:cNvSpPr>
          <p:nvPr/>
        </p:nvSpPr>
        <p:spPr>
          <a:xfrm>
            <a:off x="606175" y="199414"/>
            <a:ext cx="10962526" cy="13930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mn-lt"/>
              </a:rPr>
              <a:t>The Story of the Bible:</a:t>
            </a:r>
          </a:p>
          <a:p>
            <a:pPr algn="ctr"/>
            <a:r>
              <a:rPr lang="en-US" sz="3600" b="1" dirty="0">
                <a:latin typeface="+mn-lt"/>
              </a:rPr>
              <a:t>From a Garden to a City, </a:t>
            </a:r>
            <a:r>
              <a:rPr lang="en-US" sz="3600" b="1" i="1" u="sng" dirty="0">
                <a:solidFill>
                  <a:srgbClr val="0000CC"/>
                </a:solidFill>
                <a:latin typeface="+mn-lt"/>
                <a:ea typeface="+mn-ea"/>
                <a:cs typeface="+mn-cs"/>
              </a:rPr>
              <a:t>and Beyond!</a:t>
            </a:r>
          </a:p>
        </p:txBody>
      </p:sp>
      <p:pic>
        <p:nvPicPr>
          <p:cNvPr id="2" name="Picture 1">
            <a:extLst>
              <a:ext uri="{FF2B5EF4-FFF2-40B4-BE49-F238E27FC236}">
                <a16:creationId xmlns:a16="http://schemas.microsoft.com/office/drawing/2014/main" id="{44784635-874E-457F-B55F-4DB6859C99E6}"/>
              </a:ext>
            </a:extLst>
          </p:cNvPr>
          <p:cNvPicPr>
            <a:picLocks noChangeAspect="1"/>
          </p:cNvPicPr>
          <p:nvPr/>
        </p:nvPicPr>
        <p:blipFill>
          <a:blip r:embed="rId3"/>
          <a:stretch>
            <a:fillRect/>
          </a:stretch>
        </p:blipFill>
        <p:spPr>
          <a:xfrm>
            <a:off x="2524125" y="1617957"/>
            <a:ext cx="7143750" cy="4762500"/>
          </a:xfrm>
          <a:prstGeom prst="rect">
            <a:avLst/>
          </a:prstGeom>
        </p:spPr>
      </p:pic>
    </p:spTree>
    <p:extLst>
      <p:ext uri="{BB962C8B-B14F-4D97-AF65-F5344CB8AC3E}">
        <p14:creationId xmlns:p14="http://schemas.microsoft.com/office/powerpoint/2010/main" val="5460538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235920"/>
            <a:ext cx="7886700" cy="400184"/>
          </a:xfrm>
        </p:spPr>
        <p:txBody>
          <a:bodyPr>
            <a:normAutofit fontScale="90000"/>
          </a:bodyPr>
          <a:lstStyle/>
          <a:p>
            <a:pPr algn="ctr"/>
            <a:r>
              <a:rPr lang="en-US" sz="2400" b="1" dirty="0">
                <a:latin typeface="+mn-lt"/>
              </a:rPr>
              <a:t>Resources Used &amp; Suggested</a:t>
            </a:r>
          </a:p>
        </p:txBody>
      </p:sp>
      <p:sp>
        <p:nvSpPr>
          <p:cNvPr id="3" name="Content Placeholder 2"/>
          <p:cNvSpPr>
            <a:spLocks noGrp="1"/>
          </p:cNvSpPr>
          <p:nvPr>
            <p:ph idx="1"/>
          </p:nvPr>
        </p:nvSpPr>
        <p:spPr>
          <a:xfrm>
            <a:off x="609600" y="740894"/>
            <a:ext cx="10958513" cy="5812318"/>
          </a:xfrm>
        </p:spPr>
        <p:txBody>
          <a:bodyPr>
            <a:noAutofit/>
          </a:bodyPr>
          <a:lstStyle/>
          <a:p>
            <a:pPr marL="231775" indent="-231775">
              <a:lnSpc>
                <a:spcPct val="100000"/>
              </a:lnSpc>
              <a:spcBef>
                <a:spcPts val="0"/>
              </a:spcBef>
            </a:pPr>
            <a:r>
              <a:rPr lang="en-US" sz="1750" dirty="0"/>
              <a:t>Alva J. McClain, Law &amp; Grace, Moody, 1967 978-088469-001-6</a:t>
            </a:r>
          </a:p>
          <a:p>
            <a:pPr marL="231775" indent="-231775">
              <a:lnSpc>
                <a:spcPct val="100000"/>
              </a:lnSpc>
              <a:spcBef>
                <a:spcPts val="0"/>
              </a:spcBef>
            </a:pPr>
            <a:r>
              <a:rPr lang="en-US" sz="1750" dirty="0"/>
              <a:t>A. G. Fruchtenbaum, Israelology: The Missing Link in Systematic Theology, Ariel Ministries 1994, 978-0914863052</a:t>
            </a:r>
          </a:p>
          <a:p>
            <a:pPr marL="231775" indent="-231775">
              <a:lnSpc>
                <a:spcPct val="100000"/>
              </a:lnSpc>
              <a:spcBef>
                <a:spcPts val="0"/>
              </a:spcBef>
            </a:pPr>
            <a:r>
              <a:rPr lang="en-US" sz="1750" dirty="0"/>
              <a:t>Charles C. Ryrie, Dispensationalism, Moody, 2007, 080242189X</a:t>
            </a:r>
          </a:p>
          <a:p>
            <a:pPr marL="231775" indent="-231775">
              <a:lnSpc>
                <a:spcPct val="100000"/>
              </a:lnSpc>
              <a:spcBef>
                <a:spcPts val="0"/>
              </a:spcBef>
            </a:pPr>
            <a:r>
              <a:rPr lang="en-US" sz="1750" dirty="0"/>
              <a:t>Christopher Cone, gen. ed., Dispensationalism Tomorrow &amp; Beyond, Tyndale Seminary Press, 2008 9780981479101</a:t>
            </a:r>
          </a:p>
          <a:p>
            <a:pPr marL="231775" indent="-231775">
              <a:lnSpc>
                <a:spcPct val="100000"/>
              </a:lnSpc>
              <a:spcBef>
                <a:spcPts val="0"/>
              </a:spcBef>
            </a:pPr>
            <a:r>
              <a:rPr lang="en-US" sz="1750" dirty="0"/>
              <a:t>Christopher Cone, gen. ed., An Introduction To The New Covenant, Tyndale Seminary Press, 2013, 9781938484100</a:t>
            </a:r>
          </a:p>
          <a:p>
            <a:pPr marL="231775" indent="-231775">
              <a:lnSpc>
                <a:spcPct val="100000"/>
              </a:lnSpc>
              <a:spcBef>
                <a:spcPts val="0"/>
              </a:spcBef>
            </a:pPr>
            <a:r>
              <a:rPr lang="en-US" sz="1750" dirty="0"/>
              <a:t>Thomas Ice, Covenants and Dispensations (Part 10), </a:t>
            </a:r>
            <a:r>
              <a:rPr lang="en-US" sz="1750" dirty="0">
                <a:hlinkClick r:id="rId2"/>
              </a:rPr>
              <a:t>https://www.pre-trib.org/dr-thomas-ice/message/covenants-and-dispensations-part-10</a:t>
            </a:r>
            <a:r>
              <a:rPr lang="en-US" sz="1750" dirty="0"/>
              <a:t> </a:t>
            </a:r>
          </a:p>
          <a:p>
            <a:pPr marL="231775" indent="-231775">
              <a:lnSpc>
                <a:spcPct val="100000"/>
              </a:lnSpc>
              <a:spcBef>
                <a:spcPts val="0"/>
              </a:spcBef>
            </a:pPr>
            <a:r>
              <a:rPr lang="en-US" sz="1750" dirty="0"/>
              <a:t>Lewis S. Chafer, Major Bible Themes, Zondervan, 1974, 0-310-22390-3</a:t>
            </a:r>
          </a:p>
          <a:p>
            <a:pPr marL="231775" indent="-231775">
              <a:lnSpc>
                <a:spcPct val="100000"/>
              </a:lnSpc>
              <a:spcBef>
                <a:spcPts val="0"/>
              </a:spcBef>
            </a:pPr>
            <a:r>
              <a:rPr lang="en-US" sz="1750" dirty="0"/>
              <a:t>Mike Stallard, gen .ed., Dispensational Understanding of the New Covenant, Regular Baptist Books, 2012, 9781607764946</a:t>
            </a:r>
          </a:p>
          <a:p>
            <a:pPr marL="231775" indent="-231775">
              <a:lnSpc>
                <a:spcPct val="100000"/>
              </a:lnSpc>
              <a:spcBef>
                <a:spcPts val="0"/>
              </a:spcBef>
            </a:pPr>
            <a:r>
              <a:rPr lang="en-US" sz="1750" dirty="0"/>
              <a:t>Paul Enns, The Moody Handbook of Theology, Moody 1989, </a:t>
            </a:r>
          </a:p>
          <a:p>
            <a:pPr marL="231775" indent="-231775">
              <a:lnSpc>
                <a:spcPct val="100000"/>
              </a:lnSpc>
              <a:spcBef>
                <a:spcPts val="0"/>
              </a:spcBef>
            </a:pPr>
            <a:r>
              <a:rPr lang="en-US" sz="1750" dirty="0" err="1"/>
              <a:t>Renald</a:t>
            </a:r>
            <a:r>
              <a:rPr lang="en-US" sz="1750" dirty="0"/>
              <a:t> E. Showers, There Really Is A Difference, Friend of Israel Gospel Ministry, 1990, 0915540509</a:t>
            </a:r>
          </a:p>
          <a:p>
            <a:pPr marL="231775" indent="-231775">
              <a:lnSpc>
                <a:spcPct val="100000"/>
              </a:lnSpc>
              <a:spcBef>
                <a:spcPts val="0"/>
              </a:spcBef>
            </a:pPr>
            <a:r>
              <a:rPr lang="en-US" sz="1750" dirty="0"/>
              <a:t>Rene </a:t>
            </a:r>
            <a:r>
              <a:rPr lang="en-US" sz="1750" dirty="0" err="1"/>
              <a:t>Pache</a:t>
            </a:r>
            <a:r>
              <a:rPr lang="en-US" sz="1750" dirty="0"/>
              <a:t>, The Inspiration and Authority of Scripture, Sheffield Pub Co, 1992</a:t>
            </a:r>
          </a:p>
          <a:p>
            <a:pPr marL="231775" indent="-231775">
              <a:lnSpc>
                <a:spcPct val="100000"/>
              </a:lnSpc>
              <a:spcBef>
                <a:spcPts val="0"/>
              </a:spcBef>
            </a:pPr>
            <a:r>
              <a:rPr lang="en-US" sz="1750" dirty="0"/>
              <a:t>Roy B. </a:t>
            </a:r>
            <a:r>
              <a:rPr lang="en-US" sz="1750" dirty="0" err="1"/>
              <a:t>Zuck</a:t>
            </a:r>
            <a:r>
              <a:rPr lang="en-US" sz="1750" dirty="0"/>
              <a:t>, Basic Bible Interpretation, SP Publications, 1991</a:t>
            </a:r>
          </a:p>
          <a:p>
            <a:pPr marL="231775" indent="-231775">
              <a:lnSpc>
                <a:spcPct val="100000"/>
              </a:lnSpc>
              <a:spcBef>
                <a:spcPts val="0"/>
              </a:spcBef>
            </a:pPr>
            <a:r>
              <a:rPr lang="en-US" sz="1750" dirty="0"/>
              <a:t>Walvoord, J. F., The Prophecy Knowledge Handbook. Wheaton, IL: Victor Books. 1990. </a:t>
            </a:r>
          </a:p>
          <a:p>
            <a:pPr marL="231775" indent="-231775">
              <a:lnSpc>
                <a:spcPct val="100000"/>
              </a:lnSpc>
              <a:spcBef>
                <a:spcPts val="0"/>
              </a:spcBef>
            </a:pPr>
            <a:r>
              <a:rPr lang="en-US" sz="1750" dirty="0"/>
              <a:t>Charting the End Times </a:t>
            </a:r>
            <a:r>
              <a:rPr lang="en-US" sz="1750" dirty="0" err="1"/>
              <a:t>CD-Rom</a:t>
            </a:r>
            <a:r>
              <a:rPr lang="en-US" sz="1750" dirty="0"/>
              <a:t>: A Visual Guide to Understanding Bible Prophecy, ISBN-10: 0736917624</a:t>
            </a:r>
          </a:p>
          <a:p>
            <a:pPr marL="0" indent="0">
              <a:lnSpc>
                <a:spcPct val="100000"/>
              </a:lnSpc>
              <a:spcBef>
                <a:spcPts val="0"/>
              </a:spcBef>
              <a:buNone/>
            </a:pPr>
            <a:r>
              <a:rPr lang="en-US" sz="1750" dirty="0"/>
              <a:t>Materials from:</a:t>
            </a:r>
          </a:p>
          <a:p>
            <a:pPr marL="233363" indent="-233363">
              <a:lnSpc>
                <a:spcPct val="100000"/>
              </a:lnSpc>
              <a:spcBef>
                <a:spcPts val="0"/>
              </a:spcBef>
            </a:pPr>
            <a:r>
              <a:rPr lang="en-US" sz="1750" dirty="0">
                <a:highlight>
                  <a:srgbClr val="FFFF00"/>
                </a:highlight>
              </a:rPr>
              <a:t>Ed Allsteadt, </a:t>
            </a:r>
            <a:r>
              <a:rPr lang="en-US" sz="1750" dirty="0">
                <a:highlight>
                  <a:srgbClr val="FFFF00"/>
                </a:highlight>
                <a:hlinkClick r:id="rId3"/>
              </a:rPr>
              <a:t>https://job42ministry.org/dispensational-clarity</a:t>
            </a:r>
            <a:r>
              <a:rPr lang="en-US" sz="1750" dirty="0">
                <a:highlight>
                  <a:srgbClr val="FFFF00"/>
                </a:highlight>
              </a:rPr>
              <a:t> </a:t>
            </a:r>
          </a:p>
          <a:p>
            <a:pPr marL="233363" indent="-233363">
              <a:lnSpc>
                <a:spcPct val="100000"/>
              </a:lnSpc>
              <a:spcBef>
                <a:spcPts val="0"/>
              </a:spcBef>
            </a:pPr>
            <a:r>
              <a:rPr lang="en-US" sz="1750" dirty="0"/>
              <a:t>Dr. Andy Woods, Sugar Land Bible Church, </a:t>
            </a:r>
            <a:r>
              <a:rPr lang="en-US" sz="1750" dirty="0">
                <a:hlinkClick r:id="rId4"/>
              </a:rPr>
              <a:t>www.slbc.org</a:t>
            </a:r>
            <a:r>
              <a:rPr lang="en-US" sz="1750" dirty="0"/>
              <a:t> </a:t>
            </a:r>
          </a:p>
          <a:p>
            <a:pPr marL="233363" indent="-233363">
              <a:lnSpc>
                <a:spcPct val="100000"/>
              </a:lnSpc>
              <a:spcBef>
                <a:spcPts val="0"/>
              </a:spcBef>
            </a:pPr>
            <a:r>
              <a:rPr lang="en-US" sz="1750" dirty="0"/>
              <a:t>Dr. Vern Peterman, Holly Hills Bible Church, </a:t>
            </a:r>
            <a:r>
              <a:rPr lang="en-US" sz="1750" dirty="0">
                <a:hlinkClick r:id="rId5"/>
              </a:rPr>
              <a:t>www.hollyhillsbiblechurch.org</a:t>
            </a:r>
            <a:r>
              <a:rPr lang="en-US" sz="1750" dirty="0"/>
              <a:t> </a:t>
            </a:r>
          </a:p>
          <a:p>
            <a:pPr marL="233363" lvl="2" indent="-233363">
              <a:lnSpc>
                <a:spcPct val="100000"/>
              </a:lnSpc>
              <a:spcBef>
                <a:spcPts val="0"/>
              </a:spcBef>
            </a:pPr>
            <a:r>
              <a:rPr lang="en-US" sz="1750" dirty="0"/>
              <a:t>George Zeller, Middletown Bible Church, </a:t>
            </a:r>
            <a:r>
              <a:rPr lang="en-US" sz="1750" dirty="0">
                <a:hlinkClick r:id="rId6"/>
              </a:rPr>
              <a:t>www.middletownbiblechurch.org</a:t>
            </a:r>
            <a:endParaRPr lang="en-US" sz="1750" dirty="0"/>
          </a:p>
        </p:txBody>
      </p:sp>
    </p:spTree>
    <p:extLst>
      <p:ext uri="{BB962C8B-B14F-4D97-AF65-F5344CB8AC3E}">
        <p14:creationId xmlns:p14="http://schemas.microsoft.com/office/powerpoint/2010/main" val="1851348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050768" y="190869"/>
            <a:ext cx="8090464"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80380" y="1093625"/>
            <a:ext cx="2351314" cy="5486400"/>
          </a:xfrm>
          <a:prstGeom prst="rect">
            <a:avLst/>
          </a:prstGeom>
        </p:spPr>
      </p:pic>
      <p:pic>
        <p:nvPicPr>
          <p:cNvPr id="2" name="Picture 1">
            <a:extLst>
              <a:ext uri="{FF2B5EF4-FFF2-40B4-BE49-F238E27FC236}">
                <a16:creationId xmlns:a16="http://schemas.microsoft.com/office/drawing/2014/main" id="{A4668AB2-4235-4E6C-A04A-30EA26FD31C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19600" y="1093625"/>
            <a:ext cx="3657600" cy="2743200"/>
          </a:xfrm>
          <a:prstGeom prst="rect">
            <a:avLst/>
          </a:prstGeom>
        </p:spPr>
      </p:pic>
      <p:pic>
        <p:nvPicPr>
          <p:cNvPr id="3" name="Picture 2">
            <a:extLst>
              <a:ext uri="{FF2B5EF4-FFF2-40B4-BE49-F238E27FC236}">
                <a16:creationId xmlns:a16="http://schemas.microsoft.com/office/drawing/2014/main" id="{EA73529A-D517-4444-AEEE-44CB3785A3A7}"/>
              </a:ext>
            </a:extLst>
          </p:cNvPr>
          <p:cNvPicPr>
            <a:picLocks noChangeAspect="1"/>
          </p:cNvPicPr>
          <p:nvPr/>
        </p:nvPicPr>
        <p:blipFill>
          <a:blip r:embed="rId5"/>
          <a:stretch>
            <a:fillRect/>
          </a:stretch>
        </p:blipFill>
        <p:spPr>
          <a:xfrm>
            <a:off x="6810375" y="3970175"/>
            <a:ext cx="3657600" cy="2743200"/>
          </a:xfrm>
          <a:prstGeom prst="rect">
            <a:avLst/>
          </a:prstGeom>
        </p:spPr>
      </p:pic>
    </p:spTree>
    <p:extLst>
      <p:ext uri="{BB962C8B-B14F-4D97-AF65-F5344CB8AC3E}">
        <p14:creationId xmlns:p14="http://schemas.microsoft.com/office/powerpoint/2010/main" val="2813543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FD8573-2201-494E-966E-BADF6C9BA711}"/>
              </a:ext>
            </a:extLst>
          </p:cNvPr>
          <p:cNvSpPr/>
          <p:nvPr/>
        </p:nvSpPr>
        <p:spPr>
          <a:xfrm>
            <a:off x="603411" y="1070040"/>
            <a:ext cx="10972800" cy="4478149"/>
          </a:xfrm>
          <a:prstGeom prst="rect">
            <a:avLst/>
          </a:prstGeom>
        </p:spPr>
        <p:txBody>
          <a:bodyPr wrap="square">
            <a:spAutoFit/>
          </a:bodyPr>
          <a:lstStyle/>
          <a:p>
            <a:pPr marL="233363" indent="-233363" algn="just">
              <a:spcAft>
                <a:spcPts val="600"/>
              </a:spcAft>
              <a:buFont typeface="Arial" panose="020B0604020202020204" pitchFamily="34" charset="0"/>
              <a:buChar char="•"/>
            </a:pPr>
            <a:r>
              <a:rPr lang="en-US" sz="2800" b="1" u="sng" dirty="0">
                <a:solidFill>
                  <a:srgbClr val="0000CC"/>
                </a:solidFill>
              </a:rPr>
              <a:t>The church age began on the Day of Pentecost (Acts 2)</a:t>
            </a:r>
            <a:r>
              <a:rPr lang="en-US" sz="2800" dirty="0"/>
              <a:t>. The rule of life [reigning principle] for the church is grace. All aspects of life are to spring forth from grace for the church age believer and the extent of God's grace is expanded to all peoples through the worldwide offer of the gospel. This does not mean that there was no grace before the events of Acts 2, rather that this is a time in which God magnifies His grace through the global preaching of the gospel to all mankind. </a:t>
            </a:r>
          </a:p>
          <a:p>
            <a:pPr marL="233363" indent="-233363" algn="just">
              <a:spcAft>
                <a:spcPts val="600"/>
              </a:spcAft>
              <a:buFont typeface="Arial" panose="020B0604020202020204" pitchFamily="34" charset="0"/>
              <a:buChar char="•"/>
            </a:pPr>
            <a:r>
              <a:rPr lang="en-US" sz="2800" b="1" u="sng" dirty="0">
                <a:solidFill>
                  <a:srgbClr val="0000CC"/>
                </a:solidFill>
              </a:rPr>
              <a:t>Man's responsibility</a:t>
            </a:r>
            <a:r>
              <a:rPr lang="en-US" sz="2800" dirty="0"/>
              <a:t> during the current age is to accept the gift of Christ's righteousness which is freely offered to all mankind (Rom. 5:15-18). </a:t>
            </a:r>
            <a:endParaRPr lang="en-US" sz="2800" b="1" dirty="0"/>
          </a:p>
        </p:txBody>
      </p:sp>
      <p:sp>
        <p:nvSpPr>
          <p:cNvPr id="6" name="Title 1">
            <a:extLst>
              <a:ext uri="{FF2B5EF4-FFF2-40B4-BE49-F238E27FC236}">
                <a16:creationId xmlns:a16="http://schemas.microsoft.com/office/drawing/2014/main" id="{743137BD-6104-4391-85FB-38CD872C17ED}"/>
              </a:ext>
            </a:extLst>
          </p:cNvPr>
          <p:cNvSpPr txBox="1">
            <a:spLocks/>
          </p:cNvSpPr>
          <p:nvPr/>
        </p:nvSpPr>
        <p:spPr>
          <a:xfrm>
            <a:off x="2050768" y="190869"/>
            <a:ext cx="8090464"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sp>
        <p:nvSpPr>
          <p:cNvPr id="3" name="Rectangle 2">
            <a:extLst>
              <a:ext uri="{FF2B5EF4-FFF2-40B4-BE49-F238E27FC236}">
                <a16:creationId xmlns:a16="http://schemas.microsoft.com/office/drawing/2014/main" id="{965D4686-5B8A-6AC1-A6F3-8B1097F7DA83}"/>
              </a:ext>
            </a:extLst>
          </p:cNvPr>
          <p:cNvSpPr/>
          <p:nvPr/>
        </p:nvSpPr>
        <p:spPr>
          <a:xfrm>
            <a:off x="1652128" y="6385889"/>
            <a:ext cx="8887744" cy="369332"/>
          </a:xfrm>
          <a:prstGeom prst="rect">
            <a:avLst/>
          </a:prstGeom>
        </p:spPr>
        <p:txBody>
          <a:bodyPr wrap="square">
            <a:spAutoFit/>
          </a:bodyPr>
          <a:lstStyle/>
          <a:p>
            <a:r>
              <a:rPr lang="en-US" dirty="0"/>
              <a:t>https://www.pre-trib.org/dr-thomas-ice/message/covenants-and-dispensations-part-10/read</a:t>
            </a:r>
          </a:p>
        </p:txBody>
      </p:sp>
    </p:spTree>
    <p:extLst>
      <p:ext uri="{BB962C8B-B14F-4D97-AF65-F5344CB8AC3E}">
        <p14:creationId xmlns:p14="http://schemas.microsoft.com/office/powerpoint/2010/main" val="2243100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FD8573-2201-494E-966E-BADF6C9BA711}"/>
              </a:ext>
            </a:extLst>
          </p:cNvPr>
          <p:cNvSpPr/>
          <p:nvPr/>
        </p:nvSpPr>
        <p:spPr>
          <a:xfrm>
            <a:off x="617336" y="1070043"/>
            <a:ext cx="10972800" cy="2046714"/>
          </a:xfrm>
          <a:prstGeom prst="rect">
            <a:avLst/>
          </a:prstGeom>
        </p:spPr>
        <p:txBody>
          <a:bodyPr wrap="square">
            <a:spAutoFit/>
          </a:bodyPr>
          <a:lstStyle/>
          <a:p>
            <a:pPr marL="233363" indent="-233363" algn="just">
              <a:spcAft>
                <a:spcPts val="1800"/>
              </a:spcAft>
              <a:buFont typeface="Arial" panose="020B0604020202020204" pitchFamily="34" charset="0"/>
              <a:buChar char="•"/>
            </a:pPr>
            <a:r>
              <a:rPr lang="en-US" sz="2800" b="1" u="sng" dirty="0">
                <a:solidFill>
                  <a:srgbClr val="0000CC"/>
                </a:solidFill>
              </a:rPr>
              <a:t>The Church age ends</a:t>
            </a:r>
            <a:r>
              <a:rPr lang="en-US" sz="2800" b="1" dirty="0">
                <a:solidFill>
                  <a:srgbClr val="0000CC"/>
                </a:solidFill>
              </a:rPr>
              <a:t> </a:t>
            </a:r>
            <a:r>
              <a:rPr lang="en-US" sz="2800" b="1" dirty="0"/>
              <a:t>with the Rapture of the church </a:t>
            </a:r>
            <a:r>
              <a:rPr lang="en-US" sz="2800" dirty="0"/>
              <a:t>when the last member of the body of Christ comes to faith in Jesus as their Messiah. </a:t>
            </a:r>
          </a:p>
          <a:p>
            <a:pPr marL="233363" indent="-233363" algn="just">
              <a:spcAft>
                <a:spcPts val="1800"/>
              </a:spcAft>
              <a:buFont typeface="Arial" panose="020B0604020202020204" pitchFamily="34" charset="0"/>
              <a:buChar char="•"/>
            </a:pPr>
            <a:r>
              <a:rPr lang="en-US" sz="2800" b="1" u="sng" dirty="0">
                <a:solidFill>
                  <a:srgbClr val="0000CC"/>
                </a:solidFill>
              </a:rPr>
              <a:t>This dispensation ends</a:t>
            </a:r>
            <a:r>
              <a:rPr lang="en-US" sz="2800" b="1" dirty="0">
                <a:solidFill>
                  <a:srgbClr val="0000CC"/>
                </a:solidFill>
              </a:rPr>
              <a:t> </a:t>
            </a:r>
            <a:r>
              <a:rPr lang="en-US" sz="2800" b="1" dirty="0"/>
              <a:t>in the judgment of the tribulation upon a Christ-rejecting world.</a:t>
            </a:r>
          </a:p>
        </p:txBody>
      </p:sp>
      <p:sp>
        <p:nvSpPr>
          <p:cNvPr id="5" name="Rectangle 4">
            <a:extLst>
              <a:ext uri="{FF2B5EF4-FFF2-40B4-BE49-F238E27FC236}">
                <a16:creationId xmlns:a16="http://schemas.microsoft.com/office/drawing/2014/main" id="{ACA94E26-768F-43FB-AC62-02CCA4FAD2EF}"/>
              </a:ext>
            </a:extLst>
          </p:cNvPr>
          <p:cNvSpPr/>
          <p:nvPr/>
        </p:nvSpPr>
        <p:spPr>
          <a:xfrm>
            <a:off x="1652128" y="6385889"/>
            <a:ext cx="8887744" cy="369332"/>
          </a:xfrm>
          <a:prstGeom prst="rect">
            <a:avLst/>
          </a:prstGeom>
        </p:spPr>
        <p:txBody>
          <a:bodyPr wrap="square">
            <a:spAutoFit/>
          </a:bodyPr>
          <a:lstStyle/>
          <a:p>
            <a:r>
              <a:rPr lang="en-US" dirty="0"/>
              <a:t>https://www.pre-trib.org/dr-thomas-ice/message/covenants-and-dispensations-part-10/read</a:t>
            </a:r>
          </a:p>
        </p:txBody>
      </p:sp>
      <p:sp>
        <p:nvSpPr>
          <p:cNvPr id="6" name="Title 1">
            <a:extLst>
              <a:ext uri="{FF2B5EF4-FFF2-40B4-BE49-F238E27FC236}">
                <a16:creationId xmlns:a16="http://schemas.microsoft.com/office/drawing/2014/main" id="{743137BD-6104-4391-85FB-38CD872C17ED}"/>
              </a:ext>
            </a:extLst>
          </p:cNvPr>
          <p:cNvSpPr txBox="1">
            <a:spLocks/>
          </p:cNvSpPr>
          <p:nvPr/>
        </p:nvSpPr>
        <p:spPr>
          <a:xfrm>
            <a:off x="2050768" y="190869"/>
            <a:ext cx="8090464"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pic>
        <p:nvPicPr>
          <p:cNvPr id="3" name="Picture 2">
            <a:extLst>
              <a:ext uri="{FF2B5EF4-FFF2-40B4-BE49-F238E27FC236}">
                <a16:creationId xmlns:a16="http://schemas.microsoft.com/office/drawing/2014/main" id="{5E27E45D-F031-EEFC-B938-7A28252C4A39}"/>
              </a:ext>
            </a:extLst>
          </p:cNvPr>
          <p:cNvPicPr>
            <a:picLocks noChangeAspect="1"/>
          </p:cNvPicPr>
          <p:nvPr/>
        </p:nvPicPr>
        <p:blipFill>
          <a:blip r:embed="rId2"/>
          <a:stretch>
            <a:fillRect/>
          </a:stretch>
        </p:blipFill>
        <p:spPr>
          <a:xfrm>
            <a:off x="1509614" y="3306497"/>
            <a:ext cx="3657600" cy="2743200"/>
          </a:xfrm>
          <a:prstGeom prst="rect">
            <a:avLst/>
          </a:prstGeom>
          <a:effectLst>
            <a:glow rad="228600">
              <a:schemeClr val="accent4">
                <a:satMod val="175000"/>
                <a:alpha val="40000"/>
              </a:schemeClr>
            </a:glow>
          </a:effectLst>
        </p:spPr>
      </p:pic>
      <p:pic>
        <p:nvPicPr>
          <p:cNvPr id="7" name="Picture 6">
            <a:extLst>
              <a:ext uri="{FF2B5EF4-FFF2-40B4-BE49-F238E27FC236}">
                <a16:creationId xmlns:a16="http://schemas.microsoft.com/office/drawing/2014/main" id="{87822A32-8C27-E203-CE7C-ECAEB227BC6F}"/>
              </a:ext>
            </a:extLst>
          </p:cNvPr>
          <p:cNvPicPr>
            <a:picLocks noChangeAspect="1"/>
          </p:cNvPicPr>
          <p:nvPr/>
        </p:nvPicPr>
        <p:blipFill>
          <a:blip r:embed="rId3"/>
          <a:stretch>
            <a:fillRect/>
          </a:stretch>
        </p:blipFill>
        <p:spPr>
          <a:xfrm>
            <a:off x="7024788" y="3306497"/>
            <a:ext cx="3657600" cy="2743200"/>
          </a:xfrm>
          <a:prstGeom prst="rect">
            <a:avLst/>
          </a:prstGeom>
          <a:effectLst>
            <a:glow rad="228600">
              <a:srgbClr val="FF0000">
                <a:alpha val="40000"/>
              </a:srgbClr>
            </a:glow>
          </a:effectLst>
        </p:spPr>
      </p:pic>
    </p:spTree>
    <p:extLst>
      <p:ext uri="{BB962C8B-B14F-4D97-AF65-F5344CB8AC3E}">
        <p14:creationId xmlns:p14="http://schemas.microsoft.com/office/powerpoint/2010/main" val="3904377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FD8573-2201-494E-966E-BADF6C9BA711}"/>
              </a:ext>
            </a:extLst>
          </p:cNvPr>
          <p:cNvSpPr/>
          <p:nvPr/>
        </p:nvSpPr>
        <p:spPr>
          <a:xfrm>
            <a:off x="608053" y="1070040"/>
            <a:ext cx="10968158" cy="4862870"/>
          </a:xfrm>
          <a:prstGeom prst="rect">
            <a:avLst/>
          </a:prstGeom>
        </p:spPr>
        <p:txBody>
          <a:bodyPr wrap="square">
            <a:spAutoFit/>
          </a:bodyPr>
          <a:lstStyle/>
          <a:p>
            <a:pPr algn="just">
              <a:spcAft>
                <a:spcPts val="1200"/>
              </a:spcAft>
            </a:pPr>
            <a:r>
              <a:rPr lang="en-US" sz="2800" dirty="0"/>
              <a:t>There are two aspects of the grace of God in this economy: </a:t>
            </a:r>
          </a:p>
          <a:p>
            <a:pPr marL="971550" lvl="1" indent="-514350" algn="just">
              <a:spcAft>
                <a:spcPts val="1200"/>
              </a:spcAft>
              <a:buAutoNum type="arabicParenBoth"/>
            </a:pPr>
            <a:r>
              <a:rPr lang="en-US" sz="2800" dirty="0"/>
              <a:t>the blessing is </a:t>
            </a:r>
            <a:r>
              <a:rPr lang="en-US" sz="2800" b="1" dirty="0">
                <a:solidFill>
                  <a:srgbClr val="0000CC"/>
                </a:solidFill>
              </a:rPr>
              <a:t>entirely of grace </a:t>
            </a:r>
            <a:r>
              <a:rPr lang="en-US" sz="2800" dirty="0"/>
              <a:t>and</a:t>
            </a:r>
          </a:p>
          <a:p>
            <a:pPr marL="971550" lvl="1" indent="-514350" algn="just">
              <a:spcAft>
                <a:spcPts val="1200"/>
              </a:spcAft>
              <a:buAutoNum type="arabicParenBoth"/>
            </a:pPr>
            <a:r>
              <a:rPr lang="en-US" sz="2800" dirty="0"/>
              <a:t>that </a:t>
            </a:r>
            <a:r>
              <a:rPr lang="en-US" sz="2800" b="1" dirty="0">
                <a:solidFill>
                  <a:srgbClr val="0000CC"/>
                </a:solidFill>
              </a:rPr>
              <a:t>grace is for all</a:t>
            </a:r>
            <a:r>
              <a:rPr lang="en-US" sz="2800" dirty="0"/>
              <a:t>. </a:t>
            </a:r>
          </a:p>
          <a:p>
            <a:pPr marL="0" lvl="1" algn="just">
              <a:spcAft>
                <a:spcPts val="1200"/>
              </a:spcAft>
            </a:pPr>
            <a:r>
              <a:rPr lang="en-US" sz="2800" dirty="0"/>
              <a:t>God is no longer dealing with just one nation as a sample but with all mankind. The vast majority have rejected Him and as a result will be judged. </a:t>
            </a:r>
            <a:r>
              <a:rPr lang="en-US" sz="2800" b="1" u="sng" dirty="0">
                <a:solidFill>
                  <a:srgbClr val="0000CC"/>
                </a:solidFill>
              </a:rPr>
              <a:t>The [Grace] dispensation will end at the second coming of Christ </a:t>
            </a:r>
            <a:r>
              <a:rPr lang="en-US" sz="2800" dirty="0"/>
              <a:t>since, as suggested, the tribulation period itself is not a separate dispensation but is the judgment on those living persons who are Christ rejecters at the end of this present dispensation. The Scripture involved is Acts 2:1 to Revelation 19:21.</a:t>
            </a:r>
          </a:p>
        </p:txBody>
      </p:sp>
      <p:sp>
        <p:nvSpPr>
          <p:cNvPr id="5" name="Title 1">
            <a:extLst>
              <a:ext uri="{FF2B5EF4-FFF2-40B4-BE49-F238E27FC236}">
                <a16:creationId xmlns:a16="http://schemas.microsoft.com/office/drawing/2014/main" id="{35F83DD6-6E72-4A20-BCE7-62A7481002EC}"/>
              </a:ext>
            </a:extLst>
          </p:cNvPr>
          <p:cNvSpPr txBox="1">
            <a:spLocks/>
          </p:cNvSpPr>
          <p:nvPr/>
        </p:nvSpPr>
        <p:spPr>
          <a:xfrm>
            <a:off x="2050768" y="190869"/>
            <a:ext cx="8090464"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startAt="6"/>
            </a:pPr>
            <a:r>
              <a:rPr lang="en-US" sz="3600" b="1" dirty="0">
                <a:latin typeface="+mn-lt"/>
              </a:rPr>
              <a:t>Grace/Church Age </a:t>
            </a:r>
            <a:r>
              <a:rPr lang="en-US" sz="3600" b="1" dirty="0">
                <a:solidFill>
                  <a:srgbClr val="0000CC"/>
                </a:solidFill>
                <a:latin typeface="+mn-lt"/>
                <a:ea typeface="+mn-ea"/>
                <a:cs typeface="+mn-cs"/>
              </a:rPr>
              <a:t>(Acts 2:1-Rev. 19:21)</a:t>
            </a:r>
          </a:p>
        </p:txBody>
      </p:sp>
      <p:sp>
        <p:nvSpPr>
          <p:cNvPr id="4" name="Rectangle 3">
            <a:extLst>
              <a:ext uri="{FF2B5EF4-FFF2-40B4-BE49-F238E27FC236}">
                <a16:creationId xmlns:a16="http://schemas.microsoft.com/office/drawing/2014/main" id="{D2550DEB-63DC-48D2-A0F2-A195B146FC95}"/>
              </a:ext>
            </a:extLst>
          </p:cNvPr>
          <p:cNvSpPr/>
          <p:nvPr/>
        </p:nvSpPr>
        <p:spPr>
          <a:xfrm>
            <a:off x="1672046" y="6443228"/>
            <a:ext cx="8847908" cy="338554"/>
          </a:xfrm>
          <a:prstGeom prst="rect">
            <a:avLst/>
          </a:prstGeom>
        </p:spPr>
        <p:txBody>
          <a:bodyPr wrap="square">
            <a:spAutoFit/>
          </a:bodyPr>
          <a:lstStyle/>
          <a:p>
            <a:pPr algn="ctr">
              <a:spcAft>
                <a:spcPts val="600"/>
              </a:spcAft>
            </a:pPr>
            <a:r>
              <a:rPr lang="en-US" sz="1600" dirty="0">
                <a:solidFill>
                  <a:prstClr val="black"/>
                </a:solidFill>
              </a:rPr>
              <a:t>Ryrie, C. C. (1995). Dispensationalism (Rev. and expanded., p. 64). Chicago: Moody Publishers.</a:t>
            </a:r>
          </a:p>
        </p:txBody>
      </p:sp>
    </p:spTree>
    <p:extLst>
      <p:ext uri="{BB962C8B-B14F-4D97-AF65-F5344CB8AC3E}">
        <p14:creationId xmlns:p14="http://schemas.microsoft.com/office/powerpoint/2010/main" val="19720198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49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2755</TotalTime>
  <Words>4008</Words>
  <Application>Microsoft Office PowerPoint</Application>
  <PresentationFormat>Widescreen</PresentationFormat>
  <Paragraphs>408</Paragraphs>
  <Slides>57</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Calibri</vt:lpstr>
      <vt:lpstr>Calibri Light</vt:lpstr>
      <vt:lpstr>Corbel</vt:lpstr>
      <vt:lpstr>Wingdings</vt:lpstr>
      <vt:lpstr>Office Theme</vt:lpstr>
      <vt:lpstr>Biblical Dispensationalism</vt:lpstr>
      <vt:lpstr>PowerPoint Presentation</vt:lpstr>
      <vt:lpstr>PowerPoint Presentation</vt:lpstr>
      <vt:lpstr>Biblical Dispensationalism</vt:lpstr>
      <vt:lpstr>The Dispensations</vt:lpstr>
      <vt:lpstr>PowerPoint Presentation</vt:lpstr>
      <vt:lpstr>PowerPoint Presentation</vt:lpstr>
      <vt:lpstr>PowerPoint Presentation</vt:lpstr>
      <vt:lpstr>PowerPoint Presentation</vt:lpstr>
      <vt:lpstr>PowerPoint Presentation</vt:lpstr>
      <vt:lpstr>The Church was a “Mystery”  “MYSTERY” DEFINED</vt:lpstr>
      <vt:lpstr>PowerPoint Presentation</vt:lpstr>
      <vt:lpstr>PowerPoint Presentation</vt:lpstr>
      <vt:lpstr>PowerPoint Presentation</vt:lpstr>
      <vt:lpstr>PowerPoint Presentation</vt:lpstr>
      <vt:lpstr>PowerPoint Presentation</vt:lpstr>
      <vt:lpstr>‘Order’ or Tagma (1 Cor. 15:23)</vt:lpstr>
      <vt:lpstr>Catching Away of All Living Believers  (1 Thess 4:17)</vt:lpstr>
      <vt:lpstr>PowerPoint Presentation</vt:lpstr>
      <vt:lpstr>7 Arguments Favoring the Pre-Tribulation Rapture View</vt:lpstr>
      <vt:lpstr>Pretribulationism is not Escapism</vt:lpstr>
      <vt:lpstr>PowerPoint Presentation</vt:lpstr>
      <vt:lpstr>The Bema Seat – For Whom?</vt:lpstr>
      <vt:lpstr>The Bema Seat – Why?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Biblical Dispensationalism</vt:lpstr>
      <vt:lpstr>The Dispensations</vt:lpstr>
      <vt:lpstr>***The Tribulation*** Concerns Israel </vt:lpstr>
      <vt:lpstr>***The Tribulation*** Concerns Israel </vt:lpstr>
      <vt:lpstr>PowerPoint Presentation</vt:lpstr>
      <vt:lpstr>***The Tribulation*** Concerns Israel </vt:lpstr>
      <vt:lpstr>***The Tribulation*** The Law/Israel dispensation – Two Stages?</vt:lpstr>
      <vt:lpstr>***The Tribulation*** The Dispensation of Mosaic Law – Abrogated! </vt:lpstr>
      <vt:lpstr>***The Tribulation*** The reigning principle of the Mosaic Law – Terminated!</vt:lpstr>
      <vt:lpstr>***The Tribulation*** Where does it fit?</vt:lpstr>
      <vt:lpstr>***The Tribulation*** Concerns Israel </vt:lpstr>
      <vt:lpstr>***The Tribulation*** Concerns Israel </vt:lpstr>
      <vt:lpstr>The Dispensations</vt:lpstr>
      <vt:lpstr>PowerPoint Presentation</vt:lpstr>
      <vt:lpstr>PowerPoint Presentation</vt:lpstr>
      <vt:lpstr>PowerPoint Presentation</vt:lpstr>
      <vt:lpstr>PowerPoint Presentation</vt:lpstr>
      <vt:lpstr>PowerPoint Presentation</vt:lpstr>
      <vt:lpstr>The Dispensations</vt:lpstr>
      <vt:lpstr>PowerPoint Presentation</vt:lpstr>
      <vt:lpstr>PowerPoint Presentation</vt:lpstr>
      <vt:lpstr>PowerPoint Presentation</vt:lpstr>
      <vt:lpstr>PowerPoint Presentation</vt:lpstr>
      <vt:lpstr>The Dispensations</vt:lpstr>
      <vt:lpstr>PowerPoint Presentation</vt:lpstr>
      <vt:lpstr>Resources Used &amp; Suggested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Biblical Dispensationalism</dc:title>
  <dc:creator>Jim McGowan</dc:creator>
  <cp:lastModifiedBy>Jim McGowan</cp:lastModifiedBy>
  <cp:revision>156</cp:revision>
  <cp:lastPrinted>2022-10-05T13:38:27Z</cp:lastPrinted>
  <dcterms:created xsi:type="dcterms:W3CDTF">2017-05-04T21:12:46Z</dcterms:created>
  <dcterms:modified xsi:type="dcterms:W3CDTF">2022-10-05T13:39:02Z</dcterms:modified>
</cp:coreProperties>
</file>