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09" r:id="rId2"/>
    <p:sldMasterId id="2147483722" r:id="rId3"/>
  </p:sldMasterIdLst>
  <p:notesMasterIdLst>
    <p:notesMasterId r:id="rId82"/>
  </p:notesMasterIdLst>
  <p:handoutMasterIdLst>
    <p:handoutMasterId r:id="rId83"/>
  </p:handoutMasterIdLst>
  <p:sldIdLst>
    <p:sldId id="392" r:id="rId4"/>
    <p:sldId id="455" r:id="rId5"/>
    <p:sldId id="583" r:id="rId6"/>
    <p:sldId id="584" r:id="rId7"/>
    <p:sldId id="585" r:id="rId8"/>
    <p:sldId id="586" r:id="rId9"/>
    <p:sldId id="456" r:id="rId10"/>
    <p:sldId id="453" r:id="rId11"/>
    <p:sldId id="454" r:id="rId12"/>
    <p:sldId id="628" r:id="rId13"/>
    <p:sldId id="270" r:id="rId14"/>
    <p:sldId id="536" r:id="rId15"/>
    <p:sldId id="652" r:id="rId16"/>
    <p:sldId id="677" r:id="rId17"/>
    <p:sldId id="587" r:id="rId18"/>
    <p:sldId id="612" r:id="rId19"/>
    <p:sldId id="330" r:id="rId20"/>
    <p:sldId id="673" r:id="rId21"/>
    <p:sldId id="274" r:id="rId22"/>
    <p:sldId id="4656" r:id="rId23"/>
    <p:sldId id="322" r:id="rId24"/>
    <p:sldId id="4657" r:id="rId25"/>
    <p:sldId id="674" r:id="rId26"/>
    <p:sldId id="690" r:id="rId27"/>
    <p:sldId id="589" r:id="rId28"/>
    <p:sldId id="591" r:id="rId29"/>
    <p:sldId id="592" r:id="rId30"/>
    <p:sldId id="325" r:id="rId31"/>
    <p:sldId id="320" r:id="rId32"/>
    <p:sldId id="303" r:id="rId33"/>
    <p:sldId id="304" r:id="rId34"/>
    <p:sldId id="305" r:id="rId35"/>
    <p:sldId id="590" r:id="rId36"/>
    <p:sldId id="594" r:id="rId37"/>
    <p:sldId id="260" r:id="rId38"/>
    <p:sldId id="307" r:id="rId39"/>
    <p:sldId id="306" r:id="rId40"/>
    <p:sldId id="262" r:id="rId41"/>
    <p:sldId id="308" r:id="rId42"/>
    <p:sldId id="261" r:id="rId43"/>
    <p:sldId id="310" r:id="rId44"/>
    <p:sldId id="309" r:id="rId45"/>
    <p:sldId id="4658" r:id="rId46"/>
    <p:sldId id="264" r:id="rId47"/>
    <p:sldId id="600" r:id="rId48"/>
    <p:sldId id="601" r:id="rId49"/>
    <p:sldId id="326" r:id="rId50"/>
    <p:sldId id="4653" r:id="rId51"/>
    <p:sldId id="313" r:id="rId52"/>
    <p:sldId id="4642" r:id="rId53"/>
    <p:sldId id="277" r:id="rId54"/>
    <p:sldId id="4643" r:id="rId55"/>
    <p:sldId id="4644" r:id="rId56"/>
    <p:sldId id="4645" r:id="rId57"/>
    <p:sldId id="596" r:id="rId58"/>
    <p:sldId id="265" r:id="rId59"/>
    <p:sldId id="316" r:id="rId60"/>
    <p:sldId id="281" r:id="rId61"/>
    <p:sldId id="287" r:id="rId62"/>
    <p:sldId id="4650" r:id="rId63"/>
    <p:sldId id="283" r:id="rId64"/>
    <p:sldId id="284" r:id="rId65"/>
    <p:sldId id="285" r:id="rId66"/>
    <p:sldId id="286" r:id="rId67"/>
    <p:sldId id="279" r:id="rId68"/>
    <p:sldId id="4659" r:id="rId69"/>
    <p:sldId id="318" r:id="rId70"/>
    <p:sldId id="597" r:id="rId71"/>
    <p:sldId id="328" r:id="rId72"/>
    <p:sldId id="323" r:id="rId73"/>
    <p:sldId id="4646" r:id="rId74"/>
    <p:sldId id="4648" r:id="rId75"/>
    <p:sldId id="588" r:id="rId76"/>
    <p:sldId id="4654" r:id="rId77"/>
    <p:sldId id="266" r:id="rId78"/>
    <p:sldId id="319" r:id="rId79"/>
    <p:sldId id="324" r:id="rId80"/>
    <p:sldId id="529" r:id="rId81"/>
  </p:sldIdLst>
  <p:sldSz cx="12192000" cy="6858000"/>
  <p:notesSz cx="7315200" cy="9601200"/>
  <p:custDataLst>
    <p:tags r:id="rId84"/>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00"/>
    <a:srgbClr val="66FFFF"/>
    <a:srgbClr val="00CCFF"/>
    <a:srgbClr val="006600"/>
    <a:srgbClr val="FF0000"/>
    <a:srgbClr val="CCFFFF"/>
    <a:srgbClr val="0000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581" y="77"/>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648" y="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gs" Target="tags/tag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B363CA-8BFE-8CE6-9FB7-7ED6B94B80D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0C2C2A52-3C27-8E23-F087-D9841811B1C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84AA35C-D51E-4597-A7AE-2FDB58F19979}" type="slidenum">
              <a:rPr lang="en-US" smtClean="0"/>
              <a:t>‹#›</a:t>
            </a:fld>
            <a:endParaRPr lang="en-US"/>
          </a:p>
        </p:txBody>
      </p:sp>
      <p:sp>
        <p:nvSpPr>
          <p:cNvPr id="6" name="Header Placeholder 1">
            <a:extLst>
              <a:ext uri="{FF2B5EF4-FFF2-40B4-BE49-F238E27FC236}">
                <a16:creationId xmlns:a16="http://schemas.microsoft.com/office/drawing/2014/main" id="{806F0D89-D073-D1CE-A6C3-BBB2EB66787E}"/>
              </a:ext>
            </a:extLst>
          </p:cNvPr>
          <p:cNvSpPr>
            <a:spLocks noGrp="1"/>
          </p:cNvSpPr>
          <p:nvPr>
            <p:ph type="hdr" sz="quarter"/>
          </p:nvPr>
        </p:nvSpPr>
        <p:spPr>
          <a:xfrm>
            <a:off x="1854268" y="176422"/>
            <a:ext cx="3606665" cy="970322"/>
          </a:xfrm>
          <a:prstGeom prst="rect">
            <a:avLst/>
          </a:prstGeom>
        </p:spPr>
        <p:txBody>
          <a:bodyPr vert="horz" lIns="108014" tIns="54008" rIns="108014" bIns="54008" rtlCol="0"/>
          <a:lstStyle>
            <a:lvl1pPr algn="l">
              <a:defRPr sz="1500"/>
            </a:lvl1pPr>
          </a:lstStyle>
          <a:p>
            <a:pPr algn="ctr"/>
            <a:r>
              <a:rPr lang="en-US" sz="1700" dirty="0">
                <a:latin typeface="+mn-lt"/>
              </a:rPr>
              <a:t>Dr. Jim McGowan</a:t>
            </a:r>
          </a:p>
          <a:p>
            <a:pPr algn="ctr"/>
            <a:r>
              <a:rPr lang="en-US" sz="1700" dirty="0">
                <a:latin typeface="+mn-lt"/>
              </a:rPr>
              <a:t>Law &amp; Grace: Session 34</a:t>
            </a:r>
          </a:p>
          <a:p>
            <a:pPr algn="ctr"/>
            <a:r>
              <a:rPr lang="en-US" sz="1700" dirty="0">
                <a:latin typeface="+mn-lt"/>
              </a:rPr>
              <a:t>10-02-2022</a:t>
            </a:r>
          </a:p>
        </p:txBody>
      </p:sp>
    </p:spTree>
    <p:extLst>
      <p:ext uri="{BB962C8B-B14F-4D97-AF65-F5344CB8AC3E}">
        <p14:creationId xmlns:p14="http://schemas.microsoft.com/office/powerpoint/2010/main" val="3857432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8337D79-8D4F-4204-AA75-032C4277496A}"/>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5123" name="Rectangle 3">
            <a:extLst>
              <a:ext uri="{FF2B5EF4-FFF2-40B4-BE49-F238E27FC236}">
                <a16:creationId xmlns:a16="http://schemas.microsoft.com/office/drawing/2014/main" id="{899BE973-ECE5-4D98-913E-623002DDD198}"/>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5124" name="Rectangle 4">
            <a:extLst>
              <a:ext uri="{FF2B5EF4-FFF2-40B4-BE49-F238E27FC236}">
                <a16:creationId xmlns:a16="http://schemas.microsoft.com/office/drawing/2014/main" id="{4723C844-2827-45BB-B243-2E4D455DD898}"/>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FF2EC9B3-72D0-4F1B-A85E-D6C315DE0C5A}"/>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a:extLst>
              <a:ext uri="{FF2B5EF4-FFF2-40B4-BE49-F238E27FC236}">
                <a16:creationId xmlns:a16="http://schemas.microsoft.com/office/drawing/2014/main" id="{4D363BA8-FD3B-4576-9680-56A5E4303C5B}"/>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5127" name="Rectangle 7">
            <a:extLst>
              <a:ext uri="{FF2B5EF4-FFF2-40B4-BE49-F238E27FC236}">
                <a16:creationId xmlns:a16="http://schemas.microsoft.com/office/drawing/2014/main" id="{0BF07FEA-CE56-4A48-A01C-D2BA539378BC}"/>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239FF4C9-5B71-431B-977D-920ABE34224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13</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541338" y="757238"/>
            <a:ext cx="6719887" cy="3779837"/>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15</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278270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16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235667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5AEE3A-775F-4F5A-8306-F70DFB0BFF80}"/>
              </a:ext>
            </a:extLst>
          </p:cNvPr>
          <p:cNvSpPr>
            <a:spLocks noGrp="1" noChangeArrowheads="1"/>
          </p:cNvSpPr>
          <p:nvPr>
            <p:ph type="sldNum" sz="quarter" idx="5"/>
          </p:nvPr>
        </p:nvSpPr>
        <p:spPr>
          <a:ln/>
        </p:spPr>
        <p:txBody>
          <a:bodyPr/>
          <a:lstStyle/>
          <a:p>
            <a:fld id="{3CD61A2B-34AB-499E-9D58-736BD22F96D2}" type="slidenum">
              <a:rPr lang="en-US" altLang="en-US"/>
              <a:pPr/>
              <a:t>17</a:t>
            </a:fld>
            <a:endParaRPr lang="en-US" altLang="en-US"/>
          </a:p>
        </p:txBody>
      </p:sp>
      <p:sp>
        <p:nvSpPr>
          <p:cNvPr id="153602" name="Rectangle 2">
            <a:extLst>
              <a:ext uri="{FF2B5EF4-FFF2-40B4-BE49-F238E27FC236}">
                <a16:creationId xmlns:a16="http://schemas.microsoft.com/office/drawing/2014/main" id="{EC30D0DF-41F5-4C58-8CE0-60B05BF03827}"/>
              </a:ext>
            </a:extLst>
          </p:cNvPr>
          <p:cNvSpPr>
            <a:spLocks noGrp="1" noRot="1" noChangeAspect="1" noChangeArrowheads="1" noTextEdit="1"/>
          </p:cNvSpPr>
          <p:nvPr>
            <p:ph type="sldImg"/>
          </p:nvPr>
        </p:nvSpPr>
        <p:spPr>
          <a:xfrm>
            <a:off x="541338" y="757238"/>
            <a:ext cx="6719887" cy="3779837"/>
          </a:xfrm>
          <a:ln/>
        </p:spPr>
      </p:sp>
      <p:sp>
        <p:nvSpPr>
          <p:cNvPr id="153603" name="Rectangle 3">
            <a:extLst>
              <a:ext uri="{FF2B5EF4-FFF2-40B4-BE49-F238E27FC236}">
                <a16:creationId xmlns:a16="http://schemas.microsoft.com/office/drawing/2014/main" id="{B2D62338-BF54-47BA-9942-935F3D6DE66F}"/>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18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1934958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141CAE-9F8D-47C5-935B-98FC186F01E7}"/>
              </a:ext>
            </a:extLst>
          </p:cNvPr>
          <p:cNvSpPr>
            <a:spLocks noGrp="1" noChangeArrowheads="1"/>
          </p:cNvSpPr>
          <p:nvPr>
            <p:ph type="sldNum" sz="quarter" idx="5"/>
          </p:nvPr>
        </p:nvSpPr>
        <p:spPr>
          <a:ln/>
        </p:spPr>
        <p:txBody>
          <a:bodyPr/>
          <a:lstStyle/>
          <a:p>
            <a:fld id="{ACF6F5F3-F126-495E-AFED-A0DA40F82EC2}" type="slidenum">
              <a:rPr lang="en-US" altLang="en-US"/>
              <a:pPr/>
              <a:t>19</a:t>
            </a:fld>
            <a:endParaRPr lang="en-US" altLang="en-US"/>
          </a:p>
        </p:txBody>
      </p:sp>
      <p:sp>
        <p:nvSpPr>
          <p:cNvPr id="44034" name="Rectangle 2">
            <a:extLst>
              <a:ext uri="{FF2B5EF4-FFF2-40B4-BE49-F238E27FC236}">
                <a16:creationId xmlns:a16="http://schemas.microsoft.com/office/drawing/2014/main" id="{F71B85B5-E24E-4084-8ADF-E43CA4F30C05}"/>
              </a:ext>
            </a:extLst>
          </p:cNvPr>
          <p:cNvSpPr>
            <a:spLocks noGrp="1" noRot="1" noChangeAspect="1" noChangeArrowheads="1" noTextEdit="1"/>
          </p:cNvSpPr>
          <p:nvPr>
            <p:ph type="sldImg"/>
          </p:nvPr>
        </p:nvSpPr>
        <p:spPr>
          <a:xfrm>
            <a:off x="541338" y="757238"/>
            <a:ext cx="6719887" cy="3779837"/>
          </a:xfrm>
          <a:ln/>
        </p:spPr>
      </p:sp>
      <p:sp>
        <p:nvSpPr>
          <p:cNvPr id="44035" name="Rectangle 3">
            <a:extLst>
              <a:ext uri="{FF2B5EF4-FFF2-40B4-BE49-F238E27FC236}">
                <a16:creationId xmlns:a16="http://schemas.microsoft.com/office/drawing/2014/main" id="{BB8F89D7-687F-430D-9B1D-C088C350B884}"/>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8BAB52-CCD3-42F0-B33B-0551992E6A14}"/>
              </a:ext>
            </a:extLst>
          </p:cNvPr>
          <p:cNvSpPr>
            <a:spLocks noGrp="1" noChangeArrowheads="1"/>
          </p:cNvSpPr>
          <p:nvPr>
            <p:ph type="sldNum" sz="quarter" idx="5"/>
          </p:nvPr>
        </p:nvSpPr>
        <p:spPr>
          <a:ln/>
        </p:spPr>
        <p:txBody>
          <a:bodyPr/>
          <a:lstStyle/>
          <a:p>
            <a:fld id="{F1991C24-22E5-4253-8D1E-9603A2B48026}" type="slidenum">
              <a:rPr lang="en-US" altLang="en-US"/>
              <a:pPr/>
              <a:t>20</a:t>
            </a:fld>
            <a:endParaRPr lang="en-US" altLang="en-US"/>
          </a:p>
        </p:txBody>
      </p:sp>
      <p:sp>
        <p:nvSpPr>
          <p:cNvPr id="142338" name="Rectangle 2">
            <a:extLst>
              <a:ext uri="{FF2B5EF4-FFF2-40B4-BE49-F238E27FC236}">
                <a16:creationId xmlns:a16="http://schemas.microsoft.com/office/drawing/2014/main" id="{0EA1C488-B16D-48A7-838B-EED87E1B0F47}"/>
              </a:ext>
            </a:extLst>
          </p:cNvPr>
          <p:cNvSpPr>
            <a:spLocks noGrp="1" noRot="1" noChangeAspect="1" noChangeArrowheads="1" noTextEdit="1"/>
          </p:cNvSpPr>
          <p:nvPr>
            <p:ph type="sldImg"/>
          </p:nvPr>
        </p:nvSpPr>
        <p:spPr>
          <a:xfrm>
            <a:off x="541338" y="757238"/>
            <a:ext cx="6719887" cy="3779837"/>
          </a:xfrm>
          <a:ln/>
        </p:spPr>
      </p:sp>
      <p:sp>
        <p:nvSpPr>
          <p:cNvPr id="142339" name="Rectangle 3">
            <a:extLst>
              <a:ext uri="{FF2B5EF4-FFF2-40B4-BE49-F238E27FC236}">
                <a16:creationId xmlns:a16="http://schemas.microsoft.com/office/drawing/2014/main" id="{BB60FAF4-6C80-4BC3-8B38-B882C2CF071C}"/>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FD1F1C-DA21-4EFD-98D5-478B33C49598}"/>
              </a:ext>
            </a:extLst>
          </p:cNvPr>
          <p:cNvSpPr>
            <a:spLocks noGrp="1" noChangeArrowheads="1"/>
          </p:cNvSpPr>
          <p:nvPr>
            <p:ph type="sldNum" sz="quarter" idx="5"/>
          </p:nvPr>
        </p:nvSpPr>
        <p:spPr>
          <a:ln/>
        </p:spPr>
        <p:txBody>
          <a:bodyPr/>
          <a:lstStyle/>
          <a:p>
            <a:fld id="{26F876AA-8BB0-49A0-8048-7B48B18D8148}" type="slidenum">
              <a:rPr lang="en-US" altLang="en-US"/>
              <a:pPr/>
              <a:t>21</a:t>
            </a:fld>
            <a:endParaRPr lang="en-US" altLang="en-US"/>
          </a:p>
        </p:txBody>
      </p:sp>
      <p:sp>
        <p:nvSpPr>
          <p:cNvPr id="138242" name="Rectangle 2">
            <a:extLst>
              <a:ext uri="{FF2B5EF4-FFF2-40B4-BE49-F238E27FC236}">
                <a16:creationId xmlns:a16="http://schemas.microsoft.com/office/drawing/2014/main" id="{EDD44705-8130-4015-A049-CF29B47A8D13}"/>
              </a:ext>
            </a:extLst>
          </p:cNvPr>
          <p:cNvSpPr>
            <a:spLocks noGrp="1" noRot="1" noChangeAspect="1" noChangeArrowheads="1" noTextEdit="1"/>
          </p:cNvSpPr>
          <p:nvPr>
            <p:ph type="sldImg"/>
          </p:nvPr>
        </p:nvSpPr>
        <p:spPr>
          <a:xfrm>
            <a:off x="541338" y="757238"/>
            <a:ext cx="6719887" cy="3779837"/>
          </a:xfrm>
          <a:ln/>
        </p:spPr>
      </p:sp>
      <p:sp>
        <p:nvSpPr>
          <p:cNvPr id="138243" name="Rectangle 3">
            <a:extLst>
              <a:ext uri="{FF2B5EF4-FFF2-40B4-BE49-F238E27FC236}">
                <a16:creationId xmlns:a16="http://schemas.microsoft.com/office/drawing/2014/main" id="{F4B749CC-FFD4-4487-9453-580190DD8B0C}"/>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B5B512-D3E1-4355-867C-8C9706355815}"/>
              </a:ext>
            </a:extLst>
          </p:cNvPr>
          <p:cNvSpPr>
            <a:spLocks noGrp="1" noChangeArrowheads="1"/>
          </p:cNvSpPr>
          <p:nvPr>
            <p:ph type="sldNum" sz="quarter" idx="5"/>
          </p:nvPr>
        </p:nvSpPr>
        <p:spPr>
          <a:ln/>
        </p:spPr>
        <p:txBody>
          <a:bodyPr/>
          <a:lstStyle/>
          <a:p>
            <a:fld id="{35C0E0F5-76CC-4436-81BB-78764C915AB3}" type="slidenum">
              <a:rPr lang="en-US" altLang="en-US"/>
              <a:pPr/>
              <a:t>22</a:t>
            </a:fld>
            <a:endParaRPr lang="en-US" altLang="en-US"/>
          </a:p>
        </p:txBody>
      </p:sp>
      <p:sp>
        <p:nvSpPr>
          <p:cNvPr id="144386" name="Rectangle 2">
            <a:extLst>
              <a:ext uri="{FF2B5EF4-FFF2-40B4-BE49-F238E27FC236}">
                <a16:creationId xmlns:a16="http://schemas.microsoft.com/office/drawing/2014/main" id="{7B31A12F-4DBF-428C-8489-3799847A4808}"/>
              </a:ext>
            </a:extLst>
          </p:cNvPr>
          <p:cNvSpPr>
            <a:spLocks noGrp="1" noRot="1" noChangeAspect="1" noChangeArrowheads="1" noTextEdit="1"/>
          </p:cNvSpPr>
          <p:nvPr>
            <p:ph type="sldImg"/>
          </p:nvPr>
        </p:nvSpPr>
        <p:spPr>
          <a:xfrm>
            <a:off x="541338" y="757238"/>
            <a:ext cx="6719887" cy="3779837"/>
          </a:xfrm>
          <a:ln/>
        </p:spPr>
      </p:sp>
      <p:sp>
        <p:nvSpPr>
          <p:cNvPr id="144387" name="Rectangle 3">
            <a:extLst>
              <a:ext uri="{FF2B5EF4-FFF2-40B4-BE49-F238E27FC236}">
                <a16:creationId xmlns:a16="http://schemas.microsoft.com/office/drawing/2014/main" id="{A9770EA8-FB38-4115-9C20-2CA6155F6F35}"/>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B5B512-D3E1-4355-867C-8C9706355815}"/>
              </a:ext>
            </a:extLst>
          </p:cNvPr>
          <p:cNvSpPr>
            <a:spLocks noGrp="1" noChangeArrowheads="1"/>
          </p:cNvSpPr>
          <p:nvPr>
            <p:ph type="sldNum" sz="quarter" idx="5"/>
          </p:nvPr>
        </p:nvSpPr>
        <p:spPr>
          <a:ln/>
        </p:spPr>
        <p:txBody>
          <a:bodyPr/>
          <a:lstStyle/>
          <a:p>
            <a:fld id="{35C0E0F5-76CC-4436-81BB-78764C915AB3}" type="slidenum">
              <a:rPr lang="en-US" altLang="en-US"/>
              <a:pPr/>
              <a:t>23</a:t>
            </a:fld>
            <a:endParaRPr lang="en-US" altLang="en-US"/>
          </a:p>
        </p:txBody>
      </p:sp>
      <p:sp>
        <p:nvSpPr>
          <p:cNvPr id="144386" name="Rectangle 2">
            <a:extLst>
              <a:ext uri="{FF2B5EF4-FFF2-40B4-BE49-F238E27FC236}">
                <a16:creationId xmlns:a16="http://schemas.microsoft.com/office/drawing/2014/main" id="{7B31A12F-4DBF-428C-8489-3799847A4808}"/>
              </a:ext>
            </a:extLst>
          </p:cNvPr>
          <p:cNvSpPr>
            <a:spLocks noGrp="1" noRot="1" noChangeAspect="1" noChangeArrowheads="1" noTextEdit="1"/>
          </p:cNvSpPr>
          <p:nvPr>
            <p:ph type="sldImg"/>
          </p:nvPr>
        </p:nvSpPr>
        <p:spPr>
          <a:xfrm>
            <a:off x="541338" y="757238"/>
            <a:ext cx="6719887" cy="3779837"/>
          </a:xfrm>
          <a:ln/>
        </p:spPr>
      </p:sp>
      <p:sp>
        <p:nvSpPr>
          <p:cNvPr id="144387" name="Rectangle 3">
            <a:extLst>
              <a:ext uri="{FF2B5EF4-FFF2-40B4-BE49-F238E27FC236}">
                <a16:creationId xmlns:a16="http://schemas.microsoft.com/office/drawing/2014/main" id="{A9770EA8-FB38-4115-9C20-2CA6155F6F35}"/>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680245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25</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476917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784267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27</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869219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C24EC1-A430-4C60-B743-EB53BCD4CC1D}"/>
              </a:ext>
            </a:extLst>
          </p:cNvPr>
          <p:cNvSpPr>
            <a:spLocks noGrp="1" noChangeArrowheads="1"/>
          </p:cNvSpPr>
          <p:nvPr>
            <p:ph type="sldNum" sz="quarter" idx="5"/>
          </p:nvPr>
        </p:nvSpPr>
        <p:spPr>
          <a:ln/>
        </p:spPr>
        <p:txBody>
          <a:bodyPr/>
          <a:lstStyle/>
          <a:p>
            <a:fld id="{EC014305-2FBF-4D9A-ADE6-F92B7756A767}" type="slidenum">
              <a:rPr lang="en-US" altLang="en-US"/>
              <a:pPr/>
              <a:t>28</a:t>
            </a:fld>
            <a:endParaRPr lang="en-US" altLang="en-US"/>
          </a:p>
        </p:txBody>
      </p:sp>
      <p:sp>
        <p:nvSpPr>
          <p:cNvPr id="133122" name="Rectangle 2">
            <a:extLst>
              <a:ext uri="{FF2B5EF4-FFF2-40B4-BE49-F238E27FC236}">
                <a16:creationId xmlns:a16="http://schemas.microsoft.com/office/drawing/2014/main" id="{6A623D98-BBD3-4564-820F-3287F97384C5}"/>
              </a:ext>
            </a:extLst>
          </p:cNvPr>
          <p:cNvSpPr>
            <a:spLocks noGrp="1" noRot="1" noChangeAspect="1" noChangeArrowheads="1" noTextEdit="1"/>
          </p:cNvSpPr>
          <p:nvPr>
            <p:ph type="sldImg"/>
          </p:nvPr>
        </p:nvSpPr>
        <p:spPr>
          <a:xfrm>
            <a:off x="457200" y="720725"/>
            <a:ext cx="6400800" cy="3600450"/>
          </a:xfrm>
          <a:ln/>
        </p:spPr>
      </p:sp>
      <p:sp>
        <p:nvSpPr>
          <p:cNvPr id="133123" name="Rectangle 3">
            <a:extLst>
              <a:ext uri="{FF2B5EF4-FFF2-40B4-BE49-F238E27FC236}">
                <a16:creationId xmlns:a16="http://schemas.microsoft.com/office/drawing/2014/main" id="{F84730F4-2E8B-4F04-B5E9-A85AF278559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D060DA-4B96-40F7-82F6-2C1275AB495D}"/>
              </a:ext>
            </a:extLst>
          </p:cNvPr>
          <p:cNvSpPr>
            <a:spLocks noGrp="1" noChangeArrowheads="1"/>
          </p:cNvSpPr>
          <p:nvPr>
            <p:ph type="sldNum" sz="quarter" idx="5"/>
          </p:nvPr>
        </p:nvSpPr>
        <p:spPr>
          <a:ln/>
        </p:spPr>
        <p:txBody>
          <a:bodyPr/>
          <a:lstStyle/>
          <a:p>
            <a:fld id="{4BFEFD07-44EF-48D9-AC2E-7AEFDDC5B3EF}" type="slidenum">
              <a:rPr lang="en-US" altLang="en-US"/>
              <a:pPr/>
              <a:t>29</a:t>
            </a:fld>
            <a:endParaRPr lang="en-US" altLang="en-US"/>
          </a:p>
        </p:txBody>
      </p:sp>
      <p:sp>
        <p:nvSpPr>
          <p:cNvPr id="124930" name="Rectangle 2">
            <a:extLst>
              <a:ext uri="{FF2B5EF4-FFF2-40B4-BE49-F238E27FC236}">
                <a16:creationId xmlns:a16="http://schemas.microsoft.com/office/drawing/2014/main" id="{1076F52C-BED0-4C1B-9608-D3B059FC22D2}"/>
              </a:ext>
            </a:extLst>
          </p:cNvPr>
          <p:cNvSpPr>
            <a:spLocks noGrp="1" noRot="1" noChangeAspect="1" noChangeArrowheads="1" noTextEdit="1"/>
          </p:cNvSpPr>
          <p:nvPr>
            <p:ph type="sldImg"/>
          </p:nvPr>
        </p:nvSpPr>
        <p:spPr>
          <a:xfrm>
            <a:off x="457200" y="720725"/>
            <a:ext cx="6400800" cy="3600450"/>
          </a:xfrm>
          <a:ln/>
        </p:spPr>
      </p:sp>
      <p:sp>
        <p:nvSpPr>
          <p:cNvPr id="124931" name="Rectangle 3">
            <a:extLst>
              <a:ext uri="{FF2B5EF4-FFF2-40B4-BE49-F238E27FC236}">
                <a16:creationId xmlns:a16="http://schemas.microsoft.com/office/drawing/2014/main" id="{BF2E41EA-E5B8-4D85-B910-D641B93F7F1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54D735E-E270-4728-8362-A8311DD14277}"/>
              </a:ext>
            </a:extLst>
          </p:cNvPr>
          <p:cNvSpPr>
            <a:spLocks noGrp="1" noChangeArrowheads="1"/>
          </p:cNvSpPr>
          <p:nvPr>
            <p:ph type="sldNum" sz="quarter" idx="5"/>
          </p:nvPr>
        </p:nvSpPr>
        <p:spPr>
          <a:ln/>
        </p:spPr>
        <p:txBody>
          <a:bodyPr/>
          <a:lstStyle/>
          <a:p>
            <a:fld id="{168EF6F8-64BF-4418-AC05-A9B69B2B3CD8}" type="slidenum">
              <a:rPr lang="en-US" altLang="en-US"/>
              <a:pPr/>
              <a:t>30</a:t>
            </a:fld>
            <a:endParaRPr lang="en-US" altLang="en-US"/>
          </a:p>
        </p:txBody>
      </p:sp>
      <p:sp>
        <p:nvSpPr>
          <p:cNvPr id="91138" name="Rectangle 2">
            <a:extLst>
              <a:ext uri="{FF2B5EF4-FFF2-40B4-BE49-F238E27FC236}">
                <a16:creationId xmlns:a16="http://schemas.microsoft.com/office/drawing/2014/main" id="{7044A168-31E5-433A-B7F1-B0CB281072CE}"/>
              </a:ext>
            </a:extLst>
          </p:cNvPr>
          <p:cNvSpPr>
            <a:spLocks noGrp="1" noRot="1" noChangeAspect="1" noChangeArrowheads="1" noTextEdit="1"/>
          </p:cNvSpPr>
          <p:nvPr>
            <p:ph type="sldImg"/>
          </p:nvPr>
        </p:nvSpPr>
        <p:spPr>
          <a:xfrm>
            <a:off x="457200" y="720725"/>
            <a:ext cx="6400800" cy="3600450"/>
          </a:xfrm>
          <a:ln/>
        </p:spPr>
      </p:sp>
      <p:sp>
        <p:nvSpPr>
          <p:cNvPr id="91139" name="Rectangle 3">
            <a:extLst>
              <a:ext uri="{FF2B5EF4-FFF2-40B4-BE49-F238E27FC236}">
                <a16:creationId xmlns:a16="http://schemas.microsoft.com/office/drawing/2014/main" id="{CEDDB402-6001-44BE-9253-BBD03BE8849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08D763-CA0D-4B96-8A52-60F54F37DF87}"/>
              </a:ext>
            </a:extLst>
          </p:cNvPr>
          <p:cNvSpPr>
            <a:spLocks noGrp="1" noChangeArrowheads="1"/>
          </p:cNvSpPr>
          <p:nvPr>
            <p:ph type="sldNum" sz="quarter" idx="5"/>
          </p:nvPr>
        </p:nvSpPr>
        <p:spPr>
          <a:ln/>
        </p:spPr>
        <p:txBody>
          <a:bodyPr/>
          <a:lstStyle/>
          <a:p>
            <a:fld id="{1EE2E3E2-D21A-483E-B2E1-58350E954F1D}" type="slidenum">
              <a:rPr lang="en-US" altLang="en-US"/>
              <a:pPr/>
              <a:t>31</a:t>
            </a:fld>
            <a:endParaRPr lang="en-US" altLang="en-US"/>
          </a:p>
        </p:txBody>
      </p:sp>
      <p:sp>
        <p:nvSpPr>
          <p:cNvPr id="93186" name="Rectangle 2">
            <a:extLst>
              <a:ext uri="{FF2B5EF4-FFF2-40B4-BE49-F238E27FC236}">
                <a16:creationId xmlns:a16="http://schemas.microsoft.com/office/drawing/2014/main" id="{3B22A782-B422-4B00-B18C-AD715D5EDA84}"/>
              </a:ext>
            </a:extLst>
          </p:cNvPr>
          <p:cNvSpPr>
            <a:spLocks noGrp="1" noRot="1" noChangeAspect="1" noChangeArrowheads="1" noTextEdit="1"/>
          </p:cNvSpPr>
          <p:nvPr>
            <p:ph type="sldImg"/>
          </p:nvPr>
        </p:nvSpPr>
        <p:spPr>
          <a:xfrm>
            <a:off x="457200" y="720725"/>
            <a:ext cx="6400800" cy="3600450"/>
          </a:xfrm>
          <a:ln/>
        </p:spPr>
      </p:sp>
      <p:sp>
        <p:nvSpPr>
          <p:cNvPr id="93187" name="Rectangle 3">
            <a:extLst>
              <a:ext uri="{FF2B5EF4-FFF2-40B4-BE49-F238E27FC236}">
                <a16:creationId xmlns:a16="http://schemas.microsoft.com/office/drawing/2014/main" id="{308B3572-D2B4-43B0-ADC5-56A666F0DB5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8326B3-0A74-4298-96FC-40E00B6B99C7}"/>
              </a:ext>
            </a:extLst>
          </p:cNvPr>
          <p:cNvSpPr>
            <a:spLocks noGrp="1" noChangeArrowheads="1"/>
          </p:cNvSpPr>
          <p:nvPr>
            <p:ph type="sldNum" sz="quarter" idx="5"/>
          </p:nvPr>
        </p:nvSpPr>
        <p:spPr>
          <a:ln/>
        </p:spPr>
        <p:txBody>
          <a:bodyPr/>
          <a:lstStyle/>
          <a:p>
            <a:fld id="{8FCB53F5-7189-4B61-B7AC-1C32A82CE3B8}" type="slidenum">
              <a:rPr lang="en-US" altLang="en-US"/>
              <a:pPr/>
              <a:t>32</a:t>
            </a:fld>
            <a:endParaRPr lang="en-US" altLang="en-US"/>
          </a:p>
        </p:txBody>
      </p:sp>
      <p:sp>
        <p:nvSpPr>
          <p:cNvPr id="95234" name="Rectangle 2">
            <a:extLst>
              <a:ext uri="{FF2B5EF4-FFF2-40B4-BE49-F238E27FC236}">
                <a16:creationId xmlns:a16="http://schemas.microsoft.com/office/drawing/2014/main" id="{79695360-562A-4BA8-A741-1A2DF767944F}"/>
              </a:ext>
            </a:extLst>
          </p:cNvPr>
          <p:cNvSpPr>
            <a:spLocks noGrp="1" noRot="1" noChangeAspect="1" noChangeArrowheads="1" noTextEdit="1"/>
          </p:cNvSpPr>
          <p:nvPr>
            <p:ph type="sldImg"/>
          </p:nvPr>
        </p:nvSpPr>
        <p:spPr>
          <a:xfrm>
            <a:off x="457200" y="720725"/>
            <a:ext cx="6400800" cy="3600450"/>
          </a:xfrm>
          <a:ln/>
        </p:spPr>
      </p:sp>
      <p:sp>
        <p:nvSpPr>
          <p:cNvPr id="95235" name="Rectangle 3">
            <a:extLst>
              <a:ext uri="{FF2B5EF4-FFF2-40B4-BE49-F238E27FC236}">
                <a16:creationId xmlns:a16="http://schemas.microsoft.com/office/drawing/2014/main" id="{36C19DFB-1FD9-434F-B84C-733C6CA7E28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33</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707790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745824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633413" y="795338"/>
            <a:ext cx="7056437" cy="39687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80151">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AD3EAD2-3F77-4B20-B0DD-9C764CD6C936}"/>
              </a:ext>
            </a:extLst>
          </p:cNvPr>
          <p:cNvSpPr>
            <a:spLocks noGrp="1" noChangeArrowheads="1"/>
          </p:cNvSpPr>
          <p:nvPr>
            <p:ph type="sldNum" sz="quarter" idx="5"/>
          </p:nvPr>
        </p:nvSpPr>
        <p:spPr>
          <a:ln/>
        </p:spPr>
        <p:txBody>
          <a:bodyPr/>
          <a:lstStyle/>
          <a:p>
            <a:fld id="{3C7DC92A-EDB3-4986-95A6-74081874600A}" type="slidenum">
              <a:rPr lang="en-US" altLang="en-US"/>
              <a:pPr/>
              <a:t>35</a:t>
            </a:fld>
            <a:endParaRPr lang="en-US" altLang="en-US"/>
          </a:p>
        </p:txBody>
      </p:sp>
      <p:sp>
        <p:nvSpPr>
          <p:cNvPr id="12290" name="Rectangle 2">
            <a:extLst>
              <a:ext uri="{FF2B5EF4-FFF2-40B4-BE49-F238E27FC236}">
                <a16:creationId xmlns:a16="http://schemas.microsoft.com/office/drawing/2014/main" id="{8EFC4581-1E93-406E-83DD-675781CC8E04}"/>
              </a:ext>
            </a:extLst>
          </p:cNvPr>
          <p:cNvSpPr>
            <a:spLocks noGrp="1" noRot="1" noChangeAspect="1" noChangeArrowheads="1" noTextEdit="1"/>
          </p:cNvSpPr>
          <p:nvPr>
            <p:ph type="sldImg"/>
          </p:nvPr>
        </p:nvSpPr>
        <p:spPr>
          <a:xfrm>
            <a:off x="457200" y="720725"/>
            <a:ext cx="6400800" cy="3600450"/>
          </a:xfrm>
          <a:ln/>
        </p:spPr>
      </p:sp>
      <p:sp>
        <p:nvSpPr>
          <p:cNvPr id="12291" name="Rectangle 3">
            <a:extLst>
              <a:ext uri="{FF2B5EF4-FFF2-40B4-BE49-F238E27FC236}">
                <a16:creationId xmlns:a16="http://schemas.microsoft.com/office/drawing/2014/main" id="{02ED6989-8D71-459E-9122-A45505B083C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EEB316-06B8-4335-B798-A45F78EFBB10}"/>
              </a:ext>
            </a:extLst>
          </p:cNvPr>
          <p:cNvSpPr>
            <a:spLocks noGrp="1" noChangeArrowheads="1"/>
          </p:cNvSpPr>
          <p:nvPr>
            <p:ph type="sldNum" sz="quarter" idx="5"/>
          </p:nvPr>
        </p:nvSpPr>
        <p:spPr>
          <a:ln/>
        </p:spPr>
        <p:txBody>
          <a:bodyPr/>
          <a:lstStyle/>
          <a:p>
            <a:fld id="{71CB9126-8B4F-44E9-98C4-4FDB10F856A2}" type="slidenum">
              <a:rPr lang="en-US" altLang="en-US"/>
              <a:pPr/>
              <a:t>36</a:t>
            </a:fld>
            <a:endParaRPr lang="en-US" altLang="en-US"/>
          </a:p>
        </p:txBody>
      </p:sp>
      <p:sp>
        <p:nvSpPr>
          <p:cNvPr id="99330" name="Rectangle 2">
            <a:extLst>
              <a:ext uri="{FF2B5EF4-FFF2-40B4-BE49-F238E27FC236}">
                <a16:creationId xmlns:a16="http://schemas.microsoft.com/office/drawing/2014/main" id="{E944BEEF-A6EC-4F65-9B00-7B0DB20A1483}"/>
              </a:ext>
            </a:extLst>
          </p:cNvPr>
          <p:cNvSpPr>
            <a:spLocks noGrp="1" noRot="1" noChangeAspect="1" noChangeArrowheads="1" noTextEdit="1"/>
          </p:cNvSpPr>
          <p:nvPr>
            <p:ph type="sldImg"/>
          </p:nvPr>
        </p:nvSpPr>
        <p:spPr>
          <a:xfrm>
            <a:off x="457200" y="720725"/>
            <a:ext cx="6400800" cy="3600450"/>
          </a:xfrm>
          <a:ln/>
        </p:spPr>
      </p:sp>
      <p:sp>
        <p:nvSpPr>
          <p:cNvPr id="99331" name="Rectangle 3">
            <a:extLst>
              <a:ext uri="{FF2B5EF4-FFF2-40B4-BE49-F238E27FC236}">
                <a16:creationId xmlns:a16="http://schemas.microsoft.com/office/drawing/2014/main" id="{B2B0F561-5D68-4C08-A0B3-EC7EB17FBCE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CDE0DD-76AE-4857-9066-272523C904F1}"/>
              </a:ext>
            </a:extLst>
          </p:cNvPr>
          <p:cNvSpPr>
            <a:spLocks noGrp="1" noChangeArrowheads="1"/>
          </p:cNvSpPr>
          <p:nvPr>
            <p:ph type="sldNum" sz="quarter" idx="5"/>
          </p:nvPr>
        </p:nvSpPr>
        <p:spPr>
          <a:ln/>
        </p:spPr>
        <p:txBody>
          <a:bodyPr/>
          <a:lstStyle/>
          <a:p>
            <a:fld id="{490C38A5-B0F7-41F2-A698-DB8420E6730A}" type="slidenum">
              <a:rPr lang="en-US" altLang="en-US"/>
              <a:pPr/>
              <a:t>37</a:t>
            </a:fld>
            <a:endParaRPr lang="en-US" altLang="en-US"/>
          </a:p>
        </p:txBody>
      </p:sp>
      <p:sp>
        <p:nvSpPr>
          <p:cNvPr id="97282" name="Rectangle 2">
            <a:extLst>
              <a:ext uri="{FF2B5EF4-FFF2-40B4-BE49-F238E27FC236}">
                <a16:creationId xmlns:a16="http://schemas.microsoft.com/office/drawing/2014/main" id="{4B16C819-FEEF-4EB5-934E-C9B94BDEFFDE}"/>
              </a:ext>
            </a:extLst>
          </p:cNvPr>
          <p:cNvSpPr>
            <a:spLocks noGrp="1" noRot="1" noChangeAspect="1" noChangeArrowheads="1" noTextEdit="1"/>
          </p:cNvSpPr>
          <p:nvPr>
            <p:ph type="sldImg"/>
          </p:nvPr>
        </p:nvSpPr>
        <p:spPr>
          <a:xfrm>
            <a:off x="457200" y="720725"/>
            <a:ext cx="6400800" cy="3600450"/>
          </a:xfrm>
          <a:ln/>
        </p:spPr>
      </p:sp>
      <p:sp>
        <p:nvSpPr>
          <p:cNvPr id="97283" name="Rectangle 3">
            <a:extLst>
              <a:ext uri="{FF2B5EF4-FFF2-40B4-BE49-F238E27FC236}">
                <a16:creationId xmlns:a16="http://schemas.microsoft.com/office/drawing/2014/main" id="{6043B499-328B-4002-8BFB-2770C457557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3B36B81-9A85-40D0-9486-99544D3BC1D0}"/>
              </a:ext>
            </a:extLst>
          </p:cNvPr>
          <p:cNvSpPr>
            <a:spLocks noGrp="1" noChangeArrowheads="1"/>
          </p:cNvSpPr>
          <p:nvPr>
            <p:ph type="sldNum" sz="quarter" idx="5"/>
          </p:nvPr>
        </p:nvSpPr>
        <p:spPr>
          <a:ln/>
        </p:spPr>
        <p:txBody>
          <a:bodyPr/>
          <a:lstStyle/>
          <a:p>
            <a:fld id="{D2D04A98-28C8-419B-8724-5F983D9A6EED}" type="slidenum">
              <a:rPr lang="en-US" altLang="en-US"/>
              <a:pPr/>
              <a:t>38</a:t>
            </a:fld>
            <a:endParaRPr lang="en-US" altLang="en-US"/>
          </a:p>
        </p:txBody>
      </p:sp>
      <p:sp>
        <p:nvSpPr>
          <p:cNvPr id="16386" name="Rectangle 2">
            <a:extLst>
              <a:ext uri="{FF2B5EF4-FFF2-40B4-BE49-F238E27FC236}">
                <a16:creationId xmlns:a16="http://schemas.microsoft.com/office/drawing/2014/main" id="{2F8B0FA3-38A4-486B-BD46-623DEA83002D}"/>
              </a:ext>
            </a:extLst>
          </p:cNvPr>
          <p:cNvSpPr>
            <a:spLocks noGrp="1" noRot="1" noChangeAspect="1" noChangeArrowheads="1" noTextEdit="1"/>
          </p:cNvSpPr>
          <p:nvPr>
            <p:ph type="sldImg"/>
          </p:nvPr>
        </p:nvSpPr>
        <p:spPr>
          <a:xfrm>
            <a:off x="457200" y="720725"/>
            <a:ext cx="6400800" cy="3600450"/>
          </a:xfrm>
          <a:ln/>
        </p:spPr>
      </p:sp>
      <p:sp>
        <p:nvSpPr>
          <p:cNvPr id="16387" name="Rectangle 3">
            <a:extLst>
              <a:ext uri="{FF2B5EF4-FFF2-40B4-BE49-F238E27FC236}">
                <a16:creationId xmlns:a16="http://schemas.microsoft.com/office/drawing/2014/main" id="{9E3D70B0-0BE3-4067-8E03-2BE59F854EB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D6ECD0-D51B-443B-A8C6-40014072FAE8}"/>
              </a:ext>
            </a:extLst>
          </p:cNvPr>
          <p:cNvSpPr>
            <a:spLocks noGrp="1" noChangeArrowheads="1"/>
          </p:cNvSpPr>
          <p:nvPr>
            <p:ph type="sldNum" sz="quarter" idx="5"/>
          </p:nvPr>
        </p:nvSpPr>
        <p:spPr>
          <a:ln/>
        </p:spPr>
        <p:txBody>
          <a:bodyPr/>
          <a:lstStyle/>
          <a:p>
            <a:fld id="{2AFC6AD6-9415-4553-9D35-BBFE40052E76}" type="slidenum">
              <a:rPr lang="en-US" altLang="en-US"/>
              <a:pPr/>
              <a:t>39</a:t>
            </a:fld>
            <a:endParaRPr lang="en-US" altLang="en-US"/>
          </a:p>
        </p:txBody>
      </p:sp>
      <p:sp>
        <p:nvSpPr>
          <p:cNvPr id="101378" name="Rectangle 2">
            <a:extLst>
              <a:ext uri="{FF2B5EF4-FFF2-40B4-BE49-F238E27FC236}">
                <a16:creationId xmlns:a16="http://schemas.microsoft.com/office/drawing/2014/main" id="{E8845203-A897-46CA-BBC3-F8290F6DC816}"/>
              </a:ext>
            </a:extLst>
          </p:cNvPr>
          <p:cNvSpPr>
            <a:spLocks noGrp="1" noRot="1" noChangeAspect="1" noChangeArrowheads="1" noTextEdit="1"/>
          </p:cNvSpPr>
          <p:nvPr>
            <p:ph type="sldImg"/>
          </p:nvPr>
        </p:nvSpPr>
        <p:spPr>
          <a:xfrm>
            <a:off x="457200" y="720725"/>
            <a:ext cx="6400800" cy="3600450"/>
          </a:xfrm>
          <a:ln/>
        </p:spPr>
      </p:sp>
      <p:sp>
        <p:nvSpPr>
          <p:cNvPr id="101379" name="Rectangle 3">
            <a:extLst>
              <a:ext uri="{FF2B5EF4-FFF2-40B4-BE49-F238E27FC236}">
                <a16:creationId xmlns:a16="http://schemas.microsoft.com/office/drawing/2014/main" id="{81AC73CA-5E0A-43DB-85F7-D1971703A55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1B716E-ADAE-4C2D-8536-189E2684A3E9}"/>
              </a:ext>
            </a:extLst>
          </p:cNvPr>
          <p:cNvSpPr>
            <a:spLocks noGrp="1" noChangeArrowheads="1"/>
          </p:cNvSpPr>
          <p:nvPr>
            <p:ph type="sldNum" sz="quarter" idx="5"/>
          </p:nvPr>
        </p:nvSpPr>
        <p:spPr>
          <a:ln/>
        </p:spPr>
        <p:txBody>
          <a:bodyPr/>
          <a:lstStyle/>
          <a:p>
            <a:fld id="{014B76F3-F7C7-4B88-B98A-EB84ACC4601C}" type="slidenum">
              <a:rPr lang="en-US" altLang="en-US"/>
              <a:pPr/>
              <a:t>40</a:t>
            </a:fld>
            <a:endParaRPr lang="en-US" altLang="en-US"/>
          </a:p>
        </p:txBody>
      </p:sp>
      <p:sp>
        <p:nvSpPr>
          <p:cNvPr id="14338" name="Rectangle 2">
            <a:extLst>
              <a:ext uri="{FF2B5EF4-FFF2-40B4-BE49-F238E27FC236}">
                <a16:creationId xmlns:a16="http://schemas.microsoft.com/office/drawing/2014/main" id="{3D3EF507-ED8E-4D8E-90C4-005BBACF29F8}"/>
              </a:ext>
            </a:extLst>
          </p:cNvPr>
          <p:cNvSpPr>
            <a:spLocks noGrp="1" noRot="1" noChangeAspect="1" noChangeArrowheads="1" noTextEdit="1"/>
          </p:cNvSpPr>
          <p:nvPr>
            <p:ph type="sldImg"/>
          </p:nvPr>
        </p:nvSpPr>
        <p:spPr>
          <a:xfrm>
            <a:off x="457200" y="720725"/>
            <a:ext cx="6400800" cy="3600450"/>
          </a:xfrm>
          <a:ln/>
        </p:spPr>
      </p:sp>
      <p:sp>
        <p:nvSpPr>
          <p:cNvPr id="14339" name="Rectangle 3">
            <a:extLst>
              <a:ext uri="{FF2B5EF4-FFF2-40B4-BE49-F238E27FC236}">
                <a16:creationId xmlns:a16="http://schemas.microsoft.com/office/drawing/2014/main" id="{50C53909-2B34-4C65-8262-F9453E1EF37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67521B-8777-41C2-8DF0-86A235C47073}"/>
              </a:ext>
            </a:extLst>
          </p:cNvPr>
          <p:cNvSpPr>
            <a:spLocks noGrp="1" noChangeArrowheads="1"/>
          </p:cNvSpPr>
          <p:nvPr>
            <p:ph type="sldNum" sz="quarter" idx="5"/>
          </p:nvPr>
        </p:nvSpPr>
        <p:spPr>
          <a:ln/>
        </p:spPr>
        <p:txBody>
          <a:bodyPr/>
          <a:lstStyle/>
          <a:p>
            <a:fld id="{1A4A59D6-E7A8-47D3-855B-A686D0DFFE98}" type="slidenum">
              <a:rPr lang="en-US" altLang="en-US"/>
              <a:pPr/>
              <a:t>41</a:t>
            </a:fld>
            <a:endParaRPr lang="en-US" altLang="en-US"/>
          </a:p>
        </p:txBody>
      </p:sp>
      <p:sp>
        <p:nvSpPr>
          <p:cNvPr id="105474" name="Rectangle 2">
            <a:extLst>
              <a:ext uri="{FF2B5EF4-FFF2-40B4-BE49-F238E27FC236}">
                <a16:creationId xmlns:a16="http://schemas.microsoft.com/office/drawing/2014/main" id="{EE520DB8-D3AF-4905-9A7B-C176CC05B4A4}"/>
              </a:ext>
            </a:extLst>
          </p:cNvPr>
          <p:cNvSpPr>
            <a:spLocks noGrp="1" noRot="1" noChangeAspect="1" noChangeArrowheads="1" noTextEdit="1"/>
          </p:cNvSpPr>
          <p:nvPr>
            <p:ph type="sldImg"/>
          </p:nvPr>
        </p:nvSpPr>
        <p:spPr>
          <a:xfrm>
            <a:off x="457200" y="720725"/>
            <a:ext cx="6400800" cy="3600450"/>
          </a:xfrm>
          <a:ln/>
        </p:spPr>
      </p:sp>
      <p:sp>
        <p:nvSpPr>
          <p:cNvPr id="105475" name="Rectangle 3">
            <a:extLst>
              <a:ext uri="{FF2B5EF4-FFF2-40B4-BE49-F238E27FC236}">
                <a16:creationId xmlns:a16="http://schemas.microsoft.com/office/drawing/2014/main" id="{F15813E4-B850-4D1B-A4B4-09A233F705D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EF09B0-2E1D-471B-AB47-9E57D1158D53}"/>
              </a:ext>
            </a:extLst>
          </p:cNvPr>
          <p:cNvSpPr>
            <a:spLocks noGrp="1" noChangeArrowheads="1"/>
          </p:cNvSpPr>
          <p:nvPr>
            <p:ph type="sldNum" sz="quarter" idx="5"/>
          </p:nvPr>
        </p:nvSpPr>
        <p:spPr>
          <a:ln/>
        </p:spPr>
        <p:txBody>
          <a:bodyPr/>
          <a:lstStyle/>
          <a:p>
            <a:fld id="{118CEAA4-5410-4631-825E-2362CE65F6AD}" type="slidenum">
              <a:rPr lang="en-US" altLang="en-US"/>
              <a:pPr/>
              <a:t>42</a:t>
            </a:fld>
            <a:endParaRPr lang="en-US" altLang="en-US"/>
          </a:p>
        </p:txBody>
      </p:sp>
      <p:sp>
        <p:nvSpPr>
          <p:cNvPr id="103426" name="Rectangle 2">
            <a:extLst>
              <a:ext uri="{FF2B5EF4-FFF2-40B4-BE49-F238E27FC236}">
                <a16:creationId xmlns:a16="http://schemas.microsoft.com/office/drawing/2014/main" id="{6D77598E-752D-4822-8551-427A6C6E0F0A}"/>
              </a:ext>
            </a:extLst>
          </p:cNvPr>
          <p:cNvSpPr>
            <a:spLocks noGrp="1" noRot="1" noChangeAspect="1" noChangeArrowheads="1" noTextEdit="1"/>
          </p:cNvSpPr>
          <p:nvPr>
            <p:ph type="sldImg"/>
          </p:nvPr>
        </p:nvSpPr>
        <p:spPr>
          <a:xfrm>
            <a:off x="457200" y="720725"/>
            <a:ext cx="6400800" cy="3600450"/>
          </a:xfrm>
          <a:ln/>
        </p:spPr>
      </p:sp>
      <p:sp>
        <p:nvSpPr>
          <p:cNvPr id="103427" name="Rectangle 3">
            <a:extLst>
              <a:ext uri="{FF2B5EF4-FFF2-40B4-BE49-F238E27FC236}">
                <a16:creationId xmlns:a16="http://schemas.microsoft.com/office/drawing/2014/main" id="{7D82E813-C98A-4C35-B6DE-E1A753BBDFE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02875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E88C9F-D8FE-4791-A1FF-192CF5474582}"/>
              </a:ext>
            </a:extLst>
          </p:cNvPr>
          <p:cNvSpPr>
            <a:spLocks noGrp="1" noChangeArrowheads="1"/>
          </p:cNvSpPr>
          <p:nvPr>
            <p:ph type="sldNum" sz="quarter" idx="5"/>
          </p:nvPr>
        </p:nvSpPr>
        <p:spPr>
          <a:ln/>
        </p:spPr>
        <p:txBody>
          <a:bodyPr/>
          <a:lstStyle/>
          <a:p>
            <a:fld id="{01D080D9-204C-4CF1-9BF2-F20ED9DE6F4D}" type="slidenum">
              <a:rPr lang="en-US" altLang="en-US"/>
              <a:pPr/>
              <a:t>44</a:t>
            </a:fld>
            <a:endParaRPr lang="en-US" altLang="en-US"/>
          </a:p>
        </p:txBody>
      </p:sp>
      <p:sp>
        <p:nvSpPr>
          <p:cNvPr id="20482" name="Rectangle 2">
            <a:extLst>
              <a:ext uri="{FF2B5EF4-FFF2-40B4-BE49-F238E27FC236}">
                <a16:creationId xmlns:a16="http://schemas.microsoft.com/office/drawing/2014/main" id="{54F4AE1A-8FF3-4B0A-9DA8-CFD5F24E781F}"/>
              </a:ext>
            </a:extLst>
          </p:cNvPr>
          <p:cNvSpPr>
            <a:spLocks noGrp="1" noRot="1" noChangeAspect="1" noChangeArrowheads="1" noTextEdit="1"/>
          </p:cNvSpPr>
          <p:nvPr>
            <p:ph type="sldImg"/>
          </p:nvPr>
        </p:nvSpPr>
        <p:spPr>
          <a:xfrm>
            <a:off x="457200" y="720725"/>
            <a:ext cx="6400800" cy="3600450"/>
          </a:xfrm>
          <a:ln/>
        </p:spPr>
      </p:sp>
      <p:sp>
        <p:nvSpPr>
          <p:cNvPr id="20483" name="Rectangle 3">
            <a:extLst>
              <a:ext uri="{FF2B5EF4-FFF2-40B4-BE49-F238E27FC236}">
                <a16:creationId xmlns:a16="http://schemas.microsoft.com/office/drawing/2014/main" id="{ED15FBE4-E5BA-4E4D-B0D4-4011AEF3C51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902" indent="-421501" eaLnBrk="0" hangingPunct="0">
              <a:spcBef>
                <a:spcPct val="30000"/>
              </a:spcBef>
              <a:defRPr sz="1900">
                <a:solidFill>
                  <a:schemeClr val="tx1"/>
                </a:solidFill>
                <a:latin typeface="Arial" charset="0"/>
                <a:cs typeface="Arial" charset="0"/>
              </a:defRPr>
            </a:lvl2pPr>
            <a:lvl3pPr marL="1686004" indent="-337200" eaLnBrk="0" hangingPunct="0">
              <a:spcBef>
                <a:spcPct val="30000"/>
              </a:spcBef>
              <a:defRPr sz="1900">
                <a:solidFill>
                  <a:schemeClr val="tx1"/>
                </a:solidFill>
                <a:latin typeface="Arial" charset="0"/>
                <a:cs typeface="Arial" charset="0"/>
              </a:defRPr>
            </a:lvl3pPr>
            <a:lvl4pPr marL="2360406" indent="-337200" eaLnBrk="0" hangingPunct="0">
              <a:spcBef>
                <a:spcPct val="30000"/>
              </a:spcBef>
              <a:defRPr sz="1900">
                <a:solidFill>
                  <a:schemeClr val="tx1"/>
                </a:solidFill>
                <a:latin typeface="Arial" charset="0"/>
                <a:cs typeface="Arial" charset="0"/>
              </a:defRPr>
            </a:lvl4pPr>
            <a:lvl5pPr marL="3034809" indent="-337200" eaLnBrk="0" hangingPunct="0">
              <a:spcBef>
                <a:spcPct val="30000"/>
              </a:spcBef>
              <a:defRPr sz="1900">
                <a:solidFill>
                  <a:schemeClr val="tx1"/>
                </a:solidFill>
                <a:latin typeface="Arial" charset="0"/>
                <a:cs typeface="Arial" charset="0"/>
              </a:defRPr>
            </a:lvl5pPr>
            <a:lvl6pPr marL="3709210" indent="-337200" eaLnBrk="0" fontAlgn="base" hangingPunct="0">
              <a:spcBef>
                <a:spcPct val="30000"/>
              </a:spcBef>
              <a:spcAft>
                <a:spcPct val="0"/>
              </a:spcAft>
              <a:defRPr sz="1900">
                <a:solidFill>
                  <a:schemeClr val="tx1"/>
                </a:solidFill>
                <a:latin typeface="Arial" charset="0"/>
                <a:cs typeface="Arial" charset="0"/>
              </a:defRPr>
            </a:lvl6pPr>
            <a:lvl7pPr marL="4383613" indent="-337200" eaLnBrk="0" fontAlgn="base" hangingPunct="0">
              <a:spcBef>
                <a:spcPct val="30000"/>
              </a:spcBef>
              <a:spcAft>
                <a:spcPct val="0"/>
              </a:spcAft>
              <a:defRPr sz="1900">
                <a:solidFill>
                  <a:schemeClr val="tx1"/>
                </a:solidFill>
                <a:latin typeface="Arial" charset="0"/>
                <a:cs typeface="Arial" charset="0"/>
              </a:defRPr>
            </a:lvl7pPr>
            <a:lvl8pPr marL="5058013" indent="-337200" eaLnBrk="0" fontAlgn="base" hangingPunct="0">
              <a:spcBef>
                <a:spcPct val="30000"/>
              </a:spcBef>
              <a:spcAft>
                <a:spcPct val="0"/>
              </a:spcAft>
              <a:defRPr sz="1900">
                <a:solidFill>
                  <a:schemeClr val="tx1"/>
                </a:solidFill>
                <a:latin typeface="Arial" charset="0"/>
                <a:cs typeface="Arial" charset="0"/>
              </a:defRPr>
            </a:lvl8pPr>
            <a:lvl9pPr marL="5732417" indent="-337200" eaLnBrk="0" fontAlgn="base" hangingPunct="0">
              <a:spcBef>
                <a:spcPct val="30000"/>
              </a:spcBef>
              <a:spcAft>
                <a:spcPct val="0"/>
              </a:spcAft>
              <a:defRPr sz="1900">
                <a:solidFill>
                  <a:schemeClr val="tx1"/>
                </a:solidFill>
                <a:latin typeface="Arial" charset="0"/>
                <a:cs typeface="Arial" charset="0"/>
              </a:defRPr>
            </a:lvl9pPr>
          </a:lstStyle>
          <a:p>
            <a:pPr defTabSz="1080151"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80151"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4"/>
              </a:spcAft>
            </a:pPr>
            <a:endParaRPr lang="en-US" altLang="en-US" sz="1900" b="1" dirty="0">
              <a:latin typeface="+mn-lt"/>
            </a:endParaRPr>
          </a:p>
        </p:txBody>
      </p:sp>
      <p:sp>
        <p:nvSpPr>
          <p:cNvPr id="2" name="Date Placeholder 1"/>
          <p:cNvSpPr>
            <a:spLocks noGrp="1"/>
          </p:cNvSpPr>
          <p:nvPr>
            <p:ph type="dt" idx="10"/>
          </p:nvPr>
        </p:nvSpPr>
        <p:spPr/>
        <p:txBody>
          <a:bodyPr/>
          <a:lstStyle/>
          <a:p>
            <a:pPr defTabSz="1080151">
              <a:defRPr/>
            </a:pPr>
            <a:r>
              <a:rPr lang="en-US" sz="1600">
                <a:solidFill>
                  <a:srgbClr val="000000"/>
                </a:solidFill>
              </a:rPr>
              <a:t>6/24/2018</a:t>
            </a:r>
          </a:p>
        </p:txBody>
      </p:sp>
      <p:sp>
        <p:nvSpPr>
          <p:cNvPr id="3" name="Header Placeholder 2"/>
          <p:cNvSpPr>
            <a:spLocks noGrp="1"/>
          </p:cNvSpPr>
          <p:nvPr>
            <p:ph type="hdr" sz="quarter" idx="11"/>
          </p:nvPr>
        </p:nvSpPr>
        <p:spPr/>
        <p:txBody>
          <a:bodyPr/>
          <a:lstStyle/>
          <a:p>
            <a:pPr defTabSz="1080151">
              <a:defRPr/>
            </a:pPr>
            <a:r>
              <a:rPr lang="en-US" sz="16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80151">
              <a:defRPr/>
            </a:pPr>
            <a:r>
              <a:rPr lang="en-US" sz="16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073933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2651778-1FD1-4973-9FBB-07933CD8411D}"/>
              </a:ext>
            </a:extLst>
          </p:cNvPr>
          <p:cNvSpPr>
            <a:spLocks noGrp="1" noChangeArrowheads="1"/>
          </p:cNvSpPr>
          <p:nvPr>
            <p:ph type="sldNum" sz="quarter" idx="5"/>
          </p:nvPr>
        </p:nvSpPr>
        <p:spPr>
          <a:ln/>
        </p:spPr>
        <p:txBody>
          <a:bodyPr/>
          <a:lstStyle/>
          <a:p>
            <a:fld id="{3226F19D-B080-40FA-A7B3-9ADAEC6866B8}" type="slidenum">
              <a:rPr lang="en-US" altLang="en-US"/>
              <a:pPr/>
              <a:t>46</a:t>
            </a:fld>
            <a:endParaRPr lang="en-US" altLang="en-US"/>
          </a:p>
        </p:txBody>
      </p:sp>
      <p:sp>
        <p:nvSpPr>
          <p:cNvPr id="107522" name="Rectangle 2">
            <a:extLst>
              <a:ext uri="{FF2B5EF4-FFF2-40B4-BE49-F238E27FC236}">
                <a16:creationId xmlns:a16="http://schemas.microsoft.com/office/drawing/2014/main" id="{8954FFC7-C5E9-4EAD-8A7A-A47E7B586F55}"/>
              </a:ext>
            </a:extLst>
          </p:cNvPr>
          <p:cNvSpPr>
            <a:spLocks noGrp="1" noRot="1" noChangeAspect="1" noChangeArrowheads="1" noTextEdit="1"/>
          </p:cNvSpPr>
          <p:nvPr>
            <p:ph type="sldImg"/>
          </p:nvPr>
        </p:nvSpPr>
        <p:spPr>
          <a:xfrm>
            <a:off x="457200" y="720725"/>
            <a:ext cx="6400800" cy="3600450"/>
          </a:xfrm>
          <a:ln/>
        </p:spPr>
      </p:sp>
      <p:sp>
        <p:nvSpPr>
          <p:cNvPr id="107523" name="Rectangle 3">
            <a:extLst>
              <a:ext uri="{FF2B5EF4-FFF2-40B4-BE49-F238E27FC236}">
                <a16:creationId xmlns:a16="http://schemas.microsoft.com/office/drawing/2014/main" id="{3D1B95E1-05BA-40E9-B5F4-6EF3BE1EBB83}"/>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203270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0B93E9-8B5D-44A8-ACF7-4A02AA4DEF33}"/>
              </a:ext>
            </a:extLst>
          </p:cNvPr>
          <p:cNvSpPr>
            <a:spLocks noGrp="1" noChangeArrowheads="1"/>
          </p:cNvSpPr>
          <p:nvPr>
            <p:ph type="sldNum" sz="quarter" idx="5"/>
          </p:nvPr>
        </p:nvSpPr>
        <p:spPr>
          <a:ln/>
        </p:spPr>
        <p:txBody>
          <a:bodyPr/>
          <a:lstStyle/>
          <a:p>
            <a:fld id="{CCD5B43A-8D18-45EB-847B-86797F5156C3}" type="slidenum">
              <a:rPr lang="en-US" altLang="en-US"/>
              <a:pPr/>
              <a:t>50</a:t>
            </a:fld>
            <a:endParaRPr lang="en-US" altLang="en-US"/>
          </a:p>
        </p:txBody>
      </p:sp>
      <p:sp>
        <p:nvSpPr>
          <p:cNvPr id="109570" name="Rectangle 2">
            <a:extLst>
              <a:ext uri="{FF2B5EF4-FFF2-40B4-BE49-F238E27FC236}">
                <a16:creationId xmlns:a16="http://schemas.microsoft.com/office/drawing/2014/main" id="{21FE8B6C-6311-4EC5-9831-8E8094A6F2F4}"/>
              </a:ext>
            </a:extLst>
          </p:cNvPr>
          <p:cNvSpPr>
            <a:spLocks noGrp="1" noRot="1" noChangeAspect="1" noChangeArrowheads="1" noTextEdit="1"/>
          </p:cNvSpPr>
          <p:nvPr>
            <p:ph type="sldImg"/>
          </p:nvPr>
        </p:nvSpPr>
        <p:spPr>
          <a:xfrm>
            <a:off x="457200" y="720725"/>
            <a:ext cx="6400800" cy="3600450"/>
          </a:xfrm>
          <a:ln/>
        </p:spPr>
      </p:sp>
      <p:sp>
        <p:nvSpPr>
          <p:cNvPr id="109571" name="Rectangle 3">
            <a:extLst>
              <a:ext uri="{FF2B5EF4-FFF2-40B4-BE49-F238E27FC236}">
                <a16:creationId xmlns:a16="http://schemas.microsoft.com/office/drawing/2014/main" id="{40A5432A-DA98-4209-BED3-27E5C91F5296}"/>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874373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C3F982-D167-4E7D-94C1-3D81E5360803}"/>
              </a:ext>
            </a:extLst>
          </p:cNvPr>
          <p:cNvSpPr>
            <a:spLocks noGrp="1" noChangeArrowheads="1"/>
          </p:cNvSpPr>
          <p:nvPr>
            <p:ph type="sldNum" sz="quarter" idx="5"/>
          </p:nvPr>
        </p:nvSpPr>
        <p:spPr>
          <a:ln/>
        </p:spPr>
        <p:txBody>
          <a:bodyPr/>
          <a:lstStyle/>
          <a:p>
            <a:fld id="{C63F5241-50EB-4385-9040-8CFAA79FB46C}" type="slidenum">
              <a:rPr lang="en-US" altLang="en-US"/>
              <a:pPr/>
              <a:t>51</a:t>
            </a:fld>
            <a:endParaRPr lang="en-US" altLang="en-US"/>
          </a:p>
        </p:txBody>
      </p:sp>
      <p:sp>
        <p:nvSpPr>
          <p:cNvPr id="46082" name="Rectangle 2">
            <a:extLst>
              <a:ext uri="{FF2B5EF4-FFF2-40B4-BE49-F238E27FC236}">
                <a16:creationId xmlns:a16="http://schemas.microsoft.com/office/drawing/2014/main" id="{226C0C77-0546-4021-B131-66B970F138CF}"/>
              </a:ext>
            </a:extLst>
          </p:cNvPr>
          <p:cNvSpPr>
            <a:spLocks noGrp="1" noRot="1" noChangeAspect="1" noChangeArrowheads="1" noTextEdit="1"/>
          </p:cNvSpPr>
          <p:nvPr>
            <p:ph type="sldImg"/>
          </p:nvPr>
        </p:nvSpPr>
        <p:spPr>
          <a:xfrm>
            <a:off x="457200" y="720725"/>
            <a:ext cx="6400800" cy="3600450"/>
          </a:xfrm>
          <a:ln/>
        </p:spPr>
      </p:sp>
      <p:sp>
        <p:nvSpPr>
          <p:cNvPr id="46083" name="Rectangle 3">
            <a:extLst>
              <a:ext uri="{FF2B5EF4-FFF2-40B4-BE49-F238E27FC236}">
                <a16:creationId xmlns:a16="http://schemas.microsoft.com/office/drawing/2014/main" id="{DFB376BD-D7F0-4CD5-B4F6-D934870AF95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C3F982-D167-4E7D-94C1-3D81E5360803}"/>
              </a:ext>
            </a:extLst>
          </p:cNvPr>
          <p:cNvSpPr>
            <a:spLocks noGrp="1" noChangeArrowheads="1"/>
          </p:cNvSpPr>
          <p:nvPr>
            <p:ph type="sldNum" sz="quarter" idx="5"/>
          </p:nvPr>
        </p:nvSpPr>
        <p:spPr>
          <a:ln/>
        </p:spPr>
        <p:txBody>
          <a:bodyPr/>
          <a:lstStyle/>
          <a:p>
            <a:fld id="{C63F5241-50EB-4385-9040-8CFAA79FB46C}" type="slidenum">
              <a:rPr lang="en-US" altLang="en-US"/>
              <a:pPr/>
              <a:t>52</a:t>
            </a:fld>
            <a:endParaRPr lang="en-US" altLang="en-US"/>
          </a:p>
        </p:txBody>
      </p:sp>
      <p:sp>
        <p:nvSpPr>
          <p:cNvPr id="46082" name="Rectangle 2">
            <a:extLst>
              <a:ext uri="{FF2B5EF4-FFF2-40B4-BE49-F238E27FC236}">
                <a16:creationId xmlns:a16="http://schemas.microsoft.com/office/drawing/2014/main" id="{226C0C77-0546-4021-B131-66B970F138CF}"/>
              </a:ext>
            </a:extLst>
          </p:cNvPr>
          <p:cNvSpPr>
            <a:spLocks noGrp="1" noRot="1" noChangeAspect="1" noChangeArrowheads="1" noTextEdit="1"/>
          </p:cNvSpPr>
          <p:nvPr>
            <p:ph type="sldImg"/>
          </p:nvPr>
        </p:nvSpPr>
        <p:spPr>
          <a:xfrm>
            <a:off x="457200" y="720725"/>
            <a:ext cx="6400800" cy="3600450"/>
          </a:xfrm>
          <a:ln/>
        </p:spPr>
      </p:sp>
      <p:sp>
        <p:nvSpPr>
          <p:cNvPr id="46083" name="Rectangle 3">
            <a:extLst>
              <a:ext uri="{FF2B5EF4-FFF2-40B4-BE49-F238E27FC236}">
                <a16:creationId xmlns:a16="http://schemas.microsoft.com/office/drawing/2014/main" id="{DFB376BD-D7F0-4CD5-B4F6-D934870AF95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979125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C3F982-D167-4E7D-94C1-3D81E5360803}"/>
              </a:ext>
            </a:extLst>
          </p:cNvPr>
          <p:cNvSpPr>
            <a:spLocks noGrp="1" noChangeArrowheads="1"/>
          </p:cNvSpPr>
          <p:nvPr>
            <p:ph type="sldNum" sz="quarter" idx="5"/>
          </p:nvPr>
        </p:nvSpPr>
        <p:spPr>
          <a:ln/>
        </p:spPr>
        <p:txBody>
          <a:bodyPr/>
          <a:lstStyle/>
          <a:p>
            <a:fld id="{C63F5241-50EB-4385-9040-8CFAA79FB46C}" type="slidenum">
              <a:rPr lang="en-US" altLang="en-US"/>
              <a:pPr/>
              <a:t>53</a:t>
            </a:fld>
            <a:endParaRPr lang="en-US" altLang="en-US"/>
          </a:p>
        </p:txBody>
      </p:sp>
      <p:sp>
        <p:nvSpPr>
          <p:cNvPr id="46082" name="Rectangle 2">
            <a:extLst>
              <a:ext uri="{FF2B5EF4-FFF2-40B4-BE49-F238E27FC236}">
                <a16:creationId xmlns:a16="http://schemas.microsoft.com/office/drawing/2014/main" id="{226C0C77-0546-4021-B131-66B970F138CF}"/>
              </a:ext>
            </a:extLst>
          </p:cNvPr>
          <p:cNvSpPr>
            <a:spLocks noGrp="1" noRot="1" noChangeAspect="1" noChangeArrowheads="1" noTextEdit="1"/>
          </p:cNvSpPr>
          <p:nvPr>
            <p:ph type="sldImg"/>
          </p:nvPr>
        </p:nvSpPr>
        <p:spPr>
          <a:xfrm>
            <a:off x="457200" y="720725"/>
            <a:ext cx="6400800" cy="3600450"/>
          </a:xfrm>
          <a:ln/>
        </p:spPr>
      </p:sp>
      <p:sp>
        <p:nvSpPr>
          <p:cNvPr id="46083" name="Rectangle 3">
            <a:extLst>
              <a:ext uri="{FF2B5EF4-FFF2-40B4-BE49-F238E27FC236}">
                <a16:creationId xmlns:a16="http://schemas.microsoft.com/office/drawing/2014/main" id="{DFB376BD-D7F0-4CD5-B4F6-D934870AF95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159929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C3F982-D167-4E7D-94C1-3D81E5360803}"/>
              </a:ext>
            </a:extLst>
          </p:cNvPr>
          <p:cNvSpPr>
            <a:spLocks noGrp="1" noChangeArrowheads="1"/>
          </p:cNvSpPr>
          <p:nvPr>
            <p:ph type="sldNum" sz="quarter" idx="5"/>
          </p:nvPr>
        </p:nvSpPr>
        <p:spPr>
          <a:ln/>
        </p:spPr>
        <p:txBody>
          <a:bodyPr/>
          <a:lstStyle/>
          <a:p>
            <a:fld id="{C63F5241-50EB-4385-9040-8CFAA79FB46C}" type="slidenum">
              <a:rPr lang="en-US" altLang="en-US"/>
              <a:pPr/>
              <a:t>54</a:t>
            </a:fld>
            <a:endParaRPr lang="en-US" altLang="en-US"/>
          </a:p>
        </p:txBody>
      </p:sp>
      <p:sp>
        <p:nvSpPr>
          <p:cNvPr id="46082" name="Rectangle 2">
            <a:extLst>
              <a:ext uri="{FF2B5EF4-FFF2-40B4-BE49-F238E27FC236}">
                <a16:creationId xmlns:a16="http://schemas.microsoft.com/office/drawing/2014/main" id="{226C0C77-0546-4021-B131-66B970F138CF}"/>
              </a:ext>
            </a:extLst>
          </p:cNvPr>
          <p:cNvSpPr>
            <a:spLocks noGrp="1" noRot="1" noChangeAspect="1" noChangeArrowheads="1" noTextEdit="1"/>
          </p:cNvSpPr>
          <p:nvPr>
            <p:ph type="sldImg"/>
          </p:nvPr>
        </p:nvSpPr>
        <p:spPr>
          <a:xfrm>
            <a:off x="457200" y="720725"/>
            <a:ext cx="6400800" cy="3600450"/>
          </a:xfrm>
          <a:ln/>
        </p:spPr>
      </p:sp>
      <p:sp>
        <p:nvSpPr>
          <p:cNvPr id="46083" name="Rectangle 3">
            <a:extLst>
              <a:ext uri="{FF2B5EF4-FFF2-40B4-BE49-F238E27FC236}">
                <a16:creationId xmlns:a16="http://schemas.microsoft.com/office/drawing/2014/main" id="{DFB376BD-D7F0-4CD5-B4F6-D934870AF95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8106566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1615936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460BF72-E06A-4882-B57A-E40967886F83}"/>
              </a:ext>
            </a:extLst>
          </p:cNvPr>
          <p:cNvSpPr>
            <a:spLocks noGrp="1" noChangeArrowheads="1"/>
          </p:cNvSpPr>
          <p:nvPr>
            <p:ph type="sldNum" sz="quarter" idx="5"/>
          </p:nvPr>
        </p:nvSpPr>
        <p:spPr>
          <a:ln/>
        </p:spPr>
        <p:txBody>
          <a:bodyPr/>
          <a:lstStyle/>
          <a:p>
            <a:fld id="{B3C007A2-5D1B-40F6-89A6-8186CA723689}" type="slidenum">
              <a:rPr lang="en-US" altLang="en-US"/>
              <a:pPr/>
              <a:t>56</a:t>
            </a:fld>
            <a:endParaRPr lang="en-US" altLang="en-US"/>
          </a:p>
        </p:txBody>
      </p:sp>
      <p:sp>
        <p:nvSpPr>
          <p:cNvPr id="22530" name="Rectangle 2">
            <a:extLst>
              <a:ext uri="{FF2B5EF4-FFF2-40B4-BE49-F238E27FC236}">
                <a16:creationId xmlns:a16="http://schemas.microsoft.com/office/drawing/2014/main" id="{43F19EE6-5B12-41AC-A192-8AB27FB4A9A7}"/>
              </a:ext>
            </a:extLst>
          </p:cNvPr>
          <p:cNvSpPr>
            <a:spLocks noGrp="1" noRot="1" noChangeAspect="1" noChangeArrowheads="1" noTextEdit="1"/>
          </p:cNvSpPr>
          <p:nvPr>
            <p:ph type="sldImg"/>
          </p:nvPr>
        </p:nvSpPr>
        <p:spPr>
          <a:xfrm>
            <a:off x="457200" y="720725"/>
            <a:ext cx="6400800" cy="3600450"/>
          </a:xfrm>
          <a:ln/>
        </p:spPr>
      </p:sp>
      <p:sp>
        <p:nvSpPr>
          <p:cNvPr id="22531" name="Rectangle 3">
            <a:extLst>
              <a:ext uri="{FF2B5EF4-FFF2-40B4-BE49-F238E27FC236}">
                <a16:creationId xmlns:a16="http://schemas.microsoft.com/office/drawing/2014/main" id="{BA3F4436-6AD1-4FE0-AEF4-E70AEBCDECD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400259C-3764-486C-ACCA-C771EF1C7425}"/>
              </a:ext>
            </a:extLst>
          </p:cNvPr>
          <p:cNvSpPr>
            <a:spLocks noGrp="1" noChangeArrowheads="1"/>
          </p:cNvSpPr>
          <p:nvPr>
            <p:ph type="sldNum" sz="quarter" idx="5"/>
          </p:nvPr>
        </p:nvSpPr>
        <p:spPr>
          <a:ln/>
        </p:spPr>
        <p:txBody>
          <a:bodyPr/>
          <a:lstStyle/>
          <a:p>
            <a:fld id="{1205B0D2-CA48-48EF-A8BF-0B42B090E9A9}" type="slidenum">
              <a:rPr lang="en-US" altLang="en-US"/>
              <a:pPr/>
              <a:t>57</a:t>
            </a:fld>
            <a:endParaRPr lang="en-US" altLang="en-US"/>
          </a:p>
        </p:txBody>
      </p:sp>
      <p:sp>
        <p:nvSpPr>
          <p:cNvPr id="116738" name="Rectangle 2">
            <a:extLst>
              <a:ext uri="{FF2B5EF4-FFF2-40B4-BE49-F238E27FC236}">
                <a16:creationId xmlns:a16="http://schemas.microsoft.com/office/drawing/2014/main" id="{1A08D3DC-1E66-4061-BB90-B5BDEC26F050}"/>
              </a:ext>
            </a:extLst>
          </p:cNvPr>
          <p:cNvSpPr>
            <a:spLocks noGrp="1" noRot="1" noChangeAspect="1" noChangeArrowheads="1" noTextEdit="1"/>
          </p:cNvSpPr>
          <p:nvPr>
            <p:ph type="sldImg"/>
          </p:nvPr>
        </p:nvSpPr>
        <p:spPr>
          <a:xfrm>
            <a:off x="457200" y="720725"/>
            <a:ext cx="6400800" cy="3600450"/>
          </a:xfrm>
          <a:ln/>
        </p:spPr>
      </p:sp>
      <p:sp>
        <p:nvSpPr>
          <p:cNvPr id="116739" name="Rectangle 3">
            <a:extLst>
              <a:ext uri="{FF2B5EF4-FFF2-40B4-BE49-F238E27FC236}">
                <a16:creationId xmlns:a16="http://schemas.microsoft.com/office/drawing/2014/main" id="{0E337A15-304D-4791-9AB6-C373166A38F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000">
                <a:solidFill>
                  <a:schemeClr val="tx1"/>
                </a:solidFill>
                <a:latin typeface="Arial" charset="0"/>
                <a:cs typeface="Arial" charset="0"/>
              </a:defRPr>
            </a:lvl1pPr>
            <a:lvl2pPr marL="1158308" indent="-445502" eaLnBrk="0" hangingPunct="0">
              <a:spcBef>
                <a:spcPct val="30000"/>
              </a:spcBef>
              <a:defRPr sz="2000">
                <a:solidFill>
                  <a:schemeClr val="tx1"/>
                </a:solidFill>
                <a:latin typeface="Arial" charset="0"/>
                <a:cs typeface="Arial" charset="0"/>
              </a:defRPr>
            </a:lvl2pPr>
            <a:lvl3pPr marL="1782014" indent="-356402" eaLnBrk="0" hangingPunct="0">
              <a:spcBef>
                <a:spcPct val="30000"/>
              </a:spcBef>
              <a:defRPr sz="2000">
                <a:solidFill>
                  <a:schemeClr val="tx1"/>
                </a:solidFill>
                <a:latin typeface="Arial" charset="0"/>
                <a:cs typeface="Arial" charset="0"/>
              </a:defRPr>
            </a:lvl3pPr>
            <a:lvl4pPr marL="2494818" indent="-356402" eaLnBrk="0" hangingPunct="0">
              <a:spcBef>
                <a:spcPct val="30000"/>
              </a:spcBef>
              <a:defRPr sz="2000">
                <a:solidFill>
                  <a:schemeClr val="tx1"/>
                </a:solidFill>
                <a:latin typeface="Arial" charset="0"/>
                <a:cs typeface="Arial" charset="0"/>
              </a:defRPr>
            </a:lvl4pPr>
            <a:lvl5pPr marL="3207626" indent="-356402" eaLnBrk="0" hangingPunct="0">
              <a:spcBef>
                <a:spcPct val="30000"/>
              </a:spcBef>
              <a:defRPr sz="2000">
                <a:solidFill>
                  <a:schemeClr val="tx1"/>
                </a:solidFill>
                <a:latin typeface="Arial" charset="0"/>
                <a:cs typeface="Arial" charset="0"/>
              </a:defRPr>
            </a:lvl5pPr>
            <a:lvl6pPr marL="3920431" indent="-356402" eaLnBrk="0" fontAlgn="base" hangingPunct="0">
              <a:spcBef>
                <a:spcPct val="30000"/>
              </a:spcBef>
              <a:spcAft>
                <a:spcPct val="0"/>
              </a:spcAft>
              <a:defRPr sz="2000">
                <a:solidFill>
                  <a:schemeClr val="tx1"/>
                </a:solidFill>
                <a:latin typeface="Arial" charset="0"/>
                <a:cs typeface="Arial" charset="0"/>
              </a:defRPr>
            </a:lvl6pPr>
            <a:lvl7pPr marL="4633239" indent="-356402" eaLnBrk="0" fontAlgn="base" hangingPunct="0">
              <a:spcBef>
                <a:spcPct val="30000"/>
              </a:spcBef>
              <a:spcAft>
                <a:spcPct val="0"/>
              </a:spcAft>
              <a:defRPr sz="2000">
                <a:solidFill>
                  <a:schemeClr val="tx1"/>
                </a:solidFill>
                <a:latin typeface="Arial" charset="0"/>
                <a:cs typeface="Arial" charset="0"/>
              </a:defRPr>
            </a:lvl7pPr>
            <a:lvl8pPr marL="5346043" indent="-356402" eaLnBrk="0" fontAlgn="base" hangingPunct="0">
              <a:spcBef>
                <a:spcPct val="30000"/>
              </a:spcBef>
              <a:spcAft>
                <a:spcPct val="0"/>
              </a:spcAft>
              <a:defRPr sz="2000">
                <a:solidFill>
                  <a:schemeClr val="tx1"/>
                </a:solidFill>
                <a:latin typeface="Arial" charset="0"/>
                <a:cs typeface="Arial" charset="0"/>
              </a:defRPr>
            </a:lvl8pPr>
            <a:lvl9pPr marL="6058849" indent="-356402" eaLnBrk="0" fontAlgn="base" hangingPunct="0">
              <a:spcBef>
                <a:spcPct val="30000"/>
              </a:spcBef>
              <a:spcAft>
                <a:spcPct val="0"/>
              </a:spcAft>
              <a:defRPr sz="2000">
                <a:solidFill>
                  <a:schemeClr val="tx1"/>
                </a:solidFill>
                <a:latin typeface="Arial" charset="0"/>
                <a:cs typeface="Arial" charset="0"/>
              </a:defRPr>
            </a:lvl9pPr>
          </a:lstStyle>
          <a:p>
            <a:pPr defTabSz="114166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141660"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532380" y="6417184"/>
            <a:ext cx="8428081" cy="6079433"/>
          </a:xfrm>
          <a:noFill/>
        </p:spPr>
        <p:txBody>
          <a:bodyPr/>
          <a:lstStyle/>
          <a:p>
            <a:pPr>
              <a:spcBef>
                <a:spcPts val="0"/>
              </a:spcBef>
              <a:spcAft>
                <a:spcPts val="1557"/>
              </a:spcAft>
            </a:pPr>
            <a:endParaRPr lang="en-US" altLang="en-US" sz="2000" b="1" dirty="0">
              <a:latin typeface="+mn-lt"/>
            </a:endParaRPr>
          </a:p>
        </p:txBody>
      </p:sp>
      <p:sp>
        <p:nvSpPr>
          <p:cNvPr id="3" name="Header Placeholder 2"/>
          <p:cNvSpPr>
            <a:spLocks noGrp="1"/>
          </p:cNvSpPr>
          <p:nvPr>
            <p:ph type="hdr" sz="quarter" idx="11"/>
          </p:nvPr>
        </p:nvSpPr>
        <p:spPr/>
        <p:txBody>
          <a:bodyPr/>
          <a:lstStyle/>
          <a:p>
            <a:pPr defTabSz="1141660">
              <a:defRPr/>
            </a:pPr>
            <a:r>
              <a:rPr lang="en-US" sz="15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141660">
              <a:defRPr/>
            </a:pPr>
            <a:r>
              <a:rPr lang="en-US" sz="15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A0A6C86-918C-438F-9B0C-0A289E9E10FD}"/>
              </a:ext>
            </a:extLst>
          </p:cNvPr>
          <p:cNvSpPr>
            <a:spLocks noGrp="1" noChangeArrowheads="1"/>
          </p:cNvSpPr>
          <p:nvPr>
            <p:ph type="sldNum" sz="quarter" idx="5"/>
          </p:nvPr>
        </p:nvSpPr>
        <p:spPr>
          <a:ln/>
        </p:spPr>
        <p:txBody>
          <a:bodyPr/>
          <a:lstStyle/>
          <a:p>
            <a:fld id="{3360DF60-6DDA-42E4-B261-A83F5AEC569E}" type="slidenum">
              <a:rPr lang="en-US" altLang="en-US"/>
              <a:pPr/>
              <a:t>58</a:t>
            </a:fld>
            <a:endParaRPr lang="en-US" altLang="en-US"/>
          </a:p>
        </p:txBody>
      </p:sp>
      <p:sp>
        <p:nvSpPr>
          <p:cNvPr id="54274" name="Rectangle 2">
            <a:extLst>
              <a:ext uri="{FF2B5EF4-FFF2-40B4-BE49-F238E27FC236}">
                <a16:creationId xmlns:a16="http://schemas.microsoft.com/office/drawing/2014/main" id="{CCD0EBFF-330F-4335-86A1-3BB9B40EE637}"/>
              </a:ext>
            </a:extLst>
          </p:cNvPr>
          <p:cNvSpPr>
            <a:spLocks noGrp="1" noRot="1" noChangeAspect="1" noChangeArrowheads="1" noTextEdit="1"/>
          </p:cNvSpPr>
          <p:nvPr>
            <p:ph type="sldImg"/>
          </p:nvPr>
        </p:nvSpPr>
        <p:spPr>
          <a:xfrm>
            <a:off x="457200" y="720725"/>
            <a:ext cx="6400800" cy="3600450"/>
          </a:xfrm>
          <a:ln/>
        </p:spPr>
      </p:sp>
      <p:sp>
        <p:nvSpPr>
          <p:cNvPr id="54275" name="Rectangle 3">
            <a:extLst>
              <a:ext uri="{FF2B5EF4-FFF2-40B4-BE49-F238E27FC236}">
                <a16:creationId xmlns:a16="http://schemas.microsoft.com/office/drawing/2014/main" id="{F28ED9E1-91B1-412B-BE0C-2910AEE490C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4E93C9-F1A8-457D-9294-E2C7DAC9BE9D}"/>
              </a:ext>
            </a:extLst>
          </p:cNvPr>
          <p:cNvSpPr>
            <a:spLocks noGrp="1" noChangeArrowheads="1"/>
          </p:cNvSpPr>
          <p:nvPr>
            <p:ph type="sldNum" sz="quarter" idx="5"/>
          </p:nvPr>
        </p:nvSpPr>
        <p:spPr>
          <a:ln/>
        </p:spPr>
        <p:txBody>
          <a:bodyPr/>
          <a:lstStyle/>
          <a:p>
            <a:fld id="{1A833287-5254-41A6-8AA1-095C356EF911}" type="slidenum">
              <a:rPr lang="en-US" altLang="en-US"/>
              <a:pPr/>
              <a:t>59</a:t>
            </a:fld>
            <a:endParaRPr lang="en-US" altLang="en-US"/>
          </a:p>
        </p:txBody>
      </p:sp>
      <p:sp>
        <p:nvSpPr>
          <p:cNvPr id="62466" name="Rectangle 2">
            <a:extLst>
              <a:ext uri="{FF2B5EF4-FFF2-40B4-BE49-F238E27FC236}">
                <a16:creationId xmlns:a16="http://schemas.microsoft.com/office/drawing/2014/main" id="{36BE6C84-E78E-42C8-86A5-2CB09001AEA0}"/>
              </a:ext>
            </a:extLst>
          </p:cNvPr>
          <p:cNvSpPr>
            <a:spLocks noGrp="1" noRot="1" noChangeAspect="1" noChangeArrowheads="1" noTextEdit="1"/>
          </p:cNvSpPr>
          <p:nvPr>
            <p:ph type="sldImg"/>
          </p:nvPr>
        </p:nvSpPr>
        <p:spPr>
          <a:xfrm>
            <a:off x="457200" y="720725"/>
            <a:ext cx="6400800" cy="3600450"/>
          </a:xfrm>
          <a:ln/>
        </p:spPr>
      </p:sp>
      <p:sp>
        <p:nvSpPr>
          <p:cNvPr id="62467" name="Rectangle 3">
            <a:extLst>
              <a:ext uri="{FF2B5EF4-FFF2-40B4-BE49-F238E27FC236}">
                <a16:creationId xmlns:a16="http://schemas.microsoft.com/office/drawing/2014/main" id="{6DAA8D42-2050-42A4-AFDB-0858FA06D0C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2EBED7-FF4E-47F1-99F1-F5016AF556C9}"/>
              </a:ext>
            </a:extLst>
          </p:cNvPr>
          <p:cNvSpPr>
            <a:spLocks noGrp="1" noChangeArrowheads="1"/>
          </p:cNvSpPr>
          <p:nvPr>
            <p:ph type="sldNum" sz="quarter" idx="5"/>
          </p:nvPr>
        </p:nvSpPr>
        <p:spPr>
          <a:ln/>
        </p:spPr>
        <p:txBody>
          <a:bodyPr/>
          <a:lstStyle/>
          <a:p>
            <a:fld id="{988136C6-4EFC-4E4D-A9F7-E780909A0AE5}" type="slidenum">
              <a:rPr lang="en-US" altLang="en-US"/>
              <a:pPr/>
              <a:t>65</a:t>
            </a:fld>
            <a:endParaRPr lang="en-US" altLang="en-US"/>
          </a:p>
        </p:txBody>
      </p:sp>
      <p:sp>
        <p:nvSpPr>
          <p:cNvPr id="50178" name="Rectangle 2">
            <a:extLst>
              <a:ext uri="{FF2B5EF4-FFF2-40B4-BE49-F238E27FC236}">
                <a16:creationId xmlns:a16="http://schemas.microsoft.com/office/drawing/2014/main" id="{842D14AE-ED4D-4433-B0E4-AF06B56D4443}"/>
              </a:ext>
            </a:extLst>
          </p:cNvPr>
          <p:cNvSpPr>
            <a:spLocks noGrp="1" noRot="1" noChangeAspect="1" noChangeArrowheads="1" noTextEdit="1"/>
          </p:cNvSpPr>
          <p:nvPr>
            <p:ph type="sldImg"/>
          </p:nvPr>
        </p:nvSpPr>
        <p:spPr>
          <a:xfrm>
            <a:off x="457200" y="720725"/>
            <a:ext cx="6400800" cy="3600450"/>
          </a:xfrm>
          <a:ln/>
        </p:spPr>
      </p:sp>
      <p:sp>
        <p:nvSpPr>
          <p:cNvPr id="50179" name="Rectangle 3">
            <a:extLst>
              <a:ext uri="{FF2B5EF4-FFF2-40B4-BE49-F238E27FC236}">
                <a16:creationId xmlns:a16="http://schemas.microsoft.com/office/drawing/2014/main" id="{380E5256-8649-4676-8A67-EF0C23E018D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0235764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CF00DB-7C60-488B-BA9B-2589152E4A08}"/>
              </a:ext>
            </a:extLst>
          </p:cNvPr>
          <p:cNvSpPr>
            <a:spLocks noGrp="1" noChangeArrowheads="1"/>
          </p:cNvSpPr>
          <p:nvPr>
            <p:ph type="sldNum" sz="quarter" idx="5"/>
          </p:nvPr>
        </p:nvSpPr>
        <p:spPr>
          <a:ln/>
        </p:spPr>
        <p:txBody>
          <a:bodyPr/>
          <a:lstStyle/>
          <a:p>
            <a:fld id="{06ED3ABA-781B-4437-A210-CBFCF91765A3}" type="slidenum">
              <a:rPr lang="en-US" altLang="en-US"/>
              <a:pPr/>
              <a:t>67</a:t>
            </a:fld>
            <a:endParaRPr lang="en-US" altLang="en-US"/>
          </a:p>
        </p:txBody>
      </p:sp>
      <p:sp>
        <p:nvSpPr>
          <p:cNvPr id="120834" name="Rectangle 2">
            <a:extLst>
              <a:ext uri="{FF2B5EF4-FFF2-40B4-BE49-F238E27FC236}">
                <a16:creationId xmlns:a16="http://schemas.microsoft.com/office/drawing/2014/main" id="{BEBF2BC7-2371-4D8F-B2EF-88D4D8496D0C}"/>
              </a:ext>
            </a:extLst>
          </p:cNvPr>
          <p:cNvSpPr>
            <a:spLocks noGrp="1" noRot="1" noChangeAspect="1" noChangeArrowheads="1" noTextEdit="1"/>
          </p:cNvSpPr>
          <p:nvPr>
            <p:ph type="sldImg"/>
          </p:nvPr>
        </p:nvSpPr>
        <p:spPr>
          <a:xfrm>
            <a:off x="457200" y="720725"/>
            <a:ext cx="6400800" cy="3600450"/>
          </a:xfrm>
          <a:ln/>
        </p:spPr>
      </p:sp>
      <p:sp>
        <p:nvSpPr>
          <p:cNvPr id="120835" name="Rectangle 3">
            <a:extLst>
              <a:ext uri="{FF2B5EF4-FFF2-40B4-BE49-F238E27FC236}">
                <a16:creationId xmlns:a16="http://schemas.microsoft.com/office/drawing/2014/main" id="{9BF7E670-6807-4BA8-BDF0-B4CCF250078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0986318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861CF9-33D3-4ACB-B0DC-E345D44F1372}"/>
              </a:ext>
            </a:extLst>
          </p:cNvPr>
          <p:cNvSpPr>
            <a:spLocks noGrp="1" noChangeArrowheads="1"/>
          </p:cNvSpPr>
          <p:nvPr>
            <p:ph type="sldNum" sz="quarter" idx="5"/>
          </p:nvPr>
        </p:nvSpPr>
        <p:spPr>
          <a:ln/>
        </p:spPr>
        <p:txBody>
          <a:bodyPr/>
          <a:lstStyle/>
          <a:p>
            <a:fld id="{44927D51-01FF-450F-8E81-15579C1FB5D1}" type="slidenum">
              <a:rPr lang="en-US" altLang="en-US"/>
              <a:pPr/>
              <a:t>70</a:t>
            </a:fld>
            <a:endParaRPr lang="en-US" altLang="en-US"/>
          </a:p>
        </p:txBody>
      </p:sp>
      <p:sp>
        <p:nvSpPr>
          <p:cNvPr id="130050" name="Rectangle 2">
            <a:extLst>
              <a:ext uri="{FF2B5EF4-FFF2-40B4-BE49-F238E27FC236}">
                <a16:creationId xmlns:a16="http://schemas.microsoft.com/office/drawing/2014/main" id="{E2BB9CEA-E70C-47BE-A741-D6544E08F83E}"/>
              </a:ext>
            </a:extLst>
          </p:cNvPr>
          <p:cNvSpPr>
            <a:spLocks noGrp="1" noRot="1" noChangeAspect="1" noChangeArrowheads="1" noTextEdit="1"/>
          </p:cNvSpPr>
          <p:nvPr>
            <p:ph type="sldImg"/>
          </p:nvPr>
        </p:nvSpPr>
        <p:spPr>
          <a:xfrm>
            <a:off x="457200" y="720725"/>
            <a:ext cx="6400800" cy="3600450"/>
          </a:xfrm>
          <a:ln/>
        </p:spPr>
      </p:sp>
      <p:sp>
        <p:nvSpPr>
          <p:cNvPr id="130051" name="Rectangle 3">
            <a:extLst>
              <a:ext uri="{FF2B5EF4-FFF2-40B4-BE49-F238E27FC236}">
                <a16:creationId xmlns:a16="http://schemas.microsoft.com/office/drawing/2014/main" id="{814E570B-3DD7-48EF-AF0B-3FA294FFFC5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861CF9-33D3-4ACB-B0DC-E345D44F1372}"/>
              </a:ext>
            </a:extLst>
          </p:cNvPr>
          <p:cNvSpPr>
            <a:spLocks noGrp="1" noChangeArrowheads="1"/>
          </p:cNvSpPr>
          <p:nvPr>
            <p:ph type="sldNum" sz="quarter" idx="5"/>
          </p:nvPr>
        </p:nvSpPr>
        <p:spPr>
          <a:ln/>
        </p:spPr>
        <p:txBody>
          <a:bodyPr/>
          <a:lstStyle/>
          <a:p>
            <a:fld id="{44927D51-01FF-450F-8E81-15579C1FB5D1}" type="slidenum">
              <a:rPr lang="en-US" altLang="en-US"/>
              <a:pPr/>
              <a:t>71</a:t>
            </a:fld>
            <a:endParaRPr lang="en-US" altLang="en-US"/>
          </a:p>
        </p:txBody>
      </p:sp>
      <p:sp>
        <p:nvSpPr>
          <p:cNvPr id="130050" name="Rectangle 2">
            <a:extLst>
              <a:ext uri="{FF2B5EF4-FFF2-40B4-BE49-F238E27FC236}">
                <a16:creationId xmlns:a16="http://schemas.microsoft.com/office/drawing/2014/main" id="{E2BB9CEA-E70C-47BE-A741-D6544E08F83E}"/>
              </a:ext>
            </a:extLst>
          </p:cNvPr>
          <p:cNvSpPr>
            <a:spLocks noGrp="1" noRot="1" noChangeAspect="1" noChangeArrowheads="1" noTextEdit="1"/>
          </p:cNvSpPr>
          <p:nvPr>
            <p:ph type="sldImg"/>
          </p:nvPr>
        </p:nvSpPr>
        <p:spPr>
          <a:xfrm>
            <a:off x="457200" y="720725"/>
            <a:ext cx="6400800" cy="3600450"/>
          </a:xfrm>
          <a:ln/>
        </p:spPr>
      </p:sp>
      <p:sp>
        <p:nvSpPr>
          <p:cNvPr id="130051" name="Rectangle 3">
            <a:extLst>
              <a:ext uri="{FF2B5EF4-FFF2-40B4-BE49-F238E27FC236}">
                <a16:creationId xmlns:a16="http://schemas.microsoft.com/office/drawing/2014/main" id="{814E570B-3DD7-48EF-AF0B-3FA294FFFC5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525539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861CF9-33D3-4ACB-B0DC-E345D44F1372}"/>
              </a:ext>
            </a:extLst>
          </p:cNvPr>
          <p:cNvSpPr>
            <a:spLocks noGrp="1" noChangeArrowheads="1"/>
          </p:cNvSpPr>
          <p:nvPr>
            <p:ph type="sldNum" sz="quarter" idx="5"/>
          </p:nvPr>
        </p:nvSpPr>
        <p:spPr>
          <a:ln/>
        </p:spPr>
        <p:txBody>
          <a:bodyPr/>
          <a:lstStyle/>
          <a:p>
            <a:fld id="{44927D51-01FF-450F-8E81-15579C1FB5D1}" type="slidenum">
              <a:rPr lang="en-US" altLang="en-US"/>
              <a:pPr/>
              <a:t>72</a:t>
            </a:fld>
            <a:endParaRPr lang="en-US" altLang="en-US"/>
          </a:p>
        </p:txBody>
      </p:sp>
      <p:sp>
        <p:nvSpPr>
          <p:cNvPr id="130050" name="Rectangle 2">
            <a:extLst>
              <a:ext uri="{FF2B5EF4-FFF2-40B4-BE49-F238E27FC236}">
                <a16:creationId xmlns:a16="http://schemas.microsoft.com/office/drawing/2014/main" id="{E2BB9CEA-E70C-47BE-A741-D6544E08F83E}"/>
              </a:ext>
            </a:extLst>
          </p:cNvPr>
          <p:cNvSpPr>
            <a:spLocks noGrp="1" noRot="1" noChangeAspect="1" noChangeArrowheads="1" noTextEdit="1"/>
          </p:cNvSpPr>
          <p:nvPr>
            <p:ph type="sldImg"/>
          </p:nvPr>
        </p:nvSpPr>
        <p:spPr>
          <a:xfrm>
            <a:off x="457200" y="720725"/>
            <a:ext cx="6400800" cy="3600450"/>
          </a:xfrm>
          <a:ln/>
        </p:spPr>
      </p:sp>
      <p:sp>
        <p:nvSpPr>
          <p:cNvPr id="130051" name="Rectangle 3">
            <a:extLst>
              <a:ext uri="{FF2B5EF4-FFF2-40B4-BE49-F238E27FC236}">
                <a16:creationId xmlns:a16="http://schemas.microsoft.com/office/drawing/2014/main" id="{814E570B-3DD7-48EF-AF0B-3FA294FFFC5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079208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73</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917377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1157685" indent="-444044">
              <a:spcBef>
                <a:spcPct val="30000"/>
              </a:spcBef>
              <a:defRPr sz="1600">
                <a:solidFill>
                  <a:schemeClr val="tx1"/>
                </a:solidFill>
                <a:latin typeface="Arial" panose="020B0604020202020204" pitchFamily="34" charset="0"/>
                <a:cs typeface="Arial" panose="020B0604020202020204" pitchFamily="34" charset="0"/>
              </a:defRPr>
            </a:lvl2pPr>
            <a:lvl3pPr marL="1782124" indent="-354840">
              <a:spcBef>
                <a:spcPct val="30000"/>
              </a:spcBef>
              <a:defRPr sz="1600">
                <a:solidFill>
                  <a:schemeClr val="tx1"/>
                </a:solidFill>
                <a:latin typeface="Arial" panose="020B0604020202020204" pitchFamily="34" charset="0"/>
                <a:cs typeface="Arial" panose="020B0604020202020204" pitchFamily="34" charset="0"/>
              </a:defRPr>
            </a:lvl3pPr>
            <a:lvl4pPr marL="2493782" indent="-354840">
              <a:spcBef>
                <a:spcPct val="30000"/>
              </a:spcBef>
              <a:defRPr sz="1600">
                <a:solidFill>
                  <a:schemeClr val="tx1"/>
                </a:solidFill>
                <a:latin typeface="Arial" panose="020B0604020202020204" pitchFamily="34" charset="0"/>
                <a:cs typeface="Arial" panose="020B0604020202020204" pitchFamily="34" charset="0"/>
              </a:defRPr>
            </a:lvl4pPr>
            <a:lvl5pPr marL="3207425" indent="-354840">
              <a:spcBef>
                <a:spcPct val="30000"/>
              </a:spcBef>
              <a:defRPr sz="1600">
                <a:solidFill>
                  <a:schemeClr val="tx1"/>
                </a:solidFill>
                <a:latin typeface="Arial" panose="020B0604020202020204" pitchFamily="34" charset="0"/>
                <a:cs typeface="Arial" panose="020B0604020202020204" pitchFamily="34" charset="0"/>
              </a:defRPr>
            </a:lvl5pPr>
            <a:lvl6pPr marL="377834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4349253"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920167"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49108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F2A336B0-4F46-4FEA-BD6B-3A7DD238EB45}" type="slidenum">
              <a:rPr lang="en-US" altLang="en-US" sz="2000">
                <a:solidFill>
                  <a:srgbClr val="000000"/>
                </a:solidFill>
                <a:latin typeface="Calibri" panose="020F0502020204030204" pitchFamily="34" charset="0"/>
                <a:cs typeface="Calibri" panose="020F0502020204030204" pitchFamily="34" charset="0"/>
              </a:rPr>
              <a:pPr defTabSz="1141828">
                <a:spcBef>
                  <a:spcPct val="0"/>
                </a:spcBef>
                <a:defRPr/>
              </a:pPr>
              <a:t>6</a:t>
            </a:fld>
            <a:endParaRPr lang="en-US" altLang="en-US" sz="20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633413" y="795338"/>
            <a:ext cx="7056437" cy="3968750"/>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533090" y="6417905"/>
            <a:ext cx="8427882" cy="6078290"/>
          </a:xfrm>
        </p:spPr>
        <p:txBody>
          <a:bodyPr/>
          <a:lstStyle/>
          <a:p>
            <a:pPr>
              <a:spcBef>
                <a:spcPts val="0"/>
              </a:spcBef>
              <a:spcAft>
                <a:spcPts val="1558"/>
              </a:spcAft>
              <a:defRPr/>
            </a:pPr>
            <a:endParaRPr lang="en-US" altLang="en-US" sz="20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C24EC1-A430-4C60-B743-EB53BCD4CC1D}"/>
              </a:ext>
            </a:extLst>
          </p:cNvPr>
          <p:cNvSpPr>
            <a:spLocks noGrp="1" noChangeArrowheads="1"/>
          </p:cNvSpPr>
          <p:nvPr>
            <p:ph type="sldNum" sz="quarter" idx="5"/>
          </p:nvPr>
        </p:nvSpPr>
        <p:spPr>
          <a:ln/>
        </p:spPr>
        <p:txBody>
          <a:bodyPr/>
          <a:lstStyle/>
          <a:p>
            <a:fld id="{EC014305-2FBF-4D9A-ADE6-F92B7756A767}" type="slidenum">
              <a:rPr lang="en-US" altLang="en-US"/>
              <a:pPr/>
              <a:t>74</a:t>
            </a:fld>
            <a:endParaRPr lang="en-US" altLang="en-US"/>
          </a:p>
        </p:txBody>
      </p:sp>
      <p:sp>
        <p:nvSpPr>
          <p:cNvPr id="133122" name="Rectangle 2">
            <a:extLst>
              <a:ext uri="{FF2B5EF4-FFF2-40B4-BE49-F238E27FC236}">
                <a16:creationId xmlns:a16="http://schemas.microsoft.com/office/drawing/2014/main" id="{6A623D98-BBD3-4564-820F-3287F97384C5}"/>
              </a:ext>
            </a:extLst>
          </p:cNvPr>
          <p:cNvSpPr>
            <a:spLocks noGrp="1" noRot="1" noChangeAspect="1" noChangeArrowheads="1" noTextEdit="1"/>
          </p:cNvSpPr>
          <p:nvPr>
            <p:ph type="sldImg"/>
          </p:nvPr>
        </p:nvSpPr>
        <p:spPr>
          <a:xfrm>
            <a:off x="457200" y="720725"/>
            <a:ext cx="6400800" cy="3600450"/>
          </a:xfrm>
          <a:ln/>
        </p:spPr>
      </p:sp>
      <p:sp>
        <p:nvSpPr>
          <p:cNvPr id="133123" name="Rectangle 3">
            <a:extLst>
              <a:ext uri="{FF2B5EF4-FFF2-40B4-BE49-F238E27FC236}">
                <a16:creationId xmlns:a16="http://schemas.microsoft.com/office/drawing/2014/main" id="{F84730F4-2E8B-4F04-B5E9-A85AF2785596}"/>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9951117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01FAE7D-7313-4491-824A-AB103F1ED458}"/>
              </a:ext>
            </a:extLst>
          </p:cNvPr>
          <p:cNvSpPr>
            <a:spLocks noGrp="1" noChangeArrowheads="1"/>
          </p:cNvSpPr>
          <p:nvPr>
            <p:ph type="sldNum" sz="quarter" idx="5"/>
          </p:nvPr>
        </p:nvSpPr>
        <p:spPr>
          <a:ln/>
        </p:spPr>
        <p:txBody>
          <a:bodyPr/>
          <a:lstStyle/>
          <a:p>
            <a:fld id="{E8E7288C-E0BA-4B0B-8160-35DFB9DF2F5B}" type="slidenum">
              <a:rPr lang="en-US" altLang="en-US"/>
              <a:pPr/>
              <a:t>75</a:t>
            </a:fld>
            <a:endParaRPr lang="en-US" altLang="en-US"/>
          </a:p>
        </p:txBody>
      </p:sp>
      <p:sp>
        <p:nvSpPr>
          <p:cNvPr id="24578" name="Rectangle 2">
            <a:extLst>
              <a:ext uri="{FF2B5EF4-FFF2-40B4-BE49-F238E27FC236}">
                <a16:creationId xmlns:a16="http://schemas.microsoft.com/office/drawing/2014/main" id="{0C5A0DAA-9984-494B-9881-429B3F734A2F}"/>
              </a:ext>
            </a:extLst>
          </p:cNvPr>
          <p:cNvSpPr>
            <a:spLocks noGrp="1" noRot="1" noChangeAspect="1" noChangeArrowheads="1" noTextEdit="1"/>
          </p:cNvSpPr>
          <p:nvPr>
            <p:ph type="sldImg"/>
          </p:nvPr>
        </p:nvSpPr>
        <p:spPr>
          <a:xfrm>
            <a:off x="457200" y="720725"/>
            <a:ext cx="6400800" cy="3600450"/>
          </a:xfrm>
          <a:ln/>
        </p:spPr>
      </p:sp>
      <p:sp>
        <p:nvSpPr>
          <p:cNvPr id="24579" name="Rectangle 3">
            <a:extLst>
              <a:ext uri="{FF2B5EF4-FFF2-40B4-BE49-F238E27FC236}">
                <a16:creationId xmlns:a16="http://schemas.microsoft.com/office/drawing/2014/main" id="{E98BFC76-F7D1-48B5-9E37-21D4364C3E9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6C4506E-A5F0-41F2-B59C-6781785BB81A}"/>
              </a:ext>
            </a:extLst>
          </p:cNvPr>
          <p:cNvSpPr>
            <a:spLocks noGrp="1" noChangeArrowheads="1"/>
          </p:cNvSpPr>
          <p:nvPr>
            <p:ph type="sldNum" sz="quarter" idx="5"/>
          </p:nvPr>
        </p:nvSpPr>
        <p:spPr>
          <a:ln/>
        </p:spPr>
        <p:txBody>
          <a:bodyPr/>
          <a:lstStyle/>
          <a:p>
            <a:fld id="{C451F564-2F84-47EC-95F0-563DCA5544EE}" type="slidenum">
              <a:rPr lang="en-US" altLang="en-US"/>
              <a:pPr/>
              <a:t>76</a:t>
            </a:fld>
            <a:endParaRPr lang="en-US" altLang="en-US"/>
          </a:p>
        </p:txBody>
      </p:sp>
      <p:sp>
        <p:nvSpPr>
          <p:cNvPr id="122882" name="Rectangle 2">
            <a:extLst>
              <a:ext uri="{FF2B5EF4-FFF2-40B4-BE49-F238E27FC236}">
                <a16:creationId xmlns:a16="http://schemas.microsoft.com/office/drawing/2014/main" id="{44E5C18F-831D-41CA-844D-4B4E96F655B7}"/>
              </a:ext>
            </a:extLst>
          </p:cNvPr>
          <p:cNvSpPr>
            <a:spLocks noGrp="1" noRot="1" noChangeAspect="1" noChangeArrowheads="1" noTextEdit="1"/>
          </p:cNvSpPr>
          <p:nvPr>
            <p:ph type="sldImg"/>
          </p:nvPr>
        </p:nvSpPr>
        <p:spPr>
          <a:xfrm>
            <a:off x="457200" y="720725"/>
            <a:ext cx="6400800" cy="3600450"/>
          </a:xfrm>
          <a:ln/>
        </p:spPr>
      </p:sp>
      <p:sp>
        <p:nvSpPr>
          <p:cNvPr id="122883" name="Rectangle 3">
            <a:extLst>
              <a:ext uri="{FF2B5EF4-FFF2-40B4-BE49-F238E27FC236}">
                <a16:creationId xmlns:a16="http://schemas.microsoft.com/office/drawing/2014/main" id="{44CB64B3-9261-4227-B883-4DA168967BF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78</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90236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FD9DBCA-02BE-4EE1-9AB6-CFAF1D61CB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3179E4-6209-421F-96EF-E883D4E7D371}" type="slidenum">
              <a:rPr lang="en-US" altLang="en-US">
                <a:latin typeface="Calibri" panose="020F0502020204030204" pitchFamily="34" charset="0"/>
                <a:cs typeface="Calibri" panose="020F0502020204030204" pitchFamily="34" charset="0"/>
              </a:rPr>
              <a:pPr/>
              <a:t>10</a:t>
            </a:fld>
            <a:endParaRPr lang="en-US" altLang="en-US" dirty="0">
              <a:latin typeface="Calibri" panose="020F0502020204030204" pitchFamily="34" charset="0"/>
              <a:cs typeface="Calibri" panose="020F0502020204030204" pitchFamily="34" charset="0"/>
            </a:endParaRPr>
          </a:p>
        </p:txBody>
      </p:sp>
      <p:sp>
        <p:nvSpPr>
          <p:cNvPr id="46083" name="Rectangle 2">
            <a:extLst>
              <a:ext uri="{FF2B5EF4-FFF2-40B4-BE49-F238E27FC236}">
                <a16:creationId xmlns:a16="http://schemas.microsoft.com/office/drawing/2014/main" id="{C3980D2D-D0E6-446A-893C-D2DA3C0EB608}"/>
              </a:ext>
            </a:extLst>
          </p:cNvPr>
          <p:cNvSpPr>
            <a:spLocks noGrp="1" noRot="1" noChangeAspect="1" noChangeArrowheads="1" noTextEdit="1"/>
          </p:cNvSpPr>
          <p:nvPr>
            <p:ph type="sldImg"/>
          </p:nvPr>
        </p:nvSpPr>
        <p:spPr>
          <a:xfrm>
            <a:off x="541338" y="757238"/>
            <a:ext cx="6719887" cy="3779837"/>
          </a:xfrm>
          <a:ln/>
        </p:spPr>
      </p:sp>
      <p:sp>
        <p:nvSpPr>
          <p:cNvPr id="46084" name="Rectangle 3">
            <a:extLst>
              <a:ext uri="{FF2B5EF4-FFF2-40B4-BE49-F238E27FC236}">
                <a16:creationId xmlns:a16="http://schemas.microsoft.com/office/drawing/2014/main" id="{34835F76-6E66-42C7-809A-8C3ED24B7754}"/>
              </a:ext>
            </a:extLst>
          </p:cNvPr>
          <p:cNvSpPr>
            <a:spLocks noGrp="1" noChangeArrowheads="1"/>
          </p:cNvSpPr>
          <p:nvPr>
            <p:ph type="body" idx="1"/>
          </p:nvPr>
        </p:nvSpPr>
        <p:spPr>
          <a:xfrm>
            <a:off x="1040384" y="4788599"/>
            <a:ext cx="5722112" cy="45365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11</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541338" y="757238"/>
            <a:ext cx="6719887" cy="3779837"/>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1040384" y="4788599"/>
            <a:ext cx="5722112" cy="45365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12</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541338" y="757238"/>
            <a:ext cx="6719887" cy="3779837"/>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1040384" y="4788599"/>
            <a:ext cx="5722112" cy="45365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91319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65BB15-6DF5-41A4-9756-413D3007302F}" type="slidenum">
              <a:rPr lang="en-US" altLang="en-US" smtClean="0"/>
              <a:pPr>
                <a:defRPr/>
              </a:pPr>
              <a:t>‹#›</a:t>
            </a:fld>
            <a:endParaRPr lang="en-US" altLang="en-US"/>
          </a:p>
        </p:txBody>
      </p:sp>
    </p:spTree>
    <p:extLst>
      <p:ext uri="{BB962C8B-B14F-4D97-AF65-F5344CB8AC3E}">
        <p14:creationId xmlns:p14="http://schemas.microsoft.com/office/powerpoint/2010/main" val="3443767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3D47961-179F-4996-BBEE-0638F8BE28C7}" type="slidenum">
              <a:rPr lang="en-US" altLang="en-US" smtClean="0"/>
              <a:pPr>
                <a:defRPr/>
              </a:pPr>
              <a:t>‹#›</a:t>
            </a:fld>
            <a:endParaRPr lang="en-US" altLang="en-US"/>
          </a:p>
        </p:txBody>
      </p:sp>
    </p:spTree>
    <p:extLst>
      <p:ext uri="{BB962C8B-B14F-4D97-AF65-F5344CB8AC3E}">
        <p14:creationId xmlns:p14="http://schemas.microsoft.com/office/powerpoint/2010/main" val="3542287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855FB87-5603-4F8E-9A9E-617E20B3D4E1}" type="slidenum">
              <a:rPr lang="en-US" altLang="en-US" smtClean="0"/>
              <a:pPr>
                <a:defRPr/>
              </a:pPr>
              <a:t>‹#›</a:t>
            </a:fld>
            <a:endParaRPr lang="en-US" altLang="en-US"/>
          </a:p>
        </p:txBody>
      </p:sp>
    </p:spTree>
    <p:extLst>
      <p:ext uri="{BB962C8B-B14F-4D97-AF65-F5344CB8AC3E}">
        <p14:creationId xmlns:p14="http://schemas.microsoft.com/office/powerpoint/2010/main" val="4134432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26350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ABDC063-58D1-4201-BFEA-2BF35B36FB0E}" type="slidenum">
              <a:rPr lang="en-US" altLang="en-US" smtClean="0"/>
              <a:pPr/>
              <a:t>‹#›</a:t>
            </a:fld>
            <a:endParaRPr lang="en-US" altLang="en-US"/>
          </a:p>
        </p:txBody>
      </p:sp>
    </p:spTree>
    <p:extLst>
      <p:ext uri="{BB962C8B-B14F-4D97-AF65-F5344CB8AC3E}">
        <p14:creationId xmlns:p14="http://schemas.microsoft.com/office/powerpoint/2010/main" val="350935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6C7C508-4B08-4454-82C3-F62E4802220D}" type="slidenum">
              <a:rPr lang="en-US" altLang="en-US" smtClean="0"/>
              <a:pPr/>
              <a:t>‹#›</a:t>
            </a:fld>
            <a:endParaRPr lang="en-US" altLang="en-US"/>
          </a:p>
        </p:txBody>
      </p:sp>
    </p:spTree>
    <p:extLst>
      <p:ext uri="{BB962C8B-B14F-4D97-AF65-F5344CB8AC3E}">
        <p14:creationId xmlns:p14="http://schemas.microsoft.com/office/powerpoint/2010/main" val="2246896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46B5F44-4180-4A2F-BF9D-9251CA5A0EB2}" type="slidenum">
              <a:rPr lang="en-US" altLang="en-US" smtClean="0"/>
              <a:pPr/>
              <a:t>‹#›</a:t>
            </a:fld>
            <a:endParaRPr lang="en-US" altLang="en-US"/>
          </a:p>
        </p:txBody>
      </p:sp>
    </p:spTree>
    <p:extLst>
      <p:ext uri="{BB962C8B-B14F-4D97-AF65-F5344CB8AC3E}">
        <p14:creationId xmlns:p14="http://schemas.microsoft.com/office/powerpoint/2010/main" val="2238147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6D2F4C2-A00A-4337-B030-9797A4C6CD0E}" type="slidenum">
              <a:rPr lang="en-US" altLang="en-US" smtClean="0"/>
              <a:pPr/>
              <a:t>‹#›</a:t>
            </a:fld>
            <a:endParaRPr lang="en-US" altLang="en-US"/>
          </a:p>
        </p:txBody>
      </p:sp>
    </p:spTree>
    <p:extLst>
      <p:ext uri="{BB962C8B-B14F-4D97-AF65-F5344CB8AC3E}">
        <p14:creationId xmlns:p14="http://schemas.microsoft.com/office/powerpoint/2010/main" val="1101539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9CBC97E7-E92B-4145-8717-5DB13D9A99DB}" type="slidenum">
              <a:rPr lang="en-US" altLang="en-US" smtClean="0"/>
              <a:pPr/>
              <a:t>‹#›</a:t>
            </a:fld>
            <a:endParaRPr lang="en-US" altLang="en-US"/>
          </a:p>
        </p:txBody>
      </p:sp>
    </p:spTree>
    <p:extLst>
      <p:ext uri="{BB962C8B-B14F-4D97-AF65-F5344CB8AC3E}">
        <p14:creationId xmlns:p14="http://schemas.microsoft.com/office/powerpoint/2010/main" val="1046328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65C3196-D6DC-4AE8-821F-B47F986E88BA}" type="slidenum">
              <a:rPr lang="en-US" altLang="en-US" smtClean="0"/>
              <a:pPr/>
              <a:t>‹#›</a:t>
            </a:fld>
            <a:endParaRPr lang="en-US" altLang="en-US"/>
          </a:p>
        </p:txBody>
      </p:sp>
    </p:spTree>
    <p:extLst>
      <p:ext uri="{BB962C8B-B14F-4D97-AF65-F5344CB8AC3E}">
        <p14:creationId xmlns:p14="http://schemas.microsoft.com/office/powerpoint/2010/main" val="856168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DDEFC05-3972-4727-8E27-AE35CE50FF95}" type="slidenum">
              <a:rPr lang="en-US" altLang="en-US" smtClean="0"/>
              <a:pPr/>
              <a:t>‹#›</a:t>
            </a:fld>
            <a:endParaRPr lang="en-US" altLang="en-US"/>
          </a:p>
        </p:txBody>
      </p:sp>
    </p:spTree>
    <p:extLst>
      <p:ext uri="{BB962C8B-B14F-4D97-AF65-F5344CB8AC3E}">
        <p14:creationId xmlns:p14="http://schemas.microsoft.com/office/powerpoint/2010/main" val="70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B70DE8E-C1DE-4D93-9ADB-61B375DD7737}" type="slidenum">
              <a:rPr lang="en-US" altLang="en-US" smtClean="0"/>
              <a:pPr>
                <a:defRPr/>
              </a:pPr>
              <a:t>‹#›</a:t>
            </a:fld>
            <a:endParaRPr lang="en-US" altLang="en-US"/>
          </a:p>
        </p:txBody>
      </p:sp>
    </p:spTree>
    <p:extLst>
      <p:ext uri="{BB962C8B-B14F-4D97-AF65-F5344CB8AC3E}">
        <p14:creationId xmlns:p14="http://schemas.microsoft.com/office/powerpoint/2010/main" val="1706976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107F8EF-3128-4075-A3F7-7A65462C0EAE}" type="slidenum">
              <a:rPr lang="en-US" altLang="en-US" smtClean="0"/>
              <a:pPr/>
              <a:t>‹#›</a:t>
            </a:fld>
            <a:endParaRPr lang="en-US" altLang="en-US"/>
          </a:p>
        </p:txBody>
      </p:sp>
    </p:spTree>
    <p:extLst>
      <p:ext uri="{BB962C8B-B14F-4D97-AF65-F5344CB8AC3E}">
        <p14:creationId xmlns:p14="http://schemas.microsoft.com/office/powerpoint/2010/main" val="1815256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CE694F1F-FA26-4929-8BE0-DC894E6A32A4}" type="slidenum">
              <a:rPr lang="en-US" altLang="en-US" smtClean="0"/>
              <a:pPr/>
              <a:t>‹#›</a:t>
            </a:fld>
            <a:endParaRPr lang="en-US" altLang="en-US"/>
          </a:p>
        </p:txBody>
      </p:sp>
    </p:spTree>
    <p:extLst>
      <p:ext uri="{BB962C8B-B14F-4D97-AF65-F5344CB8AC3E}">
        <p14:creationId xmlns:p14="http://schemas.microsoft.com/office/powerpoint/2010/main" val="81466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F2E0E7E-BB60-4FA5-99DD-200671A6B521}" type="slidenum">
              <a:rPr lang="en-US" altLang="en-US" smtClean="0"/>
              <a:pPr/>
              <a:t>‹#›</a:t>
            </a:fld>
            <a:endParaRPr lang="en-US" altLang="en-US"/>
          </a:p>
        </p:txBody>
      </p:sp>
    </p:spTree>
    <p:extLst>
      <p:ext uri="{BB962C8B-B14F-4D97-AF65-F5344CB8AC3E}">
        <p14:creationId xmlns:p14="http://schemas.microsoft.com/office/powerpoint/2010/main" val="1587901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560723F-5512-4721-8D11-43D52440BF0F}" type="slidenum">
              <a:rPr lang="en-US" altLang="en-US" smtClean="0"/>
              <a:pPr/>
              <a:t>‹#›</a:t>
            </a:fld>
            <a:endParaRPr lang="en-US" altLang="en-US"/>
          </a:p>
        </p:txBody>
      </p:sp>
    </p:spTree>
    <p:extLst>
      <p:ext uri="{BB962C8B-B14F-4D97-AF65-F5344CB8AC3E}">
        <p14:creationId xmlns:p14="http://schemas.microsoft.com/office/powerpoint/2010/main" val="2473159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8292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0192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2127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6319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574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913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484A30-B118-4A85-B851-2D7986385FAA}" type="slidenum">
              <a:rPr lang="en-US" altLang="en-US" smtClean="0"/>
              <a:pPr>
                <a:defRPr/>
              </a:pPr>
              <a:t>‹#›</a:t>
            </a:fld>
            <a:endParaRPr lang="en-US" altLang="en-US"/>
          </a:p>
        </p:txBody>
      </p:sp>
    </p:spTree>
    <p:extLst>
      <p:ext uri="{BB962C8B-B14F-4D97-AF65-F5344CB8AC3E}">
        <p14:creationId xmlns:p14="http://schemas.microsoft.com/office/powerpoint/2010/main" val="2938451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5345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5542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9483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2275036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10/1/2022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3544395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3599520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834087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292661168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562708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8651AC14-CD87-4253-B210-E76688451184}" type="datetime1">
              <a:rPr lang="en-US"/>
              <a:pPr>
                <a:defRPr/>
              </a:pPr>
              <a:t>10/1/2022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E3E5B2FA-C50D-44E8-B1A2-1DCC81B72AA5}" type="slidenum">
              <a:rPr lang="en-US"/>
              <a:pPr>
                <a:defRPr/>
              </a:pPr>
              <a:t>‹#›</a:t>
            </a:fld>
            <a:endParaRPr lang="en-US"/>
          </a:p>
        </p:txBody>
      </p:sp>
    </p:spTree>
    <p:extLst>
      <p:ext uri="{BB962C8B-B14F-4D97-AF65-F5344CB8AC3E}">
        <p14:creationId xmlns:p14="http://schemas.microsoft.com/office/powerpoint/2010/main" val="1413151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474E9258-94D2-4D57-AA29-19E80A12157F}" type="slidenum">
              <a:rPr lang="en-US" altLang="en-US" smtClean="0"/>
              <a:pPr>
                <a:defRPr/>
              </a:pPr>
              <a:t>‹#›</a:t>
            </a:fld>
            <a:endParaRPr lang="en-US" altLang="en-US"/>
          </a:p>
        </p:txBody>
      </p:sp>
    </p:spTree>
    <p:extLst>
      <p:ext uri="{BB962C8B-B14F-4D97-AF65-F5344CB8AC3E}">
        <p14:creationId xmlns:p14="http://schemas.microsoft.com/office/powerpoint/2010/main" val="3518948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514F9B4-68A8-42D2-AD4E-030D558B1EA1}" type="slidenum">
              <a:rPr lang="en-US" altLang="en-US" smtClean="0"/>
              <a:pPr>
                <a:defRPr/>
              </a:pPr>
              <a:t>‹#›</a:t>
            </a:fld>
            <a:endParaRPr lang="en-US" altLang="en-US"/>
          </a:p>
        </p:txBody>
      </p:sp>
    </p:spTree>
    <p:extLst>
      <p:ext uri="{BB962C8B-B14F-4D97-AF65-F5344CB8AC3E}">
        <p14:creationId xmlns:p14="http://schemas.microsoft.com/office/powerpoint/2010/main" val="348944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35A0A48-F75E-4CCB-BF85-8D2E19257ED2}" type="slidenum">
              <a:rPr lang="en-US" altLang="en-US" smtClean="0"/>
              <a:pPr>
                <a:defRPr/>
              </a:pPr>
              <a:t>‹#›</a:t>
            </a:fld>
            <a:endParaRPr lang="en-US" altLang="en-US"/>
          </a:p>
        </p:txBody>
      </p:sp>
    </p:spTree>
    <p:extLst>
      <p:ext uri="{BB962C8B-B14F-4D97-AF65-F5344CB8AC3E}">
        <p14:creationId xmlns:p14="http://schemas.microsoft.com/office/powerpoint/2010/main" val="1058619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D166DB83-A167-4B05-820A-C8CF3D785458}" type="slidenum">
              <a:rPr lang="en-US" altLang="en-US" smtClean="0"/>
              <a:pPr>
                <a:defRPr/>
              </a:pPr>
              <a:t>‹#›</a:t>
            </a:fld>
            <a:endParaRPr lang="en-US" altLang="en-US"/>
          </a:p>
        </p:txBody>
      </p:sp>
    </p:spTree>
    <p:extLst>
      <p:ext uri="{BB962C8B-B14F-4D97-AF65-F5344CB8AC3E}">
        <p14:creationId xmlns:p14="http://schemas.microsoft.com/office/powerpoint/2010/main" val="256754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0D11940-6397-4698-84F4-D59183D07613}" type="slidenum">
              <a:rPr lang="en-US" altLang="en-US" smtClean="0"/>
              <a:pPr>
                <a:defRPr/>
              </a:pPr>
              <a:t>‹#›</a:t>
            </a:fld>
            <a:endParaRPr lang="en-US" altLang="en-US"/>
          </a:p>
        </p:txBody>
      </p:sp>
    </p:spTree>
    <p:extLst>
      <p:ext uri="{BB962C8B-B14F-4D97-AF65-F5344CB8AC3E}">
        <p14:creationId xmlns:p14="http://schemas.microsoft.com/office/powerpoint/2010/main" val="94095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2FB1706-D45B-4D7E-84FA-2A8784D734BF}" type="slidenum">
              <a:rPr lang="en-US" altLang="en-US" smtClean="0"/>
              <a:pPr>
                <a:defRPr/>
              </a:pPr>
              <a:t>‹#›</a:t>
            </a:fld>
            <a:endParaRPr lang="en-US" altLang="en-US"/>
          </a:p>
        </p:txBody>
      </p:sp>
    </p:spTree>
    <p:extLst>
      <p:ext uri="{BB962C8B-B14F-4D97-AF65-F5344CB8AC3E}">
        <p14:creationId xmlns:p14="http://schemas.microsoft.com/office/powerpoint/2010/main" val="222346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8D969-9075-48BC-AE5D-F04A87173B0D}" type="slidenum">
              <a:rPr lang="en-US" altLang="en-US" smtClean="0"/>
              <a:pPr/>
              <a:t>‹#›</a:t>
            </a:fld>
            <a:endParaRPr lang="en-US" altLang="en-US"/>
          </a:p>
        </p:txBody>
      </p:sp>
    </p:spTree>
    <p:extLst>
      <p:ext uri="{BB962C8B-B14F-4D97-AF65-F5344CB8AC3E}">
        <p14:creationId xmlns:p14="http://schemas.microsoft.com/office/powerpoint/2010/main" val="31301696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8D969-9075-48BC-AE5D-F04A87173B0D}" type="slidenum">
              <a:rPr lang="en-US" altLang="en-US" smtClean="0"/>
              <a:pPr/>
              <a:t>‹#›</a:t>
            </a:fld>
            <a:endParaRPr lang="en-US" altLang="en-US"/>
          </a:p>
        </p:txBody>
      </p:sp>
    </p:spTree>
    <p:extLst>
      <p:ext uri="{BB962C8B-B14F-4D97-AF65-F5344CB8AC3E}">
        <p14:creationId xmlns:p14="http://schemas.microsoft.com/office/powerpoint/2010/main" val="17140500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7991892"/>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a:solidFill>
                  <a:srgbClr val="000000"/>
                </a:solidFill>
              </a:rPr>
            </a:br>
            <a:r>
              <a:rPr lang="en-US" altLang="en-US" sz="2000" b="1" kern="0">
                <a:solidFill>
                  <a:srgbClr val="000000"/>
                </a:solidFill>
              </a:rPr>
              <a:t>10-02-2022</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4">
            <a:extLst>
              <a:ext uri="{FF2B5EF4-FFF2-40B4-BE49-F238E27FC236}">
                <a16:creationId xmlns:a16="http://schemas.microsoft.com/office/drawing/2014/main" id="{E0259318-8A33-47E6-AE2A-70438A179DBC}"/>
              </a:ext>
            </a:extLst>
          </p:cNvPr>
          <p:cNvSpPr>
            <a:spLocks noGrp="1" noChangeArrowheads="1"/>
          </p:cNvSpPr>
          <p:nvPr>
            <p:ph sz="half" idx="1"/>
          </p:nvPr>
        </p:nvSpPr>
        <p:spPr>
          <a:xfrm>
            <a:off x="609600" y="1828801"/>
            <a:ext cx="10972800" cy="2057399"/>
          </a:xfrm>
        </p:spPr>
        <p:txBody>
          <a:bodyPr>
            <a:normAutofit/>
          </a:bodyPr>
          <a:lstStyle/>
          <a:p>
            <a:pPr algn="just" eaLnBrk="1" hangingPunct="1">
              <a:lnSpc>
                <a:spcPct val="110000"/>
              </a:lnSpc>
            </a:pPr>
            <a:r>
              <a:rPr lang="en-US" altLang="en-US" sz="2800" b="1" dirty="0">
                <a:solidFill>
                  <a:srgbClr val="0000CC"/>
                </a:solidFill>
              </a:rPr>
              <a:t>Jesus made the Law of Moses apply to the whole person</a:t>
            </a:r>
            <a:r>
              <a:rPr lang="en-US" altLang="en-US" sz="2800" dirty="0"/>
              <a:t>, all the way from the heart and thoughts, to all of the outward expressions and even in the relationships between Jews, and with God.  </a:t>
            </a:r>
          </a:p>
          <a:p>
            <a:pPr marL="0" lvl="1" indent="0" algn="ctr">
              <a:lnSpc>
                <a:spcPct val="110000"/>
              </a:lnSpc>
              <a:buNone/>
            </a:pPr>
            <a:r>
              <a:rPr lang="en-US" altLang="en-US" sz="2800" b="1" u="sng" cap="all" dirty="0">
                <a:solidFill>
                  <a:srgbClr val="0000CC"/>
                </a:solidFill>
              </a:rPr>
              <a:t>True</a:t>
            </a:r>
            <a:r>
              <a:rPr lang="en-US" altLang="en-US" sz="2800" b="1" cap="all" dirty="0">
                <a:solidFill>
                  <a:srgbClr val="0000CC"/>
                </a:solidFill>
              </a:rPr>
              <a:t> Righteousness </a:t>
            </a:r>
            <a:r>
              <a:rPr lang="en-US" altLang="en-US" sz="2800" b="1" dirty="0">
                <a:solidFill>
                  <a:srgbClr val="0000CC"/>
                </a:solidFill>
              </a:rPr>
              <a:t>vs. </a:t>
            </a:r>
            <a:r>
              <a:rPr lang="en-US" altLang="en-US" sz="2800" b="1" dirty="0">
                <a:solidFill>
                  <a:srgbClr val="C00000"/>
                </a:solidFill>
              </a:rPr>
              <a:t>Pharisaical Righteousness</a:t>
            </a:r>
            <a:endParaRPr lang="en-US" altLang="en-US" sz="2800" dirty="0"/>
          </a:p>
        </p:txBody>
      </p:sp>
      <p:sp>
        <p:nvSpPr>
          <p:cNvPr id="8" name="Rectangle 2">
            <a:extLst>
              <a:ext uri="{FF2B5EF4-FFF2-40B4-BE49-F238E27FC236}">
                <a16:creationId xmlns:a16="http://schemas.microsoft.com/office/drawing/2014/main" id="{AF8209DB-3AE1-43A2-9A5A-4FAF5B844048}"/>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contrasted with the Scribes &amp; Pharisees</a:t>
            </a:r>
          </a:p>
        </p:txBody>
      </p:sp>
      <p:sp>
        <p:nvSpPr>
          <p:cNvPr id="9" name="Text Box 4">
            <a:extLst>
              <a:ext uri="{FF2B5EF4-FFF2-40B4-BE49-F238E27FC236}">
                <a16:creationId xmlns:a16="http://schemas.microsoft.com/office/drawing/2014/main" id="{6CAD24D8-B43D-4067-B75E-23C12F695F9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3" name="Picture 2">
            <a:extLst>
              <a:ext uri="{FF2B5EF4-FFF2-40B4-BE49-F238E27FC236}">
                <a16:creationId xmlns:a16="http://schemas.microsoft.com/office/drawing/2014/main" id="{BB150FEE-CA1E-49B7-A343-305BE26C9B01}"/>
              </a:ext>
            </a:extLst>
          </p:cNvPr>
          <p:cNvPicPr>
            <a:picLocks noChangeAspect="1"/>
          </p:cNvPicPr>
          <p:nvPr/>
        </p:nvPicPr>
        <p:blipFill>
          <a:blip r:embed="rId3"/>
          <a:stretch>
            <a:fillRect/>
          </a:stretch>
        </p:blipFill>
        <p:spPr>
          <a:xfrm>
            <a:off x="4331952" y="3992880"/>
            <a:ext cx="3528097" cy="25603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2818844"/>
          </a:xfrm>
        </p:spPr>
        <p:txBody>
          <a:bodyPr>
            <a:normAutofit/>
          </a:bodyPr>
          <a:lstStyle/>
          <a:p>
            <a:pPr marL="457200" indent="-457200" algn="just" eaLnBrk="1" hangingPunct="1">
              <a:lnSpc>
                <a:spcPct val="100000"/>
              </a:lnSpc>
              <a:buFont typeface="+mj-lt"/>
              <a:buAutoNum type="arabicPeriod"/>
            </a:pPr>
            <a:r>
              <a:rPr lang="en-US" altLang="en-US" sz="2800" dirty="0"/>
              <a:t>Jesus will quote Old Testament passages and include those laws that require </a:t>
            </a:r>
            <a:r>
              <a:rPr lang="en-US" altLang="en-US" b="1" dirty="0">
                <a:solidFill>
                  <a:srgbClr val="0000CC"/>
                </a:solidFill>
              </a:rPr>
              <a:t>full heart-level </a:t>
            </a:r>
            <a:r>
              <a:rPr lang="en-US" altLang="en-US" sz="2800" dirty="0"/>
              <a:t>and </a:t>
            </a:r>
            <a:r>
              <a:rPr lang="en-US" altLang="en-US" b="1" dirty="0">
                <a:solidFill>
                  <a:srgbClr val="0000CC"/>
                </a:solidFill>
              </a:rPr>
              <a:t>relationship compliance</a:t>
            </a:r>
            <a:r>
              <a:rPr lang="en-US" altLang="en-US" sz="2800" dirty="0"/>
              <a:t> when appropriate.</a:t>
            </a:r>
          </a:p>
          <a:p>
            <a:pPr marL="457200" indent="-457200" algn="just">
              <a:lnSpc>
                <a:spcPct val="100000"/>
              </a:lnSpc>
              <a:buFont typeface="+mj-lt"/>
              <a:buAutoNum type="arabicPeriod"/>
            </a:pPr>
            <a:r>
              <a:rPr lang="en-US" altLang="en-US" sz="2800" dirty="0"/>
              <a:t>Jesus will quote Old Testament passages along with one of the traditions </a:t>
            </a:r>
            <a:r>
              <a:rPr lang="en-US" altLang="en-US" b="1" i="1" u="sng" dirty="0">
                <a:solidFill>
                  <a:srgbClr val="0000CC"/>
                </a:solidFill>
              </a:rPr>
              <a:t>that have been added to the Law of Moses</a:t>
            </a:r>
            <a:r>
              <a:rPr lang="en-US" altLang="en-US" sz="2800" dirty="0"/>
              <a:t>, and then correct the tradition by taking the application deeper and/or back to the original intent of the Law of Moses.</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Two Primary Patterns in Jesus’ Statements</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2" name="Picture 1">
            <a:extLst>
              <a:ext uri="{FF2B5EF4-FFF2-40B4-BE49-F238E27FC236}">
                <a16:creationId xmlns:a16="http://schemas.microsoft.com/office/drawing/2014/main" id="{440EB56F-4636-06D9-5ABF-50836EC16FC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28674" y="4724400"/>
            <a:ext cx="2734653" cy="1828800"/>
          </a:xfrm>
          <a:prstGeom prst="round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6629400" cy="4495243"/>
          </a:xfrm>
        </p:spPr>
        <p:txBody>
          <a:bodyPr>
            <a:normAutofit/>
          </a:bodyPr>
          <a:lstStyle/>
          <a:p>
            <a:pPr algn="just" eaLnBrk="1" hangingPunct="1">
              <a:lnSpc>
                <a:spcPct val="100000"/>
              </a:lnSpc>
            </a:pPr>
            <a:r>
              <a:rPr lang="en-US" altLang="en-US" dirty="0"/>
              <a:t>Jesus sometimes uses *</a:t>
            </a:r>
            <a:r>
              <a:rPr lang="en-US" altLang="en-US" b="1" u="sng" dirty="0">
                <a:solidFill>
                  <a:srgbClr val="0000CC"/>
                </a:solidFill>
              </a:rPr>
              <a:t>hyperbole</a:t>
            </a:r>
            <a:r>
              <a:rPr lang="en-US" altLang="en-US" dirty="0"/>
              <a:t> in the Sermon on the Mount, for the sake of emphasis and as an aid to memory.</a:t>
            </a:r>
            <a:endParaRPr lang="en-US" altLang="en-US" sz="2800" dirty="0"/>
          </a:p>
          <a:p>
            <a:pPr marL="0" lvl="1" indent="0" algn="just" eaLnBrk="1" hangingPunct="1">
              <a:lnSpc>
                <a:spcPct val="100000"/>
              </a:lnSpc>
              <a:buNone/>
            </a:pPr>
            <a:endParaRPr lang="en-US" altLang="en-US" sz="2800" dirty="0">
              <a:cs typeface="Calibri" panose="020F0502020204030204" pitchFamily="34" charset="0"/>
            </a:endParaRPr>
          </a:p>
          <a:p>
            <a:pPr marL="230188" lvl="1" indent="-230188" algn="just" eaLnBrk="1" hangingPunct="1">
              <a:lnSpc>
                <a:spcPct val="100000"/>
              </a:lnSpc>
              <a:buNone/>
            </a:pPr>
            <a:r>
              <a:rPr lang="en-US" altLang="en-US" sz="2800" dirty="0">
                <a:cs typeface="Calibri" panose="020F0502020204030204" pitchFamily="34" charset="0"/>
              </a:rPr>
              <a:t>*	</a:t>
            </a:r>
            <a:r>
              <a:rPr lang="en-US" altLang="en-US" sz="2800" b="1" u="sng" dirty="0">
                <a:solidFill>
                  <a:srgbClr val="0000CC"/>
                </a:solidFill>
              </a:rPr>
              <a:t>hyperbole</a:t>
            </a:r>
            <a:r>
              <a:rPr lang="en-US" altLang="en-US" sz="2800" dirty="0">
                <a:cs typeface="Calibri" panose="020F0502020204030204" pitchFamily="34" charset="0"/>
              </a:rPr>
              <a:t> an </a:t>
            </a:r>
            <a:r>
              <a:rPr lang="en-US" altLang="en-US" sz="2800" b="1" u="sng" dirty="0">
                <a:solidFill>
                  <a:srgbClr val="0000CC"/>
                </a:solidFill>
              </a:rPr>
              <a:t>obvious</a:t>
            </a:r>
            <a:r>
              <a:rPr lang="en-US" altLang="en-US" sz="2800" dirty="0">
                <a:cs typeface="Calibri" panose="020F0502020204030204" pitchFamily="34" charset="0"/>
              </a:rPr>
              <a:t> and </a:t>
            </a:r>
            <a:r>
              <a:rPr lang="en-US" altLang="en-US" sz="2800" b="1" u="sng" dirty="0">
                <a:solidFill>
                  <a:srgbClr val="0000CC"/>
                </a:solidFill>
              </a:rPr>
              <a:t>intentional</a:t>
            </a:r>
            <a:r>
              <a:rPr lang="en-US" altLang="en-US" sz="2800" dirty="0">
                <a:cs typeface="Calibri" panose="020F0502020204030204" pitchFamily="34" charset="0"/>
              </a:rPr>
              <a:t> </a:t>
            </a:r>
            <a:r>
              <a:rPr lang="en-US" altLang="en-US" sz="2800" dirty="0"/>
              <a:t>exaggeration used for stress or emphasis; not intended to be taken literally…i.e. </a:t>
            </a:r>
            <a:r>
              <a:rPr lang="en-US" altLang="en-US" sz="2800" i="1" dirty="0"/>
              <a:t>I’m so hungry, I could eat a horse.</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Used Hyperbole</a:t>
            </a:r>
          </a:p>
          <a:p>
            <a:r>
              <a:rPr lang="en-US" altLang="en-US" sz="2400" b="1" dirty="0">
                <a:solidFill>
                  <a:srgbClr val="0000CC"/>
                </a:solidFill>
                <a:ea typeface="+mn-ea"/>
              </a:rPr>
              <a:t>Matthew 5:21-26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3" name="Picture 2">
            <a:extLst>
              <a:ext uri="{FF2B5EF4-FFF2-40B4-BE49-F238E27FC236}">
                <a16:creationId xmlns:a16="http://schemas.microsoft.com/office/drawing/2014/main" id="{96C4AA83-FE98-42D9-9825-AA523CDA4D47}"/>
              </a:ext>
            </a:extLst>
          </p:cNvPr>
          <p:cNvPicPr>
            <a:picLocks noChangeAspect="1"/>
          </p:cNvPicPr>
          <p:nvPr/>
        </p:nvPicPr>
        <p:blipFill>
          <a:blip r:embed="rId3"/>
          <a:stretch>
            <a:fillRect/>
          </a:stretch>
        </p:blipFill>
        <p:spPr>
          <a:xfrm>
            <a:off x="7374418" y="1905000"/>
            <a:ext cx="4207982" cy="3657600"/>
          </a:xfrm>
          <a:prstGeom prst="rect">
            <a:avLst/>
          </a:prstGeom>
        </p:spPr>
      </p:pic>
    </p:spTree>
    <p:extLst>
      <p:ext uri="{BB962C8B-B14F-4D97-AF65-F5344CB8AC3E}">
        <p14:creationId xmlns:p14="http://schemas.microsoft.com/office/powerpoint/2010/main" val="2862385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609600" y="1829355"/>
            <a:ext cx="10972800" cy="1904445"/>
          </a:xfrm>
        </p:spPr>
        <p:txBody>
          <a:bodyPr>
            <a:noAutofit/>
          </a:bodyPr>
          <a:lstStyle/>
          <a:p>
            <a:pPr algn="just">
              <a:lnSpc>
                <a:spcPct val="100000"/>
              </a:lnSpc>
            </a:pPr>
            <a:r>
              <a:rPr kumimoji="0" lang="en-US" altLang="en-US" b="0" i="0" u="none" strike="noStrike" kern="1200" cap="none" spc="0" normalizeH="0" baseline="0" noProof="0" dirty="0">
                <a:ln>
                  <a:noFill/>
                </a:ln>
                <a:solidFill>
                  <a:prstClr val="black"/>
                </a:solidFill>
                <a:effectLst/>
                <a:uLnTx/>
                <a:uFillTx/>
                <a:ea typeface="+mn-ea"/>
                <a:cs typeface="Calibri" panose="020F0502020204030204" pitchFamily="34" charset="0"/>
              </a:rPr>
              <a:t>The Sermon on the Mount was directed </a:t>
            </a:r>
            <a:r>
              <a:rPr lang="en-US" altLang="en-US" b="1" dirty="0">
                <a:solidFill>
                  <a:srgbClr val="0000CC"/>
                </a:solidFill>
                <a:cs typeface="Calibri" panose="020F0502020204030204" pitchFamily="34" charset="0"/>
              </a:rPr>
              <a:t>to Israelites</a:t>
            </a:r>
            <a:r>
              <a:rPr lang="en-US" altLang="en-US" dirty="0">
                <a:solidFill>
                  <a:prstClr val="black"/>
                </a:solidFill>
                <a:cs typeface="Calibri" panose="020F0502020204030204" pitchFamily="34" charset="0"/>
              </a:rPr>
              <a:t>,</a:t>
            </a:r>
            <a:r>
              <a:rPr kumimoji="0" lang="en-US" altLang="en-US" b="0" i="0" u="none" strike="noStrike" kern="1200" cap="none" spc="0" normalizeH="0" baseline="0" noProof="0" dirty="0">
                <a:ln>
                  <a:noFill/>
                </a:ln>
                <a:solidFill>
                  <a:prstClr val="black"/>
                </a:solidFill>
                <a:effectLst/>
                <a:uLnTx/>
                <a:uFillTx/>
                <a:ea typeface="+mn-ea"/>
                <a:cs typeface="Calibri" panose="020F0502020204030204" pitchFamily="34" charset="0"/>
              </a:rPr>
              <a:t> living </a:t>
            </a:r>
            <a:r>
              <a:rPr lang="en-US" altLang="en-US" b="1" dirty="0">
                <a:solidFill>
                  <a:srgbClr val="0000CC"/>
                </a:solidFill>
                <a:cs typeface="Calibri" panose="020F0502020204030204" pitchFamily="34" charset="0"/>
              </a:rPr>
              <a:t>in Israel</a:t>
            </a:r>
            <a:r>
              <a:rPr kumimoji="0" lang="en-US" altLang="en-US" b="0" i="0" u="none" strike="noStrike" kern="1200" cap="none" spc="0" normalizeH="0" baseline="0" noProof="0" dirty="0">
                <a:ln>
                  <a:noFill/>
                </a:ln>
                <a:solidFill>
                  <a:prstClr val="black"/>
                </a:solidFill>
                <a:effectLst/>
                <a:uLnTx/>
                <a:uFillTx/>
                <a:ea typeface="+mn-ea"/>
                <a:cs typeface="Calibri" panose="020F0502020204030204" pitchFamily="34" charset="0"/>
              </a:rPr>
              <a:t>, who were all </a:t>
            </a:r>
            <a:r>
              <a:rPr lang="en-US" altLang="en-US" b="1" dirty="0">
                <a:solidFill>
                  <a:srgbClr val="0000CC"/>
                </a:solidFill>
                <a:cs typeface="Calibri" panose="020F0502020204030204" pitchFamily="34" charset="0"/>
              </a:rPr>
              <a:t>under the Law of Moses</a:t>
            </a:r>
            <a:r>
              <a:rPr kumimoji="0" lang="en-US" altLang="en-US" b="0" i="0" u="none" strike="noStrike" kern="1200" cap="none" spc="0" normalizeH="0" baseline="0" noProof="0" dirty="0">
                <a:ln>
                  <a:noFill/>
                </a:ln>
                <a:solidFill>
                  <a:prstClr val="black"/>
                </a:solidFill>
                <a:effectLst/>
                <a:uLnTx/>
                <a:uFillTx/>
                <a:ea typeface="+mn-ea"/>
                <a:cs typeface="Calibri" panose="020F0502020204030204" pitchFamily="34" charset="0"/>
              </a:rPr>
              <a:t>. </a:t>
            </a:r>
          </a:p>
          <a:p>
            <a:pPr algn="just">
              <a:lnSpc>
                <a:spcPct val="100000"/>
              </a:lnSpc>
            </a:pPr>
            <a:r>
              <a:rPr lang="en-US" altLang="en-US" b="1" dirty="0">
                <a:solidFill>
                  <a:srgbClr val="0000CC"/>
                </a:solidFill>
                <a:cs typeface="Calibri" panose="020F0502020204030204" pitchFamily="34" charset="0"/>
              </a:rPr>
              <a:t>To understand</a:t>
            </a:r>
            <a:r>
              <a:rPr lang="en-US" altLang="en-US" b="1" dirty="0">
                <a:cs typeface="Calibri" panose="020F0502020204030204" pitchFamily="34" charset="0"/>
              </a:rPr>
              <a:t> </a:t>
            </a:r>
            <a:r>
              <a:rPr lang="en-US" altLang="en-US" dirty="0"/>
              <a:t>what Christ says we should keep in mind that: </a:t>
            </a:r>
            <a:r>
              <a:rPr lang="en-US" altLang="en-US" b="1" dirty="0">
                <a:solidFill>
                  <a:srgbClr val="0000CC"/>
                </a:solidFill>
                <a:cs typeface="Calibri" panose="020F0502020204030204" pitchFamily="34" charset="0"/>
              </a:rPr>
              <a:t>proper</a:t>
            </a:r>
            <a:r>
              <a:rPr lang="en-US" altLang="en-US" dirty="0"/>
              <a:t> </a:t>
            </a:r>
            <a:r>
              <a:rPr lang="en-US" altLang="en-US" b="1" dirty="0">
                <a:solidFill>
                  <a:srgbClr val="0000CC"/>
                </a:solidFill>
                <a:cs typeface="Calibri" panose="020F0502020204030204" pitchFamily="34" charset="0"/>
              </a:rPr>
              <a:t>interpretation </a:t>
            </a:r>
            <a:r>
              <a:rPr lang="en-US" altLang="en-US" b="1" u="sng" dirty="0">
                <a:solidFill>
                  <a:srgbClr val="0000CC"/>
                </a:solidFill>
                <a:cs typeface="Calibri" panose="020F0502020204030204" pitchFamily="34" charset="0"/>
              </a:rPr>
              <a:t>requires</a:t>
            </a:r>
            <a:r>
              <a:rPr lang="en-US" altLang="en-US" b="1" dirty="0">
                <a:solidFill>
                  <a:srgbClr val="0000CC"/>
                </a:solidFill>
                <a:cs typeface="Calibri" panose="020F0502020204030204" pitchFamily="34" charset="0"/>
              </a:rPr>
              <a:t> identifying the cultural context.</a:t>
            </a:r>
            <a:endParaRPr kumimoji="0" lang="en-US" altLang="en-US" b="0"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sp>
        <p:nvSpPr>
          <p:cNvPr id="8" name="Rectangle 2">
            <a:extLst>
              <a:ext uri="{FF2B5EF4-FFF2-40B4-BE49-F238E27FC236}">
                <a16:creationId xmlns:a16="http://schemas.microsoft.com/office/drawing/2014/main" id="{4EE1FB9B-72E8-4A8B-8FA5-0DF633EAA20D}"/>
              </a:ext>
            </a:extLst>
          </p:cNvPr>
          <p:cNvSpPr>
            <a:spLocks noGrp="1" noChangeArrowheads="1"/>
          </p:cNvSpPr>
          <p:nvPr>
            <p:ph type="title"/>
          </p:nvPr>
        </p:nvSpPr>
        <p:spPr>
          <a:xfrm>
            <a:off x="2209800" y="685800"/>
            <a:ext cx="7772400" cy="914400"/>
          </a:xfrm>
        </p:spPr>
        <p:txBody>
          <a:bodyPr>
            <a:no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Context, Context, Context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5:21-48</a:t>
            </a:r>
          </a:p>
        </p:txBody>
      </p:sp>
      <p:sp>
        <p:nvSpPr>
          <p:cNvPr id="9" name="Text Box 4">
            <a:extLst>
              <a:ext uri="{FF2B5EF4-FFF2-40B4-BE49-F238E27FC236}">
                <a16:creationId xmlns:a16="http://schemas.microsoft.com/office/drawing/2014/main" id="{C9AD5BB9-2A19-41FB-B4DC-F144E80E2B0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4" name="Picture 3">
            <a:extLst>
              <a:ext uri="{FF2B5EF4-FFF2-40B4-BE49-F238E27FC236}">
                <a16:creationId xmlns:a16="http://schemas.microsoft.com/office/drawing/2014/main" id="{998D489D-6317-A6CA-6F75-A1F6FDC6B9E1}"/>
              </a:ext>
            </a:extLst>
          </p:cNvPr>
          <p:cNvPicPr>
            <a:picLocks noChangeAspect="1"/>
          </p:cNvPicPr>
          <p:nvPr/>
        </p:nvPicPr>
        <p:blipFill>
          <a:blip r:embed="rId3"/>
          <a:stretch>
            <a:fillRect/>
          </a:stretch>
        </p:blipFill>
        <p:spPr>
          <a:xfrm>
            <a:off x="2681944" y="3810000"/>
            <a:ext cx="6828112" cy="292633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The Sermon on the Mount </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10972800" cy="5179630"/>
          </a:xfrm>
        </p:spPr>
        <p:txBody>
          <a:bodyPr>
            <a:noAutofit/>
          </a:bodyPr>
          <a:lstStyle/>
          <a:p>
            <a:pPr marL="0" indent="0" algn="just" eaLnBrk="1" hangingPunct="1">
              <a:lnSpc>
                <a:spcPct val="100000"/>
              </a:lnSpc>
              <a:spcBef>
                <a:spcPts val="0"/>
              </a:spcBef>
              <a:spcAft>
                <a:spcPts val="1200"/>
              </a:spcAft>
              <a:buNone/>
              <a:defRPr/>
            </a:pPr>
            <a:r>
              <a:rPr lang="en-US" dirty="0"/>
              <a:t>Matthew unfolds matters concerning the kingdom in a special way. That is the reason for placing the Sermon on the Mount early in the book—connecting it with </a:t>
            </a:r>
            <a:r>
              <a:rPr lang="en-US" b="1" dirty="0">
                <a:solidFill>
                  <a:srgbClr val="0000CC"/>
                </a:solidFill>
              </a:rPr>
              <a:t>the </a:t>
            </a:r>
            <a:r>
              <a:rPr lang="en-US" b="1" u="sng" dirty="0">
                <a:solidFill>
                  <a:srgbClr val="0000CC"/>
                </a:solidFill>
              </a:rPr>
              <a:t>announcement</a:t>
            </a:r>
            <a:r>
              <a:rPr lang="en-US" b="1" dirty="0">
                <a:solidFill>
                  <a:srgbClr val="0000CC"/>
                </a:solidFill>
              </a:rPr>
              <a:t> of the kingdom</a:t>
            </a:r>
            <a:r>
              <a:rPr lang="en-US" dirty="0"/>
              <a:t>—and the reason for the manner of its unfolding as a whole. It is connected with </a:t>
            </a:r>
            <a:r>
              <a:rPr lang="en-US" b="1" dirty="0">
                <a:solidFill>
                  <a:srgbClr val="0000CC"/>
                </a:solidFill>
              </a:rPr>
              <a:t>the </a:t>
            </a:r>
            <a:r>
              <a:rPr lang="en-US" b="1" u="sng" dirty="0">
                <a:solidFill>
                  <a:srgbClr val="0000CC"/>
                </a:solidFill>
              </a:rPr>
              <a:t>special presentation</a:t>
            </a:r>
            <a:r>
              <a:rPr lang="en-US" b="1" dirty="0">
                <a:solidFill>
                  <a:srgbClr val="0000CC"/>
                </a:solidFill>
              </a:rPr>
              <a:t> of Christ as King</a:t>
            </a:r>
            <a:r>
              <a:rPr lang="en-US" dirty="0"/>
              <a:t>, [to Israel]…before His rejection became evident in Matt. 12. It is connected with </a:t>
            </a:r>
            <a:r>
              <a:rPr lang="en-US" b="1" dirty="0">
                <a:solidFill>
                  <a:srgbClr val="0000CC"/>
                </a:solidFill>
              </a:rPr>
              <a:t>the </a:t>
            </a:r>
            <a:r>
              <a:rPr lang="en-US" b="1" u="sng" dirty="0">
                <a:solidFill>
                  <a:srgbClr val="0000CC"/>
                </a:solidFill>
              </a:rPr>
              <a:t>presentation</a:t>
            </a:r>
            <a:r>
              <a:rPr lang="en-US" b="1" dirty="0">
                <a:solidFill>
                  <a:srgbClr val="0000CC"/>
                </a:solidFill>
              </a:rPr>
              <a:t> of the kingdom </a:t>
            </a:r>
            <a:r>
              <a:rPr lang="en-US" dirty="0"/>
              <a:t>[to Israel] as entailing </a:t>
            </a:r>
            <a:r>
              <a:rPr lang="en-US" b="1" dirty="0">
                <a:solidFill>
                  <a:srgbClr val="0000CC"/>
                </a:solidFill>
              </a:rPr>
              <a:t>the </a:t>
            </a:r>
            <a:r>
              <a:rPr lang="en-US" b="1" u="sng" dirty="0">
                <a:solidFill>
                  <a:srgbClr val="0000CC"/>
                </a:solidFill>
              </a:rPr>
              <a:t>acceptance</a:t>
            </a:r>
            <a:r>
              <a:rPr lang="en-US" b="1" dirty="0">
                <a:solidFill>
                  <a:srgbClr val="0000CC"/>
                </a:solidFill>
              </a:rPr>
              <a:t> </a:t>
            </a:r>
            <a:r>
              <a:rPr lang="en-US" dirty="0"/>
              <a:t>of the Person of </a:t>
            </a:r>
            <a:r>
              <a:rPr lang="en-US" b="1" u="sng" dirty="0">
                <a:solidFill>
                  <a:srgbClr val="0000CC"/>
                </a:solidFill>
              </a:rPr>
              <a:t>the meek and lowly One</a:t>
            </a:r>
            <a:r>
              <a:rPr lang="en-US" dirty="0"/>
              <a:t>, just as the </a:t>
            </a:r>
            <a:r>
              <a:rPr lang="en-US" b="1" u="sng" dirty="0">
                <a:solidFill>
                  <a:srgbClr val="0000CC"/>
                </a:solidFill>
              </a:rPr>
              <a:t>presentation</a:t>
            </a:r>
            <a:r>
              <a:rPr lang="en-US" dirty="0"/>
              <a:t> </a:t>
            </a:r>
            <a:r>
              <a:rPr lang="en-US" b="1" dirty="0">
                <a:solidFill>
                  <a:srgbClr val="0000CC"/>
                </a:solidFill>
              </a:rPr>
              <a:t>of the kingdom</a:t>
            </a:r>
            <a:r>
              <a:rPr lang="en-US" dirty="0"/>
              <a:t> [to Israel] was bound up with the </a:t>
            </a:r>
            <a:r>
              <a:rPr lang="en-US" b="1" u="sng" dirty="0">
                <a:solidFill>
                  <a:srgbClr val="0000CC"/>
                </a:solidFill>
              </a:rPr>
              <a:t>acceptance</a:t>
            </a:r>
            <a:r>
              <a:rPr lang="en-US" dirty="0"/>
              <a:t> of His Person </a:t>
            </a:r>
            <a:r>
              <a:rPr lang="en-US" b="1" u="sng" dirty="0">
                <a:solidFill>
                  <a:srgbClr val="0000CC"/>
                </a:solidFill>
              </a:rPr>
              <a:t>come in humiliation and grace</a:t>
            </a:r>
            <a:r>
              <a:rPr lang="en-US" dirty="0"/>
              <a:t>.</a:t>
            </a:r>
          </a:p>
          <a:p>
            <a:pPr marL="0" indent="0" algn="ctr">
              <a:lnSpc>
                <a:spcPct val="100000"/>
              </a:lnSpc>
              <a:spcBef>
                <a:spcPts val="2400"/>
              </a:spcBef>
              <a:buNone/>
              <a:defRPr/>
            </a:pPr>
            <a:r>
              <a:rPr lang="en-US" sz="2000" i="1" dirty="0"/>
              <a:t>Elements of Dispensational Truth, Vol. 4, The Sermon on the Mount: Its </a:t>
            </a:r>
          </a:p>
          <a:p>
            <a:pPr marL="0" indent="0" algn="ctr">
              <a:lnSpc>
                <a:spcPct val="100000"/>
              </a:lnSpc>
              <a:spcBef>
                <a:spcPts val="0"/>
              </a:spcBef>
              <a:buNone/>
              <a:defRPr/>
            </a:pPr>
            <a:r>
              <a:rPr lang="en-US" sz="2000" i="1" dirty="0"/>
              <a:t>Dispensational Place and Meaning; </a:t>
            </a:r>
            <a:r>
              <a:rPr lang="en-US" sz="2000" dirty="0"/>
              <a:t>Roy A. Huebner, 2007 Present Truth Publishers, pg. 14</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21920"/>
            <a:ext cx="81026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3081232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524000" y="1143000"/>
            <a:ext cx="91440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33</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Hearts, Eyes &amp; What One Cannot Do – </a:t>
            </a:r>
            <a:r>
              <a:rPr lang="en-US" altLang="en-US" sz="3000" b="1" dirty="0">
                <a:solidFill>
                  <a:srgbClr val="0000CC"/>
                </a:solidFill>
                <a:latin typeface="Calibri" panose="020F0502020204030204" pitchFamily="34" charset="0"/>
                <a:cs typeface="Calibri" panose="020F0502020204030204" pitchFamily="34" charset="0"/>
              </a:rPr>
              <a:t>Matt. 6:16-24</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 6:16-24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9624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6:12, 14–15</a:t>
            </a:r>
          </a:p>
          <a:p>
            <a:pPr marL="0" marR="0" indent="0" algn="just">
              <a:lnSpc>
                <a:spcPct val="100000"/>
              </a:lnSpc>
              <a:spcBef>
                <a:spcPts val="0"/>
              </a:spcBef>
              <a:spcAft>
                <a:spcPts val="1000"/>
              </a:spcAft>
              <a:buNone/>
            </a:pPr>
            <a:r>
              <a:rPr lang="en-US" u="none" strike="noStrike" baseline="30000" dirty="0">
                <a:solidFill>
                  <a:srgbClr val="C00000"/>
                </a:solidFill>
                <a:effectLst/>
              </a:rPr>
              <a:t>9</a:t>
            </a:r>
            <a:r>
              <a:rPr lang="en-US" u="none" strike="noStrike" dirty="0">
                <a:solidFill>
                  <a:srgbClr val="C00000"/>
                </a:solidFill>
                <a:effectLst/>
              </a:rPr>
              <a:t> </a:t>
            </a:r>
            <a:r>
              <a:rPr lang="en-US" dirty="0">
                <a:solidFill>
                  <a:srgbClr val="C00000"/>
                </a:solidFill>
                <a:effectLst/>
              </a:rPr>
              <a:t>“Pray, then, in this way: ‘Our Father who is in heaven, Hallowed be Your name. </a:t>
            </a:r>
            <a:r>
              <a:rPr lang="en-US" u="none" strike="noStrike" baseline="30000" dirty="0">
                <a:solidFill>
                  <a:srgbClr val="C00000"/>
                </a:solidFill>
                <a:effectLst/>
              </a:rPr>
              <a:t>10</a:t>
            </a:r>
            <a:r>
              <a:rPr lang="en-US" u="none" strike="noStrike" dirty="0">
                <a:solidFill>
                  <a:srgbClr val="C00000"/>
                </a:solidFill>
                <a:effectLst/>
              </a:rPr>
              <a:t> </a:t>
            </a:r>
            <a:r>
              <a:rPr lang="en-US" dirty="0">
                <a:solidFill>
                  <a:srgbClr val="C00000"/>
                </a:solidFill>
                <a:effectLst/>
              </a:rPr>
              <a:t>‘Your kingdom come. Your will be done, On earth as it is in heaven. </a:t>
            </a:r>
            <a:r>
              <a:rPr lang="en-US" u="none" strike="noStrike" baseline="30000" dirty="0">
                <a:solidFill>
                  <a:srgbClr val="C00000"/>
                </a:solidFill>
                <a:effectLst/>
              </a:rPr>
              <a:t>11</a:t>
            </a:r>
            <a:r>
              <a:rPr lang="en-US" u="none" strike="noStrike" dirty="0">
                <a:solidFill>
                  <a:srgbClr val="C00000"/>
                </a:solidFill>
                <a:effectLst/>
              </a:rPr>
              <a:t> </a:t>
            </a:r>
            <a:r>
              <a:rPr lang="en-US" dirty="0">
                <a:solidFill>
                  <a:srgbClr val="C00000"/>
                </a:solidFill>
                <a:effectLst/>
              </a:rPr>
              <a:t>‘Give us this day our daily bread. </a:t>
            </a:r>
            <a:r>
              <a:rPr lang="en-US" baseline="30000" dirty="0">
                <a:solidFill>
                  <a:srgbClr val="C00000"/>
                </a:solidFill>
              </a:rPr>
              <a:t>12</a:t>
            </a:r>
            <a:r>
              <a:rPr lang="en-US" b="1" dirty="0">
                <a:solidFill>
                  <a:srgbClr val="C00000"/>
                </a:solidFill>
                <a:highlight>
                  <a:srgbClr val="FFFF00"/>
                </a:highlight>
              </a:rPr>
              <a:t> ‘And forgive us our debts, as we also have forgiven our debtors.</a:t>
            </a:r>
            <a:r>
              <a:rPr lang="en-US" dirty="0">
                <a:solidFill>
                  <a:srgbClr val="C00000"/>
                </a:solidFill>
                <a:effectLst/>
              </a:rPr>
              <a:t> </a:t>
            </a:r>
            <a:r>
              <a:rPr lang="en-US" u="none" strike="noStrike" baseline="30000" dirty="0">
                <a:solidFill>
                  <a:srgbClr val="C00000"/>
                </a:solidFill>
                <a:effectLst/>
              </a:rPr>
              <a:t>13</a:t>
            </a:r>
            <a:r>
              <a:rPr lang="en-US" u="none" strike="noStrike" dirty="0">
                <a:solidFill>
                  <a:srgbClr val="C00000"/>
                </a:solidFill>
                <a:effectLst/>
              </a:rPr>
              <a:t> </a:t>
            </a:r>
            <a:r>
              <a:rPr lang="en-US" dirty="0">
                <a:solidFill>
                  <a:srgbClr val="C00000"/>
                </a:solidFill>
                <a:effectLst/>
              </a:rPr>
              <a:t>‘And do not lead us into temptation, but deliver us from evil. For Yours is the kingdom and the power and the glory forever. Amen.’ </a:t>
            </a:r>
            <a:r>
              <a:rPr lang="en-US" u="none" strike="noStrike" baseline="30000" dirty="0">
                <a:solidFill>
                  <a:srgbClr val="C00000"/>
                </a:solidFill>
                <a:effectLst/>
              </a:rPr>
              <a:t>14</a:t>
            </a:r>
            <a:r>
              <a:rPr lang="en-US" u="none" strike="noStrike" dirty="0">
                <a:solidFill>
                  <a:srgbClr val="C00000"/>
                </a:solidFill>
                <a:effectLst/>
              </a:rPr>
              <a:t> </a:t>
            </a:r>
            <a:r>
              <a:rPr lang="en-US" b="1" dirty="0">
                <a:solidFill>
                  <a:srgbClr val="C00000"/>
                </a:solidFill>
                <a:effectLst/>
                <a:highlight>
                  <a:srgbClr val="FFFF00"/>
                </a:highlight>
              </a:rPr>
              <a:t>“For if you forgive others for their transgressions, your heavenly Father will also forgive you. </a:t>
            </a:r>
            <a:r>
              <a:rPr lang="en-US" b="1" u="none" strike="noStrike" baseline="30000" dirty="0">
                <a:solidFill>
                  <a:srgbClr val="C00000"/>
                </a:solidFill>
                <a:effectLst/>
                <a:highlight>
                  <a:srgbClr val="FFFF00"/>
                </a:highlight>
              </a:rPr>
              <a:t>15</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“But if you do not forgive others, then your Father will not forgive your transgressions</a:t>
            </a:r>
            <a:r>
              <a:rPr lang="en-US" b="1" dirty="0">
                <a:solidFill>
                  <a:srgbClr val="C00000"/>
                </a:solidFill>
                <a:effectLst/>
              </a:rPr>
              <a:t>. </a:t>
            </a:r>
          </a:p>
        </p:txBody>
      </p:sp>
    </p:spTree>
    <p:extLst>
      <p:ext uri="{BB962C8B-B14F-4D97-AF65-F5344CB8AC3E}">
        <p14:creationId xmlns:p14="http://schemas.microsoft.com/office/powerpoint/2010/main" val="357189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a:extLst>
              <a:ext uri="{FF2B5EF4-FFF2-40B4-BE49-F238E27FC236}">
                <a16:creationId xmlns:a16="http://schemas.microsoft.com/office/drawing/2014/main" id="{36AB4161-CAD6-4563-8328-80FD60C3F531}"/>
              </a:ext>
            </a:extLst>
          </p:cNvPr>
          <p:cNvSpPr>
            <a:spLocks noGrp="1" noChangeArrowheads="1"/>
          </p:cNvSpPr>
          <p:nvPr>
            <p:ph sz="half" idx="1"/>
          </p:nvPr>
        </p:nvSpPr>
        <p:spPr>
          <a:xfrm>
            <a:off x="609600" y="1828799"/>
            <a:ext cx="10972800" cy="1404873"/>
          </a:xfrm>
        </p:spPr>
        <p:txBody>
          <a:bodyPr>
            <a:normAutofit/>
          </a:bodyPr>
          <a:lstStyle/>
          <a:p>
            <a:pPr algn="just">
              <a:lnSpc>
                <a:spcPct val="100000"/>
              </a:lnSpc>
              <a:spcBef>
                <a:spcPts val="0"/>
              </a:spcBef>
            </a:pPr>
            <a:r>
              <a:rPr lang="en-US" altLang="en-US" dirty="0"/>
              <a:t>In Matthew 6:14-15, Jesus clarified the intent of verse 12 in the Lord’s Prayer, which is that </a:t>
            </a:r>
            <a:r>
              <a:rPr lang="en-US" altLang="en-US" b="1" dirty="0">
                <a:solidFill>
                  <a:srgbClr val="0000CC"/>
                </a:solidFill>
                <a:latin typeface="Calibri" panose="020F0502020204030204" pitchFamily="34" charset="0"/>
                <a:cs typeface="Calibri" panose="020F0502020204030204" pitchFamily="34" charset="0"/>
              </a:rPr>
              <a:t>personal</a:t>
            </a:r>
            <a:r>
              <a:rPr lang="en-US" altLang="en-US" dirty="0"/>
              <a:t> </a:t>
            </a:r>
            <a:r>
              <a:rPr lang="en-US" altLang="en-US" b="1" dirty="0">
                <a:solidFill>
                  <a:srgbClr val="0000CC"/>
                </a:solidFill>
                <a:latin typeface="Calibri" panose="020F0502020204030204" pitchFamily="34" charset="0"/>
                <a:cs typeface="Calibri" panose="020F0502020204030204" pitchFamily="34" charset="0"/>
              </a:rPr>
              <a:t>forgiveness came </a:t>
            </a:r>
            <a:r>
              <a:rPr lang="en-US" altLang="en-US" b="1" u="sng" dirty="0">
                <a:solidFill>
                  <a:srgbClr val="0000CC"/>
                </a:solidFill>
                <a:highlight>
                  <a:srgbClr val="FFFF00"/>
                </a:highlight>
                <a:latin typeface="Calibri" panose="020F0502020204030204" pitchFamily="34" charset="0"/>
                <a:cs typeface="Calibri" panose="020F0502020204030204" pitchFamily="34" charset="0"/>
              </a:rPr>
              <a:t>UNDER THE LAW</a:t>
            </a:r>
            <a:r>
              <a:rPr lang="en-US" altLang="en-US" b="1" dirty="0">
                <a:solidFill>
                  <a:srgbClr val="0000CC"/>
                </a:solidFill>
                <a:latin typeface="Calibri" panose="020F0502020204030204" pitchFamily="34" charset="0"/>
                <a:cs typeface="Calibri" panose="020F0502020204030204" pitchFamily="34" charset="0"/>
              </a:rPr>
              <a:t>, </a:t>
            </a:r>
            <a:r>
              <a:rPr lang="en-US" altLang="en-US" b="1" u="sng" dirty="0">
                <a:solidFill>
                  <a:srgbClr val="C00000"/>
                </a:solidFill>
                <a:latin typeface="Calibri" panose="020F0502020204030204" pitchFamily="34" charset="0"/>
                <a:cs typeface="Calibri" panose="020F0502020204030204" pitchFamily="34" charset="0"/>
              </a:rPr>
              <a:t>if</a:t>
            </a:r>
            <a:r>
              <a:rPr lang="en-US" altLang="en-US" b="1" dirty="0">
                <a:solidFill>
                  <a:srgbClr val="0000CC"/>
                </a:solidFill>
                <a:latin typeface="Calibri" panose="020F0502020204030204" pitchFamily="34" charset="0"/>
                <a:cs typeface="Calibri" panose="020F0502020204030204" pitchFamily="34" charset="0"/>
              </a:rPr>
              <a:t> an Israelite forgave his fellow Israelite</a:t>
            </a:r>
            <a:r>
              <a:rPr lang="en-US" altLang="en-US" dirty="0"/>
              <a:t>.</a:t>
            </a:r>
          </a:p>
        </p:txBody>
      </p:sp>
      <p:sp>
        <p:nvSpPr>
          <p:cNvPr id="9" name="Rectangle 2">
            <a:extLst>
              <a:ext uri="{FF2B5EF4-FFF2-40B4-BE49-F238E27FC236}">
                <a16:creationId xmlns:a16="http://schemas.microsoft.com/office/drawing/2014/main" id="{40533A2B-79E4-46DE-AC17-2AA06F80813E}"/>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‘Forgiven, if you forgive…’</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10" name="Text Box 4">
            <a:extLst>
              <a:ext uri="{FF2B5EF4-FFF2-40B4-BE49-F238E27FC236}">
                <a16:creationId xmlns:a16="http://schemas.microsoft.com/office/drawing/2014/main" id="{9FD52A4F-A4A4-4C30-8604-A1E57E94D87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DC248961-6E27-6907-34B9-BE8F34C38C6C}"/>
              </a:ext>
            </a:extLst>
          </p:cNvPr>
          <p:cNvPicPr>
            <a:picLocks noChangeAspect="1"/>
          </p:cNvPicPr>
          <p:nvPr/>
        </p:nvPicPr>
        <p:blipFill>
          <a:blip r:embed="rId3"/>
          <a:stretch>
            <a:fillRect/>
          </a:stretch>
        </p:blipFill>
        <p:spPr>
          <a:xfrm>
            <a:off x="4108531" y="3233673"/>
            <a:ext cx="3974937" cy="293852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6670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5:23–24</a:t>
            </a:r>
          </a:p>
          <a:p>
            <a:pPr marL="0" marR="0" indent="0" algn="just">
              <a:lnSpc>
                <a:spcPct val="100000"/>
              </a:lnSpc>
              <a:spcBef>
                <a:spcPts val="0"/>
              </a:spcBef>
              <a:spcAft>
                <a:spcPts val="1000"/>
              </a:spcAft>
              <a:buNone/>
            </a:pPr>
            <a:r>
              <a:rPr lang="en-US" sz="2400" u="none" strike="noStrike" baseline="30000" dirty="0">
                <a:effectLst/>
                <a:latin typeface="Calibri" panose="020F0502020204030204" pitchFamily="34" charset="0"/>
              </a:rPr>
              <a:t>23</a:t>
            </a:r>
            <a:r>
              <a:rPr lang="en-US" sz="2400" u="none" strike="noStrike" dirty="0">
                <a:effectLst/>
                <a:latin typeface="Calibri" panose="020F0502020204030204" pitchFamily="34" charset="0"/>
              </a:rPr>
              <a:t> </a:t>
            </a:r>
            <a:r>
              <a:rPr lang="en-US" sz="2800" dirty="0">
                <a:effectLst/>
                <a:latin typeface="Calibri" panose="020F0502020204030204" pitchFamily="34" charset="0"/>
              </a:rPr>
              <a:t>“Therefore if you are presenting your offering at the altar, and there remember that your brother has something against you,</a:t>
            </a:r>
            <a:r>
              <a:rPr lang="en-US" sz="2400" dirty="0">
                <a:effectLst/>
                <a:latin typeface="Calibri" panose="020F0502020204030204" pitchFamily="34" charset="0"/>
              </a:rPr>
              <a:t> </a:t>
            </a:r>
            <a:r>
              <a:rPr lang="en-US" sz="2400" u="none" strike="noStrike" baseline="30000" dirty="0">
                <a:effectLst/>
                <a:latin typeface="Calibri" panose="020F0502020204030204" pitchFamily="34" charset="0"/>
              </a:rPr>
              <a:t>24</a:t>
            </a:r>
            <a:r>
              <a:rPr lang="en-US" sz="2400" u="none" strike="noStrike" dirty="0">
                <a:effectLst/>
                <a:latin typeface="Calibri" panose="020F0502020204030204" pitchFamily="34" charset="0"/>
              </a:rPr>
              <a:t> </a:t>
            </a:r>
            <a:r>
              <a:rPr lang="en-US" b="1" dirty="0">
                <a:solidFill>
                  <a:srgbClr val="0000CC"/>
                </a:solidFill>
              </a:rPr>
              <a:t>leave your offering there before the altar and go; </a:t>
            </a:r>
            <a:r>
              <a:rPr lang="en-US" b="1" u="sng" dirty="0">
                <a:solidFill>
                  <a:srgbClr val="0000CC"/>
                </a:solidFill>
              </a:rPr>
              <a:t>first be reconciled to your brother</a:t>
            </a:r>
            <a:r>
              <a:rPr lang="en-US" b="1" dirty="0">
                <a:solidFill>
                  <a:srgbClr val="0000CC"/>
                </a:solidFill>
              </a:rPr>
              <a:t>, and </a:t>
            </a:r>
            <a:r>
              <a:rPr lang="en-US" b="1" u="sng" dirty="0">
                <a:solidFill>
                  <a:srgbClr val="0000CC"/>
                </a:solidFill>
              </a:rPr>
              <a:t>then come and present your offering</a:t>
            </a:r>
            <a:r>
              <a:rPr lang="en-US" b="1" dirty="0">
                <a:solidFill>
                  <a:srgbClr val="0000CC"/>
                </a:solidFill>
              </a:rPr>
              <a:t>. </a:t>
            </a:r>
            <a:endParaRPr lang="en-US" sz="3200" b="1" dirty="0">
              <a:solidFill>
                <a:srgbClr val="0000CC"/>
              </a:solidFill>
            </a:endParaRPr>
          </a:p>
        </p:txBody>
      </p:sp>
      <p:pic>
        <p:nvPicPr>
          <p:cNvPr id="3" name="Picture 2">
            <a:extLst>
              <a:ext uri="{FF2B5EF4-FFF2-40B4-BE49-F238E27FC236}">
                <a16:creationId xmlns:a16="http://schemas.microsoft.com/office/drawing/2014/main" id="{0640BF52-51E2-F0E1-C0EA-64A71A8EEF4E}"/>
              </a:ext>
            </a:extLst>
          </p:cNvPr>
          <p:cNvPicPr>
            <a:picLocks noChangeAspect="1"/>
          </p:cNvPicPr>
          <p:nvPr/>
        </p:nvPicPr>
        <p:blipFill>
          <a:blip r:embed="rId4"/>
          <a:stretch>
            <a:fillRect/>
          </a:stretch>
        </p:blipFill>
        <p:spPr>
          <a:xfrm>
            <a:off x="3922395" y="2545080"/>
            <a:ext cx="4347210" cy="2560320"/>
          </a:xfrm>
          <a:prstGeom prst="rect">
            <a:avLst/>
          </a:prstGeom>
        </p:spPr>
      </p:pic>
    </p:spTree>
    <p:extLst>
      <p:ext uri="{BB962C8B-B14F-4D97-AF65-F5344CB8AC3E}">
        <p14:creationId xmlns:p14="http://schemas.microsoft.com/office/powerpoint/2010/main" val="3694108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ADDC63C9-764F-42D9-908B-FE8F61F6E230}"/>
              </a:ext>
            </a:extLst>
          </p:cNvPr>
          <p:cNvSpPr>
            <a:spLocks noGrp="1" noChangeArrowheads="1"/>
          </p:cNvSpPr>
          <p:nvPr>
            <p:ph sz="half" idx="1"/>
          </p:nvPr>
        </p:nvSpPr>
        <p:spPr>
          <a:xfrm>
            <a:off x="609599" y="1600200"/>
            <a:ext cx="10982325" cy="1447800"/>
          </a:xfrm>
        </p:spPr>
        <p:txBody>
          <a:bodyPr>
            <a:noAutofit/>
          </a:bodyPr>
          <a:lstStyle/>
          <a:p>
            <a:pPr algn="just">
              <a:lnSpc>
                <a:spcPct val="100000"/>
              </a:lnSpc>
            </a:pPr>
            <a:r>
              <a:rPr lang="en-US" altLang="en-US" dirty="0"/>
              <a:t>Sins, in Jewish tradition, were looked upon as spiritual debts to God that required payment, </a:t>
            </a:r>
            <a:r>
              <a:rPr lang="en-US" dirty="0"/>
              <a:t>and we see this </a:t>
            </a:r>
            <a:r>
              <a:rPr lang="en-US" altLang="en-US" dirty="0"/>
              <a:t>concept in Luke 11:2-4.</a:t>
            </a:r>
          </a:p>
        </p:txBody>
      </p:sp>
      <p:sp>
        <p:nvSpPr>
          <p:cNvPr id="7" name="Rectangle 2">
            <a:extLst>
              <a:ext uri="{FF2B5EF4-FFF2-40B4-BE49-F238E27FC236}">
                <a16:creationId xmlns:a16="http://schemas.microsoft.com/office/drawing/2014/main" id="{D3FDB2C1-9639-4935-B76A-65F5EECEFFA4}"/>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‘Forgive us our debts’</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8" name="Text Box 4">
            <a:extLst>
              <a:ext uri="{FF2B5EF4-FFF2-40B4-BE49-F238E27FC236}">
                <a16:creationId xmlns:a16="http://schemas.microsoft.com/office/drawing/2014/main" id="{7D6B3B06-B1E8-4D2E-A807-F100503FAF5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1F805571-CB49-FB08-3540-D8FAF160E8B9}"/>
              </a:ext>
            </a:extLst>
          </p:cNvPr>
          <p:cNvPicPr>
            <a:picLocks noChangeAspect="1"/>
          </p:cNvPicPr>
          <p:nvPr/>
        </p:nvPicPr>
        <p:blipFill>
          <a:blip r:embed="rId3"/>
          <a:stretch>
            <a:fillRect/>
          </a:stretch>
        </p:blipFill>
        <p:spPr>
          <a:xfrm>
            <a:off x="1676017" y="3200400"/>
            <a:ext cx="8839966" cy="32738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524000" y="1143000"/>
            <a:ext cx="91440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33</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Hearts, Eyes &amp; What One Cannot Do – </a:t>
            </a:r>
            <a:r>
              <a:rPr lang="en-US" altLang="en-US" sz="3000" b="1" dirty="0">
                <a:solidFill>
                  <a:srgbClr val="0000CC"/>
                </a:solidFill>
                <a:latin typeface="Calibri" panose="020F0502020204030204" pitchFamily="34" charset="0"/>
                <a:cs typeface="Calibri" panose="020F0502020204030204" pitchFamily="34" charset="0"/>
              </a:rPr>
              <a:t>Matt. 6:16-24</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 6:16-24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452081-5830-461D-B941-A909687626FA}"/>
              </a:ext>
            </a:extLst>
          </p:cNvPr>
          <p:cNvPicPr>
            <a:picLocks noChangeAspect="1"/>
          </p:cNvPicPr>
          <p:nvPr/>
        </p:nvPicPr>
        <p:blipFill>
          <a:blip r:embed="rId3"/>
          <a:stretch>
            <a:fillRect/>
          </a:stretch>
        </p:blipFill>
        <p:spPr>
          <a:xfrm>
            <a:off x="533398" y="1836420"/>
            <a:ext cx="5410202" cy="4030980"/>
          </a:xfrm>
          <a:prstGeom prst="rect">
            <a:avLst/>
          </a:prstGeom>
          <a:ln w="76200">
            <a:solidFill>
              <a:srgbClr val="FFFF00"/>
            </a:solidFill>
          </a:ln>
        </p:spPr>
      </p:pic>
      <p:sp>
        <p:nvSpPr>
          <p:cNvPr id="141316" name="Rectangle 4">
            <a:extLst>
              <a:ext uri="{FF2B5EF4-FFF2-40B4-BE49-F238E27FC236}">
                <a16:creationId xmlns:a16="http://schemas.microsoft.com/office/drawing/2014/main" id="{8681D1D9-9691-4298-AE71-B422442A017D}"/>
              </a:ext>
            </a:extLst>
          </p:cNvPr>
          <p:cNvSpPr>
            <a:spLocks noGrp="1" noChangeArrowheads="1"/>
          </p:cNvSpPr>
          <p:nvPr>
            <p:ph sz="half" idx="1"/>
          </p:nvPr>
        </p:nvSpPr>
        <p:spPr>
          <a:xfrm>
            <a:off x="6019800" y="1600200"/>
            <a:ext cx="5562600" cy="3126740"/>
          </a:xfrm>
        </p:spPr>
        <p:txBody>
          <a:bodyPr>
            <a:normAutofit lnSpcReduction="10000"/>
          </a:bodyPr>
          <a:lstStyle/>
          <a:p>
            <a:pPr algn="just">
              <a:lnSpc>
                <a:spcPct val="110000"/>
              </a:lnSpc>
              <a:spcBef>
                <a:spcPts val="0"/>
              </a:spcBef>
            </a:pPr>
            <a:r>
              <a:rPr lang="en-US" sz="2800" dirty="0">
                <a:solidFill>
                  <a:srgbClr val="000000"/>
                </a:solidFill>
                <a:effectLst/>
                <a:latin typeface="Calibri" panose="020F0502020204030204" pitchFamily="34" charset="0"/>
                <a:ea typeface="Times New Roman" panose="02020603050405020304" pitchFamily="18" charset="0"/>
              </a:rPr>
              <a:t>However, f</a:t>
            </a:r>
            <a:r>
              <a:rPr lang="en-US" altLang="en-US" dirty="0"/>
              <a:t>or us in the body of Christ, living under grace, our </a:t>
            </a:r>
            <a:r>
              <a:rPr lang="en-US" dirty="0"/>
              <a:t>sin debts </a:t>
            </a:r>
            <a:r>
              <a:rPr lang="en-US" altLang="en-US" dirty="0"/>
              <a:t>as spiritual obligations </a:t>
            </a:r>
            <a:r>
              <a:rPr lang="en-US" i="1" dirty="0"/>
              <a:t>(past, present, and future)</a:t>
            </a:r>
            <a:r>
              <a:rPr lang="en-US" dirty="0"/>
              <a:t>, </a:t>
            </a:r>
            <a:r>
              <a:rPr lang="en-US" altLang="en-US" dirty="0"/>
              <a:t>were nailed to the cross of Christ, </a:t>
            </a:r>
            <a:r>
              <a:rPr lang="en-US" altLang="en-US" b="1" dirty="0">
                <a:solidFill>
                  <a:srgbClr val="0000CC"/>
                </a:solidFill>
                <a:cs typeface="Calibri" panose="020F0502020204030204" pitchFamily="34" charset="0"/>
              </a:rPr>
              <a:t>an IOU that was cancelled on the day we died with Christ</a:t>
            </a:r>
            <a:r>
              <a:rPr lang="en-US" altLang="en-US" dirty="0"/>
              <a:t>. (cf. Colossians 2:12-14) </a:t>
            </a:r>
          </a:p>
        </p:txBody>
      </p:sp>
      <p:sp>
        <p:nvSpPr>
          <p:cNvPr id="8" name="Rectangle 2">
            <a:extLst>
              <a:ext uri="{FF2B5EF4-FFF2-40B4-BE49-F238E27FC236}">
                <a16:creationId xmlns:a16="http://schemas.microsoft.com/office/drawing/2014/main" id="{1F5E24DF-F1DC-4D14-8EEC-821EEB1F14B9}"/>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‘Forgive us our debts’</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9" name="Text Box 4">
            <a:extLst>
              <a:ext uri="{FF2B5EF4-FFF2-40B4-BE49-F238E27FC236}">
                <a16:creationId xmlns:a16="http://schemas.microsoft.com/office/drawing/2014/main" id="{7C3361BF-292C-4383-A9FC-56E202ECD86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605D9D48-A092-C24A-CA9C-4FDEE82BE347}"/>
              </a:ext>
            </a:extLst>
          </p:cNvPr>
          <p:cNvPicPr>
            <a:picLocks noChangeAspect="1"/>
          </p:cNvPicPr>
          <p:nvPr/>
        </p:nvPicPr>
        <p:blipFill rotWithShape="1">
          <a:blip r:embed="rId4"/>
          <a:srcRect l="6285" r="10655"/>
          <a:stretch/>
        </p:blipFill>
        <p:spPr>
          <a:xfrm>
            <a:off x="8106153" y="4648200"/>
            <a:ext cx="1389894" cy="1828800"/>
          </a:xfrm>
          <a:prstGeom prst="rect">
            <a:avLst/>
          </a:prstGeom>
          <a:ln>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a:extLst>
              <a:ext uri="{FF2B5EF4-FFF2-40B4-BE49-F238E27FC236}">
                <a16:creationId xmlns:a16="http://schemas.microsoft.com/office/drawing/2014/main" id="{16A889C0-E829-44D6-A529-23F349244CF6}"/>
              </a:ext>
            </a:extLst>
          </p:cNvPr>
          <p:cNvSpPr>
            <a:spLocks noGrp="1" noChangeArrowheads="1"/>
          </p:cNvSpPr>
          <p:nvPr>
            <p:ph sz="half" idx="1"/>
          </p:nvPr>
        </p:nvSpPr>
        <p:spPr>
          <a:xfrm>
            <a:off x="4876800" y="1828800"/>
            <a:ext cx="6705600" cy="3886200"/>
          </a:xfrm>
        </p:spPr>
        <p:txBody>
          <a:bodyPr>
            <a:normAutofit/>
          </a:bodyPr>
          <a:lstStyle/>
          <a:p>
            <a:pPr algn="just">
              <a:lnSpc>
                <a:spcPct val="100000"/>
              </a:lnSpc>
            </a:pPr>
            <a:r>
              <a:rPr lang="en-US" altLang="en-US" dirty="0">
                <a:latin typeface="Calibri" panose="020F0502020204030204" pitchFamily="34" charset="0"/>
                <a:cs typeface="Calibri" panose="020F0502020204030204" pitchFamily="34" charset="0"/>
              </a:rPr>
              <a:t>For us who are in the Body of Christ, </a:t>
            </a:r>
            <a:r>
              <a:rPr lang="en-US" altLang="en-US" b="1" u="sng" dirty="0">
                <a:solidFill>
                  <a:srgbClr val="0000CC"/>
                </a:solidFill>
                <a:latin typeface="Calibri" panose="020F0502020204030204" pitchFamily="34" charset="0"/>
                <a:cs typeface="Calibri" panose="020F0502020204030204" pitchFamily="34" charset="0"/>
              </a:rPr>
              <a:t>unconditional forgiveness and blessing is a part of the grace package</a:t>
            </a:r>
            <a:r>
              <a:rPr lang="en-US" altLang="en-US" b="1" dirty="0">
                <a:solidFill>
                  <a:srgbClr val="0000CC"/>
                </a:solidFill>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which we received when we believed. (Ephesians 1:3, 7; 4:32) therefore our </a:t>
            </a:r>
            <a:r>
              <a:rPr lang="en-US" altLang="en-US" b="1" u="sng" dirty="0">
                <a:solidFill>
                  <a:srgbClr val="0000CC"/>
                </a:solidFill>
                <a:latin typeface="Calibri" panose="020F0502020204030204" pitchFamily="34" charset="0"/>
                <a:cs typeface="Calibri" panose="020F0502020204030204" pitchFamily="34" charset="0"/>
              </a:rPr>
              <a:t>motive</a:t>
            </a:r>
            <a:r>
              <a:rPr lang="en-US" altLang="en-US" dirty="0">
                <a:latin typeface="Calibri" panose="020F0502020204030204" pitchFamily="34" charset="0"/>
                <a:cs typeface="Calibri" panose="020F0502020204030204" pitchFamily="34" charset="0"/>
              </a:rPr>
              <a:t> to forgive others comes from our understanding of what Christ did for us on the Cross.</a:t>
            </a:r>
            <a:endParaRPr lang="en-US" altLang="en-US" dirty="0"/>
          </a:p>
        </p:txBody>
      </p:sp>
      <p:pic>
        <p:nvPicPr>
          <p:cNvPr id="137224" name="Picture 8" descr="Forgiveness">
            <a:extLst>
              <a:ext uri="{FF2B5EF4-FFF2-40B4-BE49-F238E27FC236}">
                <a16:creationId xmlns:a16="http://schemas.microsoft.com/office/drawing/2014/main" id="{626861A6-11A9-4A34-9F82-EBDDA84B3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4267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EB084DEC-B4BA-42D7-AAB5-C8B5C6F15269}"/>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 THE </a:t>
            </a:r>
            <a:r>
              <a:rPr lang="en-US" altLang="en-US" sz="3200" b="1" u="sng" dirty="0">
                <a:solidFill>
                  <a:srgbClr val="0000CC"/>
                </a:solidFill>
                <a:latin typeface="Calibri" panose="020F0502020204030204" pitchFamily="34" charset="0"/>
                <a:ea typeface="+mn-ea"/>
                <a:cs typeface="Calibri" panose="020F0502020204030204" pitchFamily="34" charset="0"/>
              </a:rPr>
              <a:t>ESSENTIAL</a:t>
            </a:r>
            <a:r>
              <a:rPr lang="en-US" altLang="en-US" sz="3200" b="1" dirty="0">
                <a:solidFill>
                  <a:srgbClr val="0000CC"/>
                </a:solidFill>
                <a:latin typeface="Calibri" panose="020F0502020204030204" pitchFamily="34" charset="0"/>
                <a:ea typeface="+mn-ea"/>
                <a:cs typeface="Calibri" panose="020F0502020204030204" pitchFamily="34" charset="0"/>
              </a:rPr>
              <a:t> KEY’</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9" name="Text Box 4">
            <a:extLst>
              <a:ext uri="{FF2B5EF4-FFF2-40B4-BE49-F238E27FC236}">
                <a16:creationId xmlns:a16="http://schemas.microsoft.com/office/drawing/2014/main" id="{5EDA0C89-58DD-45C9-B452-C5139A3721C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a:extLst>
              <a:ext uri="{FF2B5EF4-FFF2-40B4-BE49-F238E27FC236}">
                <a16:creationId xmlns:a16="http://schemas.microsoft.com/office/drawing/2014/main" id="{E93C6C7C-3D74-44E4-AB7C-65E34351EAD5}"/>
              </a:ext>
            </a:extLst>
          </p:cNvPr>
          <p:cNvSpPr>
            <a:spLocks noGrp="1" noChangeArrowheads="1"/>
          </p:cNvSpPr>
          <p:nvPr>
            <p:ph sz="half" idx="1"/>
          </p:nvPr>
        </p:nvSpPr>
        <p:spPr>
          <a:xfrm>
            <a:off x="5461000" y="1828800"/>
            <a:ext cx="6121400" cy="4267200"/>
          </a:xfrm>
        </p:spPr>
        <p:txBody>
          <a:bodyPr>
            <a:normAutofit/>
          </a:bodyPr>
          <a:lstStyle/>
          <a:p>
            <a:pPr algn="just">
              <a:lnSpc>
                <a:spcPct val="100000"/>
              </a:lnSpc>
              <a:spcBef>
                <a:spcPts val="0"/>
              </a:spcBef>
              <a:spcAft>
                <a:spcPts val="1200"/>
              </a:spcAft>
            </a:pPr>
            <a:r>
              <a:rPr lang="en-US" altLang="en-US" dirty="0"/>
              <a:t>God has provided the </a:t>
            </a:r>
            <a:r>
              <a:rPr lang="en-US" altLang="en-US" b="1" u="sng" dirty="0">
                <a:solidFill>
                  <a:srgbClr val="0000CC"/>
                </a:solidFill>
                <a:cs typeface="Calibri" panose="020F0502020204030204" pitchFamily="34" charset="0"/>
              </a:rPr>
              <a:t>means</a:t>
            </a:r>
            <a:r>
              <a:rPr lang="en-US" altLang="en-US" dirty="0"/>
              <a:t> for us in the Body of Christ to do what God desires of us. It’s the </a:t>
            </a:r>
            <a:r>
              <a:rPr lang="en-US" altLang="en-US" b="1" u="sng" dirty="0">
                <a:solidFill>
                  <a:srgbClr val="0000CC"/>
                </a:solidFill>
                <a:latin typeface="Calibri" panose="020F0502020204030204" pitchFamily="34" charset="0"/>
                <a:cs typeface="Calibri" panose="020F0502020204030204" pitchFamily="34" charset="0"/>
              </a:rPr>
              <a:t>energizing, enabling and empowering by the Holy Spirit</a:t>
            </a:r>
            <a:r>
              <a:rPr lang="en-US" altLang="en-US" dirty="0"/>
              <a:t> and </a:t>
            </a:r>
            <a:r>
              <a:rPr lang="en-US" altLang="en-US" b="1" u="sng" dirty="0">
                <a:solidFill>
                  <a:srgbClr val="0000CC"/>
                </a:solidFill>
                <a:latin typeface="Calibri" panose="020F0502020204030204" pitchFamily="34" charset="0"/>
                <a:cs typeface="Calibri" panose="020F0502020204030204" pitchFamily="34" charset="0"/>
              </a:rPr>
              <a:t>the life of Christ in and through us</a:t>
            </a:r>
            <a:r>
              <a:rPr lang="en-US" altLang="en-US" dirty="0"/>
              <a:t>.</a:t>
            </a:r>
          </a:p>
        </p:txBody>
      </p:sp>
      <p:pic>
        <p:nvPicPr>
          <p:cNvPr id="143368" name="Picture 8" descr="two guys walking &amp; talking - evangelism">
            <a:extLst>
              <a:ext uri="{FF2B5EF4-FFF2-40B4-BE49-F238E27FC236}">
                <a16:creationId xmlns:a16="http://schemas.microsoft.com/office/drawing/2014/main" id="{DE8FEF85-9468-4FBC-A6DD-3437BF12D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962400" cy="2638425"/>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43369" name="Picture 9" descr="two women talking">
            <a:extLst>
              <a:ext uri="{FF2B5EF4-FFF2-40B4-BE49-F238E27FC236}">
                <a16:creationId xmlns:a16="http://schemas.microsoft.com/office/drawing/2014/main" id="{21E0B1AF-2585-4800-BA96-F952182C8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038600"/>
            <a:ext cx="3860800" cy="2566987"/>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473300AE-3A39-42BB-8FB1-6009B0E42A0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2" name="Rectangle 2">
            <a:extLst>
              <a:ext uri="{FF2B5EF4-FFF2-40B4-BE49-F238E27FC236}">
                <a16:creationId xmlns:a16="http://schemas.microsoft.com/office/drawing/2014/main" id="{7F8F4BC9-FECA-EEB1-F89F-8339A5D2EB7D}"/>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 THE </a:t>
            </a:r>
            <a:r>
              <a:rPr lang="en-US" altLang="en-US" sz="3200" b="1" u="sng" dirty="0">
                <a:solidFill>
                  <a:srgbClr val="0000CC"/>
                </a:solidFill>
                <a:latin typeface="Calibri" panose="020F0502020204030204" pitchFamily="34" charset="0"/>
                <a:ea typeface="+mn-ea"/>
                <a:cs typeface="Calibri" panose="020F0502020204030204" pitchFamily="34" charset="0"/>
              </a:rPr>
              <a:t>ESSENTIAL</a:t>
            </a:r>
            <a:r>
              <a:rPr lang="en-US" altLang="en-US" sz="3200" b="1" dirty="0">
                <a:solidFill>
                  <a:srgbClr val="0000CC"/>
                </a:solidFill>
                <a:latin typeface="Calibri" panose="020F0502020204030204" pitchFamily="34" charset="0"/>
                <a:ea typeface="+mn-ea"/>
                <a:cs typeface="Calibri" panose="020F0502020204030204" pitchFamily="34" charset="0"/>
              </a:rPr>
              <a:t> KEY’</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a:extLst>
              <a:ext uri="{FF2B5EF4-FFF2-40B4-BE49-F238E27FC236}">
                <a16:creationId xmlns:a16="http://schemas.microsoft.com/office/drawing/2014/main" id="{E93C6C7C-3D74-44E4-AB7C-65E34351EAD5}"/>
              </a:ext>
            </a:extLst>
          </p:cNvPr>
          <p:cNvSpPr>
            <a:spLocks noGrp="1" noChangeArrowheads="1"/>
          </p:cNvSpPr>
          <p:nvPr>
            <p:ph sz="half" idx="1"/>
          </p:nvPr>
        </p:nvSpPr>
        <p:spPr>
          <a:xfrm>
            <a:off x="609600" y="1828800"/>
            <a:ext cx="10972800" cy="1143000"/>
          </a:xfrm>
        </p:spPr>
        <p:txBody>
          <a:bodyPr>
            <a:normAutofit/>
          </a:bodyPr>
          <a:lstStyle/>
          <a:p>
            <a:pPr algn="just">
              <a:lnSpc>
                <a:spcPct val="100000"/>
              </a:lnSpc>
              <a:spcBef>
                <a:spcPts val="0"/>
              </a:spcBef>
              <a:spcAft>
                <a:spcPts val="1200"/>
              </a:spcAft>
            </a:pPr>
            <a:r>
              <a:rPr lang="en-US" altLang="en-US" dirty="0"/>
              <a:t>And the </a:t>
            </a:r>
            <a:r>
              <a:rPr lang="en-US" altLang="en-US" b="1" u="sng" dirty="0">
                <a:solidFill>
                  <a:srgbClr val="0000CC"/>
                </a:solidFill>
                <a:cs typeface="Calibri" panose="020F0502020204030204" pitchFamily="34" charset="0"/>
              </a:rPr>
              <a:t>opportunity</a:t>
            </a:r>
            <a:r>
              <a:rPr lang="en-US" altLang="en-US" dirty="0"/>
              <a:t> for we who are already blessed is to be used of God. </a:t>
            </a:r>
          </a:p>
        </p:txBody>
      </p:sp>
      <p:sp>
        <p:nvSpPr>
          <p:cNvPr id="10" name="Text Box 4">
            <a:extLst>
              <a:ext uri="{FF2B5EF4-FFF2-40B4-BE49-F238E27FC236}">
                <a16:creationId xmlns:a16="http://schemas.microsoft.com/office/drawing/2014/main" id="{473300AE-3A39-42BB-8FB1-6009B0E42A0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574992DD-C4D0-1691-26BD-F4F29C6437FC}"/>
              </a:ext>
            </a:extLst>
          </p:cNvPr>
          <p:cNvPicPr>
            <a:picLocks noChangeAspect="1"/>
          </p:cNvPicPr>
          <p:nvPr/>
        </p:nvPicPr>
        <p:blipFill>
          <a:blip r:embed="rId3"/>
          <a:stretch>
            <a:fillRect/>
          </a:stretch>
        </p:blipFill>
        <p:spPr>
          <a:xfrm>
            <a:off x="2682240" y="2742902"/>
            <a:ext cx="6827520" cy="3840480"/>
          </a:xfrm>
          <a:prstGeom prst="rect">
            <a:avLst/>
          </a:prstGeom>
          <a:ln>
            <a:solidFill>
              <a:schemeClr val="tx1"/>
            </a:solidFill>
          </a:ln>
        </p:spPr>
      </p:pic>
      <p:sp>
        <p:nvSpPr>
          <p:cNvPr id="3" name="Rectangle 2">
            <a:extLst>
              <a:ext uri="{FF2B5EF4-FFF2-40B4-BE49-F238E27FC236}">
                <a16:creationId xmlns:a16="http://schemas.microsoft.com/office/drawing/2014/main" id="{D4119F06-8F5D-125C-9B6A-CC99A0FC74EC}"/>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 THE </a:t>
            </a:r>
            <a:r>
              <a:rPr lang="en-US" altLang="en-US" sz="3200" b="1" u="sng" dirty="0">
                <a:solidFill>
                  <a:srgbClr val="0000CC"/>
                </a:solidFill>
                <a:latin typeface="Calibri" panose="020F0502020204030204" pitchFamily="34" charset="0"/>
                <a:ea typeface="+mn-ea"/>
                <a:cs typeface="Calibri" panose="020F0502020204030204" pitchFamily="34" charset="0"/>
              </a:rPr>
              <a:t>ESSENTIAL</a:t>
            </a:r>
            <a:r>
              <a:rPr lang="en-US" altLang="en-US" sz="3200" b="1" dirty="0">
                <a:solidFill>
                  <a:srgbClr val="0000CC"/>
                </a:solidFill>
                <a:latin typeface="Calibri" panose="020F0502020204030204" pitchFamily="34" charset="0"/>
                <a:ea typeface="+mn-ea"/>
                <a:cs typeface="Calibri" panose="020F0502020204030204" pitchFamily="34" charset="0"/>
              </a:rPr>
              <a:t> KEY’</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Tree>
    <p:extLst>
      <p:ext uri="{BB962C8B-B14F-4D97-AF65-F5344CB8AC3E}">
        <p14:creationId xmlns:p14="http://schemas.microsoft.com/office/powerpoint/2010/main" val="2932573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04206571-28CB-5CBC-E47F-C90413AF917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TextBox 9">
            <a:extLst>
              <a:ext uri="{FF2B5EF4-FFF2-40B4-BE49-F238E27FC236}">
                <a16:creationId xmlns:a16="http://schemas.microsoft.com/office/drawing/2014/main" id="{B69A9D3B-7034-397C-287B-0733CE34B496}"/>
              </a:ext>
            </a:extLst>
          </p:cNvPr>
          <p:cNvSpPr txBox="1"/>
          <p:nvPr/>
        </p:nvSpPr>
        <p:spPr>
          <a:xfrm>
            <a:off x="609600" y="1828800"/>
            <a:ext cx="10972800" cy="993926"/>
          </a:xfrm>
          <a:prstGeom prst="rect">
            <a:avLst/>
          </a:prstGeom>
          <a:noFill/>
        </p:spPr>
        <p:txBody>
          <a:bodyPr wrap="square">
            <a:spAutoFit/>
          </a:bodyPr>
          <a:lstStyle/>
          <a:p>
            <a:pPr marL="0" marR="0" algn="just">
              <a:lnSpc>
                <a:spcPct val="107000"/>
              </a:lnSpc>
              <a:spcBef>
                <a:spcPts val="600"/>
              </a:spcBef>
              <a:spcAft>
                <a:spcPts val="600"/>
              </a:spcAft>
            </a:pPr>
            <a:r>
              <a:rPr lang="en-US" sz="2800" dirty="0">
                <a:latin typeface="+mn-lt"/>
                <a:cs typeface="+mn-cs"/>
              </a:rPr>
              <a:t>ABBA, Father has given us </a:t>
            </a:r>
            <a:r>
              <a:rPr lang="en-US" sz="2800" b="1" u="sng" dirty="0">
                <a:solidFill>
                  <a:srgbClr val="0000CC"/>
                </a:solidFill>
                <a:latin typeface="+mn-lt"/>
                <a:cs typeface="Calibri" panose="020F0502020204030204" pitchFamily="34" charset="0"/>
              </a:rPr>
              <a:t>the motive</a:t>
            </a:r>
            <a:r>
              <a:rPr lang="en-US" sz="2800" dirty="0">
                <a:latin typeface="+mn-lt"/>
                <a:cs typeface="+mn-cs"/>
              </a:rPr>
              <a:t>!  He's given us </a:t>
            </a:r>
            <a:r>
              <a:rPr lang="en-US" sz="2800" b="1" u="sng" dirty="0">
                <a:solidFill>
                  <a:srgbClr val="0000CC"/>
                </a:solidFill>
                <a:latin typeface="+mn-lt"/>
                <a:cs typeface="Calibri" panose="020F0502020204030204" pitchFamily="34" charset="0"/>
              </a:rPr>
              <a:t>the means</a:t>
            </a:r>
            <a:r>
              <a:rPr lang="en-US" sz="2800" dirty="0">
                <a:latin typeface="+mn-lt"/>
                <a:cs typeface="+mn-cs"/>
              </a:rPr>
              <a:t>!  And He's even provided us with </a:t>
            </a:r>
            <a:r>
              <a:rPr lang="en-US" sz="2800" b="1" u="sng" dirty="0">
                <a:solidFill>
                  <a:srgbClr val="0000CC"/>
                </a:solidFill>
                <a:latin typeface="+mn-lt"/>
                <a:cs typeface="Calibri" panose="020F0502020204030204" pitchFamily="34" charset="0"/>
              </a:rPr>
              <a:t>the opportunities</a:t>
            </a:r>
            <a:r>
              <a:rPr lang="en-US" sz="2800" dirty="0">
                <a:latin typeface="+mn-lt"/>
                <a:cs typeface="+mn-cs"/>
              </a:rPr>
              <a:t>! </a:t>
            </a:r>
          </a:p>
        </p:txBody>
      </p:sp>
      <p:pic>
        <p:nvPicPr>
          <p:cNvPr id="16" name="Picture 15">
            <a:extLst>
              <a:ext uri="{FF2B5EF4-FFF2-40B4-BE49-F238E27FC236}">
                <a16:creationId xmlns:a16="http://schemas.microsoft.com/office/drawing/2014/main" id="{3150FF6E-2D40-CE3A-83C9-1A11E8A24E7A}"/>
              </a:ext>
            </a:extLst>
          </p:cNvPr>
          <p:cNvPicPr>
            <a:picLocks noChangeAspect="1"/>
          </p:cNvPicPr>
          <p:nvPr/>
        </p:nvPicPr>
        <p:blipFill>
          <a:blip r:embed="rId2"/>
          <a:stretch>
            <a:fillRect/>
          </a:stretch>
        </p:blipFill>
        <p:spPr>
          <a:xfrm>
            <a:off x="4259420" y="2950959"/>
            <a:ext cx="3673158" cy="3589331"/>
          </a:xfrm>
          <a:prstGeom prst="rect">
            <a:avLst/>
          </a:prstGeom>
          <a:ln>
            <a:solidFill>
              <a:schemeClr val="tx1"/>
            </a:solidFill>
          </a:ln>
        </p:spPr>
      </p:pic>
      <p:sp>
        <p:nvSpPr>
          <p:cNvPr id="2" name="Rectangle 2">
            <a:extLst>
              <a:ext uri="{FF2B5EF4-FFF2-40B4-BE49-F238E27FC236}">
                <a16:creationId xmlns:a16="http://schemas.microsoft.com/office/drawing/2014/main" id="{A0C2134F-4E89-70E3-FEE0-A00E11E12B7F}"/>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 THE </a:t>
            </a:r>
            <a:r>
              <a:rPr lang="en-US" altLang="en-US" sz="3200" b="1" u="sng" dirty="0">
                <a:solidFill>
                  <a:srgbClr val="0000CC"/>
                </a:solidFill>
                <a:latin typeface="Calibri" panose="020F0502020204030204" pitchFamily="34" charset="0"/>
                <a:ea typeface="+mn-ea"/>
                <a:cs typeface="Calibri" panose="020F0502020204030204" pitchFamily="34" charset="0"/>
              </a:rPr>
              <a:t>ESSENTIAL</a:t>
            </a:r>
            <a:r>
              <a:rPr lang="en-US" altLang="en-US" sz="3200" b="1" dirty="0">
                <a:solidFill>
                  <a:srgbClr val="0000CC"/>
                </a:solidFill>
                <a:latin typeface="Calibri" panose="020F0502020204030204" pitchFamily="34" charset="0"/>
                <a:ea typeface="+mn-ea"/>
                <a:cs typeface="Calibri" panose="020F0502020204030204" pitchFamily="34" charset="0"/>
              </a:rPr>
              <a:t> KEY’</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Tree>
    <p:extLst>
      <p:ext uri="{BB962C8B-B14F-4D97-AF65-F5344CB8AC3E}">
        <p14:creationId xmlns:p14="http://schemas.microsoft.com/office/powerpoint/2010/main" val="1681911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524000" y="1143000"/>
            <a:ext cx="91440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33</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Hearts, Eyes &amp; What One Cannot Do – Matt. 6:16-24</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 6:16-24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4847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6:16-24</a:t>
            </a:r>
          </a:p>
          <a:p>
            <a:pPr marL="0" marR="0" indent="0" algn="just">
              <a:lnSpc>
                <a:spcPct val="100000"/>
              </a:lnSpc>
              <a:spcBef>
                <a:spcPts val="0"/>
              </a:spcBef>
              <a:buNone/>
            </a:pPr>
            <a:r>
              <a:rPr lang="en-US" sz="2400" u="none" strike="noStrike" baseline="30000" dirty="0">
                <a:solidFill>
                  <a:srgbClr val="C00000"/>
                </a:solidFill>
                <a:effectLst/>
              </a:rPr>
              <a:t>16</a:t>
            </a:r>
            <a:r>
              <a:rPr lang="en-US" sz="2400" u="none" strike="noStrike" dirty="0">
                <a:solidFill>
                  <a:srgbClr val="C00000"/>
                </a:solidFill>
                <a:effectLst/>
              </a:rPr>
              <a:t> </a:t>
            </a:r>
            <a:r>
              <a:rPr lang="en-US" sz="2800" dirty="0">
                <a:solidFill>
                  <a:srgbClr val="C00000"/>
                </a:solidFill>
                <a:effectLst/>
              </a:rPr>
              <a:t>“Whenever you fast, do not put on a gloomy face as the hypocrites </a:t>
            </a:r>
            <a:r>
              <a:rPr lang="en-US" sz="2800" i="1" dirty="0">
                <a:solidFill>
                  <a:srgbClr val="C00000"/>
                </a:solidFill>
                <a:effectLst/>
              </a:rPr>
              <a:t>do</a:t>
            </a:r>
            <a:r>
              <a:rPr lang="en-US" sz="2800" dirty="0">
                <a:solidFill>
                  <a:srgbClr val="C00000"/>
                </a:solidFill>
                <a:effectLst/>
              </a:rPr>
              <a:t>, for they neglect their appearance so that they will be noticed by men when they are fasting. Truly I say to you, they have their reward in full.</a:t>
            </a:r>
            <a:r>
              <a:rPr lang="en-US" sz="2400" dirty="0">
                <a:solidFill>
                  <a:srgbClr val="C00000"/>
                </a:solidFill>
                <a:effectLst/>
              </a:rPr>
              <a:t> </a:t>
            </a:r>
            <a:r>
              <a:rPr lang="en-US" sz="2400" u="none" strike="noStrike" baseline="30000" dirty="0">
                <a:solidFill>
                  <a:srgbClr val="C00000"/>
                </a:solidFill>
                <a:effectLst/>
              </a:rPr>
              <a:t>17</a:t>
            </a:r>
            <a:r>
              <a:rPr lang="en-US" sz="2400" u="none" strike="noStrike" dirty="0">
                <a:solidFill>
                  <a:srgbClr val="C00000"/>
                </a:solidFill>
                <a:effectLst/>
              </a:rPr>
              <a:t> </a:t>
            </a:r>
            <a:r>
              <a:rPr lang="en-US" sz="2800" dirty="0">
                <a:solidFill>
                  <a:srgbClr val="C00000"/>
                </a:solidFill>
                <a:effectLst/>
              </a:rPr>
              <a:t>“But you, when you fast, anoint your head and wash your face</a:t>
            </a:r>
            <a:r>
              <a:rPr lang="en-US" sz="2400" dirty="0">
                <a:solidFill>
                  <a:srgbClr val="C00000"/>
                </a:solidFill>
                <a:effectLst/>
              </a:rPr>
              <a:t> </a:t>
            </a:r>
            <a:r>
              <a:rPr lang="en-US" sz="2400" u="none" strike="noStrike" baseline="30000" dirty="0">
                <a:solidFill>
                  <a:srgbClr val="C00000"/>
                </a:solidFill>
                <a:effectLst/>
              </a:rPr>
              <a:t>18</a:t>
            </a:r>
            <a:r>
              <a:rPr lang="en-US" sz="2400" u="none" strike="noStrike" dirty="0">
                <a:solidFill>
                  <a:srgbClr val="C00000"/>
                </a:solidFill>
                <a:effectLst/>
              </a:rPr>
              <a:t> </a:t>
            </a:r>
            <a:r>
              <a:rPr lang="en-US" sz="2800" dirty="0">
                <a:solidFill>
                  <a:srgbClr val="C00000"/>
                </a:solidFill>
                <a:effectLst/>
              </a:rPr>
              <a:t>so that your fasting will not be noticed by men, but by your Father who is in secret; and your Father who sees </a:t>
            </a:r>
            <a:r>
              <a:rPr lang="en-US" sz="2800" i="1" dirty="0">
                <a:solidFill>
                  <a:srgbClr val="C00000"/>
                </a:solidFill>
                <a:effectLst/>
              </a:rPr>
              <a:t>what is done</a:t>
            </a:r>
            <a:r>
              <a:rPr lang="en-US" sz="2800" dirty="0">
                <a:solidFill>
                  <a:srgbClr val="C00000"/>
                </a:solidFill>
                <a:effectLst/>
              </a:rPr>
              <a:t> in secret will reward you.</a:t>
            </a:r>
            <a:r>
              <a:rPr lang="en-US" sz="2400" dirty="0">
                <a:solidFill>
                  <a:srgbClr val="C00000"/>
                </a:solidFill>
                <a:effectLst/>
              </a:rPr>
              <a:t> </a:t>
            </a:r>
            <a:r>
              <a:rPr lang="en-US" sz="2400" u="none" strike="noStrike" baseline="30000" dirty="0">
                <a:solidFill>
                  <a:srgbClr val="C00000"/>
                </a:solidFill>
                <a:effectLst/>
              </a:rPr>
              <a:t>19</a:t>
            </a:r>
            <a:r>
              <a:rPr lang="en-US" sz="2400" u="none" strike="noStrike" dirty="0">
                <a:solidFill>
                  <a:srgbClr val="C00000"/>
                </a:solidFill>
                <a:effectLst/>
              </a:rPr>
              <a:t> </a:t>
            </a:r>
            <a:r>
              <a:rPr lang="en-US" sz="2800" dirty="0">
                <a:solidFill>
                  <a:srgbClr val="C00000"/>
                </a:solidFill>
                <a:effectLst/>
              </a:rPr>
              <a:t>“Do not store up for yourselves treasures on earth, where moth and rust destroy, and where thieves break in and steal.</a:t>
            </a:r>
            <a:r>
              <a:rPr lang="en-US" sz="2400" dirty="0">
                <a:solidFill>
                  <a:srgbClr val="C00000"/>
                </a:solidFill>
                <a:effectLst/>
              </a:rPr>
              <a:t> </a:t>
            </a:r>
            <a:r>
              <a:rPr lang="en-US" sz="2400" u="none" strike="noStrike" baseline="30000" dirty="0">
                <a:solidFill>
                  <a:srgbClr val="C00000"/>
                </a:solidFill>
                <a:effectLst/>
              </a:rPr>
              <a:t>20</a:t>
            </a:r>
            <a:r>
              <a:rPr lang="en-US" sz="2400" u="none" strike="noStrike" dirty="0">
                <a:solidFill>
                  <a:srgbClr val="C00000"/>
                </a:solidFill>
                <a:effectLst/>
              </a:rPr>
              <a:t> </a:t>
            </a:r>
            <a:r>
              <a:rPr lang="en-US" sz="2800" dirty="0">
                <a:solidFill>
                  <a:srgbClr val="C00000"/>
                </a:solidFill>
                <a:effectLst/>
              </a:rPr>
              <a:t>“But store up for yourselves treasures in heaven, where neither moth nor rust destroys, and where thieves do not break in or steal;</a:t>
            </a:r>
            <a:r>
              <a:rPr lang="en-US" sz="2400" dirty="0">
                <a:solidFill>
                  <a:srgbClr val="C00000"/>
                </a:solidFill>
                <a:effectLst/>
              </a:rPr>
              <a:t> </a:t>
            </a:r>
            <a:r>
              <a:rPr lang="en-US" sz="2400" u="none" strike="noStrike" baseline="30000" dirty="0">
                <a:solidFill>
                  <a:srgbClr val="C00000"/>
                </a:solidFill>
                <a:effectLst/>
              </a:rPr>
              <a:t>21</a:t>
            </a:r>
            <a:r>
              <a:rPr lang="en-US" sz="2400" u="none" strike="noStrike" dirty="0">
                <a:solidFill>
                  <a:srgbClr val="C00000"/>
                </a:solidFill>
                <a:effectLst/>
              </a:rPr>
              <a:t> </a:t>
            </a:r>
            <a:r>
              <a:rPr lang="en-US" sz="2800" dirty="0">
                <a:solidFill>
                  <a:srgbClr val="C00000"/>
                </a:solidFill>
                <a:effectLst/>
              </a:rPr>
              <a:t>for where your treasure is, . . .</a:t>
            </a:r>
            <a:endParaRPr lang="en-US" sz="2600" dirty="0">
              <a:solidFill>
                <a:srgbClr val="C00000"/>
              </a:solidFill>
              <a:effectLst/>
            </a:endParaRPr>
          </a:p>
        </p:txBody>
      </p:sp>
    </p:spTree>
    <p:extLst>
      <p:ext uri="{BB962C8B-B14F-4D97-AF65-F5344CB8AC3E}">
        <p14:creationId xmlns:p14="http://schemas.microsoft.com/office/powerpoint/2010/main" val="1749591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6:16-24</a:t>
            </a:r>
          </a:p>
          <a:p>
            <a:pPr marL="0" marR="0" indent="0" algn="just">
              <a:lnSpc>
                <a:spcPct val="100000"/>
              </a:lnSpc>
              <a:spcBef>
                <a:spcPts val="0"/>
              </a:spcBef>
              <a:buNone/>
            </a:pPr>
            <a:r>
              <a:rPr lang="en-US" dirty="0">
                <a:solidFill>
                  <a:srgbClr val="C00000"/>
                </a:solidFill>
                <a:effectLst/>
              </a:rPr>
              <a:t>. . . there your heart will be also. </a:t>
            </a:r>
            <a:r>
              <a:rPr lang="en-US" u="none" strike="noStrike" baseline="30000" dirty="0">
                <a:solidFill>
                  <a:srgbClr val="C00000"/>
                </a:solidFill>
                <a:effectLst/>
              </a:rPr>
              <a:t>22</a:t>
            </a:r>
            <a:r>
              <a:rPr lang="en-US" u="none" strike="noStrike" dirty="0">
                <a:solidFill>
                  <a:srgbClr val="C00000"/>
                </a:solidFill>
                <a:effectLst/>
              </a:rPr>
              <a:t> </a:t>
            </a:r>
            <a:r>
              <a:rPr lang="en-US" dirty="0">
                <a:solidFill>
                  <a:srgbClr val="C00000"/>
                </a:solidFill>
                <a:effectLst/>
              </a:rPr>
              <a:t>“The eye is the lamp of the body; so then if your eye is clear, your whole body will be full of light. </a:t>
            </a:r>
            <a:r>
              <a:rPr lang="en-US" u="none" strike="noStrike" baseline="30000" dirty="0">
                <a:solidFill>
                  <a:srgbClr val="C00000"/>
                </a:solidFill>
                <a:effectLst/>
              </a:rPr>
              <a:t>23</a:t>
            </a:r>
            <a:r>
              <a:rPr lang="en-US" u="none" strike="noStrike" dirty="0">
                <a:solidFill>
                  <a:srgbClr val="C00000"/>
                </a:solidFill>
                <a:effectLst/>
              </a:rPr>
              <a:t> </a:t>
            </a:r>
            <a:r>
              <a:rPr lang="en-US" dirty="0">
                <a:solidFill>
                  <a:srgbClr val="C00000"/>
                </a:solidFill>
                <a:effectLst/>
              </a:rPr>
              <a:t>“But if your eye is bad, your whole body will be full of darkness. If then the light that is in you is darkness, how great is the darkness! </a:t>
            </a:r>
            <a:r>
              <a:rPr lang="en-US" u="none" strike="noStrike" baseline="30000" dirty="0">
                <a:solidFill>
                  <a:srgbClr val="C00000"/>
                </a:solidFill>
                <a:effectLst/>
              </a:rPr>
              <a:t>24</a:t>
            </a:r>
            <a:r>
              <a:rPr lang="en-US" u="none" strike="noStrike" dirty="0">
                <a:solidFill>
                  <a:srgbClr val="C00000"/>
                </a:solidFill>
                <a:effectLst/>
              </a:rPr>
              <a:t> </a:t>
            </a:r>
            <a:r>
              <a:rPr lang="en-US" dirty="0">
                <a:solidFill>
                  <a:srgbClr val="C00000"/>
                </a:solidFill>
                <a:effectLst/>
              </a:rPr>
              <a:t>“No one can serve two masters; for either he will hate the one and love the other, or he will be devoted to one and despise the other. You cannot serve God and wealth.</a:t>
            </a:r>
          </a:p>
        </p:txBody>
      </p:sp>
    </p:spTree>
    <p:extLst>
      <p:ext uri="{BB962C8B-B14F-4D97-AF65-F5344CB8AC3E}">
        <p14:creationId xmlns:p14="http://schemas.microsoft.com/office/powerpoint/2010/main" val="2467285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102" name="Rectangle 6">
            <a:extLst>
              <a:ext uri="{FF2B5EF4-FFF2-40B4-BE49-F238E27FC236}">
                <a16:creationId xmlns:a16="http://schemas.microsoft.com/office/drawing/2014/main" id="{11FF8AFC-C7ED-462E-A5D5-DCD5FB4DA7FC}"/>
              </a:ext>
            </a:extLst>
          </p:cNvPr>
          <p:cNvSpPr>
            <a:spLocks noChangeArrowheads="1"/>
          </p:cNvSpPr>
          <p:nvPr/>
        </p:nvSpPr>
        <p:spPr bwMode="auto">
          <a:xfrm>
            <a:off x="609600" y="1828800"/>
            <a:ext cx="5715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just">
              <a:spcBef>
                <a:spcPts val="0"/>
              </a:spcBef>
              <a:spcAft>
                <a:spcPts val="1200"/>
              </a:spcAft>
            </a:pPr>
            <a:r>
              <a:rPr lang="en-US" altLang="en-US" dirty="0">
                <a:latin typeface="+mn-lt"/>
              </a:rPr>
              <a:t>Today’s passage has </a:t>
            </a:r>
            <a:r>
              <a:rPr lang="en-US" altLang="en-US" b="1" dirty="0">
                <a:solidFill>
                  <a:srgbClr val="0000CC"/>
                </a:solidFill>
                <a:latin typeface="Calibri" panose="020F0502020204030204" pitchFamily="34" charset="0"/>
                <a:cs typeface="Calibri" panose="020F0502020204030204" pitchFamily="34" charset="0"/>
              </a:rPr>
              <a:t>four parts </a:t>
            </a:r>
            <a:r>
              <a:rPr lang="en-US" altLang="en-US" dirty="0">
                <a:latin typeface="+mn-lt"/>
              </a:rPr>
              <a:t>to it:</a:t>
            </a:r>
            <a:endParaRPr lang="en-US" altLang="en-US" dirty="0">
              <a:solidFill>
                <a:schemeClr val="bg1"/>
              </a:solidFill>
              <a:latin typeface="+mn-lt"/>
            </a:endParaRPr>
          </a:p>
        </p:txBody>
      </p:sp>
      <p:sp>
        <p:nvSpPr>
          <p:cNvPr id="7" name="Rectangle 2">
            <a:extLst>
              <a:ext uri="{FF2B5EF4-FFF2-40B4-BE49-F238E27FC236}">
                <a16:creationId xmlns:a16="http://schemas.microsoft.com/office/drawing/2014/main" id="{13673896-BB4E-41F2-BA19-365E7E35BB43}"/>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Hearts, Eyes, &amp; What One Cannot Do </a:t>
            </a:r>
          </a:p>
          <a:p>
            <a:r>
              <a:rPr lang="en-US" altLang="en-US" sz="2400" b="1" dirty="0">
                <a:solidFill>
                  <a:srgbClr val="0000CC"/>
                </a:solidFill>
                <a:latin typeface="Calibri" panose="020F0502020204030204" pitchFamily="34" charset="0"/>
                <a:ea typeface="+mn-ea"/>
                <a:cs typeface="Calibri" panose="020F0502020204030204" pitchFamily="34" charset="0"/>
              </a:rPr>
              <a:t>Matthew 6:16-24</a:t>
            </a:r>
          </a:p>
        </p:txBody>
      </p:sp>
      <p:sp>
        <p:nvSpPr>
          <p:cNvPr id="8" name="Text Box 4">
            <a:extLst>
              <a:ext uri="{FF2B5EF4-FFF2-40B4-BE49-F238E27FC236}">
                <a16:creationId xmlns:a16="http://schemas.microsoft.com/office/drawing/2014/main" id="{B35092C4-91B7-4BBA-89A2-5F803BBD632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09B88641-E53A-433F-BE9C-7F7841F9C21E}"/>
              </a:ext>
            </a:extLst>
          </p:cNvPr>
          <p:cNvPicPr>
            <a:picLocks noChangeAspect="1"/>
          </p:cNvPicPr>
          <p:nvPr/>
        </p:nvPicPr>
        <p:blipFill>
          <a:blip r:embed="rId3"/>
          <a:stretch>
            <a:fillRect/>
          </a:stretch>
        </p:blipFill>
        <p:spPr>
          <a:xfrm>
            <a:off x="4035966" y="2438400"/>
            <a:ext cx="4120069" cy="41148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7" name="Rectangle 3">
            <a:extLst>
              <a:ext uri="{FF2B5EF4-FFF2-40B4-BE49-F238E27FC236}">
                <a16:creationId xmlns:a16="http://schemas.microsoft.com/office/drawing/2014/main" id="{D88AE853-0DF4-4C83-9BB3-FECC906ACAB5}"/>
              </a:ext>
            </a:extLst>
          </p:cNvPr>
          <p:cNvSpPr>
            <a:spLocks noGrp="1" noChangeArrowheads="1"/>
          </p:cNvSpPr>
          <p:nvPr>
            <p:ph sz="half" idx="1"/>
          </p:nvPr>
        </p:nvSpPr>
        <p:spPr>
          <a:xfrm>
            <a:off x="609600" y="1828800"/>
            <a:ext cx="5791200" cy="3124200"/>
          </a:xfrm>
        </p:spPr>
        <p:txBody>
          <a:bodyPr/>
          <a:lstStyle/>
          <a:p>
            <a:pPr marL="342900" indent="-342900" algn="just" fontAlgn="base">
              <a:lnSpc>
                <a:spcPct val="100000"/>
              </a:lnSpc>
              <a:spcBef>
                <a:spcPts val="0"/>
              </a:spcBef>
              <a:spcAft>
                <a:spcPts val="1200"/>
              </a:spcAft>
            </a:pPr>
            <a:r>
              <a:rPr lang="en-US" altLang="en-US" dirty="0">
                <a:cs typeface="Arial" panose="020B0604020202020204" pitchFamily="34" charset="0"/>
              </a:rPr>
              <a:t>Verses 16-18 are about the subject of </a:t>
            </a:r>
            <a:r>
              <a:rPr lang="en-US" altLang="en-US" b="1" dirty="0">
                <a:solidFill>
                  <a:srgbClr val="0000CC"/>
                </a:solidFill>
                <a:cs typeface="Calibri" panose="020F0502020204030204" pitchFamily="34" charset="0"/>
              </a:rPr>
              <a:t>fasting</a:t>
            </a:r>
            <a:r>
              <a:rPr lang="en-US" altLang="en-US" dirty="0">
                <a:cs typeface="Arial" panose="020B0604020202020204" pitchFamily="34" charset="0"/>
              </a:rPr>
              <a:t>, which, like prayer, is to be done with a focus on God, and not on gaining the attention of others.   </a:t>
            </a:r>
          </a:p>
        </p:txBody>
      </p:sp>
      <p:pic>
        <p:nvPicPr>
          <p:cNvPr id="123910" name="Picture 6" descr="Fasting-resized1">
            <a:extLst>
              <a:ext uri="{FF2B5EF4-FFF2-40B4-BE49-F238E27FC236}">
                <a16:creationId xmlns:a16="http://schemas.microsoft.com/office/drawing/2014/main" id="{E938E823-5B16-405F-BBB3-6B8BBFD00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95" r="14151"/>
          <a:stretch>
            <a:fillRect/>
          </a:stretch>
        </p:blipFill>
        <p:spPr bwMode="auto">
          <a:xfrm>
            <a:off x="6629400" y="1828800"/>
            <a:ext cx="4953000" cy="4311650"/>
          </a:xfrm>
          <a:prstGeom prst="rect">
            <a:avLst/>
          </a:prstGeom>
          <a:noFill/>
          <a:extLst>
            <a:ext uri="{909E8E84-426E-40DD-AFC4-6F175D3DCCD1}">
              <a14:hiddenFill xmlns:a14="http://schemas.microsoft.com/office/drawing/2010/main">
                <a:solidFill>
                  <a:srgbClr val="FFFFFF"/>
                </a:solidFill>
              </a14:hiddenFill>
            </a:ext>
          </a:extLst>
        </p:spPr>
      </p:pic>
      <p:pic>
        <p:nvPicPr>
          <p:cNvPr id="123911" name="Picture 7" descr="Fasting-resized1">
            <a:extLst>
              <a:ext uri="{FF2B5EF4-FFF2-40B4-BE49-F238E27FC236}">
                <a16:creationId xmlns:a16="http://schemas.microsoft.com/office/drawing/2014/main" id="{A0E2041B-B2E1-4E90-B370-398B2D0C4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01" t="37592" r="50710" b="44736"/>
          <a:stretch>
            <a:fillRect/>
          </a:stretch>
        </p:blipFill>
        <p:spPr bwMode="auto">
          <a:xfrm>
            <a:off x="7162800" y="3124200"/>
            <a:ext cx="1143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23912" name="Text Box 8">
            <a:extLst>
              <a:ext uri="{FF2B5EF4-FFF2-40B4-BE49-F238E27FC236}">
                <a16:creationId xmlns:a16="http://schemas.microsoft.com/office/drawing/2014/main" id="{C17AC495-4714-4244-9A86-99450286227F}"/>
              </a:ext>
            </a:extLst>
          </p:cNvPr>
          <p:cNvSpPr txBox="1">
            <a:spLocks noChangeArrowheads="1"/>
          </p:cNvSpPr>
          <p:nvPr/>
        </p:nvSpPr>
        <p:spPr bwMode="auto">
          <a:xfrm>
            <a:off x="7086600" y="3048001"/>
            <a:ext cx="1295400" cy="2079625"/>
          </a:xfrm>
          <a:prstGeom prst="rect">
            <a:avLst/>
          </a:prstGeom>
          <a:noFill/>
          <a:ln w="38100">
            <a:solidFill>
              <a:srgbClr val="663300"/>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a:solidFill>
                  <a:schemeClr val="bg1"/>
                </a:solidFill>
              </a:rPr>
              <a:t>The Word of God</a:t>
            </a:r>
          </a:p>
        </p:txBody>
      </p:sp>
      <p:sp>
        <p:nvSpPr>
          <p:cNvPr id="10" name="Rectangle 2">
            <a:extLst>
              <a:ext uri="{FF2B5EF4-FFF2-40B4-BE49-F238E27FC236}">
                <a16:creationId xmlns:a16="http://schemas.microsoft.com/office/drawing/2014/main" id="{540D75B8-F91E-4DF8-A9D5-15BB3BC5BDF7}"/>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Hearts, Eyes, &amp; What One Cannot Do </a:t>
            </a:r>
          </a:p>
          <a:p>
            <a:r>
              <a:rPr lang="en-US" altLang="en-US" sz="2400" b="1" dirty="0">
                <a:solidFill>
                  <a:srgbClr val="0000CC"/>
                </a:solidFill>
                <a:latin typeface="Calibri" panose="020F0502020204030204" pitchFamily="34" charset="0"/>
                <a:ea typeface="+mn-ea"/>
                <a:cs typeface="Calibri" panose="020F0502020204030204" pitchFamily="34" charset="0"/>
              </a:rPr>
              <a:t>Matthew 6:16-24</a:t>
            </a:r>
          </a:p>
        </p:txBody>
      </p:sp>
      <p:sp>
        <p:nvSpPr>
          <p:cNvPr id="11" name="Text Box 4">
            <a:extLst>
              <a:ext uri="{FF2B5EF4-FFF2-40B4-BE49-F238E27FC236}">
                <a16:creationId xmlns:a16="http://schemas.microsoft.com/office/drawing/2014/main" id="{71A34311-B84F-4940-9827-585FAEAF6E8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6" name="Rectangle 4">
            <a:extLst>
              <a:ext uri="{FF2B5EF4-FFF2-40B4-BE49-F238E27FC236}">
                <a16:creationId xmlns:a16="http://schemas.microsoft.com/office/drawing/2014/main" id="{A17BD250-C818-48BF-A871-243AD3515954}"/>
              </a:ext>
            </a:extLst>
          </p:cNvPr>
          <p:cNvSpPr>
            <a:spLocks noGrp="1" noChangeArrowheads="1"/>
          </p:cNvSpPr>
          <p:nvPr>
            <p:ph sz="half" idx="1"/>
          </p:nvPr>
        </p:nvSpPr>
        <p:spPr>
          <a:xfrm>
            <a:off x="4845736" y="1828800"/>
            <a:ext cx="6736664" cy="1340972"/>
          </a:xfrm>
        </p:spPr>
        <p:txBody>
          <a:bodyPr>
            <a:normAutofit lnSpcReduction="10000"/>
          </a:bodyPr>
          <a:lstStyle/>
          <a:p>
            <a:pPr marL="342900" indent="-342900" algn="just">
              <a:lnSpc>
                <a:spcPct val="100000"/>
              </a:lnSpc>
              <a:spcBef>
                <a:spcPts val="0"/>
              </a:spcBef>
              <a:spcAft>
                <a:spcPts val="1200"/>
              </a:spcAft>
            </a:pPr>
            <a:r>
              <a:rPr lang="en-US" altLang="en-US" dirty="0"/>
              <a:t>Verses</a:t>
            </a:r>
            <a:r>
              <a:rPr lang="en-US" altLang="en-US" sz="2000" dirty="0"/>
              <a:t> </a:t>
            </a:r>
            <a:r>
              <a:rPr lang="en-US" altLang="en-US" dirty="0"/>
              <a:t>19-21</a:t>
            </a:r>
            <a:r>
              <a:rPr lang="en-US" altLang="en-US" sz="2000" dirty="0"/>
              <a:t> </a:t>
            </a:r>
            <a:r>
              <a:rPr lang="en-US" altLang="en-US" dirty="0"/>
              <a:t>say</a:t>
            </a:r>
            <a:r>
              <a:rPr lang="en-US" altLang="en-US" sz="2000" dirty="0"/>
              <a:t> </a:t>
            </a:r>
            <a:r>
              <a:rPr lang="en-US" altLang="en-US" dirty="0"/>
              <a:t>to </a:t>
            </a:r>
            <a:r>
              <a:rPr lang="en-US" altLang="en-US" b="1" dirty="0">
                <a:solidFill>
                  <a:srgbClr val="0000CC"/>
                </a:solidFill>
                <a:cs typeface="Calibri" panose="020F0502020204030204" pitchFamily="34" charset="0"/>
              </a:rPr>
              <a:t>store up treasures in heaven</a:t>
            </a:r>
            <a:r>
              <a:rPr lang="en-US" altLang="en-US" dirty="0"/>
              <a:t>, and not to store up treasures on earth.</a:t>
            </a:r>
          </a:p>
        </p:txBody>
      </p:sp>
      <p:pic>
        <p:nvPicPr>
          <p:cNvPr id="90120" name="Picture 8" descr="Heaven &amp; Earth">
            <a:extLst>
              <a:ext uri="{FF2B5EF4-FFF2-40B4-BE49-F238E27FC236}">
                <a16:creationId xmlns:a16="http://schemas.microsoft.com/office/drawing/2014/main" id="{579456C7-8E03-4519-BEB1-C1A882C2E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999"/>
          <a:stretch>
            <a:fillRect/>
          </a:stretch>
        </p:blipFill>
        <p:spPr bwMode="auto">
          <a:xfrm>
            <a:off x="609601" y="1828800"/>
            <a:ext cx="3901967" cy="4114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CF22C372-A8F7-4402-915E-339C950E5E7E}"/>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Hearts, Eyes, &amp; What One Cannot Do </a:t>
            </a:r>
          </a:p>
          <a:p>
            <a:r>
              <a:rPr lang="en-US" altLang="en-US" sz="2400" b="1" dirty="0">
                <a:solidFill>
                  <a:srgbClr val="0000CC"/>
                </a:solidFill>
                <a:latin typeface="Calibri" panose="020F0502020204030204" pitchFamily="34" charset="0"/>
                <a:ea typeface="+mn-ea"/>
                <a:cs typeface="Calibri" panose="020F0502020204030204" pitchFamily="34" charset="0"/>
              </a:rPr>
              <a:t>Matthew 6:16-24</a:t>
            </a:r>
          </a:p>
        </p:txBody>
      </p:sp>
      <p:sp>
        <p:nvSpPr>
          <p:cNvPr id="12" name="Text Box 4">
            <a:extLst>
              <a:ext uri="{FF2B5EF4-FFF2-40B4-BE49-F238E27FC236}">
                <a16:creationId xmlns:a16="http://schemas.microsoft.com/office/drawing/2014/main" id="{F7F0AE54-5595-4C1F-9575-F0FB0068DF4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7F787792-1568-AB11-BBBE-13C56C04F60A}"/>
              </a:ext>
            </a:extLst>
          </p:cNvPr>
          <p:cNvPicPr>
            <a:picLocks noChangeAspect="1"/>
          </p:cNvPicPr>
          <p:nvPr/>
        </p:nvPicPr>
        <p:blipFill>
          <a:blip r:embed="rId4"/>
          <a:stretch>
            <a:fillRect/>
          </a:stretch>
        </p:blipFill>
        <p:spPr>
          <a:xfrm>
            <a:off x="5299094" y="3201727"/>
            <a:ext cx="6283305" cy="2286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3" name="Rectangle 3">
            <a:extLst>
              <a:ext uri="{FF2B5EF4-FFF2-40B4-BE49-F238E27FC236}">
                <a16:creationId xmlns:a16="http://schemas.microsoft.com/office/drawing/2014/main" id="{ED087570-ECAA-4022-9F11-612DC4A4B194}"/>
              </a:ext>
            </a:extLst>
          </p:cNvPr>
          <p:cNvSpPr>
            <a:spLocks noGrp="1" noChangeArrowheads="1"/>
          </p:cNvSpPr>
          <p:nvPr>
            <p:ph sz="half" idx="1"/>
          </p:nvPr>
        </p:nvSpPr>
        <p:spPr>
          <a:xfrm>
            <a:off x="609600" y="1828245"/>
            <a:ext cx="10972800" cy="762555"/>
          </a:xfrm>
        </p:spPr>
        <p:txBody>
          <a:bodyPr/>
          <a:lstStyle/>
          <a:p>
            <a:pPr marL="342900" indent="-342900">
              <a:lnSpc>
                <a:spcPct val="90000"/>
              </a:lnSpc>
            </a:pPr>
            <a:r>
              <a:rPr lang="en-US" altLang="en-US" dirty="0"/>
              <a:t>Verses 22-23 give us </a:t>
            </a:r>
            <a:r>
              <a:rPr lang="en-US" altLang="en-US" b="1" dirty="0">
                <a:solidFill>
                  <a:srgbClr val="0000CC"/>
                </a:solidFill>
                <a:cs typeface="Calibri" panose="020F0502020204030204" pitchFamily="34" charset="0"/>
              </a:rPr>
              <a:t>spiritual insight about our ‘eyes’.  </a:t>
            </a:r>
          </a:p>
        </p:txBody>
      </p:sp>
      <p:pic>
        <p:nvPicPr>
          <p:cNvPr id="92166" name="Picture 6" descr="eyes moving back &amp; forth_aniamted">
            <a:extLst>
              <a:ext uri="{FF2B5EF4-FFF2-40B4-BE49-F238E27FC236}">
                <a16:creationId xmlns:a16="http://schemas.microsoft.com/office/drawing/2014/main" id="{32D950CF-9293-476C-BC1B-F504B2040E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84400" y="2743200"/>
            <a:ext cx="782320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DB7888CA-8291-4706-9375-C4F3EC0F498D}"/>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Hearts, Eyes, &amp; What One Cannot Do </a:t>
            </a:r>
          </a:p>
          <a:p>
            <a:r>
              <a:rPr lang="en-US" altLang="en-US" sz="2400" b="1" dirty="0">
                <a:solidFill>
                  <a:srgbClr val="0000CC"/>
                </a:solidFill>
                <a:latin typeface="Calibri" panose="020F0502020204030204" pitchFamily="34" charset="0"/>
                <a:ea typeface="+mn-ea"/>
                <a:cs typeface="Calibri" panose="020F0502020204030204" pitchFamily="34" charset="0"/>
              </a:rPr>
              <a:t>Matthew 6:16-24</a:t>
            </a:r>
          </a:p>
        </p:txBody>
      </p:sp>
      <p:sp>
        <p:nvSpPr>
          <p:cNvPr id="9" name="Text Box 4">
            <a:extLst>
              <a:ext uri="{FF2B5EF4-FFF2-40B4-BE49-F238E27FC236}">
                <a16:creationId xmlns:a16="http://schemas.microsoft.com/office/drawing/2014/main" id="{59074BC6-96FF-43D4-AAD5-A67A15EE64B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1" name="Rectangle 3">
            <a:extLst>
              <a:ext uri="{FF2B5EF4-FFF2-40B4-BE49-F238E27FC236}">
                <a16:creationId xmlns:a16="http://schemas.microsoft.com/office/drawing/2014/main" id="{E6466323-3EE3-481C-AB90-8BD2453483EB}"/>
              </a:ext>
            </a:extLst>
          </p:cNvPr>
          <p:cNvSpPr>
            <a:spLocks noGrp="1" noChangeArrowheads="1"/>
          </p:cNvSpPr>
          <p:nvPr>
            <p:ph sz="half" idx="1"/>
          </p:nvPr>
        </p:nvSpPr>
        <p:spPr>
          <a:xfrm>
            <a:off x="609600" y="1828800"/>
            <a:ext cx="10972800" cy="858982"/>
          </a:xfrm>
        </p:spPr>
        <p:txBody>
          <a:bodyPr/>
          <a:lstStyle/>
          <a:p>
            <a:pPr marL="342900" indent="-342900">
              <a:lnSpc>
                <a:spcPct val="90000"/>
              </a:lnSpc>
            </a:pPr>
            <a:r>
              <a:rPr lang="en-US" altLang="en-US" dirty="0"/>
              <a:t>Verse 24 tells us that </a:t>
            </a:r>
            <a:r>
              <a:rPr lang="en-US" altLang="en-US" b="1" dirty="0">
                <a:solidFill>
                  <a:srgbClr val="0000CC"/>
                </a:solidFill>
                <a:cs typeface="Calibri" panose="020F0502020204030204" pitchFamily="34" charset="0"/>
              </a:rPr>
              <a:t>we can’t serve both God and money.  </a:t>
            </a:r>
          </a:p>
        </p:txBody>
      </p:sp>
      <p:pic>
        <p:nvPicPr>
          <p:cNvPr id="94215" name="Picture 7" descr="money_and_god">
            <a:extLst>
              <a:ext uri="{FF2B5EF4-FFF2-40B4-BE49-F238E27FC236}">
                <a16:creationId xmlns:a16="http://schemas.microsoft.com/office/drawing/2014/main" id="{68C1A0F4-0103-42F4-BD0F-F1B023F5F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819" b="21350"/>
          <a:stretch>
            <a:fillRect/>
          </a:stretch>
        </p:blipFill>
        <p:spPr bwMode="auto">
          <a:xfrm>
            <a:off x="1861563" y="2687781"/>
            <a:ext cx="8468875" cy="3657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F4AF7B65-98AD-41B4-943D-55320D0C1247}"/>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Hearts, Eyes, &amp; What One Cannot Do </a:t>
            </a:r>
          </a:p>
          <a:p>
            <a:r>
              <a:rPr lang="en-US" altLang="en-US" sz="2400" b="1" dirty="0">
                <a:solidFill>
                  <a:srgbClr val="0000CC"/>
                </a:solidFill>
                <a:latin typeface="Calibri" panose="020F0502020204030204" pitchFamily="34" charset="0"/>
                <a:ea typeface="+mn-ea"/>
                <a:cs typeface="Calibri" panose="020F0502020204030204" pitchFamily="34" charset="0"/>
              </a:rPr>
              <a:t>Matthew 6:16-24</a:t>
            </a:r>
          </a:p>
        </p:txBody>
      </p:sp>
      <p:sp>
        <p:nvSpPr>
          <p:cNvPr id="10" name="Text Box 4">
            <a:extLst>
              <a:ext uri="{FF2B5EF4-FFF2-40B4-BE49-F238E27FC236}">
                <a16:creationId xmlns:a16="http://schemas.microsoft.com/office/drawing/2014/main" id="{E931B1D7-1801-4E55-9284-E5ED1FF6CF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33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524000" y="1143000"/>
            <a:ext cx="91440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32</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Hearts, Eyes &amp; What One Cannot Do – Matt. 6:16-24</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Matt. 6:16-24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3643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6:16-24</a:t>
            </a:r>
          </a:p>
          <a:p>
            <a:pPr marL="0" marR="0" indent="0" algn="just">
              <a:lnSpc>
                <a:spcPct val="100000"/>
              </a:lnSpc>
              <a:spcBef>
                <a:spcPts val="0"/>
              </a:spcBef>
              <a:buNone/>
            </a:pPr>
            <a:r>
              <a:rPr lang="en-US" sz="2400" b="1" u="none" strike="noStrike" baseline="30000" dirty="0">
                <a:solidFill>
                  <a:srgbClr val="C00000"/>
                </a:solidFill>
                <a:effectLst/>
                <a:highlight>
                  <a:srgbClr val="FFFF00"/>
                </a:highlight>
              </a:rPr>
              <a:t>16</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“Whenever you fast, do not put on a gloomy face as the hypocrites </a:t>
            </a:r>
            <a:r>
              <a:rPr lang="en-US" sz="2800" b="1" i="1" dirty="0">
                <a:solidFill>
                  <a:srgbClr val="C00000"/>
                </a:solidFill>
                <a:effectLst/>
                <a:highlight>
                  <a:srgbClr val="FFFF00"/>
                </a:highlight>
              </a:rPr>
              <a:t>do</a:t>
            </a:r>
            <a:r>
              <a:rPr lang="en-US" sz="2800" b="1" dirty="0">
                <a:solidFill>
                  <a:srgbClr val="C00000"/>
                </a:solidFill>
                <a:effectLst/>
                <a:highlight>
                  <a:srgbClr val="FFFF00"/>
                </a:highlight>
              </a:rPr>
              <a:t>, for they neglect their appearance so that they will be noticed by men when they are fasting. Truly I say to you, they have their reward in full.</a:t>
            </a:r>
            <a:r>
              <a:rPr lang="en-US" sz="2400" b="1" dirty="0">
                <a:solidFill>
                  <a:srgbClr val="C00000"/>
                </a:solidFill>
                <a:effectLst/>
                <a:highlight>
                  <a:srgbClr val="FFFF00"/>
                </a:highlight>
              </a:rPr>
              <a:t> </a:t>
            </a:r>
            <a:r>
              <a:rPr lang="en-US" sz="2400" b="1" u="none" strike="noStrike" baseline="30000" dirty="0">
                <a:solidFill>
                  <a:srgbClr val="C00000"/>
                </a:solidFill>
                <a:effectLst/>
                <a:highlight>
                  <a:srgbClr val="FFFF00"/>
                </a:highlight>
              </a:rPr>
              <a:t>17</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“But you, when you fast, anoint your head and wash your face</a:t>
            </a:r>
            <a:r>
              <a:rPr lang="en-US" sz="2400" b="1" dirty="0">
                <a:solidFill>
                  <a:srgbClr val="C00000"/>
                </a:solidFill>
                <a:effectLst/>
                <a:highlight>
                  <a:srgbClr val="FFFF00"/>
                </a:highlight>
              </a:rPr>
              <a:t> </a:t>
            </a:r>
            <a:r>
              <a:rPr lang="en-US" sz="2400" b="1" u="none" strike="noStrike" baseline="30000" dirty="0">
                <a:solidFill>
                  <a:srgbClr val="C00000"/>
                </a:solidFill>
                <a:effectLst/>
                <a:highlight>
                  <a:srgbClr val="FFFF00"/>
                </a:highlight>
              </a:rPr>
              <a:t>18</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so that your fasting will not be noticed by men, but by your Father who is in secret; and your Father who sees </a:t>
            </a:r>
            <a:r>
              <a:rPr lang="en-US" sz="2800" b="1" i="1" dirty="0">
                <a:solidFill>
                  <a:srgbClr val="C00000"/>
                </a:solidFill>
                <a:effectLst/>
                <a:highlight>
                  <a:srgbClr val="FFFF00"/>
                </a:highlight>
              </a:rPr>
              <a:t>what is done</a:t>
            </a:r>
            <a:r>
              <a:rPr lang="en-US" sz="2800" b="1" dirty="0">
                <a:solidFill>
                  <a:srgbClr val="C00000"/>
                </a:solidFill>
                <a:effectLst/>
                <a:highlight>
                  <a:srgbClr val="FFFF00"/>
                </a:highlight>
              </a:rPr>
              <a:t> in secret will reward you.</a:t>
            </a:r>
            <a:r>
              <a:rPr lang="en-US" sz="2400" b="1" dirty="0">
                <a:solidFill>
                  <a:srgbClr val="C00000"/>
                </a:solidFill>
                <a:effectLst/>
                <a:highlight>
                  <a:srgbClr val="FFFF00"/>
                </a:highlight>
              </a:rPr>
              <a:t> </a:t>
            </a:r>
            <a:r>
              <a:rPr lang="en-US" sz="2400" u="none" strike="noStrike" baseline="30000" dirty="0">
                <a:solidFill>
                  <a:srgbClr val="C00000"/>
                </a:solidFill>
                <a:effectLst/>
              </a:rPr>
              <a:t>19</a:t>
            </a:r>
            <a:r>
              <a:rPr lang="en-US" sz="2400" u="none" strike="noStrike" dirty="0">
                <a:solidFill>
                  <a:srgbClr val="C00000"/>
                </a:solidFill>
                <a:effectLst/>
              </a:rPr>
              <a:t> </a:t>
            </a:r>
            <a:r>
              <a:rPr lang="en-US" sz="2800" dirty="0">
                <a:solidFill>
                  <a:srgbClr val="C00000"/>
                </a:solidFill>
                <a:effectLst/>
              </a:rPr>
              <a:t>“Do not store up for yourselves treasures on earth, where moth and rust destroy, and where thieves break in and steal.</a:t>
            </a:r>
            <a:r>
              <a:rPr lang="en-US" sz="2400" dirty="0">
                <a:solidFill>
                  <a:srgbClr val="C00000"/>
                </a:solidFill>
                <a:effectLst/>
              </a:rPr>
              <a:t> </a:t>
            </a:r>
            <a:r>
              <a:rPr lang="en-US" sz="2400" u="none" strike="noStrike" baseline="30000" dirty="0">
                <a:solidFill>
                  <a:srgbClr val="C00000"/>
                </a:solidFill>
                <a:effectLst/>
              </a:rPr>
              <a:t>20</a:t>
            </a:r>
            <a:r>
              <a:rPr lang="en-US" sz="2400" u="none" strike="noStrike" dirty="0">
                <a:solidFill>
                  <a:srgbClr val="C00000"/>
                </a:solidFill>
                <a:effectLst/>
              </a:rPr>
              <a:t> </a:t>
            </a:r>
            <a:r>
              <a:rPr lang="en-US" sz="2800" dirty="0">
                <a:solidFill>
                  <a:srgbClr val="C00000"/>
                </a:solidFill>
                <a:effectLst/>
              </a:rPr>
              <a:t>“But store up for yourselves treasures in heaven, where neither moth nor rust destroys, and where thieves do not break in or steal;</a:t>
            </a:r>
            <a:r>
              <a:rPr lang="en-US" sz="2400" dirty="0">
                <a:solidFill>
                  <a:srgbClr val="C00000"/>
                </a:solidFill>
                <a:effectLst/>
              </a:rPr>
              <a:t> </a:t>
            </a:r>
            <a:r>
              <a:rPr lang="en-US" sz="2400" u="none" strike="noStrike" baseline="30000" dirty="0">
                <a:solidFill>
                  <a:srgbClr val="C00000"/>
                </a:solidFill>
                <a:effectLst/>
              </a:rPr>
              <a:t>21</a:t>
            </a:r>
            <a:r>
              <a:rPr lang="en-US" sz="2400" u="none" strike="noStrike" dirty="0">
                <a:solidFill>
                  <a:srgbClr val="C00000"/>
                </a:solidFill>
                <a:effectLst/>
              </a:rPr>
              <a:t> </a:t>
            </a:r>
            <a:r>
              <a:rPr lang="en-US" sz="2800" dirty="0">
                <a:solidFill>
                  <a:srgbClr val="C00000"/>
                </a:solidFill>
                <a:effectLst/>
              </a:rPr>
              <a:t>for where your treasure is, . . .</a:t>
            </a:r>
            <a:endParaRPr lang="en-US" sz="2600" dirty="0">
              <a:solidFill>
                <a:srgbClr val="C00000"/>
              </a:solidFill>
              <a:effectLst/>
            </a:endParaRPr>
          </a:p>
        </p:txBody>
      </p:sp>
    </p:spTree>
    <p:extLst>
      <p:ext uri="{BB962C8B-B14F-4D97-AF65-F5344CB8AC3E}">
        <p14:creationId xmlns:p14="http://schemas.microsoft.com/office/powerpoint/2010/main" val="742304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72" name="Picture 8" descr="theskinnyon_fasting">
            <a:extLst>
              <a:ext uri="{FF2B5EF4-FFF2-40B4-BE49-F238E27FC236}">
                <a16:creationId xmlns:a16="http://schemas.microsoft.com/office/drawing/2014/main" id="{08DCB5D3-6E29-4058-A951-D52B1A1FA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754" b="8197"/>
          <a:stretch>
            <a:fillRect/>
          </a:stretch>
        </p:blipFill>
        <p:spPr bwMode="auto">
          <a:xfrm>
            <a:off x="2896530" y="1579974"/>
            <a:ext cx="6398941"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6945B26-54DC-4CF5-B0A9-8F66AB61611D}"/>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“Whenever you fast…”</a:t>
            </a:r>
          </a:p>
          <a:p>
            <a:r>
              <a:rPr lang="en-US" altLang="en-US" sz="2400" b="1" dirty="0">
                <a:solidFill>
                  <a:srgbClr val="0000CC"/>
                </a:solidFill>
                <a:latin typeface="Calibri" panose="020F0502020204030204" pitchFamily="34" charset="0"/>
                <a:ea typeface="+mn-ea"/>
                <a:cs typeface="Calibri" panose="020F0502020204030204" pitchFamily="34" charset="0"/>
              </a:rPr>
              <a:t>Matthew 6:16-18</a:t>
            </a:r>
          </a:p>
        </p:txBody>
      </p:sp>
      <p:sp>
        <p:nvSpPr>
          <p:cNvPr id="6" name="Text Box 4">
            <a:extLst>
              <a:ext uri="{FF2B5EF4-FFF2-40B4-BE49-F238E27FC236}">
                <a16:creationId xmlns:a16="http://schemas.microsoft.com/office/drawing/2014/main" id="{F94EFE07-A01D-45E1-9544-D1077A1CEFF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6FFE7-F09B-41BA-BC4A-DA7DABD89A69}"/>
              </a:ext>
            </a:extLst>
          </p:cNvPr>
          <p:cNvPicPr>
            <a:picLocks noChangeAspect="1"/>
          </p:cNvPicPr>
          <p:nvPr/>
        </p:nvPicPr>
        <p:blipFill>
          <a:blip r:embed="rId3"/>
          <a:stretch>
            <a:fillRect/>
          </a:stretch>
        </p:blipFill>
        <p:spPr>
          <a:xfrm>
            <a:off x="7305870" y="1828800"/>
            <a:ext cx="4285859" cy="3895682"/>
          </a:xfrm>
          <a:prstGeom prst="rect">
            <a:avLst/>
          </a:prstGeom>
        </p:spPr>
      </p:pic>
      <p:pic>
        <p:nvPicPr>
          <p:cNvPr id="98315" name="Picture 11" descr="samsons last day">
            <a:extLst>
              <a:ext uri="{FF2B5EF4-FFF2-40B4-BE49-F238E27FC236}">
                <a16:creationId xmlns:a16="http://schemas.microsoft.com/office/drawing/2014/main" id="{60E3AFF9-AB35-46D9-8D30-2D819F43E3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828800"/>
            <a:ext cx="4267200" cy="3868737"/>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8307" name="Rectangle 3">
            <a:extLst>
              <a:ext uri="{FF2B5EF4-FFF2-40B4-BE49-F238E27FC236}">
                <a16:creationId xmlns:a16="http://schemas.microsoft.com/office/drawing/2014/main" id="{A37FA108-F123-4962-9E54-B39DDCA40BE4}"/>
              </a:ext>
            </a:extLst>
          </p:cNvPr>
          <p:cNvSpPr>
            <a:spLocks noGrp="1" noChangeArrowheads="1"/>
          </p:cNvSpPr>
          <p:nvPr>
            <p:ph sz="half" idx="1"/>
          </p:nvPr>
        </p:nvSpPr>
        <p:spPr>
          <a:xfrm>
            <a:off x="609600" y="1828799"/>
            <a:ext cx="6629400" cy="3895681"/>
          </a:xfrm>
        </p:spPr>
        <p:txBody>
          <a:bodyPr>
            <a:normAutofit/>
          </a:bodyPr>
          <a:lstStyle/>
          <a:p>
            <a:pPr algn="just">
              <a:lnSpc>
                <a:spcPct val="100000"/>
              </a:lnSpc>
              <a:spcBef>
                <a:spcPts val="0"/>
              </a:spcBef>
              <a:spcAft>
                <a:spcPts val="1200"/>
              </a:spcAft>
            </a:pPr>
            <a:r>
              <a:rPr lang="en-US" altLang="en-US" dirty="0"/>
              <a:t>The Law of Moses contained 613 laws 365 of them being things not to do, but the practice of </a:t>
            </a:r>
            <a:r>
              <a:rPr lang="en-US" altLang="en-US" b="1" dirty="0">
                <a:solidFill>
                  <a:srgbClr val="0000CC"/>
                </a:solidFill>
                <a:latin typeface="Calibri" panose="020F0502020204030204" pitchFamily="34" charset="0"/>
                <a:cs typeface="Calibri" panose="020F0502020204030204" pitchFamily="34" charset="0"/>
              </a:rPr>
              <a:t>fasting was not a part of the Law of Moses</a:t>
            </a:r>
            <a:r>
              <a:rPr lang="en-US" altLang="en-US" dirty="0"/>
              <a:t>. </a:t>
            </a:r>
          </a:p>
          <a:p>
            <a:pPr algn="just">
              <a:lnSpc>
                <a:spcPct val="100000"/>
              </a:lnSpc>
              <a:spcBef>
                <a:spcPts val="0"/>
              </a:spcBef>
              <a:spcAft>
                <a:spcPts val="1200"/>
              </a:spcAft>
            </a:pPr>
            <a:r>
              <a:rPr lang="en-US" altLang="en-US" b="1" dirty="0">
                <a:solidFill>
                  <a:srgbClr val="0000CC"/>
                </a:solidFill>
                <a:latin typeface="Calibri" panose="020F0502020204030204" pitchFamily="34" charset="0"/>
                <a:cs typeface="Calibri" panose="020F0502020204030204" pitchFamily="34" charset="0"/>
              </a:rPr>
              <a:t>Fasting however, was commanded </a:t>
            </a:r>
            <a:r>
              <a:rPr lang="en-US" altLang="en-US" dirty="0"/>
              <a:t>at times by various kings of Israel and was, a custom among the Jews since at least the time of the judges.</a:t>
            </a:r>
          </a:p>
        </p:txBody>
      </p:sp>
      <p:sp>
        <p:nvSpPr>
          <p:cNvPr id="10" name="Rectangle 2">
            <a:extLst>
              <a:ext uri="{FF2B5EF4-FFF2-40B4-BE49-F238E27FC236}">
                <a16:creationId xmlns:a16="http://schemas.microsoft.com/office/drawing/2014/main" id="{09B42F6E-F357-44A8-BA68-33FCE6875564}"/>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“Whenever you fast…”</a:t>
            </a:r>
          </a:p>
          <a:p>
            <a:r>
              <a:rPr lang="en-US" altLang="en-US" sz="2400" b="1" dirty="0">
                <a:solidFill>
                  <a:srgbClr val="0000CC"/>
                </a:solidFill>
                <a:latin typeface="Calibri" panose="020F0502020204030204" pitchFamily="34" charset="0"/>
                <a:ea typeface="+mn-ea"/>
                <a:cs typeface="Calibri" panose="020F0502020204030204" pitchFamily="34" charset="0"/>
              </a:rPr>
              <a:t>Matthew 6:16-18</a:t>
            </a:r>
          </a:p>
        </p:txBody>
      </p:sp>
      <p:sp>
        <p:nvSpPr>
          <p:cNvPr id="11" name="Text Box 4">
            <a:extLst>
              <a:ext uri="{FF2B5EF4-FFF2-40B4-BE49-F238E27FC236}">
                <a16:creationId xmlns:a16="http://schemas.microsoft.com/office/drawing/2014/main" id="{2AE3B069-B7E2-4D64-A920-05244C476B7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8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3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831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83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60" name="Rectangle 4">
            <a:extLst>
              <a:ext uri="{FF2B5EF4-FFF2-40B4-BE49-F238E27FC236}">
                <a16:creationId xmlns:a16="http://schemas.microsoft.com/office/drawing/2014/main" id="{8DCB2589-7A08-4F43-8DDF-1BD3875A1770}"/>
              </a:ext>
            </a:extLst>
          </p:cNvPr>
          <p:cNvSpPr>
            <a:spLocks noGrp="1" noChangeArrowheads="1"/>
          </p:cNvSpPr>
          <p:nvPr>
            <p:ph sz="half" idx="1"/>
          </p:nvPr>
        </p:nvSpPr>
        <p:spPr>
          <a:xfrm>
            <a:off x="609600" y="1828800"/>
            <a:ext cx="11015615" cy="1447800"/>
          </a:xfrm>
        </p:spPr>
        <p:txBody>
          <a:bodyPr>
            <a:normAutofit lnSpcReduction="10000"/>
          </a:bodyPr>
          <a:lstStyle/>
          <a:p>
            <a:pPr marL="342900" indent="-342900">
              <a:lnSpc>
                <a:spcPct val="110000"/>
              </a:lnSpc>
              <a:spcBef>
                <a:spcPts val="0"/>
              </a:spcBef>
              <a:spcAft>
                <a:spcPts val="1200"/>
              </a:spcAft>
            </a:pPr>
            <a:r>
              <a:rPr lang="en-US" altLang="en-US" dirty="0"/>
              <a:t>So, we see that Jesus says, “Whenever you fast…” because </a:t>
            </a:r>
            <a:r>
              <a:rPr lang="en-US" altLang="en-US" b="1" dirty="0">
                <a:solidFill>
                  <a:srgbClr val="0000CC"/>
                </a:solidFill>
                <a:latin typeface="Calibri" panose="020F0502020204030204" pitchFamily="34" charset="0"/>
                <a:cs typeface="Calibri" panose="020F0502020204030204" pitchFamily="34" charset="0"/>
              </a:rPr>
              <a:t>fasts were never required by the Law of Moses</a:t>
            </a:r>
            <a:r>
              <a:rPr lang="en-US" altLang="en-US" dirty="0"/>
              <a:t>, but over time, had become custom and a traditional part of a vow</a:t>
            </a:r>
            <a:r>
              <a:rPr lang="en-US" altLang="en-US" i="1" dirty="0"/>
              <a:t>.</a:t>
            </a:r>
          </a:p>
        </p:txBody>
      </p:sp>
      <p:sp>
        <p:nvSpPr>
          <p:cNvPr id="9" name="Rectangle 2">
            <a:extLst>
              <a:ext uri="{FF2B5EF4-FFF2-40B4-BE49-F238E27FC236}">
                <a16:creationId xmlns:a16="http://schemas.microsoft.com/office/drawing/2014/main" id="{1F4649DB-FBDC-4DF3-98D7-1915BF640955}"/>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“Whenever you fast…”</a:t>
            </a:r>
          </a:p>
          <a:p>
            <a:r>
              <a:rPr lang="en-US" altLang="en-US" sz="2400" b="1" dirty="0">
                <a:solidFill>
                  <a:srgbClr val="0000CC"/>
                </a:solidFill>
                <a:latin typeface="Calibri" panose="020F0502020204030204" pitchFamily="34" charset="0"/>
                <a:ea typeface="+mn-ea"/>
                <a:cs typeface="Calibri" panose="020F0502020204030204" pitchFamily="34" charset="0"/>
              </a:rPr>
              <a:t>Matthew 6:16-18</a:t>
            </a:r>
          </a:p>
        </p:txBody>
      </p:sp>
      <p:sp>
        <p:nvSpPr>
          <p:cNvPr id="10" name="Text Box 4">
            <a:extLst>
              <a:ext uri="{FF2B5EF4-FFF2-40B4-BE49-F238E27FC236}">
                <a16:creationId xmlns:a16="http://schemas.microsoft.com/office/drawing/2014/main" id="{452DABBA-6337-4B7C-B09A-6D2463C6F0A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5" name="Picture 4">
            <a:extLst>
              <a:ext uri="{FF2B5EF4-FFF2-40B4-BE49-F238E27FC236}">
                <a16:creationId xmlns:a16="http://schemas.microsoft.com/office/drawing/2014/main" id="{95723CE9-75AC-9E7D-DDCF-A9CA0111DA9D}"/>
              </a:ext>
            </a:extLst>
          </p:cNvPr>
          <p:cNvPicPr>
            <a:picLocks noChangeAspect="1"/>
          </p:cNvPicPr>
          <p:nvPr/>
        </p:nvPicPr>
        <p:blipFill>
          <a:blip r:embed="rId3"/>
          <a:stretch>
            <a:fillRect/>
          </a:stretch>
        </p:blipFill>
        <p:spPr>
          <a:xfrm>
            <a:off x="3218438" y="3352800"/>
            <a:ext cx="5755123" cy="32494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72" name="Picture 12" descr="why-travel-spiritual-travel">
            <a:extLst>
              <a:ext uri="{FF2B5EF4-FFF2-40B4-BE49-F238E27FC236}">
                <a16:creationId xmlns:a16="http://schemas.microsoft.com/office/drawing/2014/main" id="{F5ED9222-950A-42F0-817B-0BAF9D769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48" r="16025"/>
          <a:stretch>
            <a:fillRect/>
          </a:stretch>
        </p:blipFill>
        <p:spPr bwMode="auto">
          <a:xfrm>
            <a:off x="7010400" y="1828800"/>
            <a:ext cx="4572000" cy="4800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5363" name="Rectangle 3">
            <a:extLst>
              <a:ext uri="{FF2B5EF4-FFF2-40B4-BE49-F238E27FC236}">
                <a16:creationId xmlns:a16="http://schemas.microsoft.com/office/drawing/2014/main" id="{D86C33F6-05BA-4A75-9E70-75BD22A575D1}"/>
              </a:ext>
            </a:extLst>
          </p:cNvPr>
          <p:cNvSpPr>
            <a:spLocks noGrp="1" noChangeArrowheads="1"/>
          </p:cNvSpPr>
          <p:nvPr>
            <p:ph sz="half" idx="1"/>
          </p:nvPr>
        </p:nvSpPr>
        <p:spPr>
          <a:xfrm>
            <a:off x="609600" y="1828800"/>
            <a:ext cx="6248400" cy="2590800"/>
          </a:xfrm>
        </p:spPr>
        <p:txBody>
          <a:bodyPr/>
          <a:lstStyle/>
          <a:p>
            <a:pPr marL="342900" indent="-342900" algn="just">
              <a:lnSpc>
                <a:spcPct val="100000"/>
              </a:lnSpc>
              <a:spcBef>
                <a:spcPts val="0"/>
              </a:spcBef>
              <a:spcAft>
                <a:spcPts val="1200"/>
              </a:spcAft>
            </a:pPr>
            <a:r>
              <a:rPr lang="en-US" altLang="en-US" b="1" dirty="0">
                <a:solidFill>
                  <a:srgbClr val="0000CC"/>
                </a:solidFill>
                <a:cs typeface="Calibri" panose="020F0502020204030204" pitchFamily="34" charset="0"/>
              </a:rPr>
              <a:t>Fasting is not a  way to ‘put God over a barrel’ or to ‘force His hand’</a:t>
            </a:r>
            <a:r>
              <a:rPr lang="en-US" altLang="en-US" dirty="0"/>
              <a:t>, as if we could do such a thing.</a:t>
            </a:r>
          </a:p>
          <a:p>
            <a:pPr marL="342900" indent="-342900" algn="just">
              <a:lnSpc>
                <a:spcPct val="100000"/>
              </a:lnSpc>
              <a:spcBef>
                <a:spcPts val="0"/>
              </a:spcBef>
              <a:spcAft>
                <a:spcPts val="1200"/>
              </a:spcAft>
            </a:pPr>
            <a:r>
              <a:rPr lang="en-US" altLang="en-US" b="1" dirty="0">
                <a:solidFill>
                  <a:srgbClr val="0000CC"/>
                </a:solidFill>
                <a:cs typeface="Calibri" panose="020F0502020204030204" pitchFamily="34" charset="0"/>
              </a:rPr>
              <a:t>Fasting is not a way to pursue a ‘spiritual feeling’</a:t>
            </a:r>
            <a:r>
              <a:rPr lang="en-US" altLang="en-US" dirty="0">
                <a:solidFill>
                  <a:srgbClr val="0000FF"/>
                </a:solidFill>
              </a:rPr>
              <a:t>,</a:t>
            </a:r>
            <a:r>
              <a:rPr lang="en-US" altLang="en-US" dirty="0"/>
              <a:t> even if others do.</a:t>
            </a:r>
          </a:p>
        </p:txBody>
      </p:sp>
      <p:pic>
        <p:nvPicPr>
          <p:cNvPr id="15369" name="Picture 9" descr="ouch-wrestling">
            <a:extLst>
              <a:ext uri="{FF2B5EF4-FFF2-40B4-BE49-F238E27FC236}">
                <a16:creationId xmlns:a16="http://schemas.microsoft.com/office/drawing/2014/main" id="{1BEA7DA4-814D-4502-8B93-6780E9DB2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828800"/>
            <a:ext cx="4572000" cy="4800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422737D5-C63C-436A-AEB1-87471B977470}"/>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“What fasting is not for…”</a:t>
            </a:r>
          </a:p>
          <a:p>
            <a:r>
              <a:rPr lang="en-US" altLang="en-US" sz="2400" b="1" dirty="0">
                <a:solidFill>
                  <a:srgbClr val="0000CC"/>
                </a:solidFill>
                <a:latin typeface="Calibri" panose="020F0502020204030204" pitchFamily="34" charset="0"/>
                <a:ea typeface="+mn-ea"/>
                <a:cs typeface="Calibri" panose="020F0502020204030204" pitchFamily="34" charset="0"/>
              </a:rPr>
              <a:t>Matthew 6:16-18</a:t>
            </a:r>
          </a:p>
        </p:txBody>
      </p:sp>
      <p:sp>
        <p:nvSpPr>
          <p:cNvPr id="9" name="Text Box 4">
            <a:extLst>
              <a:ext uri="{FF2B5EF4-FFF2-40B4-BE49-F238E27FC236}">
                <a16:creationId xmlns:a16="http://schemas.microsoft.com/office/drawing/2014/main" id="{20438C3D-C46A-4AE7-942F-3E1B765F67F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536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36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6" name="Rectangle 4">
            <a:extLst>
              <a:ext uri="{FF2B5EF4-FFF2-40B4-BE49-F238E27FC236}">
                <a16:creationId xmlns:a16="http://schemas.microsoft.com/office/drawing/2014/main" id="{BCD83F60-F61E-4DF3-B753-DF572C01DB65}"/>
              </a:ext>
            </a:extLst>
          </p:cNvPr>
          <p:cNvSpPr>
            <a:spLocks noGrp="1" noChangeArrowheads="1"/>
          </p:cNvSpPr>
          <p:nvPr>
            <p:ph sz="half" idx="1"/>
          </p:nvPr>
        </p:nvSpPr>
        <p:spPr>
          <a:xfrm>
            <a:off x="586740" y="1805940"/>
            <a:ext cx="10995660" cy="1470106"/>
          </a:xfrm>
        </p:spPr>
        <p:txBody>
          <a:bodyPr>
            <a:normAutofit/>
          </a:bodyPr>
          <a:lstStyle/>
          <a:p>
            <a:pPr marL="342900" indent="-342900" algn="just">
              <a:lnSpc>
                <a:spcPct val="100000"/>
              </a:lnSpc>
              <a:spcBef>
                <a:spcPts val="0"/>
              </a:spcBef>
              <a:spcAft>
                <a:spcPts val="1200"/>
              </a:spcAft>
            </a:pPr>
            <a:r>
              <a:rPr lang="en-US" altLang="en-US" b="1" dirty="0">
                <a:solidFill>
                  <a:srgbClr val="0000CC"/>
                </a:solidFill>
                <a:latin typeface="Calibri" panose="020F0502020204030204" pitchFamily="34" charset="0"/>
                <a:cs typeface="Calibri" panose="020F0502020204030204" pitchFamily="34" charset="0"/>
              </a:rPr>
              <a:t>Fasting is not to become a point of legalism or human accomplishment </a:t>
            </a:r>
            <a:r>
              <a:rPr lang="en-US" altLang="en-US" dirty="0"/>
              <a:t>for our satisfaction or to impress others, setting oneself up for condemnation if the set goal is not achieved.</a:t>
            </a:r>
          </a:p>
        </p:txBody>
      </p:sp>
      <p:sp>
        <p:nvSpPr>
          <p:cNvPr id="11" name="Rectangle 2">
            <a:extLst>
              <a:ext uri="{FF2B5EF4-FFF2-40B4-BE49-F238E27FC236}">
                <a16:creationId xmlns:a16="http://schemas.microsoft.com/office/drawing/2014/main" id="{2F4FD3D7-82EF-4206-B459-F575FBF167FE}"/>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“What fasting is not for…”</a:t>
            </a:r>
          </a:p>
          <a:p>
            <a:r>
              <a:rPr lang="en-US" altLang="en-US" sz="2400" b="1" dirty="0">
                <a:solidFill>
                  <a:srgbClr val="0000CC"/>
                </a:solidFill>
                <a:latin typeface="Calibri" panose="020F0502020204030204" pitchFamily="34" charset="0"/>
                <a:ea typeface="+mn-ea"/>
                <a:cs typeface="Calibri" panose="020F0502020204030204" pitchFamily="34" charset="0"/>
              </a:rPr>
              <a:t>Matthew 6:16-18</a:t>
            </a:r>
          </a:p>
        </p:txBody>
      </p:sp>
      <p:sp>
        <p:nvSpPr>
          <p:cNvPr id="12" name="Text Box 4">
            <a:extLst>
              <a:ext uri="{FF2B5EF4-FFF2-40B4-BE49-F238E27FC236}">
                <a16:creationId xmlns:a16="http://schemas.microsoft.com/office/drawing/2014/main" id="{425311F5-AC30-46F7-95E1-1D8DF8C0587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5" name="Picture 4">
            <a:extLst>
              <a:ext uri="{FF2B5EF4-FFF2-40B4-BE49-F238E27FC236}">
                <a16:creationId xmlns:a16="http://schemas.microsoft.com/office/drawing/2014/main" id="{A5DB6F00-C86A-4AF8-A01A-B65460312099}"/>
              </a:ext>
            </a:extLst>
          </p:cNvPr>
          <p:cNvPicPr>
            <a:picLocks noChangeAspect="1"/>
          </p:cNvPicPr>
          <p:nvPr/>
        </p:nvPicPr>
        <p:blipFill>
          <a:blip r:embed="rId3"/>
          <a:stretch>
            <a:fillRect/>
          </a:stretch>
        </p:blipFill>
        <p:spPr>
          <a:xfrm>
            <a:off x="2425890" y="3426684"/>
            <a:ext cx="7340220" cy="274343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609600" y="1259443"/>
            <a:ext cx="109728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1454054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6E0836EA-3F16-4C9C-899E-24B6AA8BEA55}"/>
              </a:ext>
            </a:extLst>
          </p:cNvPr>
          <p:cNvSpPr>
            <a:spLocks noGrp="1" noChangeArrowheads="1"/>
          </p:cNvSpPr>
          <p:nvPr>
            <p:ph sz="half" idx="1"/>
          </p:nvPr>
        </p:nvSpPr>
        <p:spPr>
          <a:xfrm>
            <a:off x="609600" y="1828800"/>
            <a:ext cx="10972800" cy="1066800"/>
          </a:xfrm>
        </p:spPr>
        <p:txBody>
          <a:bodyPr/>
          <a:lstStyle/>
          <a:p>
            <a:pPr marL="342900" indent="-342900">
              <a:lnSpc>
                <a:spcPct val="100000"/>
              </a:lnSpc>
              <a:spcBef>
                <a:spcPts val="0"/>
              </a:spcBef>
              <a:spcAft>
                <a:spcPts val="1200"/>
              </a:spcAft>
            </a:pPr>
            <a:r>
              <a:rPr lang="en-US" altLang="en-US" dirty="0"/>
              <a:t>Fasting is practiced in Buddhism, Hinduism, Judaism, Islam and Christianity, and</a:t>
            </a:r>
            <a:r>
              <a:rPr lang="en-US" altLang="en-US" sz="2000" dirty="0"/>
              <a:t> </a:t>
            </a:r>
            <a:r>
              <a:rPr lang="en-US" altLang="en-US" dirty="0"/>
              <a:t>has</a:t>
            </a:r>
            <a:r>
              <a:rPr lang="en-US" altLang="en-US" sz="2800" dirty="0"/>
              <a:t> </a:t>
            </a:r>
            <a:r>
              <a:rPr lang="en-US" altLang="en-US" dirty="0"/>
              <a:t>been</a:t>
            </a:r>
            <a:r>
              <a:rPr lang="en-US" altLang="en-US" sz="2800" dirty="0"/>
              <a:t> </a:t>
            </a:r>
            <a:r>
              <a:rPr lang="en-US" altLang="en-US" dirty="0"/>
              <a:t>done</a:t>
            </a:r>
            <a:r>
              <a:rPr lang="en-US" altLang="en-US" sz="2800" dirty="0"/>
              <a:t> </a:t>
            </a:r>
            <a:r>
              <a:rPr lang="en-US" altLang="en-US" dirty="0"/>
              <a:t>for health purposes.</a:t>
            </a:r>
          </a:p>
        </p:txBody>
      </p:sp>
      <p:sp>
        <p:nvSpPr>
          <p:cNvPr id="19" name="Rectangle 2">
            <a:extLst>
              <a:ext uri="{FF2B5EF4-FFF2-40B4-BE49-F238E27FC236}">
                <a16:creationId xmlns:a16="http://schemas.microsoft.com/office/drawing/2014/main" id="{CFA83355-945A-4F94-8D3A-C136205ED32C}"/>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“Fasting is not uniquely Jewish, Christian, or even ‘religious’…”</a:t>
            </a:r>
          </a:p>
          <a:p>
            <a:r>
              <a:rPr lang="en-US" altLang="en-US" sz="2400" b="1" dirty="0">
                <a:solidFill>
                  <a:srgbClr val="0000CC"/>
                </a:solidFill>
                <a:latin typeface="Calibri" panose="020F0502020204030204" pitchFamily="34" charset="0"/>
                <a:ea typeface="+mn-ea"/>
                <a:cs typeface="Calibri" panose="020F0502020204030204" pitchFamily="34" charset="0"/>
              </a:rPr>
              <a:t>Matthew 6:16-18</a:t>
            </a:r>
          </a:p>
        </p:txBody>
      </p:sp>
      <p:sp>
        <p:nvSpPr>
          <p:cNvPr id="20" name="Text Box 4">
            <a:extLst>
              <a:ext uri="{FF2B5EF4-FFF2-40B4-BE49-F238E27FC236}">
                <a16:creationId xmlns:a16="http://schemas.microsoft.com/office/drawing/2014/main" id="{FD1C27CB-8390-4A3E-9E2E-6EE31BA91C4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8038860E-FEFB-4AA7-BB48-94E12B06515E}"/>
              </a:ext>
            </a:extLst>
          </p:cNvPr>
          <p:cNvPicPr>
            <a:picLocks noChangeAspect="1"/>
          </p:cNvPicPr>
          <p:nvPr/>
        </p:nvPicPr>
        <p:blipFill>
          <a:blip r:embed="rId3"/>
          <a:stretch>
            <a:fillRect/>
          </a:stretch>
        </p:blipFill>
        <p:spPr>
          <a:xfrm>
            <a:off x="1392174" y="3124200"/>
            <a:ext cx="9407653" cy="32004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1" name="Rectangle 3">
            <a:extLst>
              <a:ext uri="{FF2B5EF4-FFF2-40B4-BE49-F238E27FC236}">
                <a16:creationId xmlns:a16="http://schemas.microsoft.com/office/drawing/2014/main" id="{C1D49C36-524D-4401-925A-C5A42210B416}"/>
              </a:ext>
            </a:extLst>
          </p:cNvPr>
          <p:cNvSpPr>
            <a:spLocks noGrp="1" noChangeArrowheads="1"/>
          </p:cNvSpPr>
          <p:nvPr>
            <p:ph sz="half" idx="1"/>
          </p:nvPr>
        </p:nvSpPr>
        <p:spPr>
          <a:xfrm>
            <a:off x="609600" y="1828800"/>
            <a:ext cx="10972800" cy="990600"/>
          </a:xfrm>
        </p:spPr>
        <p:txBody>
          <a:bodyPr/>
          <a:lstStyle/>
          <a:p>
            <a:pPr marL="342900" indent="-342900" algn="just">
              <a:lnSpc>
                <a:spcPct val="100000"/>
              </a:lnSpc>
              <a:spcBef>
                <a:spcPts val="0"/>
              </a:spcBef>
            </a:pPr>
            <a:r>
              <a:rPr lang="en-US" altLang="en-US" dirty="0"/>
              <a:t>The last mention of fasting in the Bible was in a church context in in the book of Acts, chapters 13 and 14.</a:t>
            </a:r>
          </a:p>
        </p:txBody>
      </p:sp>
      <p:pic>
        <p:nvPicPr>
          <p:cNvPr id="104454" name="Picture 6" descr="Pauls 1st missionary Journey">
            <a:extLst>
              <a:ext uri="{FF2B5EF4-FFF2-40B4-BE49-F238E27FC236}">
                <a16:creationId xmlns:a16="http://schemas.microsoft.com/office/drawing/2014/main" id="{D1835485-B27F-48B9-BCD2-CE0281B86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2629048"/>
            <a:ext cx="3371850" cy="411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6C08720B-B001-46E0-AA0B-707735035DBA}"/>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“Fasting is not uniquely Jewish, Christian, or even ‘religious’…”</a:t>
            </a:r>
          </a:p>
          <a:p>
            <a:r>
              <a:rPr lang="en-US" altLang="en-US" sz="2400" b="1" dirty="0">
                <a:solidFill>
                  <a:srgbClr val="0000CC"/>
                </a:solidFill>
                <a:latin typeface="Calibri" panose="020F0502020204030204" pitchFamily="34" charset="0"/>
                <a:ea typeface="+mn-ea"/>
                <a:cs typeface="Calibri" panose="020F0502020204030204" pitchFamily="34" charset="0"/>
              </a:rPr>
              <a:t>Matthew 6:16-18</a:t>
            </a:r>
          </a:p>
        </p:txBody>
      </p:sp>
      <p:sp>
        <p:nvSpPr>
          <p:cNvPr id="9" name="Text Box 4">
            <a:extLst>
              <a:ext uri="{FF2B5EF4-FFF2-40B4-BE49-F238E27FC236}">
                <a16:creationId xmlns:a16="http://schemas.microsoft.com/office/drawing/2014/main" id="{471E9F69-6CEB-4F09-89FA-5C7995F936F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E2BEE464-8846-A4BD-76FC-056512EB0292}"/>
              </a:ext>
            </a:extLst>
          </p:cNvPr>
          <p:cNvPicPr>
            <a:picLocks noChangeAspect="1"/>
          </p:cNvPicPr>
          <p:nvPr/>
        </p:nvPicPr>
        <p:blipFill>
          <a:blip r:embed="rId4"/>
          <a:stretch>
            <a:fillRect/>
          </a:stretch>
        </p:blipFill>
        <p:spPr>
          <a:xfrm>
            <a:off x="990600" y="2971800"/>
            <a:ext cx="6096528" cy="3429297"/>
          </a:xfrm>
          <a:prstGeom prst="rect">
            <a:avLst/>
          </a:prstGeom>
          <a:ln>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4" name="Rectangle 4">
            <a:extLst>
              <a:ext uri="{FF2B5EF4-FFF2-40B4-BE49-F238E27FC236}">
                <a16:creationId xmlns:a16="http://schemas.microsoft.com/office/drawing/2014/main" id="{70C61EB7-83E2-4537-BB78-1623FF2B1A40}"/>
              </a:ext>
            </a:extLst>
          </p:cNvPr>
          <p:cNvSpPr>
            <a:spLocks noGrp="1" noChangeArrowheads="1"/>
          </p:cNvSpPr>
          <p:nvPr>
            <p:ph sz="half" idx="1"/>
          </p:nvPr>
        </p:nvSpPr>
        <p:spPr>
          <a:xfrm>
            <a:off x="609600" y="1834686"/>
            <a:ext cx="10972800" cy="1670514"/>
          </a:xfrm>
        </p:spPr>
        <p:txBody>
          <a:bodyPr>
            <a:normAutofit/>
          </a:bodyPr>
          <a:lstStyle/>
          <a:p>
            <a:pPr marL="342900" indent="-342900" algn="just">
              <a:lnSpc>
                <a:spcPct val="100000"/>
              </a:lnSpc>
              <a:spcBef>
                <a:spcPts val="0"/>
              </a:spcBef>
              <a:spcAft>
                <a:spcPts val="1200"/>
              </a:spcAft>
            </a:pPr>
            <a:r>
              <a:rPr lang="en-US" altLang="en-US" dirty="0"/>
              <a:t>So, fasting is not required for Jews or Christians, but believers, living and functioning under the </a:t>
            </a:r>
            <a:r>
              <a:rPr lang="en-US" altLang="en-US" b="1" i="1" u="sng" dirty="0">
                <a:solidFill>
                  <a:srgbClr val="0000CC"/>
                </a:solidFill>
                <a:cs typeface="Calibri" panose="020F0502020204030204" pitchFamily="34" charset="0"/>
              </a:rPr>
              <a:t>‘reigning principle of grace’ </a:t>
            </a:r>
            <a:r>
              <a:rPr lang="en-US" altLang="en-US" dirty="0"/>
              <a:t>(</a:t>
            </a:r>
            <a:r>
              <a:rPr lang="en-US" dirty="0"/>
              <a:t>cf. Romans 5:20-21</a:t>
            </a:r>
            <a:r>
              <a:rPr lang="en-US" altLang="en-US" dirty="0"/>
              <a:t>), </a:t>
            </a:r>
            <a:r>
              <a:rPr lang="en-US" altLang="en-US" b="1" i="1" u="sng" dirty="0">
                <a:solidFill>
                  <a:srgbClr val="0000CC"/>
                </a:solidFill>
                <a:cs typeface="Calibri" panose="020F0502020204030204" pitchFamily="34" charset="0"/>
              </a:rPr>
              <a:t>may</a:t>
            </a:r>
            <a:r>
              <a:rPr lang="en-US" altLang="en-US" b="1" u="sng" dirty="0">
                <a:solidFill>
                  <a:srgbClr val="0000CC"/>
                </a:solidFill>
                <a:cs typeface="Calibri" panose="020F0502020204030204" pitchFamily="34" charset="0"/>
              </a:rPr>
              <a:t> </a:t>
            </a:r>
            <a:r>
              <a:rPr lang="en-US" altLang="en-US" b="1" i="1" u="sng" dirty="0">
                <a:solidFill>
                  <a:srgbClr val="0000CC"/>
                </a:solidFill>
                <a:cs typeface="Calibri" panose="020F0502020204030204" pitchFamily="34" charset="0"/>
              </a:rPr>
              <a:t>fast</a:t>
            </a:r>
            <a:r>
              <a:rPr lang="en-US" altLang="en-US" b="1" dirty="0">
                <a:solidFill>
                  <a:srgbClr val="0000CC"/>
                </a:solidFill>
                <a:cs typeface="Calibri" panose="020F0502020204030204" pitchFamily="34" charset="0"/>
              </a:rPr>
              <a:t> – </a:t>
            </a:r>
            <a:r>
              <a:rPr lang="en-US" altLang="en-US" dirty="0"/>
              <a:t>that is, </a:t>
            </a:r>
            <a:r>
              <a:rPr lang="en-US" altLang="en-US" b="1" dirty="0">
                <a:solidFill>
                  <a:srgbClr val="0000CC"/>
                </a:solidFill>
                <a:cs typeface="Calibri" panose="020F0502020204030204" pitchFamily="34" charset="0"/>
              </a:rPr>
              <a:t>we are </a:t>
            </a:r>
            <a:r>
              <a:rPr lang="en-US" altLang="en-US" b="1" i="1" u="sng" dirty="0">
                <a:solidFill>
                  <a:srgbClr val="0000CC"/>
                </a:solidFill>
                <a:cs typeface="Calibri" panose="020F0502020204030204" pitchFamily="34" charset="0"/>
              </a:rPr>
              <a:t>free</a:t>
            </a:r>
            <a:r>
              <a:rPr lang="en-US" altLang="en-US" b="1" dirty="0">
                <a:solidFill>
                  <a:srgbClr val="0000CC"/>
                </a:solidFill>
                <a:cs typeface="Calibri" panose="020F0502020204030204" pitchFamily="34" charset="0"/>
              </a:rPr>
              <a:t> to do so </a:t>
            </a:r>
            <a:r>
              <a:rPr lang="en-US" altLang="en-US" dirty="0"/>
              <a:t>to focus on the Lord</a:t>
            </a:r>
            <a:r>
              <a:rPr lang="en-US" altLang="en-US" b="1" dirty="0">
                <a:solidFill>
                  <a:srgbClr val="0000CC"/>
                </a:solidFill>
                <a:cs typeface="Calibri" panose="020F0502020204030204" pitchFamily="34" charset="0"/>
              </a:rPr>
              <a:t>.</a:t>
            </a:r>
            <a:r>
              <a:rPr lang="en-US" altLang="en-US" dirty="0"/>
              <a:t> </a:t>
            </a:r>
            <a:endParaRPr lang="en-US" altLang="en-US" b="1" dirty="0">
              <a:solidFill>
                <a:srgbClr val="0000CC"/>
              </a:solidFill>
              <a:cs typeface="Calibri" panose="020F0502020204030204" pitchFamily="34" charset="0"/>
            </a:endParaRPr>
          </a:p>
        </p:txBody>
      </p:sp>
      <p:sp>
        <p:nvSpPr>
          <p:cNvPr id="9" name="Rectangle 2">
            <a:extLst>
              <a:ext uri="{FF2B5EF4-FFF2-40B4-BE49-F238E27FC236}">
                <a16:creationId xmlns:a16="http://schemas.microsoft.com/office/drawing/2014/main" id="{F6B3AA34-D4A7-4EC6-B822-BC7BA9A8081F}"/>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“Fasting is not uniquely Jewish, Christian, or even ‘religious’…”</a:t>
            </a:r>
          </a:p>
          <a:p>
            <a:r>
              <a:rPr lang="en-US" altLang="en-US" sz="2400" b="1" dirty="0">
                <a:solidFill>
                  <a:srgbClr val="0000CC"/>
                </a:solidFill>
                <a:latin typeface="Calibri" panose="020F0502020204030204" pitchFamily="34" charset="0"/>
                <a:ea typeface="+mn-ea"/>
                <a:cs typeface="Calibri" panose="020F0502020204030204" pitchFamily="34" charset="0"/>
              </a:rPr>
              <a:t>Matthew 6:16-18</a:t>
            </a:r>
          </a:p>
        </p:txBody>
      </p:sp>
      <p:sp>
        <p:nvSpPr>
          <p:cNvPr id="10" name="Text Box 4">
            <a:extLst>
              <a:ext uri="{FF2B5EF4-FFF2-40B4-BE49-F238E27FC236}">
                <a16:creationId xmlns:a16="http://schemas.microsoft.com/office/drawing/2014/main" id="{538E1A25-2FA5-45A9-A24B-27198693D78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52F7351A-93EC-1976-A5C7-3E3F8DB68D91}"/>
              </a:ext>
            </a:extLst>
          </p:cNvPr>
          <p:cNvPicPr>
            <a:picLocks noChangeAspect="1"/>
          </p:cNvPicPr>
          <p:nvPr/>
        </p:nvPicPr>
        <p:blipFill>
          <a:blip r:embed="rId3"/>
          <a:stretch>
            <a:fillRect/>
          </a:stretch>
        </p:blipFill>
        <p:spPr>
          <a:xfrm>
            <a:off x="3169920" y="3337560"/>
            <a:ext cx="5852160" cy="3291840"/>
          </a:xfrm>
          <a:prstGeom prst="rect">
            <a:avLst/>
          </a:prstGeom>
          <a:ln>
            <a:solidFill>
              <a:schemeClr val="tx1"/>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6:19-24</a:t>
            </a:r>
          </a:p>
          <a:p>
            <a:pPr marL="0" marR="0" indent="0" algn="just">
              <a:lnSpc>
                <a:spcPct val="100000"/>
              </a:lnSpc>
              <a:spcBef>
                <a:spcPts val="0"/>
              </a:spcBef>
              <a:buNone/>
            </a:pPr>
            <a:r>
              <a:rPr lang="en-US" b="1" u="none" strike="noStrike" baseline="30000" dirty="0">
                <a:solidFill>
                  <a:srgbClr val="C00000"/>
                </a:solidFill>
                <a:effectLst/>
                <a:highlight>
                  <a:srgbClr val="FFFF00"/>
                </a:highlight>
              </a:rPr>
              <a:t>19</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“Do not store up for yourselves treasures on earth, where moth and rust destroy, and where thieves break in and steal. </a:t>
            </a:r>
            <a:r>
              <a:rPr lang="en-US" b="1" u="none" strike="noStrike" baseline="30000" dirty="0">
                <a:solidFill>
                  <a:srgbClr val="C00000"/>
                </a:solidFill>
                <a:effectLst/>
                <a:highlight>
                  <a:srgbClr val="FFFF00"/>
                </a:highlight>
              </a:rPr>
              <a:t>20</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“But store up for yourselves treasures in heaven, where neither moth nor rust destroys, and where thieves do not break in or steal; </a:t>
            </a:r>
            <a:r>
              <a:rPr lang="en-US" b="1" u="none" strike="noStrike" baseline="30000" dirty="0">
                <a:solidFill>
                  <a:srgbClr val="C00000"/>
                </a:solidFill>
                <a:effectLst/>
                <a:highlight>
                  <a:srgbClr val="FFFF00"/>
                </a:highlight>
              </a:rPr>
              <a:t>21</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for where your treasure is, there your heart will be also. </a:t>
            </a:r>
            <a:r>
              <a:rPr lang="en-US" u="none" strike="noStrike" baseline="30000" dirty="0">
                <a:solidFill>
                  <a:srgbClr val="C00000"/>
                </a:solidFill>
                <a:effectLst/>
              </a:rPr>
              <a:t>22</a:t>
            </a:r>
            <a:r>
              <a:rPr lang="en-US" u="none" strike="noStrike" dirty="0">
                <a:solidFill>
                  <a:srgbClr val="C00000"/>
                </a:solidFill>
                <a:effectLst/>
              </a:rPr>
              <a:t> </a:t>
            </a:r>
            <a:r>
              <a:rPr lang="en-US" dirty="0">
                <a:solidFill>
                  <a:srgbClr val="C00000"/>
                </a:solidFill>
                <a:effectLst/>
              </a:rPr>
              <a:t>“The eye is the lamp of the body; so then if your eye is clear, your whole body will be full of light. </a:t>
            </a:r>
            <a:r>
              <a:rPr lang="en-US" u="none" strike="noStrike" baseline="30000" dirty="0">
                <a:solidFill>
                  <a:srgbClr val="C00000"/>
                </a:solidFill>
                <a:effectLst/>
              </a:rPr>
              <a:t>23</a:t>
            </a:r>
            <a:r>
              <a:rPr lang="en-US" u="none" strike="noStrike" dirty="0">
                <a:solidFill>
                  <a:srgbClr val="C00000"/>
                </a:solidFill>
                <a:effectLst/>
              </a:rPr>
              <a:t> </a:t>
            </a:r>
            <a:r>
              <a:rPr lang="en-US" dirty="0">
                <a:solidFill>
                  <a:srgbClr val="C00000"/>
                </a:solidFill>
                <a:effectLst/>
              </a:rPr>
              <a:t>“But if your eye is bad, your whole body will be full of darkness. If then the light that is in you is darkness, how great is the darkness! </a:t>
            </a:r>
            <a:r>
              <a:rPr lang="en-US" u="none" strike="noStrike" baseline="30000" dirty="0">
                <a:solidFill>
                  <a:srgbClr val="C00000"/>
                </a:solidFill>
                <a:effectLst/>
              </a:rPr>
              <a:t>24</a:t>
            </a:r>
            <a:r>
              <a:rPr lang="en-US" u="none" strike="noStrike" dirty="0">
                <a:solidFill>
                  <a:srgbClr val="C00000"/>
                </a:solidFill>
                <a:effectLst/>
              </a:rPr>
              <a:t> </a:t>
            </a:r>
            <a:r>
              <a:rPr lang="en-US" dirty="0">
                <a:solidFill>
                  <a:srgbClr val="C00000"/>
                </a:solidFill>
                <a:effectLst/>
              </a:rPr>
              <a:t>“No one can serve two masters; for either he will hate the one and love the other, or he will be devoted to one and despise the other. You cannot serve God and wealth.</a:t>
            </a:r>
          </a:p>
        </p:txBody>
      </p:sp>
    </p:spTree>
    <p:extLst>
      <p:ext uri="{BB962C8B-B14F-4D97-AF65-F5344CB8AC3E}">
        <p14:creationId xmlns:p14="http://schemas.microsoft.com/office/powerpoint/2010/main" val="3645554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251F7-EF99-B7A7-40A8-96E1BA6747F8}"/>
              </a:ext>
            </a:extLst>
          </p:cNvPr>
          <p:cNvPicPr>
            <a:picLocks noChangeAspect="1"/>
          </p:cNvPicPr>
          <p:nvPr/>
        </p:nvPicPr>
        <p:blipFill>
          <a:blip r:embed="rId3"/>
          <a:stretch>
            <a:fillRect/>
          </a:stretch>
        </p:blipFill>
        <p:spPr>
          <a:xfrm>
            <a:off x="7919132" y="1981200"/>
            <a:ext cx="3651932" cy="4572000"/>
          </a:xfrm>
          <a:prstGeom prst="rect">
            <a:avLst/>
          </a:prstGeom>
          <a:solidFill>
            <a:srgbClr val="FFFF00"/>
          </a:solidFill>
        </p:spPr>
      </p:pic>
      <p:sp>
        <p:nvSpPr>
          <p:cNvPr id="19459" name="Rectangle 3">
            <a:extLst>
              <a:ext uri="{FF2B5EF4-FFF2-40B4-BE49-F238E27FC236}">
                <a16:creationId xmlns:a16="http://schemas.microsoft.com/office/drawing/2014/main" id="{A6F71043-A083-4A7C-BC60-8E0CC2D6E60A}"/>
              </a:ext>
            </a:extLst>
          </p:cNvPr>
          <p:cNvSpPr>
            <a:spLocks noGrp="1" noChangeArrowheads="1"/>
          </p:cNvSpPr>
          <p:nvPr>
            <p:ph sz="half" idx="1"/>
          </p:nvPr>
        </p:nvSpPr>
        <p:spPr>
          <a:xfrm>
            <a:off x="609600" y="1828800"/>
            <a:ext cx="7010400" cy="3352800"/>
          </a:xfrm>
        </p:spPr>
        <p:txBody>
          <a:bodyPr>
            <a:normAutofit/>
          </a:bodyPr>
          <a:lstStyle/>
          <a:p>
            <a:pPr marL="342900" indent="-342900" algn="just">
              <a:lnSpc>
                <a:spcPct val="100000"/>
              </a:lnSpc>
              <a:spcBef>
                <a:spcPts val="0"/>
              </a:spcBef>
              <a:spcAft>
                <a:spcPts val="1200"/>
              </a:spcAft>
            </a:pPr>
            <a:r>
              <a:rPr lang="en-US" dirty="0"/>
              <a:t>So, i</a:t>
            </a:r>
            <a:r>
              <a:rPr lang="en-US" altLang="en-US" dirty="0"/>
              <a:t>s Jesus saying that </a:t>
            </a:r>
            <a:r>
              <a:rPr lang="en-US" altLang="en-US" b="1" dirty="0">
                <a:solidFill>
                  <a:srgbClr val="0000CC"/>
                </a:solidFill>
                <a:cs typeface="Calibri" panose="020F0502020204030204" pitchFamily="34" charset="0"/>
              </a:rPr>
              <a:t>we shouldn’t save up for anything – even for a real and valid future needs? </a:t>
            </a:r>
          </a:p>
          <a:p>
            <a:pPr marL="342900" indent="-342900" algn="just">
              <a:lnSpc>
                <a:spcPct val="100000"/>
              </a:lnSpc>
              <a:spcBef>
                <a:spcPts val="0"/>
              </a:spcBef>
              <a:spcAft>
                <a:spcPts val="1200"/>
              </a:spcAft>
            </a:pPr>
            <a:r>
              <a:rPr lang="en-US" altLang="en-US" dirty="0"/>
              <a:t>No, He is making a comparison in the extreme*, as in hating mother and father vs. loving God (cf. Luke 14:26).</a:t>
            </a:r>
          </a:p>
        </p:txBody>
      </p:sp>
      <p:pic>
        <p:nvPicPr>
          <p:cNvPr id="19464" name="Picture 8" descr="Empty pockets">
            <a:extLst>
              <a:ext uri="{FF2B5EF4-FFF2-40B4-BE49-F238E27FC236}">
                <a16:creationId xmlns:a16="http://schemas.microsoft.com/office/drawing/2014/main" id="{1EAAE48A-1719-4413-AE6C-BE144175CD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981200"/>
            <a:ext cx="3657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59E03CA4-B389-4FEB-84E5-9BFA541E40BF}"/>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“Don’t store up – anything?”</a:t>
            </a:r>
          </a:p>
          <a:p>
            <a:r>
              <a:rPr lang="en-US" altLang="en-US" sz="2400" b="1" dirty="0">
                <a:solidFill>
                  <a:srgbClr val="0000CC"/>
                </a:solidFill>
                <a:latin typeface="Calibri" panose="020F0502020204030204" pitchFamily="34" charset="0"/>
                <a:ea typeface="+mn-ea"/>
                <a:cs typeface="Calibri" panose="020F0502020204030204" pitchFamily="34" charset="0"/>
              </a:rPr>
              <a:t>Matthew 6:19-21</a:t>
            </a:r>
          </a:p>
        </p:txBody>
      </p:sp>
      <p:sp>
        <p:nvSpPr>
          <p:cNvPr id="9" name="Text Box 4">
            <a:extLst>
              <a:ext uri="{FF2B5EF4-FFF2-40B4-BE49-F238E27FC236}">
                <a16:creationId xmlns:a16="http://schemas.microsoft.com/office/drawing/2014/main" id="{E43F4E6D-683A-466A-A886-75F944A2467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3" name="TextBox 12">
            <a:extLst>
              <a:ext uri="{FF2B5EF4-FFF2-40B4-BE49-F238E27FC236}">
                <a16:creationId xmlns:a16="http://schemas.microsoft.com/office/drawing/2014/main" id="{F058F171-69CB-40CE-AA0F-4CC1008861AC}"/>
              </a:ext>
            </a:extLst>
          </p:cNvPr>
          <p:cNvSpPr txBox="1"/>
          <p:nvPr/>
        </p:nvSpPr>
        <p:spPr>
          <a:xfrm>
            <a:off x="586740" y="5334000"/>
            <a:ext cx="6591300" cy="923330"/>
          </a:xfrm>
          <a:prstGeom prst="rect">
            <a:avLst/>
          </a:prstGeom>
          <a:solidFill>
            <a:schemeClr val="bg1"/>
          </a:solidFill>
          <a:ln>
            <a:solidFill>
              <a:schemeClr val="tx1"/>
            </a:solidFill>
          </a:ln>
        </p:spPr>
        <p:txBody>
          <a:bodyPr wrap="square">
            <a:spAutoFit/>
          </a:bodyPr>
          <a:lstStyle/>
          <a:p>
            <a:pPr marL="230188" lvl="1" indent="-230188" algn="just" eaLnBrk="1" hangingPunct="1">
              <a:lnSpc>
                <a:spcPct val="100000"/>
              </a:lnSpc>
              <a:buNone/>
            </a:pPr>
            <a:r>
              <a:rPr lang="en-US" altLang="en-US" sz="1800" dirty="0">
                <a:cs typeface="Calibri" panose="020F0502020204030204" pitchFamily="34" charset="0"/>
              </a:rPr>
              <a:t>*	</a:t>
            </a:r>
            <a:r>
              <a:rPr lang="en-US" altLang="en-US" sz="1800" b="1" u="sng" dirty="0">
                <a:solidFill>
                  <a:srgbClr val="0000CC"/>
                </a:solidFill>
              </a:rPr>
              <a:t>hyperbole</a:t>
            </a:r>
            <a:r>
              <a:rPr lang="en-US" altLang="en-US" sz="1800" dirty="0">
                <a:cs typeface="Calibri" panose="020F0502020204030204" pitchFamily="34" charset="0"/>
              </a:rPr>
              <a:t> an </a:t>
            </a:r>
            <a:r>
              <a:rPr lang="en-US" altLang="en-US" sz="1800" b="1" u="sng" dirty="0">
                <a:solidFill>
                  <a:srgbClr val="0000CC"/>
                </a:solidFill>
              </a:rPr>
              <a:t>obvious</a:t>
            </a:r>
            <a:r>
              <a:rPr lang="en-US" altLang="en-US" sz="1800" dirty="0">
                <a:cs typeface="Calibri" panose="020F0502020204030204" pitchFamily="34" charset="0"/>
              </a:rPr>
              <a:t> and </a:t>
            </a:r>
            <a:r>
              <a:rPr lang="en-US" altLang="en-US" sz="1800" b="1" u="sng" dirty="0">
                <a:solidFill>
                  <a:srgbClr val="0000CC"/>
                </a:solidFill>
              </a:rPr>
              <a:t>intentional</a:t>
            </a:r>
            <a:r>
              <a:rPr lang="en-US" altLang="en-US" sz="1800" dirty="0">
                <a:cs typeface="Calibri" panose="020F0502020204030204" pitchFamily="34" charset="0"/>
              </a:rPr>
              <a:t> </a:t>
            </a:r>
            <a:r>
              <a:rPr lang="en-US" altLang="en-US" sz="1800" dirty="0"/>
              <a:t>exaggeration used for stress or emphasis; not intended to be taken literally…i.e. </a:t>
            </a:r>
            <a:r>
              <a:rPr lang="en-US" altLang="en-US" sz="1800" i="1" dirty="0"/>
              <a:t>I’m so hungry, I could eat a horse.</a:t>
            </a:r>
          </a:p>
        </p:txBody>
      </p:sp>
      <p:pic>
        <p:nvPicPr>
          <p:cNvPr id="2" name="Picture 1">
            <a:extLst>
              <a:ext uri="{FF2B5EF4-FFF2-40B4-BE49-F238E27FC236}">
                <a16:creationId xmlns:a16="http://schemas.microsoft.com/office/drawing/2014/main" id="{A4D14240-F740-B546-9924-483A072C4223}"/>
              </a:ext>
            </a:extLst>
          </p:cNvPr>
          <p:cNvPicPr>
            <a:picLocks noChangeAspect="1"/>
          </p:cNvPicPr>
          <p:nvPr/>
        </p:nvPicPr>
        <p:blipFill>
          <a:blip r:embed="rId5"/>
          <a:stretch>
            <a:fillRect/>
          </a:stretch>
        </p:blipFill>
        <p:spPr>
          <a:xfrm>
            <a:off x="7924800" y="1981200"/>
            <a:ext cx="3657600" cy="4572000"/>
          </a:xfrm>
          <a:prstGeom prst="rect">
            <a:avLst/>
          </a:prstGeom>
          <a:ln>
            <a:solidFill>
              <a:schemeClr val="tx1"/>
            </a:solidFill>
          </a:ln>
        </p:spPr>
      </p:pic>
      <p:pic>
        <p:nvPicPr>
          <p:cNvPr id="3" name="Picture 2">
            <a:extLst>
              <a:ext uri="{FF2B5EF4-FFF2-40B4-BE49-F238E27FC236}">
                <a16:creationId xmlns:a16="http://schemas.microsoft.com/office/drawing/2014/main" id="{611D57DA-7CD7-38B6-0E0D-DAE9F1F5B105}"/>
              </a:ext>
            </a:extLst>
          </p:cNvPr>
          <p:cNvPicPr>
            <a:picLocks noChangeAspect="1"/>
          </p:cNvPicPr>
          <p:nvPr/>
        </p:nvPicPr>
        <p:blipFill>
          <a:blip r:embed="rId6"/>
          <a:stretch>
            <a:fillRect/>
          </a:stretch>
        </p:blipFill>
        <p:spPr>
          <a:xfrm>
            <a:off x="7930468" y="1981201"/>
            <a:ext cx="3657600" cy="4571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94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46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1336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Luke 14:26</a:t>
            </a:r>
          </a:p>
          <a:p>
            <a:pPr marL="0" marR="0" indent="0" algn="just">
              <a:lnSpc>
                <a:spcPct val="100000"/>
              </a:lnSpc>
              <a:spcBef>
                <a:spcPts val="0"/>
              </a:spcBef>
              <a:buNone/>
            </a:pPr>
            <a:r>
              <a:rPr lang="en-US" dirty="0">
                <a:solidFill>
                  <a:srgbClr val="C00000"/>
                </a:solidFill>
                <a:effectLst/>
              </a:rPr>
              <a:t>If anyone comes to Me, and does not </a:t>
            </a:r>
            <a:r>
              <a:rPr lang="en-US" b="1" u="sng" dirty="0">
                <a:solidFill>
                  <a:srgbClr val="C00000"/>
                </a:solidFill>
                <a:cs typeface="Calibri" panose="020F0502020204030204" pitchFamily="34" charset="0"/>
              </a:rPr>
              <a:t>hate</a:t>
            </a:r>
            <a:r>
              <a:rPr lang="en-US" dirty="0">
                <a:solidFill>
                  <a:srgbClr val="C00000"/>
                </a:solidFill>
                <a:effectLst/>
              </a:rPr>
              <a:t> his own father and mother and wife and children and brothers and sisters, yes, and even his own life, he cannot be My disciple. </a:t>
            </a:r>
          </a:p>
        </p:txBody>
      </p:sp>
      <p:pic>
        <p:nvPicPr>
          <p:cNvPr id="6" name="Picture 5">
            <a:extLst>
              <a:ext uri="{FF2B5EF4-FFF2-40B4-BE49-F238E27FC236}">
                <a16:creationId xmlns:a16="http://schemas.microsoft.com/office/drawing/2014/main" id="{2551E3B8-7A58-47EB-ACAE-89A2262BA97B}"/>
              </a:ext>
            </a:extLst>
          </p:cNvPr>
          <p:cNvPicPr>
            <a:picLocks noChangeAspect="1"/>
          </p:cNvPicPr>
          <p:nvPr/>
        </p:nvPicPr>
        <p:blipFill>
          <a:blip r:embed="rId4"/>
          <a:stretch>
            <a:fillRect/>
          </a:stretch>
        </p:blipFill>
        <p:spPr>
          <a:xfrm>
            <a:off x="4023360" y="1981200"/>
            <a:ext cx="4145280" cy="3108960"/>
          </a:xfrm>
          <a:prstGeom prst="rect">
            <a:avLst/>
          </a:prstGeom>
          <a:ln w="38100">
            <a:solidFill>
              <a:schemeClr val="bg1"/>
            </a:solidFill>
          </a:ln>
        </p:spPr>
      </p:pic>
    </p:spTree>
    <p:extLst>
      <p:ext uri="{BB962C8B-B14F-4D97-AF65-F5344CB8AC3E}">
        <p14:creationId xmlns:p14="http://schemas.microsoft.com/office/powerpoint/2010/main" val="1783314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500" name="Rectangle 4">
            <a:extLst>
              <a:ext uri="{FF2B5EF4-FFF2-40B4-BE49-F238E27FC236}">
                <a16:creationId xmlns:a16="http://schemas.microsoft.com/office/drawing/2014/main" id="{894E10A1-561F-471B-BD33-B6774E71CCAB}"/>
              </a:ext>
            </a:extLst>
          </p:cNvPr>
          <p:cNvSpPr>
            <a:spLocks noGrp="1" noChangeArrowheads="1"/>
          </p:cNvSpPr>
          <p:nvPr>
            <p:ph sz="half" idx="1"/>
          </p:nvPr>
        </p:nvSpPr>
        <p:spPr>
          <a:xfrm>
            <a:off x="4800600" y="1866900"/>
            <a:ext cx="6781800" cy="2933700"/>
          </a:xfrm>
        </p:spPr>
        <p:txBody>
          <a:bodyPr>
            <a:normAutofit/>
          </a:bodyPr>
          <a:lstStyle/>
          <a:p>
            <a:pPr marL="342900" indent="-342900" algn="just">
              <a:lnSpc>
                <a:spcPct val="100000"/>
              </a:lnSpc>
              <a:spcBef>
                <a:spcPts val="0"/>
              </a:spcBef>
              <a:spcAft>
                <a:spcPts val="1200"/>
              </a:spcAft>
            </a:pPr>
            <a:r>
              <a:rPr lang="en-US" altLang="en-US" dirty="0"/>
              <a:t>So, </a:t>
            </a:r>
            <a:r>
              <a:rPr lang="en-US" altLang="en-US" b="1" dirty="0">
                <a:solidFill>
                  <a:srgbClr val="0000CC"/>
                </a:solidFill>
                <a:cs typeface="Calibri" panose="020F0502020204030204" pitchFamily="34" charset="0"/>
              </a:rPr>
              <a:t>Jesus is not telling them that they shouldn’t save up to provide for the anticipated needs  of oneself and family</a:t>
            </a:r>
            <a:r>
              <a:rPr lang="en-US" altLang="en-US" dirty="0"/>
              <a:t>.  </a:t>
            </a:r>
          </a:p>
          <a:p>
            <a:pPr marL="342900" indent="-342900" algn="just">
              <a:lnSpc>
                <a:spcPct val="100000"/>
              </a:lnSpc>
              <a:spcBef>
                <a:spcPts val="0"/>
              </a:spcBef>
              <a:spcAft>
                <a:spcPts val="1200"/>
              </a:spcAft>
              <a:buClr>
                <a:schemeClr val="tx1"/>
              </a:buClr>
            </a:pPr>
            <a:r>
              <a:rPr lang="en-US" altLang="en-US" b="1" dirty="0">
                <a:solidFill>
                  <a:srgbClr val="0000CC"/>
                </a:solidFill>
                <a:cs typeface="Calibri" panose="020F0502020204030204" pitchFamily="34" charset="0"/>
              </a:rPr>
              <a:t>He is saying to place a greater value on spiritual things </a:t>
            </a:r>
            <a:r>
              <a:rPr lang="en-US" altLang="en-US" dirty="0">
                <a:cs typeface="Calibri" panose="020F0502020204030204" pitchFamily="34" charset="0"/>
              </a:rPr>
              <a:t>than the physical things</a:t>
            </a:r>
            <a:r>
              <a:rPr lang="en-US" altLang="en-US" dirty="0"/>
              <a:t>.  </a:t>
            </a:r>
          </a:p>
        </p:txBody>
      </p:sp>
      <p:sp>
        <p:nvSpPr>
          <p:cNvPr id="8" name="Rectangle 2">
            <a:extLst>
              <a:ext uri="{FF2B5EF4-FFF2-40B4-BE49-F238E27FC236}">
                <a16:creationId xmlns:a16="http://schemas.microsoft.com/office/drawing/2014/main" id="{7EC240A9-7786-4D92-9B42-4E43005CE976}"/>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“Don’t store up – anything?”</a:t>
            </a:r>
          </a:p>
          <a:p>
            <a:r>
              <a:rPr lang="en-US" altLang="en-US" sz="2400" b="1" dirty="0">
                <a:solidFill>
                  <a:srgbClr val="0000CC"/>
                </a:solidFill>
                <a:latin typeface="Calibri" panose="020F0502020204030204" pitchFamily="34" charset="0"/>
                <a:ea typeface="+mn-ea"/>
                <a:cs typeface="Calibri" panose="020F0502020204030204" pitchFamily="34" charset="0"/>
              </a:rPr>
              <a:t>Matthew 6:19-21</a:t>
            </a:r>
          </a:p>
        </p:txBody>
      </p:sp>
      <p:sp>
        <p:nvSpPr>
          <p:cNvPr id="9" name="Text Box 4">
            <a:extLst>
              <a:ext uri="{FF2B5EF4-FFF2-40B4-BE49-F238E27FC236}">
                <a16:creationId xmlns:a16="http://schemas.microsoft.com/office/drawing/2014/main" id="{786DFDA2-A3C1-4C9F-AF32-2F116621ACA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34FAC2AB-9E1C-417A-93C6-8A300EA11F71}"/>
              </a:ext>
            </a:extLst>
          </p:cNvPr>
          <p:cNvPicPr>
            <a:picLocks noChangeAspect="1"/>
          </p:cNvPicPr>
          <p:nvPr/>
        </p:nvPicPr>
        <p:blipFill>
          <a:blip r:embed="rId3"/>
          <a:stretch>
            <a:fillRect/>
          </a:stretch>
        </p:blipFill>
        <p:spPr>
          <a:xfrm>
            <a:off x="606188" y="1866900"/>
            <a:ext cx="4194412" cy="4419983"/>
          </a:xfrm>
          <a:prstGeom prst="rect">
            <a:avLst/>
          </a:prstGeom>
        </p:spPr>
      </p:pic>
    </p:spTree>
    <p:extLst>
      <p:ext uri="{BB962C8B-B14F-4D97-AF65-F5344CB8AC3E}">
        <p14:creationId xmlns:p14="http://schemas.microsoft.com/office/powerpoint/2010/main" val="3779071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9" name="Text Box 5">
            <a:extLst>
              <a:ext uri="{FF2B5EF4-FFF2-40B4-BE49-F238E27FC236}">
                <a16:creationId xmlns:a16="http://schemas.microsoft.com/office/drawing/2014/main" id="{DBA6B355-5573-4873-87E6-5DBA85D6886E}"/>
              </a:ext>
            </a:extLst>
          </p:cNvPr>
          <p:cNvSpPr txBox="1">
            <a:spLocks noChangeArrowheads="1"/>
          </p:cNvSpPr>
          <p:nvPr/>
        </p:nvSpPr>
        <p:spPr bwMode="auto">
          <a:xfrm>
            <a:off x="609600" y="1828800"/>
            <a:ext cx="6096000" cy="3262432"/>
          </a:xfrm>
          <a:prstGeom prst="rect">
            <a:avLst/>
          </a:prstGeom>
          <a:noFill/>
          <a:ln w="9525">
            <a:noFill/>
            <a:miter lim="800000"/>
            <a:headEnd/>
            <a:tailEnd/>
          </a:ln>
          <a:effectLst/>
        </p:spPr>
        <p:txBody>
          <a:bodyPr wrap="square">
            <a:spAutoFit/>
          </a:bodyPr>
          <a:lstStyle/>
          <a:p>
            <a:pPr marL="342900" indent="-342900" algn="just">
              <a:spcBef>
                <a:spcPts val="0"/>
              </a:spcBef>
              <a:spcAft>
                <a:spcPts val="1200"/>
              </a:spcAft>
              <a:buFont typeface="Arial" panose="020B0604020202020204" pitchFamily="34" charset="0"/>
              <a:buChar char="•"/>
            </a:pPr>
            <a:r>
              <a:rPr lang="en-US" altLang="en-US" sz="2800" dirty="0">
                <a:latin typeface="+mn-lt"/>
                <a:cs typeface="+mn-cs"/>
              </a:rPr>
              <a:t>In the Sermon on the Mount, Jesus speaks of rewards nine times, and at times that the reward is from heaven.  </a:t>
            </a:r>
          </a:p>
          <a:p>
            <a:pPr marL="342900" indent="-342900" algn="just">
              <a:spcBef>
                <a:spcPts val="0"/>
              </a:spcBef>
              <a:spcAft>
                <a:spcPts val="1200"/>
              </a:spcAft>
              <a:buFont typeface="Arial" panose="020B0604020202020204" pitchFamily="34" charset="0"/>
              <a:buChar char="•"/>
            </a:pPr>
            <a:r>
              <a:rPr lang="en-US" altLang="en-US" sz="2800" dirty="0">
                <a:latin typeface="+mn-lt"/>
                <a:cs typeface="+mn-cs"/>
              </a:rPr>
              <a:t>Jesus is, of course, speaking directly to Israelites, in the land of Israel, </a:t>
            </a:r>
            <a:r>
              <a:rPr lang="en-US" altLang="en-US" sz="2800" i="1" dirty="0">
                <a:latin typeface="+mn-lt"/>
                <a:cs typeface="+mn-cs"/>
              </a:rPr>
              <a:t>as their Messiah and promised King </a:t>
            </a:r>
            <a:r>
              <a:rPr lang="en-US" sz="2800" dirty="0">
                <a:latin typeface="+mn-lt"/>
                <a:cs typeface="+mn-cs"/>
              </a:rPr>
              <a:t>(cf. 6:2, 4, 5, 6, 16-18)</a:t>
            </a:r>
            <a:r>
              <a:rPr lang="en-US" altLang="en-US" sz="2800" dirty="0">
                <a:latin typeface="+mn-lt"/>
                <a:cs typeface="+mn-cs"/>
              </a:rPr>
              <a:t>. </a:t>
            </a:r>
          </a:p>
        </p:txBody>
      </p:sp>
      <p:sp>
        <p:nvSpPr>
          <p:cNvPr id="5" name="Rectangle 2">
            <a:extLst>
              <a:ext uri="{FF2B5EF4-FFF2-40B4-BE49-F238E27FC236}">
                <a16:creationId xmlns:a16="http://schemas.microsoft.com/office/drawing/2014/main" id="{AD290E35-DC07-489B-866B-1EB11F4E04A1}"/>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“Don’t store up – anything?”</a:t>
            </a:r>
          </a:p>
          <a:p>
            <a:r>
              <a:rPr lang="en-US" altLang="en-US" sz="2400" b="1" dirty="0">
                <a:solidFill>
                  <a:srgbClr val="0000CC"/>
                </a:solidFill>
                <a:latin typeface="Calibri" panose="020F0502020204030204" pitchFamily="34" charset="0"/>
                <a:ea typeface="+mn-ea"/>
                <a:cs typeface="Calibri" panose="020F0502020204030204" pitchFamily="34" charset="0"/>
              </a:rPr>
              <a:t>Matthew 6:19-21</a:t>
            </a:r>
          </a:p>
        </p:txBody>
      </p:sp>
      <p:sp>
        <p:nvSpPr>
          <p:cNvPr id="6" name="Text Box 4">
            <a:extLst>
              <a:ext uri="{FF2B5EF4-FFF2-40B4-BE49-F238E27FC236}">
                <a16:creationId xmlns:a16="http://schemas.microsoft.com/office/drawing/2014/main" id="{1637C645-533D-4921-A5DD-4F2E8CCC0B4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B49F82CC-4BB1-90A2-FE46-229BF58E0192}"/>
              </a:ext>
            </a:extLst>
          </p:cNvPr>
          <p:cNvPicPr>
            <a:picLocks noChangeAspect="1"/>
          </p:cNvPicPr>
          <p:nvPr/>
        </p:nvPicPr>
        <p:blipFill>
          <a:blip r:embed="rId2"/>
          <a:stretch>
            <a:fillRect/>
          </a:stretch>
        </p:blipFill>
        <p:spPr>
          <a:xfrm>
            <a:off x="6858000" y="1913692"/>
            <a:ext cx="4724400" cy="32004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210BC77-C02F-4939-8FAD-6CB6A8109781}"/>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“Don’t store up – anything?”</a:t>
            </a:r>
          </a:p>
          <a:p>
            <a:r>
              <a:rPr lang="en-US" altLang="en-US" sz="2400" b="1" dirty="0">
                <a:solidFill>
                  <a:srgbClr val="0000CC"/>
                </a:solidFill>
                <a:latin typeface="Calibri" panose="020F0502020204030204" pitchFamily="34" charset="0"/>
                <a:ea typeface="+mn-ea"/>
                <a:cs typeface="Calibri" panose="020F0502020204030204" pitchFamily="34" charset="0"/>
              </a:rPr>
              <a:t>Matthew 6:19-21</a:t>
            </a:r>
          </a:p>
        </p:txBody>
      </p:sp>
      <p:sp>
        <p:nvSpPr>
          <p:cNvPr id="5" name="Text Box 4">
            <a:extLst>
              <a:ext uri="{FF2B5EF4-FFF2-40B4-BE49-F238E27FC236}">
                <a16:creationId xmlns:a16="http://schemas.microsoft.com/office/drawing/2014/main" id="{6E4DDEE5-68EC-48A2-9074-321BBBB501B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graphicFrame>
        <p:nvGraphicFramePr>
          <p:cNvPr id="6" name="Group 33">
            <a:extLst>
              <a:ext uri="{FF2B5EF4-FFF2-40B4-BE49-F238E27FC236}">
                <a16:creationId xmlns:a16="http://schemas.microsoft.com/office/drawing/2014/main" id="{9BC2FFFF-F539-4D67-9D3C-67098031D8BC}"/>
              </a:ext>
            </a:extLst>
          </p:cNvPr>
          <p:cNvGraphicFramePr>
            <a:graphicFrameLocks noGrp="1"/>
          </p:cNvGraphicFramePr>
          <p:nvPr>
            <p:extLst>
              <p:ext uri="{D42A27DB-BD31-4B8C-83A1-F6EECF244321}">
                <p14:modId xmlns:p14="http://schemas.microsoft.com/office/powerpoint/2010/main" val="3515963668"/>
              </p:ext>
            </p:extLst>
          </p:nvPr>
        </p:nvGraphicFramePr>
        <p:xfrm>
          <a:off x="609600" y="1592736"/>
          <a:ext cx="10972800" cy="4913360"/>
        </p:xfrm>
        <a:graphic>
          <a:graphicData uri="http://schemas.openxmlformats.org/drawingml/2006/table">
            <a:tbl>
              <a:tblPr>
                <a:tableStyleId>{5940675A-B579-460E-94D1-54222C63F5DA}</a:tableStyleId>
              </a:tblPr>
              <a:tblGrid>
                <a:gridCol w="4389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4389120">
                  <a:extLst>
                    <a:ext uri="{9D8B030D-6E8A-4147-A177-3AD203B41FA5}">
                      <a16:colId xmlns:a16="http://schemas.microsoft.com/office/drawing/2014/main" val="20002"/>
                    </a:ext>
                  </a:extLst>
                </a:gridCol>
              </a:tblGrid>
              <a:tr h="64008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2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2800" kern="1200" dirty="0">
                          <a:solidFill>
                            <a:srgbClr val="00FFFF"/>
                          </a:solidFill>
                          <a:effectLst/>
                          <a:latin typeface="Calibri" panose="020F0502020204030204" pitchFamily="34" charset="0"/>
                          <a:ea typeface="+mj-ea"/>
                          <a:cs typeface="Calibri" panose="020F0502020204030204" pitchFamily="34" charset="0"/>
                        </a:rPr>
                      </a:br>
                      <a:r>
                        <a:rPr lang="en-US" altLang="en-US" sz="20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0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b="1" u="none" kern="1200" dirty="0">
                          <a:solidFill>
                            <a:srgbClr val="C00000"/>
                          </a:solidFill>
                          <a:effectLst/>
                          <a:latin typeface="Calibri" panose="020F0502020204030204" pitchFamily="34" charset="0"/>
                          <a:cs typeface="Calibri" panose="020F0502020204030204" pitchFamily="34" charset="0"/>
                        </a:rPr>
                        <a:t>CROWN</a:t>
                      </a:r>
                      <a:endParaRPr lang="en-US" sz="24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b="1" u="none" kern="1200" dirty="0">
                          <a:solidFill>
                            <a:schemeClr val="bg2"/>
                          </a:solidFill>
                          <a:effectLst/>
                          <a:latin typeface="Calibri" panose="020F0502020204030204" pitchFamily="34" charset="0"/>
                          <a:cs typeface="Calibri" panose="020F0502020204030204" pitchFamily="34" charset="0"/>
                        </a:rPr>
                        <a:t>SCRIPTURE</a:t>
                      </a:r>
                      <a:endParaRPr lang="en-US" sz="24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24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640080">
                <a:tc>
                  <a:txBody>
                    <a:bodyPr/>
                    <a:lstStyle/>
                    <a:p>
                      <a:pPr marL="346075" marR="0" lvl="0" indent="-346075" algn="l" defTabSz="914400" rtl="0" eaLnBrk="1" fontAlgn="base" latinLnBrk="0" hangingPunct="1">
                        <a:lnSpc>
                          <a:spcPct val="100000"/>
                        </a:lnSpc>
                        <a:spcBef>
                          <a:spcPct val="20000"/>
                        </a:spcBef>
                        <a:spcAft>
                          <a:spcPct val="0"/>
                        </a:spcAft>
                        <a:buClr>
                          <a:schemeClr val="bg2"/>
                        </a:buClr>
                        <a:buSzPct val="100000"/>
                        <a:buFont typeface="+mj-lt"/>
                        <a:buAutoNum type="arabicPeriod"/>
                        <a:tabLst/>
                      </a:pPr>
                      <a:r>
                        <a:rPr kumimoji="0" lang="en-US" alt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Victor’s / </a:t>
                      </a:r>
                      <a:r>
                        <a:rPr kumimoji="0" lang="en-US" sz="2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2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200" b="1"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640080">
                <a:tc>
                  <a:txBody>
                    <a:bodyPr/>
                    <a:lstStyle/>
                    <a:p>
                      <a:pPr marL="346075" marR="0" lvl="0" indent="-346075" algn="l" defTabSz="914400" rtl="0" eaLnBrk="1" fontAlgn="base" latinLnBrk="0" hangingPunct="1">
                        <a:lnSpc>
                          <a:spcPct val="100000"/>
                        </a:lnSpc>
                        <a:spcBef>
                          <a:spcPct val="20000"/>
                        </a:spcBef>
                        <a:spcAft>
                          <a:spcPct val="0"/>
                        </a:spcAft>
                        <a:buClr>
                          <a:schemeClr val="bg2"/>
                        </a:buClr>
                        <a:buSzPct val="100000"/>
                        <a:buFont typeface="+mj-lt"/>
                        <a:buAutoNum type="arabicPeriod" startAt="2"/>
                        <a:tabLst/>
                        <a:defRPr/>
                      </a:pPr>
                      <a:r>
                        <a:rPr kumimoji="0" lang="en-US" alt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Church Founder’s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Rejoicing</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T="45716" marB="45716" anchor="ctr" horzOverflow="overflow">
                    <a:solidFill>
                      <a:schemeClr val="accent5">
                        <a:lumMod val="40000"/>
                        <a:lumOff val="60000"/>
                      </a:schemeClr>
                    </a:solidFill>
                  </a:tcPr>
                </a:tc>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rPr>
                        <a:t>Soul winning</a:t>
                      </a:r>
                    </a:p>
                  </a:txBody>
                  <a:tcPr marT="45716" marB="45716" anchor="ctr" horzOverflow="overflow">
                    <a:solidFill>
                      <a:schemeClr val="tx1">
                        <a:lumMod val="85000"/>
                      </a:schemeClr>
                    </a:solidFill>
                  </a:tcPr>
                </a:tc>
                <a:extLst>
                  <a:ext uri="{0D108BD9-81ED-4DB2-BD59-A6C34878D82A}">
                    <a16:rowId xmlns:a16="http://schemas.microsoft.com/office/drawing/2014/main" val="970665879"/>
                  </a:ext>
                </a:extLst>
              </a:tr>
              <a:tr h="640080">
                <a:tc>
                  <a:txBody>
                    <a:bodyPr/>
                    <a:lstStyle/>
                    <a:p>
                      <a:pPr marL="346075" marR="0" lvl="0" indent="-346075" algn="l" defTabSz="914400" rtl="0" eaLnBrk="1" fontAlgn="base" latinLnBrk="0" hangingPunct="1">
                        <a:lnSpc>
                          <a:spcPct val="100000"/>
                        </a:lnSpc>
                        <a:spcBef>
                          <a:spcPct val="20000"/>
                        </a:spcBef>
                        <a:spcAft>
                          <a:spcPct val="0"/>
                        </a:spcAft>
                        <a:buClr>
                          <a:schemeClr val="bg2"/>
                        </a:buClr>
                        <a:buSzPct val="100000"/>
                        <a:buFont typeface="+mj-lt"/>
                        <a:buAutoNum type="arabicPeriod" startAt="3"/>
                        <a:tabLst/>
                      </a:pPr>
                      <a:r>
                        <a:rPr kumimoji="0" lang="en-US" sz="2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Trial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Life</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Rev. 2:10</a:t>
                      </a:r>
                    </a:p>
                  </a:txBody>
                  <a:tcPr marT="45716" marB="45716" anchor="ctr" horzOverflow="overflow">
                    <a:solidFill>
                      <a:schemeClr val="accent5">
                        <a:lumMod val="40000"/>
                        <a:lumOff val="60000"/>
                      </a:schemeClr>
                    </a:solidFill>
                  </a:tcPr>
                </a:tc>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rPr>
                        <a:t>Enduring trials</a:t>
                      </a: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640080">
                <a:tc>
                  <a:txBody>
                    <a:bodyPr/>
                    <a:lstStyle/>
                    <a:p>
                      <a:pPr marL="346075" marR="0" lvl="0" indent="-346075" algn="l" defTabSz="914400" rtl="0" eaLnBrk="1" fontAlgn="base" latinLnBrk="0" hangingPunct="1">
                        <a:lnSpc>
                          <a:spcPct val="100000"/>
                        </a:lnSpc>
                        <a:spcBef>
                          <a:spcPct val="20000"/>
                        </a:spcBef>
                        <a:spcAft>
                          <a:spcPct val="0"/>
                        </a:spcAft>
                        <a:buClr>
                          <a:schemeClr val="bg2"/>
                        </a:buClr>
                        <a:buSzPct val="100000"/>
                        <a:buFont typeface="+mj-lt"/>
                        <a:buAutoNum type="arabicPeriod" startAt="4"/>
                        <a:tabLst/>
                      </a:pPr>
                      <a:r>
                        <a:rPr kumimoji="0" lang="en-US" sz="2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Elder’s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Glory</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T="45716" marB="45716" anchor="ctr" horzOverflow="overflow">
                    <a:solidFill>
                      <a:schemeClr val="accent5">
                        <a:lumMod val="40000"/>
                        <a:lumOff val="60000"/>
                      </a:schemeClr>
                    </a:solidFill>
                  </a:tcPr>
                </a:tc>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rPr>
                        <a:t>Shepherding God’s people</a:t>
                      </a: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640080">
                <a:tc>
                  <a:txBody>
                    <a:bodyPr/>
                    <a:lstStyle/>
                    <a:p>
                      <a:pPr marL="346075" marR="0" lvl="0" indent="-346075" algn="l" defTabSz="914400" rtl="0" eaLnBrk="1" fontAlgn="base" latinLnBrk="0" hangingPunct="1">
                        <a:lnSpc>
                          <a:spcPct val="100000"/>
                        </a:lnSpc>
                        <a:spcBef>
                          <a:spcPct val="20000"/>
                        </a:spcBef>
                        <a:spcAft>
                          <a:spcPct val="0"/>
                        </a:spcAft>
                        <a:buClr>
                          <a:schemeClr val="bg2"/>
                        </a:buClr>
                        <a:buSzPct val="100000"/>
                        <a:buFont typeface="+mj-lt"/>
                        <a:buAutoNum type="arabicPeriod" startAt="5"/>
                        <a:tabLst/>
                        <a:defRPr/>
                      </a:pPr>
                      <a:r>
                        <a:rPr kumimoji="0" lang="en-US" alt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Rapture Lover’s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Righteousness</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T="45716" marB="45716" anchor="ctr" horzOverflow="overflow">
                    <a:solidFill>
                      <a:schemeClr val="accent5">
                        <a:lumMod val="40000"/>
                        <a:lumOff val="60000"/>
                      </a:schemeClr>
                    </a:solidFill>
                  </a:tcPr>
                </a:tc>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rPr>
                        <a:t>Longing for His appearing</a:t>
                      </a: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9481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9" name="Text Box 7">
            <a:extLst>
              <a:ext uri="{FF2B5EF4-FFF2-40B4-BE49-F238E27FC236}">
                <a16:creationId xmlns:a16="http://schemas.microsoft.com/office/drawing/2014/main" id="{389633D9-1BBB-4024-8777-41E8C789319E}"/>
              </a:ext>
            </a:extLst>
          </p:cNvPr>
          <p:cNvSpPr txBox="1">
            <a:spLocks noChangeArrowheads="1"/>
          </p:cNvSpPr>
          <p:nvPr/>
        </p:nvSpPr>
        <p:spPr bwMode="auto">
          <a:xfrm>
            <a:off x="609600" y="1815638"/>
            <a:ext cx="1097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just">
              <a:spcBef>
                <a:spcPts val="0"/>
              </a:spcBef>
              <a:spcAft>
                <a:spcPts val="1200"/>
              </a:spcAft>
              <a:buClr>
                <a:schemeClr val="tx1"/>
              </a:buClr>
              <a:buFont typeface="Arial" panose="020B0604020202020204" pitchFamily="34" charset="0"/>
              <a:buChar char="•"/>
            </a:pPr>
            <a:r>
              <a:rPr lang="en-US" altLang="en-US" sz="2800" b="1" dirty="0">
                <a:solidFill>
                  <a:srgbClr val="0000CC"/>
                </a:solidFill>
                <a:latin typeface="+mn-lt"/>
                <a:cs typeface="Calibri" panose="020F0502020204030204" pitchFamily="34" charset="0"/>
              </a:rPr>
              <a:t>Stefanos</a:t>
            </a:r>
            <a:r>
              <a:rPr lang="en-US" altLang="en-US" sz="2800" dirty="0">
                <a:latin typeface="+mn-lt"/>
                <a:cs typeface="+mn-cs"/>
              </a:rPr>
              <a:t> = victor’s crown in athletic competition</a:t>
            </a:r>
          </a:p>
        </p:txBody>
      </p:sp>
      <p:sp>
        <p:nvSpPr>
          <p:cNvPr id="5" name="Rectangle 2">
            <a:extLst>
              <a:ext uri="{FF2B5EF4-FFF2-40B4-BE49-F238E27FC236}">
                <a16:creationId xmlns:a16="http://schemas.microsoft.com/office/drawing/2014/main" id="{3585A682-2D0C-4359-8CAA-E28AAFD5BFCE}"/>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“Don’t store up – anything?”</a:t>
            </a:r>
          </a:p>
          <a:p>
            <a:r>
              <a:rPr lang="en-US" altLang="en-US" sz="2400" b="1" dirty="0">
                <a:solidFill>
                  <a:srgbClr val="0000CC"/>
                </a:solidFill>
                <a:latin typeface="Calibri" panose="020F0502020204030204" pitchFamily="34" charset="0"/>
                <a:ea typeface="+mn-ea"/>
                <a:cs typeface="Calibri" panose="020F0502020204030204" pitchFamily="34" charset="0"/>
              </a:rPr>
              <a:t>Matthew 6:19-21</a:t>
            </a:r>
          </a:p>
        </p:txBody>
      </p:sp>
      <p:sp>
        <p:nvSpPr>
          <p:cNvPr id="6" name="Text Box 4">
            <a:extLst>
              <a:ext uri="{FF2B5EF4-FFF2-40B4-BE49-F238E27FC236}">
                <a16:creationId xmlns:a16="http://schemas.microsoft.com/office/drawing/2014/main" id="{E42B3B7D-F308-4866-9441-3902A73B8F0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22975B2F-BDBF-43A6-98FE-7D3146EBB6BC}"/>
              </a:ext>
            </a:extLst>
          </p:cNvPr>
          <p:cNvPicPr>
            <a:picLocks noChangeAspect="1"/>
          </p:cNvPicPr>
          <p:nvPr/>
        </p:nvPicPr>
        <p:blipFill>
          <a:blip r:embed="rId2"/>
          <a:stretch>
            <a:fillRect/>
          </a:stretch>
        </p:blipFill>
        <p:spPr>
          <a:xfrm>
            <a:off x="1319370" y="2667000"/>
            <a:ext cx="9553260" cy="3511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3201918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8" name="Text Box 4">
            <a:extLst>
              <a:ext uri="{FF2B5EF4-FFF2-40B4-BE49-F238E27FC236}">
                <a16:creationId xmlns:a16="http://schemas.microsoft.com/office/drawing/2014/main" id="{BA7CA6E8-AA38-4E2E-A2A8-468FAA1227CF}"/>
              </a:ext>
            </a:extLst>
          </p:cNvPr>
          <p:cNvSpPr txBox="1">
            <a:spLocks noChangeArrowheads="1"/>
          </p:cNvSpPr>
          <p:nvPr/>
        </p:nvSpPr>
        <p:spPr bwMode="auto">
          <a:xfrm>
            <a:off x="10210800" y="5943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rgbClr val="0000FF"/>
                </a:solidFill>
              </a:rPr>
              <a:t>1</a:t>
            </a:r>
          </a:p>
        </p:txBody>
      </p:sp>
      <p:sp>
        <p:nvSpPr>
          <p:cNvPr id="6" name="Rectangle 2">
            <a:extLst>
              <a:ext uri="{FF2B5EF4-FFF2-40B4-BE49-F238E27FC236}">
                <a16:creationId xmlns:a16="http://schemas.microsoft.com/office/drawing/2014/main" id="{1B8A151B-AADE-4E90-95D1-F883394BDD33}"/>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“Don’t store up – anything?”</a:t>
            </a:r>
          </a:p>
          <a:p>
            <a:r>
              <a:rPr lang="en-US" altLang="en-US" sz="2400" b="1" dirty="0">
                <a:solidFill>
                  <a:srgbClr val="0000CC"/>
                </a:solidFill>
                <a:latin typeface="Calibri" panose="020F0502020204030204" pitchFamily="34" charset="0"/>
                <a:ea typeface="+mn-ea"/>
                <a:cs typeface="Calibri" panose="020F0502020204030204" pitchFamily="34" charset="0"/>
              </a:rPr>
              <a:t>Matthew 6:19-21</a:t>
            </a:r>
          </a:p>
        </p:txBody>
      </p:sp>
      <p:sp>
        <p:nvSpPr>
          <p:cNvPr id="7" name="Text Box 4">
            <a:extLst>
              <a:ext uri="{FF2B5EF4-FFF2-40B4-BE49-F238E27FC236}">
                <a16:creationId xmlns:a16="http://schemas.microsoft.com/office/drawing/2014/main" id="{D2AB01C1-27F5-45E5-8517-7AF7E2AEBF8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graphicFrame>
        <p:nvGraphicFramePr>
          <p:cNvPr id="4" name="Table 4">
            <a:extLst>
              <a:ext uri="{FF2B5EF4-FFF2-40B4-BE49-F238E27FC236}">
                <a16:creationId xmlns:a16="http://schemas.microsoft.com/office/drawing/2014/main" id="{C7717AE5-8E14-42BF-80BF-CB1D5724BDA7}"/>
              </a:ext>
            </a:extLst>
          </p:cNvPr>
          <p:cNvGraphicFramePr>
            <a:graphicFrameLocks noGrp="1"/>
          </p:cNvGraphicFramePr>
          <p:nvPr>
            <p:ph idx="1"/>
            <p:extLst>
              <p:ext uri="{D42A27DB-BD31-4B8C-83A1-F6EECF244321}">
                <p14:modId xmlns:p14="http://schemas.microsoft.com/office/powerpoint/2010/main" val="3697811537"/>
              </p:ext>
            </p:extLst>
          </p:nvPr>
        </p:nvGraphicFramePr>
        <p:xfrm>
          <a:off x="838200" y="1825625"/>
          <a:ext cx="10515600" cy="4572000"/>
        </p:xfrm>
        <a:graphic>
          <a:graphicData uri="http://schemas.openxmlformats.org/drawingml/2006/table">
            <a:tbl>
              <a:tblPr firstRow="1" bandRow="1">
                <a:tableStyleId>{073A0DAA-6AF3-43AB-8588-CEC1D06C72B9}</a:tableStyleId>
              </a:tblPr>
              <a:tblGrid>
                <a:gridCol w="5257800">
                  <a:extLst>
                    <a:ext uri="{9D8B030D-6E8A-4147-A177-3AD203B41FA5}">
                      <a16:colId xmlns:a16="http://schemas.microsoft.com/office/drawing/2014/main" val="2916913909"/>
                    </a:ext>
                  </a:extLst>
                </a:gridCol>
                <a:gridCol w="5257800">
                  <a:extLst>
                    <a:ext uri="{9D8B030D-6E8A-4147-A177-3AD203B41FA5}">
                      <a16:colId xmlns:a16="http://schemas.microsoft.com/office/drawing/2014/main" val="97692911"/>
                    </a:ext>
                  </a:extLst>
                </a:gridCol>
              </a:tblGrid>
              <a:tr h="914400">
                <a:tc gridSpan="2">
                  <a:txBody>
                    <a:bodyPr/>
                    <a:lstStyle/>
                    <a:p>
                      <a:pPr algn="ct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Rewards</a:t>
                      </a:r>
                    </a:p>
                  </a:txBody>
                  <a:tcPr anchor="ctr"/>
                </a:tc>
                <a:tc hMerge="1">
                  <a:txBody>
                    <a:bodyPr/>
                    <a:lstStyle/>
                    <a:p>
                      <a:endParaRPr lang="en-US" dirty="0"/>
                    </a:p>
                  </a:txBody>
                  <a:tcPr/>
                </a:tc>
                <a:extLst>
                  <a:ext uri="{0D108BD9-81ED-4DB2-BD59-A6C34878D82A}">
                    <a16:rowId xmlns:a16="http://schemas.microsoft.com/office/drawing/2014/main" val="656963206"/>
                  </a:ext>
                </a:extLst>
              </a:tr>
              <a:tr h="914400">
                <a:tc>
                  <a:txBody>
                    <a:bodyPr/>
                    <a:lstStyle/>
                    <a:p>
                      <a:pPr algn="ctr"/>
                      <a:r>
                        <a:rPr lang="en-US" sz="3200" b="1" dirty="0">
                          <a:solidFill>
                            <a:srgbClr val="C00000"/>
                          </a:solidFill>
                        </a:rPr>
                        <a:t>CRITERIA</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extLst>
                  <a:ext uri="{0D108BD9-81ED-4DB2-BD59-A6C34878D82A}">
                    <a16:rowId xmlns:a16="http://schemas.microsoft.com/office/drawing/2014/main" val="3262409905"/>
                  </a:ext>
                </a:extLst>
              </a:tr>
              <a:tr h="914400">
                <a:tc>
                  <a:txBody>
                    <a:bodyPr/>
                    <a:lstStyle/>
                    <a:p>
                      <a:pPr marL="228600" lvl="1" indent="0" algn="l"/>
                      <a:r>
                        <a:rPr lang="en-US" sz="2800" b="1" dirty="0">
                          <a:solidFill>
                            <a:srgbClr val="C00000"/>
                          </a:solidFill>
                        </a:rPr>
                        <a:t>Building on the Solid Foundation</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1 Corinthians 3:14</a:t>
                      </a:r>
                    </a:p>
                  </a:txBody>
                  <a:tcPr anchor="ctr"/>
                </a:tc>
                <a:extLst>
                  <a:ext uri="{0D108BD9-81ED-4DB2-BD59-A6C34878D82A}">
                    <a16:rowId xmlns:a16="http://schemas.microsoft.com/office/drawing/2014/main" val="1403315322"/>
                  </a:ext>
                </a:extLst>
              </a:tr>
              <a:tr h="914400">
                <a:tc>
                  <a:txBody>
                    <a:bodyPr/>
                    <a:lstStyle/>
                    <a:p>
                      <a:pPr marL="228600" lvl="1" indent="0" algn="l" defTabSz="914400" rtl="0" eaLnBrk="1" latinLnBrk="0" hangingPunct="1"/>
                      <a:r>
                        <a:rPr lang="en-US" sz="2800" b="1" kern="1200" dirty="0">
                          <a:solidFill>
                            <a:srgbClr val="C00000"/>
                          </a:solidFill>
                          <a:latin typeface="+mn-lt"/>
                          <a:ea typeface="+mn-ea"/>
                          <a:cs typeface="+mn-cs"/>
                        </a:rPr>
                        <a:t>Voluntary Service</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1 Corinthians 9:17</a:t>
                      </a:r>
                    </a:p>
                  </a:txBody>
                  <a:tcPr anchor="ctr"/>
                </a:tc>
                <a:extLst>
                  <a:ext uri="{0D108BD9-81ED-4DB2-BD59-A6C34878D82A}">
                    <a16:rowId xmlns:a16="http://schemas.microsoft.com/office/drawing/2014/main" val="2018338690"/>
                  </a:ext>
                </a:extLst>
              </a:tr>
              <a:tr h="914400">
                <a:tc>
                  <a:txBody>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C00000"/>
                          </a:solidFill>
                          <a:latin typeface="+mn-lt"/>
                          <a:ea typeface="+mn-ea"/>
                          <a:cs typeface="+mn-cs"/>
                        </a:rPr>
                        <a:t>Inheritance</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Colossians 3:23-24</a:t>
                      </a:r>
                    </a:p>
                  </a:txBody>
                  <a:tcPr anchor="ctr"/>
                </a:tc>
                <a:extLst>
                  <a:ext uri="{0D108BD9-81ED-4DB2-BD59-A6C34878D82A}">
                    <a16:rowId xmlns:a16="http://schemas.microsoft.com/office/drawing/2014/main" val="2757098740"/>
                  </a:ext>
                </a:extLst>
              </a:tr>
            </a:tbl>
          </a:graphicData>
        </a:graphic>
      </p:graphicFrame>
    </p:spTree>
    <p:extLst>
      <p:ext uri="{BB962C8B-B14F-4D97-AF65-F5344CB8AC3E}">
        <p14:creationId xmlns:p14="http://schemas.microsoft.com/office/powerpoint/2010/main" val="754000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D4B59-4152-4E33-B39E-F6C6B480B997}"/>
              </a:ext>
            </a:extLst>
          </p:cNvPr>
          <p:cNvPicPr>
            <a:picLocks noChangeAspect="1"/>
          </p:cNvPicPr>
          <p:nvPr/>
        </p:nvPicPr>
        <p:blipFill>
          <a:blip r:embed="rId3"/>
          <a:stretch>
            <a:fillRect/>
          </a:stretch>
        </p:blipFill>
        <p:spPr>
          <a:xfrm>
            <a:off x="0" y="0"/>
            <a:ext cx="12192000" cy="6857999"/>
          </a:xfrm>
          <a:prstGeom prst="rect">
            <a:avLst/>
          </a:prstGeom>
        </p:spPr>
      </p:pic>
      <p:sp>
        <p:nvSpPr>
          <p:cNvPr id="45058" name="Rectangle 2">
            <a:extLst>
              <a:ext uri="{FF2B5EF4-FFF2-40B4-BE49-F238E27FC236}">
                <a16:creationId xmlns:a16="http://schemas.microsoft.com/office/drawing/2014/main" id="{2CCBD868-5DAF-4632-A0C2-F61C4BDF7E3C}"/>
              </a:ext>
            </a:extLst>
          </p:cNvPr>
          <p:cNvSpPr>
            <a:spLocks noGrp="1" noChangeArrowheads="1"/>
          </p:cNvSpPr>
          <p:nvPr>
            <p:ph idx="1"/>
          </p:nvPr>
        </p:nvSpPr>
        <p:spPr>
          <a:xfrm>
            <a:off x="609600" y="0"/>
            <a:ext cx="10972800" cy="1752600"/>
          </a:xfrm>
        </p:spPr>
        <p:txBody>
          <a:bodyPr/>
          <a:lstStyle/>
          <a:p>
            <a:pPr marL="0" indent="0" algn="ctr">
              <a:lnSpc>
                <a:spcPct val="100000"/>
              </a:lnSpc>
              <a:spcBef>
                <a:spcPts val="0"/>
              </a:spcBef>
              <a:spcAft>
                <a:spcPts val="1200"/>
              </a:spcAft>
              <a:buNone/>
            </a:pPr>
            <a:r>
              <a:rPr lang="en-US" altLang="en-US" sz="3200" b="1" dirty="0">
                <a:solidFill>
                  <a:srgbClr val="0000CC"/>
                </a:solidFill>
              </a:rPr>
              <a:t>Ephesians 1:3</a:t>
            </a:r>
          </a:p>
          <a:p>
            <a:pPr marL="0" indent="0" algn="just">
              <a:lnSpc>
                <a:spcPct val="100000"/>
              </a:lnSpc>
              <a:spcBef>
                <a:spcPts val="0"/>
              </a:spcBef>
              <a:spcAft>
                <a:spcPts val="1200"/>
              </a:spcAft>
              <a:buNone/>
            </a:pPr>
            <a:r>
              <a:rPr lang="en-US" altLang="en-US" dirty="0"/>
              <a:t>Blessed be the God and Father of our Lord Jesus Christ, who has blessed us with every spiritual blessing </a:t>
            </a:r>
            <a:r>
              <a:rPr lang="en-US" altLang="en-US" b="1" dirty="0">
                <a:solidFill>
                  <a:srgbClr val="0000CC"/>
                </a:solidFill>
                <a:latin typeface="Calibri" panose="020F0502020204030204" pitchFamily="34" charset="0"/>
                <a:cs typeface="Calibri" panose="020F0502020204030204" pitchFamily="34" charset="0"/>
              </a:rPr>
              <a:t>in the heavenly places </a:t>
            </a:r>
            <a:r>
              <a:rPr lang="en-US" altLang="en-US" dirty="0"/>
              <a:t>in Christ…</a:t>
            </a:r>
            <a:endParaRPr lang="en-US" altLang="en-US" sz="2800" dirty="0">
              <a:solidFill>
                <a:schemeClr val="bg1"/>
              </a:solidFill>
            </a:endParaRPr>
          </a:p>
        </p:txBody>
      </p:sp>
      <p:pic>
        <p:nvPicPr>
          <p:cNvPr id="45060" name="Picture 4" descr="heaven">
            <a:extLst>
              <a:ext uri="{FF2B5EF4-FFF2-40B4-BE49-F238E27FC236}">
                <a16:creationId xmlns:a16="http://schemas.microsoft.com/office/drawing/2014/main" id="{4B4A40AC-B2A9-4014-81FA-A346D684A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931" y="2286000"/>
            <a:ext cx="6382139" cy="2743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D4B59-4152-4E33-B39E-F6C6B480B997}"/>
              </a:ext>
            </a:extLst>
          </p:cNvPr>
          <p:cNvPicPr>
            <a:picLocks noChangeAspect="1"/>
          </p:cNvPicPr>
          <p:nvPr/>
        </p:nvPicPr>
        <p:blipFill>
          <a:blip r:embed="rId3"/>
          <a:stretch>
            <a:fillRect/>
          </a:stretch>
        </p:blipFill>
        <p:spPr>
          <a:xfrm>
            <a:off x="0" y="0"/>
            <a:ext cx="12192000" cy="6857999"/>
          </a:xfrm>
          <a:prstGeom prst="rect">
            <a:avLst/>
          </a:prstGeom>
        </p:spPr>
      </p:pic>
      <p:sp>
        <p:nvSpPr>
          <p:cNvPr id="45058" name="Rectangle 2">
            <a:extLst>
              <a:ext uri="{FF2B5EF4-FFF2-40B4-BE49-F238E27FC236}">
                <a16:creationId xmlns:a16="http://schemas.microsoft.com/office/drawing/2014/main" id="{2CCBD868-5DAF-4632-A0C2-F61C4BDF7E3C}"/>
              </a:ext>
            </a:extLst>
          </p:cNvPr>
          <p:cNvSpPr>
            <a:spLocks noGrp="1" noChangeArrowheads="1"/>
          </p:cNvSpPr>
          <p:nvPr>
            <p:ph idx="1"/>
          </p:nvPr>
        </p:nvSpPr>
        <p:spPr>
          <a:xfrm>
            <a:off x="609600" y="0"/>
            <a:ext cx="10972800" cy="2209800"/>
          </a:xfrm>
        </p:spPr>
        <p:txBody>
          <a:bodyPr>
            <a:normAutofit/>
          </a:bodyPr>
          <a:lstStyle/>
          <a:p>
            <a:pPr marL="0" indent="0" algn="ctr">
              <a:lnSpc>
                <a:spcPct val="100000"/>
              </a:lnSpc>
              <a:spcBef>
                <a:spcPts val="0"/>
              </a:spcBef>
              <a:spcAft>
                <a:spcPts val="1200"/>
              </a:spcAft>
              <a:buNone/>
            </a:pPr>
            <a:r>
              <a:rPr lang="en-US" altLang="en-US" sz="3200" b="1" dirty="0">
                <a:solidFill>
                  <a:srgbClr val="0000CC"/>
                </a:solidFill>
              </a:rPr>
              <a:t>Ephesians 2:6-7</a:t>
            </a:r>
          </a:p>
          <a:p>
            <a:pPr marL="0" indent="0" algn="just">
              <a:lnSpc>
                <a:spcPct val="100000"/>
              </a:lnSpc>
              <a:spcBef>
                <a:spcPts val="0"/>
              </a:spcBef>
              <a:spcAft>
                <a:spcPts val="1200"/>
              </a:spcAft>
              <a:buNone/>
            </a:pPr>
            <a:r>
              <a:rPr lang="en-US" altLang="en-US" baseline="30000" dirty="0"/>
              <a:t>6</a:t>
            </a:r>
            <a:r>
              <a:rPr lang="en-US" altLang="en-US" dirty="0"/>
              <a:t>…and raised us up with Him, and seated us with Him </a:t>
            </a:r>
            <a:r>
              <a:rPr lang="en-US" altLang="en-US" b="1" dirty="0">
                <a:solidFill>
                  <a:srgbClr val="0000CC"/>
                </a:solidFill>
                <a:cs typeface="Calibri" panose="020F0502020204030204" pitchFamily="34" charset="0"/>
              </a:rPr>
              <a:t>in the heavenly places</a:t>
            </a:r>
            <a:r>
              <a:rPr lang="en-US" altLang="en-US" dirty="0"/>
              <a:t> in Christ Jesus, </a:t>
            </a:r>
            <a:r>
              <a:rPr lang="en-US" altLang="en-US" baseline="30000" dirty="0"/>
              <a:t>7</a:t>
            </a:r>
            <a:r>
              <a:rPr lang="en-US" altLang="en-US" dirty="0"/>
              <a:t> so that in the ages to come He might show the surpassing riches of His grace in kindness toward us in Christ Jesus.</a:t>
            </a:r>
          </a:p>
        </p:txBody>
      </p:sp>
      <p:pic>
        <p:nvPicPr>
          <p:cNvPr id="45060" name="Picture 4" descr="heaven">
            <a:extLst>
              <a:ext uri="{FF2B5EF4-FFF2-40B4-BE49-F238E27FC236}">
                <a16:creationId xmlns:a16="http://schemas.microsoft.com/office/drawing/2014/main" id="{4B4A40AC-B2A9-4014-81FA-A346D684A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931" y="2286000"/>
            <a:ext cx="6382139" cy="2743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74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D4B59-4152-4E33-B39E-F6C6B480B997}"/>
              </a:ext>
            </a:extLst>
          </p:cNvPr>
          <p:cNvPicPr>
            <a:picLocks noChangeAspect="1"/>
          </p:cNvPicPr>
          <p:nvPr/>
        </p:nvPicPr>
        <p:blipFill>
          <a:blip r:embed="rId3"/>
          <a:stretch>
            <a:fillRect/>
          </a:stretch>
        </p:blipFill>
        <p:spPr>
          <a:xfrm>
            <a:off x="0" y="0"/>
            <a:ext cx="12192000" cy="6857999"/>
          </a:xfrm>
          <a:prstGeom prst="rect">
            <a:avLst/>
          </a:prstGeom>
        </p:spPr>
      </p:pic>
      <p:sp>
        <p:nvSpPr>
          <p:cNvPr id="45058" name="Rectangle 2">
            <a:extLst>
              <a:ext uri="{FF2B5EF4-FFF2-40B4-BE49-F238E27FC236}">
                <a16:creationId xmlns:a16="http://schemas.microsoft.com/office/drawing/2014/main" id="{2CCBD868-5DAF-4632-A0C2-F61C4BDF7E3C}"/>
              </a:ext>
            </a:extLst>
          </p:cNvPr>
          <p:cNvSpPr>
            <a:spLocks noGrp="1" noChangeArrowheads="1"/>
          </p:cNvSpPr>
          <p:nvPr>
            <p:ph idx="1"/>
          </p:nvPr>
        </p:nvSpPr>
        <p:spPr>
          <a:xfrm>
            <a:off x="609600" y="0"/>
            <a:ext cx="10995660" cy="1780412"/>
          </a:xfrm>
        </p:spPr>
        <p:txBody>
          <a:bodyPr>
            <a:normAutofit/>
          </a:bodyPr>
          <a:lstStyle/>
          <a:p>
            <a:pPr marL="0" indent="0" algn="ctr">
              <a:lnSpc>
                <a:spcPct val="100000"/>
              </a:lnSpc>
              <a:spcBef>
                <a:spcPts val="0"/>
              </a:spcBef>
              <a:spcAft>
                <a:spcPts val="1200"/>
              </a:spcAft>
              <a:buNone/>
            </a:pPr>
            <a:r>
              <a:rPr lang="en-US" altLang="en-US" sz="3200" b="1" dirty="0">
                <a:solidFill>
                  <a:srgbClr val="0000CC"/>
                </a:solidFill>
              </a:rPr>
              <a:t>Philippians 3:20</a:t>
            </a:r>
          </a:p>
          <a:p>
            <a:pPr marL="0" indent="0" algn="just">
              <a:lnSpc>
                <a:spcPct val="100000"/>
              </a:lnSpc>
              <a:spcBef>
                <a:spcPts val="0"/>
              </a:spcBef>
              <a:spcAft>
                <a:spcPts val="1200"/>
              </a:spcAft>
              <a:buNone/>
            </a:pPr>
            <a:r>
              <a:rPr lang="en-US" altLang="en-US" dirty="0"/>
              <a:t>For </a:t>
            </a:r>
            <a:r>
              <a:rPr lang="en-US" altLang="en-US" b="1" dirty="0">
                <a:solidFill>
                  <a:srgbClr val="0000CC"/>
                </a:solidFill>
                <a:cs typeface="Calibri" panose="020F0502020204030204" pitchFamily="34" charset="0"/>
              </a:rPr>
              <a:t>our citizenship is in heaven</a:t>
            </a:r>
            <a:r>
              <a:rPr lang="en-US" altLang="en-US" dirty="0"/>
              <a:t>, from which also we </a:t>
            </a:r>
            <a:r>
              <a:rPr lang="en-US" altLang="en-US" b="1" dirty="0">
                <a:solidFill>
                  <a:srgbClr val="0000CC"/>
                </a:solidFill>
                <a:cs typeface="Calibri" panose="020F0502020204030204" pitchFamily="34" charset="0"/>
              </a:rPr>
              <a:t>eagerly wait for a Savior, the Lord Jesus Christ</a:t>
            </a:r>
            <a:r>
              <a:rPr lang="en-US" altLang="en-US" dirty="0"/>
              <a:t>;</a:t>
            </a:r>
          </a:p>
        </p:txBody>
      </p:sp>
      <p:pic>
        <p:nvPicPr>
          <p:cNvPr id="4" name="Picture 3">
            <a:extLst>
              <a:ext uri="{FF2B5EF4-FFF2-40B4-BE49-F238E27FC236}">
                <a16:creationId xmlns:a16="http://schemas.microsoft.com/office/drawing/2014/main" id="{3368CC2A-2E1E-4D68-A3FA-AD25FA2043DA}"/>
              </a:ext>
            </a:extLst>
          </p:cNvPr>
          <p:cNvPicPr>
            <a:picLocks noChangeAspect="1"/>
          </p:cNvPicPr>
          <p:nvPr/>
        </p:nvPicPr>
        <p:blipFill>
          <a:blip r:embed="rId4"/>
          <a:stretch>
            <a:fillRect/>
          </a:stretch>
        </p:blipFill>
        <p:spPr>
          <a:xfrm>
            <a:off x="2871216" y="1981200"/>
            <a:ext cx="6449569" cy="3200400"/>
          </a:xfrm>
          <a:prstGeom prst="rect">
            <a:avLst/>
          </a:prstGeom>
        </p:spPr>
      </p:pic>
    </p:spTree>
    <p:extLst>
      <p:ext uri="{BB962C8B-B14F-4D97-AF65-F5344CB8AC3E}">
        <p14:creationId xmlns:p14="http://schemas.microsoft.com/office/powerpoint/2010/main" val="128871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D4B59-4152-4E33-B39E-F6C6B480B997}"/>
              </a:ext>
            </a:extLst>
          </p:cNvPr>
          <p:cNvPicPr>
            <a:picLocks noChangeAspect="1"/>
          </p:cNvPicPr>
          <p:nvPr/>
        </p:nvPicPr>
        <p:blipFill>
          <a:blip r:embed="rId3"/>
          <a:stretch>
            <a:fillRect/>
          </a:stretch>
        </p:blipFill>
        <p:spPr>
          <a:xfrm>
            <a:off x="0" y="0"/>
            <a:ext cx="12192000" cy="6857999"/>
          </a:xfrm>
          <a:prstGeom prst="rect">
            <a:avLst/>
          </a:prstGeom>
        </p:spPr>
      </p:pic>
      <p:sp>
        <p:nvSpPr>
          <p:cNvPr id="45058" name="Rectangle 2">
            <a:extLst>
              <a:ext uri="{FF2B5EF4-FFF2-40B4-BE49-F238E27FC236}">
                <a16:creationId xmlns:a16="http://schemas.microsoft.com/office/drawing/2014/main" id="{2CCBD868-5DAF-4632-A0C2-F61C4BDF7E3C}"/>
              </a:ext>
            </a:extLst>
          </p:cNvPr>
          <p:cNvSpPr>
            <a:spLocks noGrp="1" noChangeArrowheads="1"/>
          </p:cNvSpPr>
          <p:nvPr>
            <p:ph idx="1"/>
          </p:nvPr>
        </p:nvSpPr>
        <p:spPr>
          <a:xfrm>
            <a:off x="609600" y="0"/>
            <a:ext cx="10995660" cy="220980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Colossians 3:2-4</a:t>
            </a:r>
          </a:p>
          <a:p>
            <a:pPr marL="0" indent="0" algn="just">
              <a:lnSpc>
                <a:spcPct val="100000"/>
              </a:lnSpc>
              <a:spcBef>
                <a:spcPts val="0"/>
              </a:spcBef>
              <a:spcAft>
                <a:spcPts val="1200"/>
              </a:spcAft>
              <a:buNone/>
            </a:pPr>
            <a:r>
              <a:rPr lang="en-US" altLang="en-US" baseline="30000" dirty="0"/>
              <a:t>2</a:t>
            </a:r>
            <a:r>
              <a:rPr lang="en-US" altLang="en-US" dirty="0"/>
              <a:t> </a:t>
            </a:r>
            <a:r>
              <a:rPr lang="en-US" altLang="en-US" b="1" dirty="0">
                <a:solidFill>
                  <a:srgbClr val="0000CC"/>
                </a:solidFill>
                <a:cs typeface="Calibri" panose="020F0502020204030204" pitchFamily="34" charset="0"/>
              </a:rPr>
              <a:t>Set your mind on the things above</a:t>
            </a:r>
            <a:r>
              <a:rPr lang="en-US" altLang="en-US" dirty="0"/>
              <a:t>, not on the things that are on earth. </a:t>
            </a:r>
            <a:r>
              <a:rPr lang="en-US" altLang="en-US" baseline="30000" dirty="0"/>
              <a:t>3 </a:t>
            </a:r>
            <a:r>
              <a:rPr lang="en-US" altLang="en-US" dirty="0"/>
              <a:t>For you have died and your life is hidden with Christ in God. </a:t>
            </a:r>
            <a:r>
              <a:rPr lang="en-US" altLang="en-US" baseline="30000" dirty="0"/>
              <a:t>4</a:t>
            </a:r>
            <a:r>
              <a:rPr lang="en-US" altLang="en-US" dirty="0"/>
              <a:t> When Christ, who is our life, is revealed, then you also will be revealed with Him in glory.</a:t>
            </a:r>
          </a:p>
        </p:txBody>
      </p:sp>
      <p:pic>
        <p:nvPicPr>
          <p:cNvPr id="3" name="Picture 2">
            <a:extLst>
              <a:ext uri="{FF2B5EF4-FFF2-40B4-BE49-F238E27FC236}">
                <a16:creationId xmlns:a16="http://schemas.microsoft.com/office/drawing/2014/main" id="{DAAEB245-589D-40FD-9265-1B680F997965}"/>
              </a:ext>
            </a:extLst>
          </p:cNvPr>
          <p:cNvPicPr>
            <a:picLocks noChangeAspect="1"/>
          </p:cNvPicPr>
          <p:nvPr/>
        </p:nvPicPr>
        <p:blipFill>
          <a:blip r:embed="rId4"/>
          <a:stretch>
            <a:fillRect/>
          </a:stretch>
        </p:blipFill>
        <p:spPr>
          <a:xfrm>
            <a:off x="4014007" y="1996440"/>
            <a:ext cx="4163986" cy="3108960"/>
          </a:xfrm>
          <a:prstGeom prst="rect">
            <a:avLst/>
          </a:prstGeom>
        </p:spPr>
      </p:pic>
    </p:spTree>
    <p:extLst>
      <p:ext uri="{BB962C8B-B14F-4D97-AF65-F5344CB8AC3E}">
        <p14:creationId xmlns:p14="http://schemas.microsoft.com/office/powerpoint/2010/main" val="3466267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6:16-24</a:t>
            </a:r>
          </a:p>
          <a:p>
            <a:pPr marL="0" marR="0" indent="0" algn="just">
              <a:lnSpc>
                <a:spcPct val="100000"/>
              </a:lnSpc>
              <a:spcBef>
                <a:spcPts val="0"/>
              </a:spcBef>
              <a:buNone/>
            </a:pPr>
            <a:r>
              <a:rPr lang="en-US" u="none" strike="noStrike" baseline="30000" dirty="0">
                <a:solidFill>
                  <a:srgbClr val="C00000"/>
                </a:solidFill>
                <a:effectLst/>
              </a:rPr>
              <a:t>19</a:t>
            </a:r>
            <a:r>
              <a:rPr lang="en-US" u="none" strike="noStrike" dirty="0">
                <a:solidFill>
                  <a:srgbClr val="C00000"/>
                </a:solidFill>
                <a:effectLst/>
              </a:rPr>
              <a:t> </a:t>
            </a:r>
            <a:r>
              <a:rPr lang="en-US" dirty="0">
                <a:solidFill>
                  <a:srgbClr val="C00000"/>
                </a:solidFill>
                <a:effectLst/>
              </a:rPr>
              <a:t>“Do not store up for yourselves treasures on earth, where moth and rust destroy, and where thieves break in and steal. </a:t>
            </a:r>
            <a:r>
              <a:rPr lang="en-US" u="none" strike="noStrike" baseline="30000" dirty="0">
                <a:solidFill>
                  <a:srgbClr val="C00000"/>
                </a:solidFill>
                <a:effectLst/>
              </a:rPr>
              <a:t>20</a:t>
            </a:r>
            <a:r>
              <a:rPr lang="en-US" u="none" strike="noStrike" dirty="0">
                <a:solidFill>
                  <a:srgbClr val="C00000"/>
                </a:solidFill>
                <a:effectLst/>
              </a:rPr>
              <a:t> </a:t>
            </a:r>
            <a:r>
              <a:rPr lang="en-US" dirty="0">
                <a:solidFill>
                  <a:srgbClr val="C00000"/>
                </a:solidFill>
                <a:effectLst/>
              </a:rPr>
              <a:t>“But store up for yourselves treasures in heaven, where neither moth nor rust destroys, and where thieves do not break in or steal; </a:t>
            </a:r>
            <a:r>
              <a:rPr lang="en-US" u="none" strike="noStrike" baseline="30000" dirty="0">
                <a:solidFill>
                  <a:srgbClr val="C00000"/>
                </a:solidFill>
                <a:effectLst/>
              </a:rPr>
              <a:t>21</a:t>
            </a:r>
            <a:r>
              <a:rPr lang="en-US" u="none" strike="noStrike" dirty="0">
                <a:solidFill>
                  <a:srgbClr val="C00000"/>
                </a:solidFill>
                <a:effectLst/>
              </a:rPr>
              <a:t> </a:t>
            </a:r>
            <a:r>
              <a:rPr lang="en-US" dirty="0">
                <a:solidFill>
                  <a:srgbClr val="C00000"/>
                </a:solidFill>
                <a:effectLst/>
              </a:rPr>
              <a:t>for where your treasure is, there your heart will be also. </a:t>
            </a:r>
            <a:r>
              <a:rPr lang="en-US" b="1" u="none" strike="noStrike" baseline="30000" dirty="0">
                <a:solidFill>
                  <a:srgbClr val="C00000"/>
                </a:solidFill>
                <a:effectLst/>
                <a:highlight>
                  <a:srgbClr val="FFFF00"/>
                </a:highlight>
              </a:rPr>
              <a:t>22</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“The eye is the lamp of the body; so then if your eye is clear, your whole body will be full of light. </a:t>
            </a:r>
            <a:r>
              <a:rPr lang="en-US" b="1" u="none" strike="noStrike" baseline="30000" dirty="0">
                <a:solidFill>
                  <a:srgbClr val="C00000"/>
                </a:solidFill>
                <a:effectLst/>
                <a:highlight>
                  <a:srgbClr val="FFFF00"/>
                </a:highlight>
              </a:rPr>
              <a:t>23</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“But if your eye is bad, your whole body will be full of darkness. If then the light that is in you is darkness, how great is the darkness! </a:t>
            </a:r>
            <a:r>
              <a:rPr lang="en-US" u="none" strike="noStrike" baseline="30000" dirty="0">
                <a:solidFill>
                  <a:srgbClr val="C00000"/>
                </a:solidFill>
                <a:effectLst/>
              </a:rPr>
              <a:t>24</a:t>
            </a:r>
            <a:r>
              <a:rPr lang="en-US" u="none" strike="noStrike" dirty="0">
                <a:solidFill>
                  <a:srgbClr val="C00000"/>
                </a:solidFill>
                <a:effectLst/>
              </a:rPr>
              <a:t> </a:t>
            </a:r>
            <a:r>
              <a:rPr lang="en-US" dirty="0">
                <a:solidFill>
                  <a:srgbClr val="C00000"/>
                </a:solidFill>
                <a:effectLst/>
              </a:rPr>
              <a:t>“No one can serve two masters; for either he will hate the one and love the other, or he will be devoted to one and despise the other. You cannot serve God and wealth.</a:t>
            </a:r>
          </a:p>
        </p:txBody>
      </p:sp>
    </p:spTree>
    <p:extLst>
      <p:ext uri="{BB962C8B-B14F-4D97-AF65-F5344CB8AC3E}">
        <p14:creationId xmlns:p14="http://schemas.microsoft.com/office/powerpoint/2010/main" val="419771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7D8D9F7F-0781-48EB-A62C-99FB450E92F8}"/>
              </a:ext>
            </a:extLst>
          </p:cNvPr>
          <p:cNvSpPr>
            <a:spLocks noGrp="1" noChangeArrowheads="1"/>
          </p:cNvSpPr>
          <p:nvPr>
            <p:ph sz="half" idx="1"/>
          </p:nvPr>
        </p:nvSpPr>
        <p:spPr>
          <a:xfrm>
            <a:off x="609600" y="1828800"/>
            <a:ext cx="10972794" cy="914400"/>
          </a:xfrm>
        </p:spPr>
        <p:txBody>
          <a:bodyPr>
            <a:noAutofit/>
          </a:bodyPr>
          <a:lstStyle/>
          <a:p>
            <a:pPr marL="342900" indent="-342900">
              <a:lnSpc>
                <a:spcPct val="110000"/>
              </a:lnSpc>
              <a:spcBef>
                <a:spcPts val="0"/>
              </a:spcBef>
              <a:spcAft>
                <a:spcPts val="1200"/>
              </a:spcAft>
            </a:pPr>
            <a:r>
              <a:rPr lang="en-US" altLang="en-US" dirty="0"/>
              <a:t>In the Sermon on the Mount (chapters 5-7 of Matthew) </a:t>
            </a:r>
            <a:r>
              <a:rPr lang="en-US" altLang="en-US" b="1" dirty="0">
                <a:solidFill>
                  <a:srgbClr val="0000CC"/>
                </a:solidFill>
                <a:cs typeface="Calibri" panose="020F0502020204030204" pitchFamily="34" charset="0"/>
              </a:rPr>
              <a:t>Jesus speaks of ‘eyes’ more than once in each chapter.</a:t>
            </a:r>
          </a:p>
        </p:txBody>
      </p:sp>
      <p:pic>
        <p:nvPicPr>
          <p:cNvPr id="21513" name="Picture 9" descr="eyes through hands over face">
            <a:extLst>
              <a:ext uri="{FF2B5EF4-FFF2-40B4-BE49-F238E27FC236}">
                <a16:creationId xmlns:a16="http://schemas.microsoft.com/office/drawing/2014/main" id="{914E5196-1C19-441D-86C6-DF91E98F9694}"/>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l="13484" t="7230" b="6006"/>
          <a:stretch>
            <a:fillRect/>
          </a:stretch>
        </p:blipFill>
        <p:spPr bwMode="auto">
          <a:xfrm>
            <a:off x="6253238" y="2971800"/>
            <a:ext cx="2738362"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21514" name="Picture 10" descr="hands over eyes_eyes seeing through">
            <a:extLst>
              <a:ext uri="{FF2B5EF4-FFF2-40B4-BE49-F238E27FC236}">
                <a16:creationId xmlns:a16="http://schemas.microsoft.com/office/drawing/2014/main" id="{6F299EB5-6FEE-4B11-8658-D2D5CECA7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353"/>
          <a:stretch>
            <a:fillRect/>
          </a:stretch>
        </p:blipFill>
        <p:spPr bwMode="auto">
          <a:xfrm>
            <a:off x="2895600" y="2971800"/>
            <a:ext cx="2749250" cy="3657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80BB50F9-797D-45FB-BDF5-F6323B366DB6}"/>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eyes have it …”</a:t>
            </a:r>
          </a:p>
          <a:p>
            <a:r>
              <a:rPr lang="en-US" altLang="en-US" sz="2400" b="1" dirty="0">
                <a:solidFill>
                  <a:srgbClr val="0000CC"/>
                </a:solidFill>
                <a:latin typeface="Calibri" panose="020F0502020204030204" pitchFamily="34" charset="0"/>
                <a:ea typeface="+mn-ea"/>
                <a:cs typeface="Calibri" panose="020F0502020204030204" pitchFamily="34" charset="0"/>
              </a:rPr>
              <a:t>Matthew 6:22-23</a:t>
            </a:r>
          </a:p>
        </p:txBody>
      </p:sp>
      <p:sp>
        <p:nvSpPr>
          <p:cNvPr id="9" name="Text Box 4">
            <a:extLst>
              <a:ext uri="{FF2B5EF4-FFF2-40B4-BE49-F238E27FC236}">
                <a16:creationId xmlns:a16="http://schemas.microsoft.com/office/drawing/2014/main" id="{330ADF9C-8FC7-4D4A-8A73-3F7AAB5D32D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0F9472FF-9CFB-46D9-BBA6-9AC8217FB319}"/>
              </a:ext>
            </a:extLst>
          </p:cNvPr>
          <p:cNvSpPr>
            <a:spLocks noGrp="1" noChangeArrowheads="1"/>
          </p:cNvSpPr>
          <p:nvPr>
            <p:ph sz="half" idx="1"/>
          </p:nvPr>
        </p:nvSpPr>
        <p:spPr>
          <a:xfrm>
            <a:off x="4724400" y="1828800"/>
            <a:ext cx="6858000" cy="3657600"/>
          </a:xfrm>
        </p:spPr>
        <p:txBody>
          <a:bodyPr>
            <a:normAutofit/>
          </a:bodyPr>
          <a:lstStyle/>
          <a:p>
            <a:pPr marL="342900" indent="-342900" algn="just">
              <a:lnSpc>
                <a:spcPct val="100000"/>
              </a:lnSpc>
              <a:spcBef>
                <a:spcPts val="0"/>
              </a:spcBef>
              <a:spcAft>
                <a:spcPts val="1200"/>
              </a:spcAft>
            </a:pPr>
            <a:r>
              <a:rPr lang="en-US" altLang="en-US" sz="2800" dirty="0"/>
              <a:t>In verses 22-23 </a:t>
            </a:r>
            <a:r>
              <a:rPr lang="en-US" altLang="en-US" dirty="0"/>
              <a:t>Jesus is not telling people to take good care of their eyes, He’s </a:t>
            </a:r>
            <a:r>
              <a:rPr lang="en-US" altLang="en-US" sz="2800" dirty="0"/>
              <a:t>talking about </a:t>
            </a:r>
            <a:r>
              <a:rPr lang="en-US" altLang="en-US" b="1" dirty="0">
                <a:solidFill>
                  <a:srgbClr val="0000CC"/>
                </a:solidFill>
                <a:cs typeface="Calibri" panose="020F0502020204030204" pitchFamily="34" charset="0"/>
              </a:rPr>
              <a:t>how one views the world, spiritually speaking, contrasting darkness and light.</a:t>
            </a:r>
          </a:p>
        </p:txBody>
      </p:sp>
      <p:pic>
        <p:nvPicPr>
          <p:cNvPr id="115722" name="Picture 10" descr="ophthalmologist">
            <a:extLst>
              <a:ext uri="{FF2B5EF4-FFF2-40B4-BE49-F238E27FC236}">
                <a16:creationId xmlns:a16="http://schemas.microsoft.com/office/drawing/2014/main" id="{D146AC3B-990A-4064-9ED5-C7C7523EE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1" y="1828800"/>
            <a:ext cx="3878579" cy="4572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5523D76B-8C0C-44C4-AFD2-A41C26F27E11}"/>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eyes have it …”</a:t>
            </a:r>
          </a:p>
          <a:p>
            <a:r>
              <a:rPr lang="en-US" altLang="en-US" sz="2400" b="1" dirty="0">
                <a:solidFill>
                  <a:srgbClr val="0000CC"/>
                </a:solidFill>
                <a:latin typeface="Calibri" panose="020F0502020204030204" pitchFamily="34" charset="0"/>
                <a:ea typeface="+mn-ea"/>
                <a:cs typeface="Calibri" panose="020F0502020204030204" pitchFamily="34" charset="0"/>
              </a:rPr>
              <a:t>Matthew 6:22-23</a:t>
            </a:r>
          </a:p>
        </p:txBody>
      </p:sp>
      <p:sp>
        <p:nvSpPr>
          <p:cNvPr id="10" name="Text Box 4">
            <a:extLst>
              <a:ext uri="{FF2B5EF4-FFF2-40B4-BE49-F238E27FC236}">
                <a16:creationId xmlns:a16="http://schemas.microsoft.com/office/drawing/2014/main" id="{661BAD57-8D37-4AE8-89FF-FD730B0EA46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496118-F99E-4F22-AED9-544D054CDE70}"/>
              </a:ext>
            </a:extLst>
          </p:cNvPr>
          <p:cNvPicPr>
            <a:picLocks noChangeAspect="1"/>
          </p:cNvPicPr>
          <p:nvPr/>
        </p:nvPicPr>
        <p:blipFill>
          <a:blip r:embed="rId3"/>
          <a:stretch>
            <a:fillRect/>
          </a:stretch>
        </p:blipFill>
        <p:spPr>
          <a:xfrm>
            <a:off x="1656964" y="609600"/>
            <a:ext cx="8878073" cy="5943600"/>
          </a:xfrm>
          <a:prstGeom prst="rect">
            <a:avLst/>
          </a:prstGeom>
          <a:ln>
            <a:solidFill>
              <a:schemeClr val="tx1"/>
            </a:solidFill>
          </a:ln>
        </p:spPr>
      </p:pic>
      <p:sp>
        <p:nvSpPr>
          <p:cNvPr id="3" name="Text Box 4">
            <a:extLst>
              <a:ext uri="{FF2B5EF4-FFF2-40B4-BE49-F238E27FC236}">
                <a16:creationId xmlns:a16="http://schemas.microsoft.com/office/drawing/2014/main" id="{C64A43E3-787E-FBE8-A2D4-4F476C76EB9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9CE503-F022-443A-889C-9D5EB785633C}"/>
              </a:ext>
            </a:extLst>
          </p:cNvPr>
          <p:cNvPicPr>
            <a:picLocks noChangeAspect="1"/>
          </p:cNvPicPr>
          <p:nvPr/>
        </p:nvPicPr>
        <p:blipFill>
          <a:blip r:embed="rId3"/>
          <a:stretch>
            <a:fillRect/>
          </a:stretch>
        </p:blipFill>
        <p:spPr>
          <a:xfrm>
            <a:off x="1656964" y="609600"/>
            <a:ext cx="8878073" cy="5943600"/>
          </a:xfrm>
          <a:prstGeom prst="rect">
            <a:avLst/>
          </a:prstGeom>
          <a:ln>
            <a:solidFill>
              <a:schemeClr val="tx1"/>
            </a:solidFill>
          </a:ln>
        </p:spPr>
      </p:pic>
      <p:sp>
        <p:nvSpPr>
          <p:cNvPr id="61444" name="Text Box 4">
            <a:extLst>
              <a:ext uri="{FF2B5EF4-FFF2-40B4-BE49-F238E27FC236}">
                <a16:creationId xmlns:a16="http://schemas.microsoft.com/office/drawing/2014/main" id="{7DDEB7F8-7F12-4587-8CED-E82CD15547CE}"/>
              </a:ext>
            </a:extLst>
          </p:cNvPr>
          <p:cNvSpPr txBox="1">
            <a:spLocks noChangeArrowheads="1"/>
          </p:cNvSpPr>
          <p:nvPr/>
        </p:nvSpPr>
        <p:spPr bwMode="auto">
          <a:xfrm>
            <a:off x="1676400" y="609600"/>
            <a:ext cx="3429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latin typeface="+mn-lt"/>
              </a:rPr>
              <a:t>We have five senses in the physical realm…</a:t>
            </a:r>
          </a:p>
        </p:txBody>
      </p:sp>
      <p:sp>
        <p:nvSpPr>
          <p:cNvPr id="61445" name="Text Box 5">
            <a:extLst>
              <a:ext uri="{FF2B5EF4-FFF2-40B4-BE49-F238E27FC236}">
                <a16:creationId xmlns:a16="http://schemas.microsoft.com/office/drawing/2014/main" id="{885AB8A8-3413-4AB5-8880-C80068B72768}"/>
              </a:ext>
            </a:extLst>
          </p:cNvPr>
          <p:cNvSpPr txBox="1">
            <a:spLocks noChangeArrowheads="1"/>
          </p:cNvSpPr>
          <p:nvPr/>
        </p:nvSpPr>
        <p:spPr bwMode="auto">
          <a:xfrm>
            <a:off x="6858000" y="609600"/>
            <a:ext cx="3657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latin typeface="+mn-lt"/>
              </a:rPr>
              <a:t>…and we have the ‘analog’ of these five in the spiritual realm!</a:t>
            </a:r>
          </a:p>
        </p:txBody>
      </p:sp>
      <p:pic>
        <p:nvPicPr>
          <p:cNvPr id="61447" name="Picture 7" descr="ear-closeup">
            <a:extLst>
              <a:ext uri="{FF2B5EF4-FFF2-40B4-BE49-F238E27FC236}">
                <a16:creationId xmlns:a16="http://schemas.microsoft.com/office/drawing/2014/main" id="{4924CB26-4AD5-4A48-B7BB-8139A327D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029200"/>
            <a:ext cx="914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1448" name="Picture 8" descr="ilimb">
            <a:extLst>
              <a:ext uri="{FF2B5EF4-FFF2-40B4-BE49-F238E27FC236}">
                <a16:creationId xmlns:a16="http://schemas.microsoft.com/office/drawing/2014/main" id="{701A1787-FCCF-4AF5-B586-34F215BFD8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49" r="6250"/>
          <a:stretch>
            <a:fillRect/>
          </a:stretch>
        </p:blipFill>
        <p:spPr bwMode="auto">
          <a:xfrm>
            <a:off x="4572000" y="5011737"/>
            <a:ext cx="2590800" cy="1389063"/>
          </a:xfrm>
          <a:prstGeom prst="rect">
            <a:avLst/>
          </a:prstGeom>
          <a:noFill/>
          <a:extLst>
            <a:ext uri="{909E8E84-426E-40DD-AFC4-6F175D3DCCD1}">
              <a14:hiddenFill xmlns:a14="http://schemas.microsoft.com/office/drawing/2010/main">
                <a:solidFill>
                  <a:srgbClr val="FFFFFF"/>
                </a:solidFill>
              </a14:hiddenFill>
            </a:ext>
          </a:extLst>
        </p:spPr>
      </p:pic>
      <p:pic>
        <p:nvPicPr>
          <p:cNvPr id="61449" name="Picture 9" descr="nose_052209_m">
            <a:extLst>
              <a:ext uri="{FF2B5EF4-FFF2-40B4-BE49-F238E27FC236}">
                <a16:creationId xmlns:a16="http://schemas.microsoft.com/office/drawing/2014/main" id="{47550F73-09E4-4266-A872-9AD855FCB4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4685" r="10133" b="52667"/>
          <a:stretch>
            <a:fillRect/>
          </a:stretch>
        </p:blipFill>
        <p:spPr bwMode="auto">
          <a:xfrm>
            <a:off x="7315200" y="5029200"/>
            <a:ext cx="1143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1450" name="Picture 10" descr="tongue">
            <a:extLst>
              <a:ext uri="{FF2B5EF4-FFF2-40B4-BE49-F238E27FC236}">
                <a16:creationId xmlns:a16="http://schemas.microsoft.com/office/drawing/2014/main" id="{A155ECB8-FA82-48DF-9F3F-605E82C5E3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5029200"/>
            <a:ext cx="1905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1452" name="Picture 12" descr="eye looking left center right animated">
            <a:extLst>
              <a:ext uri="{FF2B5EF4-FFF2-40B4-BE49-F238E27FC236}">
                <a16:creationId xmlns:a16="http://schemas.microsoft.com/office/drawing/2014/main" id="{E64D3D18-5926-4ACC-BEBC-C3CE3C42F2E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502920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CD4C132A-69A8-3996-D0D6-1D38A2098CE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2637144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ABC86D-0386-41B7-82D8-FF60DABAAF5D}"/>
              </a:ext>
            </a:extLst>
          </p:cNvPr>
          <p:cNvPicPr>
            <a:picLocks noChangeAspect="1"/>
          </p:cNvPicPr>
          <p:nvPr/>
        </p:nvPicPr>
        <p:blipFill rotWithShape="1">
          <a:blip r:embed="rId2"/>
          <a:srcRect t="828"/>
          <a:stretch/>
        </p:blipFill>
        <p:spPr>
          <a:xfrm>
            <a:off x="1141874" y="609600"/>
            <a:ext cx="9908253" cy="5943600"/>
          </a:xfrm>
          <a:prstGeom prst="rect">
            <a:avLst/>
          </a:prstGeom>
        </p:spPr>
      </p:pic>
      <p:sp>
        <p:nvSpPr>
          <p:cNvPr id="4" name="Text Box 4">
            <a:extLst>
              <a:ext uri="{FF2B5EF4-FFF2-40B4-BE49-F238E27FC236}">
                <a16:creationId xmlns:a16="http://schemas.microsoft.com/office/drawing/2014/main" id="{B5A09D72-3852-D253-7647-7C6C01C99BA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1985726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Line 2">
            <a:extLst>
              <a:ext uri="{FF2B5EF4-FFF2-40B4-BE49-F238E27FC236}">
                <a16:creationId xmlns:a16="http://schemas.microsoft.com/office/drawing/2014/main" id="{EF2F805E-C293-465E-8BAE-82FA9960CA7A}"/>
              </a:ext>
            </a:extLst>
          </p:cNvPr>
          <p:cNvSpPr>
            <a:spLocks noChangeShapeType="1"/>
          </p:cNvSpPr>
          <p:nvPr/>
        </p:nvSpPr>
        <p:spPr bwMode="auto">
          <a:xfrm>
            <a:off x="6096000" y="685800"/>
            <a:ext cx="0" cy="5486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7347" name="Oval 3">
            <a:extLst>
              <a:ext uri="{FF2B5EF4-FFF2-40B4-BE49-F238E27FC236}">
                <a16:creationId xmlns:a16="http://schemas.microsoft.com/office/drawing/2014/main" id="{3AD077FD-C47B-4104-9BE7-171B409974EA}"/>
              </a:ext>
            </a:extLst>
          </p:cNvPr>
          <p:cNvSpPr>
            <a:spLocks noChangeArrowheads="1"/>
          </p:cNvSpPr>
          <p:nvPr/>
        </p:nvSpPr>
        <p:spPr bwMode="auto">
          <a:xfrm>
            <a:off x="3810000" y="1143000"/>
            <a:ext cx="4572000" cy="4572000"/>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48" name="Oval 4">
            <a:extLst>
              <a:ext uri="{FF2B5EF4-FFF2-40B4-BE49-F238E27FC236}">
                <a16:creationId xmlns:a16="http://schemas.microsoft.com/office/drawing/2014/main" id="{40711A7C-398C-4DDB-A664-E4846E93087B}"/>
              </a:ext>
            </a:extLst>
          </p:cNvPr>
          <p:cNvSpPr>
            <a:spLocks noChangeArrowheads="1"/>
          </p:cNvSpPr>
          <p:nvPr/>
        </p:nvSpPr>
        <p:spPr bwMode="auto">
          <a:xfrm>
            <a:off x="4800600" y="2209800"/>
            <a:ext cx="2590800" cy="2514600"/>
          </a:xfrm>
          <a:prstGeom prst="ellipse">
            <a:avLst/>
          </a:prstGeom>
          <a:solidFill>
            <a:srgbClr val="FFFFCC"/>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49" name="Text Box 5">
            <a:extLst>
              <a:ext uri="{FF2B5EF4-FFF2-40B4-BE49-F238E27FC236}">
                <a16:creationId xmlns:a16="http://schemas.microsoft.com/office/drawing/2014/main" id="{C6716FA0-865E-49D9-8C86-C2A321779430}"/>
              </a:ext>
            </a:extLst>
          </p:cNvPr>
          <p:cNvSpPr txBox="1">
            <a:spLocks noChangeArrowheads="1"/>
          </p:cNvSpPr>
          <p:nvPr/>
        </p:nvSpPr>
        <p:spPr bwMode="auto">
          <a:xfrm>
            <a:off x="4876800" y="1676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BODY</a:t>
            </a:r>
          </a:p>
        </p:txBody>
      </p:sp>
      <p:sp>
        <p:nvSpPr>
          <p:cNvPr id="57350" name="Text Box 6">
            <a:extLst>
              <a:ext uri="{FF2B5EF4-FFF2-40B4-BE49-F238E27FC236}">
                <a16:creationId xmlns:a16="http://schemas.microsoft.com/office/drawing/2014/main" id="{27BFC497-89B6-4BC0-954D-9E85B422F016}"/>
              </a:ext>
            </a:extLst>
          </p:cNvPr>
          <p:cNvSpPr txBox="1">
            <a:spLocks noChangeArrowheads="1"/>
          </p:cNvSpPr>
          <p:nvPr/>
        </p:nvSpPr>
        <p:spPr bwMode="auto">
          <a:xfrm>
            <a:off x="4800600" y="32766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BRAIN</a:t>
            </a:r>
          </a:p>
        </p:txBody>
      </p:sp>
      <p:sp>
        <p:nvSpPr>
          <p:cNvPr id="57351" name="Text Box 7">
            <a:extLst>
              <a:ext uri="{FF2B5EF4-FFF2-40B4-BE49-F238E27FC236}">
                <a16:creationId xmlns:a16="http://schemas.microsoft.com/office/drawing/2014/main" id="{7E3626CE-11A7-4535-BE91-C3B82E70129F}"/>
              </a:ext>
            </a:extLst>
          </p:cNvPr>
          <p:cNvSpPr txBox="1">
            <a:spLocks noChangeArrowheads="1"/>
          </p:cNvSpPr>
          <p:nvPr/>
        </p:nvSpPr>
        <p:spPr bwMode="auto">
          <a:xfrm>
            <a:off x="6172200" y="3276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SOUL</a:t>
            </a:r>
          </a:p>
        </p:txBody>
      </p:sp>
      <p:sp>
        <p:nvSpPr>
          <p:cNvPr id="57352" name="Text Box 8">
            <a:extLst>
              <a:ext uri="{FF2B5EF4-FFF2-40B4-BE49-F238E27FC236}">
                <a16:creationId xmlns:a16="http://schemas.microsoft.com/office/drawing/2014/main" id="{52896C93-EEC5-4709-A137-04E330DABD32}"/>
              </a:ext>
            </a:extLst>
          </p:cNvPr>
          <p:cNvSpPr txBox="1">
            <a:spLocks noChangeArrowheads="1"/>
          </p:cNvSpPr>
          <p:nvPr/>
        </p:nvSpPr>
        <p:spPr bwMode="auto">
          <a:xfrm>
            <a:off x="6172200" y="1676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SPIRIT</a:t>
            </a:r>
          </a:p>
        </p:txBody>
      </p:sp>
      <p:sp>
        <p:nvSpPr>
          <p:cNvPr id="57353" name="Text Box 9">
            <a:extLst>
              <a:ext uri="{FF2B5EF4-FFF2-40B4-BE49-F238E27FC236}">
                <a16:creationId xmlns:a16="http://schemas.microsoft.com/office/drawing/2014/main" id="{AC251227-3FC6-4974-B9B8-38DBE2143519}"/>
              </a:ext>
            </a:extLst>
          </p:cNvPr>
          <p:cNvSpPr txBox="1">
            <a:spLocks noChangeArrowheads="1"/>
          </p:cNvSpPr>
          <p:nvPr/>
        </p:nvSpPr>
        <p:spPr bwMode="auto">
          <a:xfrm>
            <a:off x="1752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00FF"/>
                </a:solidFill>
              </a:rPr>
              <a:t>PHYSICAL REALM</a:t>
            </a:r>
          </a:p>
        </p:txBody>
      </p:sp>
      <p:sp>
        <p:nvSpPr>
          <p:cNvPr id="57354" name="Text Box 10">
            <a:extLst>
              <a:ext uri="{FF2B5EF4-FFF2-40B4-BE49-F238E27FC236}">
                <a16:creationId xmlns:a16="http://schemas.microsoft.com/office/drawing/2014/main" id="{44DBDF56-F322-4C61-80CD-F6780AF32F01}"/>
              </a:ext>
            </a:extLst>
          </p:cNvPr>
          <p:cNvSpPr txBox="1">
            <a:spLocks noChangeArrowheads="1"/>
          </p:cNvSpPr>
          <p:nvPr/>
        </p:nvSpPr>
        <p:spPr bwMode="auto">
          <a:xfrm>
            <a:off x="6324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00FF"/>
                </a:solidFill>
              </a:rPr>
              <a:t>SPIRITUAL REALM</a:t>
            </a:r>
          </a:p>
        </p:txBody>
      </p:sp>
      <p:sp>
        <p:nvSpPr>
          <p:cNvPr id="57355" name="Text Box 11">
            <a:extLst>
              <a:ext uri="{FF2B5EF4-FFF2-40B4-BE49-F238E27FC236}">
                <a16:creationId xmlns:a16="http://schemas.microsoft.com/office/drawing/2014/main" id="{86104837-D0A4-44EF-B9F1-20A31E9BF7FC}"/>
              </a:ext>
            </a:extLst>
          </p:cNvPr>
          <p:cNvSpPr txBox="1">
            <a:spLocks noChangeArrowheads="1"/>
          </p:cNvSpPr>
          <p:nvPr/>
        </p:nvSpPr>
        <p:spPr bwMode="auto">
          <a:xfrm>
            <a:off x="1905000" y="6096000"/>
            <a:ext cx="8305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t>A BIBLICAL PHYSICAL / SPIRITUAL ANATOMY</a:t>
            </a:r>
          </a:p>
        </p:txBody>
      </p:sp>
      <p:sp>
        <p:nvSpPr>
          <p:cNvPr id="57356" name="Line 12">
            <a:extLst>
              <a:ext uri="{FF2B5EF4-FFF2-40B4-BE49-F238E27FC236}">
                <a16:creationId xmlns:a16="http://schemas.microsoft.com/office/drawing/2014/main" id="{D13191DC-B033-4317-85FC-C48C082E3D4B}"/>
              </a:ext>
            </a:extLst>
          </p:cNvPr>
          <p:cNvSpPr>
            <a:spLocks noChangeShapeType="1"/>
          </p:cNvSpPr>
          <p:nvPr/>
        </p:nvSpPr>
        <p:spPr bwMode="auto">
          <a:xfrm>
            <a:off x="6096000" y="2209800"/>
            <a:ext cx="0" cy="2514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 Box 4">
            <a:extLst>
              <a:ext uri="{FF2B5EF4-FFF2-40B4-BE49-F238E27FC236}">
                <a16:creationId xmlns:a16="http://schemas.microsoft.com/office/drawing/2014/main" id="{353DBEBF-20D9-30C3-8249-F2ABA01AE99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Oval 3">
            <a:extLst>
              <a:ext uri="{FF2B5EF4-FFF2-40B4-BE49-F238E27FC236}">
                <a16:creationId xmlns:a16="http://schemas.microsoft.com/office/drawing/2014/main" id="{5FD57BF6-9D90-4DA7-9971-372339736B99}"/>
              </a:ext>
            </a:extLst>
          </p:cNvPr>
          <p:cNvSpPr>
            <a:spLocks noChangeArrowheads="1"/>
          </p:cNvSpPr>
          <p:nvPr/>
        </p:nvSpPr>
        <p:spPr bwMode="auto">
          <a:xfrm>
            <a:off x="3810000" y="1143000"/>
            <a:ext cx="4572000" cy="4572000"/>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2" name="Oval 4">
            <a:extLst>
              <a:ext uri="{FF2B5EF4-FFF2-40B4-BE49-F238E27FC236}">
                <a16:creationId xmlns:a16="http://schemas.microsoft.com/office/drawing/2014/main" id="{C14E50BC-706F-4A2F-B0E9-5401064A81E5}"/>
              </a:ext>
            </a:extLst>
          </p:cNvPr>
          <p:cNvSpPr>
            <a:spLocks noChangeArrowheads="1"/>
          </p:cNvSpPr>
          <p:nvPr/>
        </p:nvSpPr>
        <p:spPr bwMode="auto">
          <a:xfrm>
            <a:off x="4800600" y="2209800"/>
            <a:ext cx="2590800" cy="2514600"/>
          </a:xfrm>
          <a:prstGeom prst="ellipse">
            <a:avLst/>
          </a:prstGeom>
          <a:solidFill>
            <a:srgbClr val="FFFFCC"/>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3" name="Text Box 5">
            <a:extLst>
              <a:ext uri="{FF2B5EF4-FFF2-40B4-BE49-F238E27FC236}">
                <a16:creationId xmlns:a16="http://schemas.microsoft.com/office/drawing/2014/main" id="{8CC6ACD2-A76B-43BF-B0BA-4677BAB504EF}"/>
              </a:ext>
            </a:extLst>
          </p:cNvPr>
          <p:cNvSpPr txBox="1">
            <a:spLocks noChangeArrowheads="1"/>
          </p:cNvSpPr>
          <p:nvPr/>
        </p:nvSpPr>
        <p:spPr bwMode="auto">
          <a:xfrm>
            <a:off x="4876800" y="1676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BODY</a:t>
            </a:r>
          </a:p>
        </p:txBody>
      </p:sp>
      <p:sp>
        <p:nvSpPr>
          <p:cNvPr id="58374" name="Text Box 6">
            <a:extLst>
              <a:ext uri="{FF2B5EF4-FFF2-40B4-BE49-F238E27FC236}">
                <a16:creationId xmlns:a16="http://schemas.microsoft.com/office/drawing/2014/main" id="{D1ADEBE9-5AE8-4D39-BCB7-314C57ACDA60}"/>
              </a:ext>
            </a:extLst>
          </p:cNvPr>
          <p:cNvSpPr txBox="1">
            <a:spLocks noChangeArrowheads="1"/>
          </p:cNvSpPr>
          <p:nvPr/>
        </p:nvSpPr>
        <p:spPr bwMode="auto">
          <a:xfrm>
            <a:off x="2057400" y="32766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BRAIN</a:t>
            </a:r>
          </a:p>
        </p:txBody>
      </p:sp>
      <p:sp>
        <p:nvSpPr>
          <p:cNvPr id="58375" name="Text Box 7">
            <a:extLst>
              <a:ext uri="{FF2B5EF4-FFF2-40B4-BE49-F238E27FC236}">
                <a16:creationId xmlns:a16="http://schemas.microsoft.com/office/drawing/2014/main" id="{E6D8A2B5-BF6E-4A3E-8807-5D389E2BC434}"/>
              </a:ext>
            </a:extLst>
          </p:cNvPr>
          <p:cNvSpPr txBox="1">
            <a:spLocks noChangeArrowheads="1"/>
          </p:cNvSpPr>
          <p:nvPr/>
        </p:nvSpPr>
        <p:spPr bwMode="auto">
          <a:xfrm>
            <a:off x="8915400" y="3276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SOUL</a:t>
            </a:r>
          </a:p>
        </p:txBody>
      </p:sp>
      <p:sp>
        <p:nvSpPr>
          <p:cNvPr id="58376" name="Text Box 8">
            <a:extLst>
              <a:ext uri="{FF2B5EF4-FFF2-40B4-BE49-F238E27FC236}">
                <a16:creationId xmlns:a16="http://schemas.microsoft.com/office/drawing/2014/main" id="{8C3945C3-AC91-4ADD-A2C7-5438B9A49A89}"/>
              </a:ext>
            </a:extLst>
          </p:cNvPr>
          <p:cNvSpPr txBox="1">
            <a:spLocks noChangeArrowheads="1"/>
          </p:cNvSpPr>
          <p:nvPr/>
        </p:nvSpPr>
        <p:spPr bwMode="auto">
          <a:xfrm>
            <a:off x="6172200" y="1676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SPIRIT</a:t>
            </a:r>
          </a:p>
        </p:txBody>
      </p:sp>
      <p:sp>
        <p:nvSpPr>
          <p:cNvPr id="58379" name="Text Box 11">
            <a:extLst>
              <a:ext uri="{FF2B5EF4-FFF2-40B4-BE49-F238E27FC236}">
                <a16:creationId xmlns:a16="http://schemas.microsoft.com/office/drawing/2014/main" id="{1F74E188-7A66-4850-962B-FEF7B2008CDE}"/>
              </a:ext>
            </a:extLst>
          </p:cNvPr>
          <p:cNvSpPr txBox="1">
            <a:spLocks noChangeArrowheads="1"/>
          </p:cNvSpPr>
          <p:nvPr/>
        </p:nvSpPr>
        <p:spPr bwMode="auto">
          <a:xfrm>
            <a:off x="5486400" y="2514600"/>
            <a:ext cx="12192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MIND</a:t>
            </a:r>
          </a:p>
        </p:txBody>
      </p:sp>
      <p:sp>
        <p:nvSpPr>
          <p:cNvPr id="58380" name="Text Box 12">
            <a:extLst>
              <a:ext uri="{FF2B5EF4-FFF2-40B4-BE49-F238E27FC236}">
                <a16:creationId xmlns:a16="http://schemas.microsoft.com/office/drawing/2014/main" id="{40773583-DFFD-4C74-8B48-D22A6E5253D3}"/>
              </a:ext>
            </a:extLst>
          </p:cNvPr>
          <p:cNvSpPr txBox="1">
            <a:spLocks noChangeArrowheads="1"/>
          </p:cNvSpPr>
          <p:nvPr/>
        </p:nvSpPr>
        <p:spPr bwMode="auto">
          <a:xfrm>
            <a:off x="4953000" y="3276600"/>
            <a:ext cx="22860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EMOTIONS</a:t>
            </a:r>
          </a:p>
        </p:txBody>
      </p:sp>
      <p:sp>
        <p:nvSpPr>
          <p:cNvPr id="58381" name="Text Box 13">
            <a:extLst>
              <a:ext uri="{FF2B5EF4-FFF2-40B4-BE49-F238E27FC236}">
                <a16:creationId xmlns:a16="http://schemas.microsoft.com/office/drawing/2014/main" id="{0641FF24-E29C-4FAB-9BE3-913F9DD21B62}"/>
              </a:ext>
            </a:extLst>
          </p:cNvPr>
          <p:cNvSpPr txBox="1">
            <a:spLocks noChangeArrowheads="1"/>
          </p:cNvSpPr>
          <p:nvPr/>
        </p:nvSpPr>
        <p:spPr bwMode="auto">
          <a:xfrm>
            <a:off x="5486400" y="4038600"/>
            <a:ext cx="12192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WILL</a:t>
            </a:r>
          </a:p>
        </p:txBody>
      </p:sp>
      <p:sp>
        <p:nvSpPr>
          <p:cNvPr id="58382" name="Line 14">
            <a:extLst>
              <a:ext uri="{FF2B5EF4-FFF2-40B4-BE49-F238E27FC236}">
                <a16:creationId xmlns:a16="http://schemas.microsoft.com/office/drawing/2014/main" id="{344CACA7-4DBB-4FEB-994F-F934D1A90F51}"/>
              </a:ext>
            </a:extLst>
          </p:cNvPr>
          <p:cNvSpPr>
            <a:spLocks noChangeShapeType="1"/>
          </p:cNvSpPr>
          <p:nvPr/>
        </p:nvSpPr>
        <p:spPr bwMode="auto">
          <a:xfrm>
            <a:off x="3276600" y="3505200"/>
            <a:ext cx="16764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3" name="Line 15">
            <a:extLst>
              <a:ext uri="{FF2B5EF4-FFF2-40B4-BE49-F238E27FC236}">
                <a16:creationId xmlns:a16="http://schemas.microsoft.com/office/drawing/2014/main" id="{ABB1276D-4D56-4BBE-838B-41855C4BE8F0}"/>
              </a:ext>
            </a:extLst>
          </p:cNvPr>
          <p:cNvSpPr>
            <a:spLocks noChangeShapeType="1"/>
          </p:cNvSpPr>
          <p:nvPr/>
        </p:nvSpPr>
        <p:spPr bwMode="auto">
          <a:xfrm>
            <a:off x="7239000" y="3505200"/>
            <a:ext cx="16764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4" name="Line 16">
            <a:extLst>
              <a:ext uri="{FF2B5EF4-FFF2-40B4-BE49-F238E27FC236}">
                <a16:creationId xmlns:a16="http://schemas.microsoft.com/office/drawing/2014/main" id="{23D5E00B-3FCD-49E0-9B01-CCD06F4491A2}"/>
              </a:ext>
            </a:extLst>
          </p:cNvPr>
          <p:cNvSpPr>
            <a:spLocks noChangeShapeType="1"/>
          </p:cNvSpPr>
          <p:nvPr/>
        </p:nvSpPr>
        <p:spPr bwMode="auto">
          <a:xfrm>
            <a:off x="6096000" y="2209800"/>
            <a:ext cx="0" cy="3810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5" name="Line 17">
            <a:extLst>
              <a:ext uri="{FF2B5EF4-FFF2-40B4-BE49-F238E27FC236}">
                <a16:creationId xmlns:a16="http://schemas.microsoft.com/office/drawing/2014/main" id="{4A725884-4DA6-4E39-99DE-D3E03AF4E45C}"/>
              </a:ext>
            </a:extLst>
          </p:cNvPr>
          <p:cNvSpPr>
            <a:spLocks noChangeShapeType="1"/>
          </p:cNvSpPr>
          <p:nvPr/>
        </p:nvSpPr>
        <p:spPr bwMode="auto">
          <a:xfrm>
            <a:off x="6096000" y="4419600"/>
            <a:ext cx="0" cy="3048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6" name="Line 18">
            <a:extLst>
              <a:ext uri="{FF2B5EF4-FFF2-40B4-BE49-F238E27FC236}">
                <a16:creationId xmlns:a16="http://schemas.microsoft.com/office/drawing/2014/main" id="{738772F4-564E-4442-B510-807029BA71AB}"/>
              </a:ext>
            </a:extLst>
          </p:cNvPr>
          <p:cNvSpPr>
            <a:spLocks noChangeShapeType="1"/>
          </p:cNvSpPr>
          <p:nvPr/>
        </p:nvSpPr>
        <p:spPr bwMode="auto">
          <a:xfrm>
            <a:off x="6096000" y="2895600"/>
            <a:ext cx="0" cy="4572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7" name="Line 19">
            <a:extLst>
              <a:ext uri="{FF2B5EF4-FFF2-40B4-BE49-F238E27FC236}">
                <a16:creationId xmlns:a16="http://schemas.microsoft.com/office/drawing/2014/main" id="{D4336C61-A2DC-4CF8-A486-813F885FA094}"/>
              </a:ext>
            </a:extLst>
          </p:cNvPr>
          <p:cNvSpPr>
            <a:spLocks noChangeShapeType="1"/>
          </p:cNvSpPr>
          <p:nvPr/>
        </p:nvSpPr>
        <p:spPr bwMode="auto">
          <a:xfrm>
            <a:off x="6096000" y="3657600"/>
            <a:ext cx="0" cy="4572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8" name="Text Box 20">
            <a:extLst>
              <a:ext uri="{FF2B5EF4-FFF2-40B4-BE49-F238E27FC236}">
                <a16:creationId xmlns:a16="http://schemas.microsoft.com/office/drawing/2014/main" id="{1D632917-8D5F-4C91-A56E-B520CBC7D759}"/>
              </a:ext>
            </a:extLst>
          </p:cNvPr>
          <p:cNvSpPr txBox="1">
            <a:spLocks noChangeArrowheads="1"/>
          </p:cNvSpPr>
          <p:nvPr/>
        </p:nvSpPr>
        <p:spPr bwMode="auto">
          <a:xfrm>
            <a:off x="1905000" y="6096000"/>
            <a:ext cx="8305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A BIBLICAL PHYSICAL / SPIRITUAL ANATOMY</a:t>
            </a:r>
          </a:p>
        </p:txBody>
      </p:sp>
      <p:sp>
        <p:nvSpPr>
          <p:cNvPr id="58389" name="Oval 21">
            <a:extLst>
              <a:ext uri="{FF2B5EF4-FFF2-40B4-BE49-F238E27FC236}">
                <a16:creationId xmlns:a16="http://schemas.microsoft.com/office/drawing/2014/main" id="{405AA104-BCC3-45B4-9DA5-02156D694AC1}"/>
              </a:ext>
            </a:extLst>
          </p:cNvPr>
          <p:cNvSpPr>
            <a:spLocks noChangeArrowheads="1"/>
          </p:cNvSpPr>
          <p:nvPr/>
        </p:nvSpPr>
        <p:spPr bwMode="auto">
          <a:xfrm>
            <a:off x="4876800" y="3429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90" name="Oval 22">
            <a:extLst>
              <a:ext uri="{FF2B5EF4-FFF2-40B4-BE49-F238E27FC236}">
                <a16:creationId xmlns:a16="http://schemas.microsoft.com/office/drawing/2014/main" id="{0B4A1261-1854-4EFE-9DDC-762D496BD8F5}"/>
              </a:ext>
            </a:extLst>
          </p:cNvPr>
          <p:cNvSpPr>
            <a:spLocks noChangeArrowheads="1"/>
          </p:cNvSpPr>
          <p:nvPr/>
        </p:nvSpPr>
        <p:spPr bwMode="auto">
          <a:xfrm>
            <a:off x="7162800" y="3429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Line 2">
            <a:extLst>
              <a:ext uri="{FF2B5EF4-FFF2-40B4-BE49-F238E27FC236}">
                <a16:creationId xmlns:a16="http://schemas.microsoft.com/office/drawing/2014/main" id="{92A5B1E4-2C6C-E423-AF84-75857CF325CB}"/>
              </a:ext>
            </a:extLst>
          </p:cNvPr>
          <p:cNvSpPr>
            <a:spLocks noChangeShapeType="1"/>
          </p:cNvSpPr>
          <p:nvPr/>
        </p:nvSpPr>
        <p:spPr bwMode="auto">
          <a:xfrm>
            <a:off x="6096000" y="685800"/>
            <a:ext cx="0" cy="5486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 name="Text Box 9">
            <a:extLst>
              <a:ext uri="{FF2B5EF4-FFF2-40B4-BE49-F238E27FC236}">
                <a16:creationId xmlns:a16="http://schemas.microsoft.com/office/drawing/2014/main" id="{0EBE33AA-26A5-D3CF-5EF2-EFE9260AED94}"/>
              </a:ext>
            </a:extLst>
          </p:cNvPr>
          <p:cNvSpPr txBox="1">
            <a:spLocks noChangeArrowheads="1"/>
          </p:cNvSpPr>
          <p:nvPr/>
        </p:nvSpPr>
        <p:spPr bwMode="auto">
          <a:xfrm>
            <a:off x="1752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00FF"/>
                </a:solidFill>
              </a:rPr>
              <a:t>PHYSICAL REALM</a:t>
            </a:r>
          </a:p>
        </p:txBody>
      </p:sp>
      <p:sp>
        <p:nvSpPr>
          <p:cNvPr id="4" name="Text Box 10">
            <a:extLst>
              <a:ext uri="{FF2B5EF4-FFF2-40B4-BE49-F238E27FC236}">
                <a16:creationId xmlns:a16="http://schemas.microsoft.com/office/drawing/2014/main" id="{6AAA6B58-C4CD-DEAF-47E8-317DB162233D}"/>
              </a:ext>
            </a:extLst>
          </p:cNvPr>
          <p:cNvSpPr txBox="1">
            <a:spLocks noChangeArrowheads="1"/>
          </p:cNvSpPr>
          <p:nvPr/>
        </p:nvSpPr>
        <p:spPr bwMode="auto">
          <a:xfrm>
            <a:off x="6324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00FF"/>
                </a:solidFill>
              </a:rPr>
              <a:t>SPIRITUAL REALM</a:t>
            </a:r>
          </a:p>
        </p:txBody>
      </p:sp>
      <p:sp>
        <p:nvSpPr>
          <p:cNvPr id="5" name="Text Box 4">
            <a:extLst>
              <a:ext uri="{FF2B5EF4-FFF2-40B4-BE49-F238E27FC236}">
                <a16:creationId xmlns:a16="http://schemas.microsoft.com/office/drawing/2014/main" id="{8F2D3530-C72C-D262-135E-AB203DC3970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5" name="Oval 3">
            <a:extLst>
              <a:ext uri="{FF2B5EF4-FFF2-40B4-BE49-F238E27FC236}">
                <a16:creationId xmlns:a16="http://schemas.microsoft.com/office/drawing/2014/main" id="{67B0F2FF-7433-447C-B0C7-34FC98F070AF}"/>
              </a:ext>
            </a:extLst>
          </p:cNvPr>
          <p:cNvSpPr>
            <a:spLocks noChangeArrowheads="1"/>
          </p:cNvSpPr>
          <p:nvPr/>
        </p:nvSpPr>
        <p:spPr bwMode="auto">
          <a:xfrm>
            <a:off x="3810000" y="1143000"/>
            <a:ext cx="4572000" cy="4572000"/>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6" name="Oval 4">
            <a:extLst>
              <a:ext uri="{FF2B5EF4-FFF2-40B4-BE49-F238E27FC236}">
                <a16:creationId xmlns:a16="http://schemas.microsoft.com/office/drawing/2014/main" id="{037C0001-ECD7-4A52-8F38-F8085D6CDC8E}"/>
              </a:ext>
            </a:extLst>
          </p:cNvPr>
          <p:cNvSpPr>
            <a:spLocks noChangeArrowheads="1"/>
          </p:cNvSpPr>
          <p:nvPr/>
        </p:nvSpPr>
        <p:spPr bwMode="auto">
          <a:xfrm>
            <a:off x="4800600" y="2209800"/>
            <a:ext cx="2590800" cy="2514600"/>
          </a:xfrm>
          <a:prstGeom prst="ellipse">
            <a:avLst/>
          </a:prstGeom>
          <a:solidFill>
            <a:srgbClr val="FFFFCC"/>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7" name="Text Box 5">
            <a:extLst>
              <a:ext uri="{FF2B5EF4-FFF2-40B4-BE49-F238E27FC236}">
                <a16:creationId xmlns:a16="http://schemas.microsoft.com/office/drawing/2014/main" id="{1117333E-A563-45B3-9B83-92736574B991}"/>
              </a:ext>
            </a:extLst>
          </p:cNvPr>
          <p:cNvSpPr txBox="1">
            <a:spLocks noChangeArrowheads="1"/>
          </p:cNvSpPr>
          <p:nvPr/>
        </p:nvSpPr>
        <p:spPr bwMode="auto">
          <a:xfrm>
            <a:off x="4876800" y="1676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BODY</a:t>
            </a:r>
          </a:p>
        </p:txBody>
      </p:sp>
      <p:sp>
        <p:nvSpPr>
          <p:cNvPr id="59398" name="Text Box 6">
            <a:extLst>
              <a:ext uri="{FF2B5EF4-FFF2-40B4-BE49-F238E27FC236}">
                <a16:creationId xmlns:a16="http://schemas.microsoft.com/office/drawing/2014/main" id="{EAD0D7B2-FD8E-44B2-B54B-0EE69F3D3CB9}"/>
              </a:ext>
            </a:extLst>
          </p:cNvPr>
          <p:cNvSpPr txBox="1">
            <a:spLocks noChangeArrowheads="1"/>
          </p:cNvSpPr>
          <p:nvPr/>
        </p:nvSpPr>
        <p:spPr bwMode="auto">
          <a:xfrm>
            <a:off x="2057400" y="32766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BRAIN</a:t>
            </a:r>
          </a:p>
        </p:txBody>
      </p:sp>
      <p:sp>
        <p:nvSpPr>
          <p:cNvPr id="59399" name="Text Box 7">
            <a:extLst>
              <a:ext uri="{FF2B5EF4-FFF2-40B4-BE49-F238E27FC236}">
                <a16:creationId xmlns:a16="http://schemas.microsoft.com/office/drawing/2014/main" id="{00C3DF9C-B4F0-4034-B41F-750A50A22907}"/>
              </a:ext>
            </a:extLst>
          </p:cNvPr>
          <p:cNvSpPr txBox="1">
            <a:spLocks noChangeArrowheads="1"/>
          </p:cNvSpPr>
          <p:nvPr/>
        </p:nvSpPr>
        <p:spPr bwMode="auto">
          <a:xfrm>
            <a:off x="8915400" y="3276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SOUL</a:t>
            </a:r>
          </a:p>
        </p:txBody>
      </p:sp>
      <p:sp>
        <p:nvSpPr>
          <p:cNvPr id="59400" name="Text Box 8">
            <a:extLst>
              <a:ext uri="{FF2B5EF4-FFF2-40B4-BE49-F238E27FC236}">
                <a16:creationId xmlns:a16="http://schemas.microsoft.com/office/drawing/2014/main" id="{AE4F1030-1730-4371-A509-42C2F256C84D}"/>
              </a:ext>
            </a:extLst>
          </p:cNvPr>
          <p:cNvSpPr txBox="1">
            <a:spLocks noChangeArrowheads="1"/>
          </p:cNvSpPr>
          <p:nvPr/>
        </p:nvSpPr>
        <p:spPr bwMode="auto">
          <a:xfrm>
            <a:off x="6172200" y="1676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SPIRIT</a:t>
            </a:r>
          </a:p>
        </p:txBody>
      </p:sp>
      <p:sp>
        <p:nvSpPr>
          <p:cNvPr id="59403" name="Text Box 11">
            <a:extLst>
              <a:ext uri="{FF2B5EF4-FFF2-40B4-BE49-F238E27FC236}">
                <a16:creationId xmlns:a16="http://schemas.microsoft.com/office/drawing/2014/main" id="{0FE918B7-9F39-4936-A312-057999B4826A}"/>
              </a:ext>
            </a:extLst>
          </p:cNvPr>
          <p:cNvSpPr txBox="1">
            <a:spLocks noChangeArrowheads="1"/>
          </p:cNvSpPr>
          <p:nvPr/>
        </p:nvSpPr>
        <p:spPr bwMode="auto">
          <a:xfrm>
            <a:off x="5486400" y="2514600"/>
            <a:ext cx="12192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MIND</a:t>
            </a:r>
          </a:p>
        </p:txBody>
      </p:sp>
      <p:sp>
        <p:nvSpPr>
          <p:cNvPr id="59404" name="Text Box 12">
            <a:extLst>
              <a:ext uri="{FF2B5EF4-FFF2-40B4-BE49-F238E27FC236}">
                <a16:creationId xmlns:a16="http://schemas.microsoft.com/office/drawing/2014/main" id="{17231881-1514-4FAF-B4BB-43A23CEE849A}"/>
              </a:ext>
            </a:extLst>
          </p:cNvPr>
          <p:cNvSpPr txBox="1">
            <a:spLocks noChangeArrowheads="1"/>
          </p:cNvSpPr>
          <p:nvPr/>
        </p:nvSpPr>
        <p:spPr bwMode="auto">
          <a:xfrm>
            <a:off x="4953000" y="3276600"/>
            <a:ext cx="22860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EMOTIONS</a:t>
            </a:r>
          </a:p>
        </p:txBody>
      </p:sp>
      <p:sp>
        <p:nvSpPr>
          <p:cNvPr id="59405" name="Text Box 13">
            <a:extLst>
              <a:ext uri="{FF2B5EF4-FFF2-40B4-BE49-F238E27FC236}">
                <a16:creationId xmlns:a16="http://schemas.microsoft.com/office/drawing/2014/main" id="{129C1556-742C-46A5-83CB-6CE3BF55A58B}"/>
              </a:ext>
            </a:extLst>
          </p:cNvPr>
          <p:cNvSpPr txBox="1">
            <a:spLocks noChangeArrowheads="1"/>
          </p:cNvSpPr>
          <p:nvPr/>
        </p:nvSpPr>
        <p:spPr bwMode="auto">
          <a:xfrm>
            <a:off x="5486400" y="4038600"/>
            <a:ext cx="12192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WILL</a:t>
            </a:r>
          </a:p>
        </p:txBody>
      </p:sp>
      <p:sp>
        <p:nvSpPr>
          <p:cNvPr id="59406" name="Line 14">
            <a:extLst>
              <a:ext uri="{FF2B5EF4-FFF2-40B4-BE49-F238E27FC236}">
                <a16:creationId xmlns:a16="http://schemas.microsoft.com/office/drawing/2014/main" id="{47661521-0609-4FEE-80BB-F35B49E5AEE0}"/>
              </a:ext>
            </a:extLst>
          </p:cNvPr>
          <p:cNvSpPr>
            <a:spLocks noChangeShapeType="1"/>
          </p:cNvSpPr>
          <p:nvPr/>
        </p:nvSpPr>
        <p:spPr bwMode="auto">
          <a:xfrm>
            <a:off x="3276600" y="3505200"/>
            <a:ext cx="16764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7" name="Line 15">
            <a:extLst>
              <a:ext uri="{FF2B5EF4-FFF2-40B4-BE49-F238E27FC236}">
                <a16:creationId xmlns:a16="http://schemas.microsoft.com/office/drawing/2014/main" id="{32AE77F6-6027-4F55-BCA9-A35B79616213}"/>
              </a:ext>
            </a:extLst>
          </p:cNvPr>
          <p:cNvSpPr>
            <a:spLocks noChangeShapeType="1"/>
          </p:cNvSpPr>
          <p:nvPr/>
        </p:nvSpPr>
        <p:spPr bwMode="auto">
          <a:xfrm>
            <a:off x="7239000" y="3505200"/>
            <a:ext cx="16764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8" name="Line 16">
            <a:extLst>
              <a:ext uri="{FF2B5EF4-FFF2-40B4-BE49-F238E27FC236}">
                <a16:creationId xmlns:a16="http://schemas.microsoft.com/office/drawing/2014/main" id="{EE8DBAFB-0EA7-4518-8523-097B003E700E}"/>
              </a:ext>
            </a:extLst>
          </p:cNvPr>
          <p:cNvSpPr>
            <a:spLocks noChangeShapeType="1"/>
          </p:cNvSpPr>
          <p:nvPr/>
        </p:nvSpPr>
        <p:spPr bwMode="auto">
          <a:xfrm>
            <a:off x="6096000" y="2209800"/>
            <a:ext cx="0" cy="3810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9" name="Line 17">
            <a:extLst>
              <a:ext uri="{FF2B5EF4-FFF2-40B4-BE49-F238E27FC236}">
                <a16:creationId xmlns:a16="http://schemas.microsoft.com/office/drawing/2014/main" id="{2422E326-2F13-44D4-8ED9-0A3125B0C325}"/>
              </a:ext>
            </a:extLst>
          </p:cNvPr>
          <p:cNvSpPr>
            <a:spLocks noChangeShapeType="1"/>
          </p:cNvSpPr>
          <p:nvPr/>
        </p:nvSpPr>
        <p:spPr bwMode="auto">
          <a:xfrm>
            <a:off x="6096000" y="4419600"/>
            <a:ext cx="0" cy="3048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0" name="Line 18">
            <a:extLst>
              <a:ext uri="{FF2B5EF4-FFF2-40B4-BE49-F238E27FC236}">
                <a16:creationId xmlns:a16="http://schemas.microsoft.com/office/drawing/2014/main" id="{982D1ABF-8925-4F1C-B9DE-DFEFB4E22CAB}"/>
              </a:ext>
            </a:extLst>
          </p:cNvPr>
          <p:cNvSpPr>
            <a:spLocks noChangeShapeType="1"/>
          </p:cNvSpPr>
          <p:nvPr/>
        </p:nvSpPr>
        <p:spPr bwMode="auto">
          <a:xfrm>
            <a:off x="6096000" y="2895600"/>
            <a:ext cx="0" cy="4572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1" name="Line 19">
            <a:extLst>
              <a:ext uri="{FF2B5EF4-FFF2-40B4-BE49-F238E27FC236}">
                <a16:creationId xmlns:a16="http://schemas.microsoft.com/office/drawing/2014/main" id="{0D22695F-090D-4F29-B0EF-95B866D89B05}"/>
              </a:ext>
            </a:extLst>
          </p:cNvPr>
          <p:cNvSpPr>
            <a:spLocks noChangeShapeType="1"/>
          </p:cNvSpPr>
          <p:nvPr/>
        </p:nvSpPr>
        <p:spPr bwMode="auto">
          <a:xfrm>
            <a:off x="6096000" y="3657600"/>
            <a:ext cx="0" cy="4572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2" name="Text Box 20">
            <a:extLst>
              <a:ext uri="{FF2B5EF4-FFF2-40B4-BE49-F238E27FC236}">
                <a16:creationId xmlns:a16="http://schemas.microsoft.com/office/drawing/2014/main" id="{010E348A-7DCC-44C4-A1A7-B05876200FB2}"/>
              </a:ext>
            </a:extLst>
          </p:cNvPr>
          <p:cNvSpPr txBox="1">
            <a:spLocks noChangeArrowheads="1"/>
          </p:cNvSpPr>
          <p:nvPr/>
        </p:nvSpPr>
        <p:spPr bwMode="auto">
          <a:xfrm>
            <a:off x="1905000" y="6096000"/>
            <a:ext cx="8305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A BIBLICAL PHYSICAL / SPIRITUAL ANATOMY</a:t>
            </a:r>
          </a:p>
        </p:txBody>
      </p:sp>
      <p:sp>
        <p:nvSpPr>
          <p:cNvPr id="59413" name="Oval 21">
            <a:extLst>
              <a:ext uri="{FF2B5EF4-FFF2-40B4-BE49-F238E27FC236}">
                <a16:creationId xmlns:a16="http://schemas.microsoft.com/office/drawing/2014/main" id="{2E204510-DEDC-437D-8E2A-6E6649886B0E}"/>
              </a:ext>
            </a:extLst>
          </p:cNvPr>
          <p:cNvSpPr>
            <a:spLocks noChangeArrowheads="1"/>
          </p:cNvSpPr>
          <p:nvPr/>
        </p:nvSpPr>
        <p:spPr bwMode="auto">
          <a:xfrm>
            <a:off x="4876800" y="3429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4" name="Oval 22">
            <a:extLst>
              <a:ext uri="{FF2B5EF4-FFF2-40B4-BE49-F238E27FC236}">
                <a16:creationId xmlns:a16="http://schemas.microsoft.com/office/drawing/2014/main" id="{FD63FE69-2CFA-4F52-AA2F-C126CF17B755}"/>
              </a:ext>
            </a:extLst>
          </p:cNvPr>
          <p:cNvSpPr>
            <a:spLocks noChangeArrowheads="1"/>
          </p:cNvSpPr>
          <p:nvPr/>
        </p:nvSpPr>
        <p:spPr bwMode="auto">
          <a:xfrm>
            <a:off x="7162800" y="3429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5" name="Text Box 23">
            <a:extLst>
              <a:ext uri="{FF2B5EF4-FFF2-40B4-BE49-F238E27FC236}">
                <a16:creationId xmlns:a16="http://schemas.microsoft.com/office/drawing/2014/main" id="{9CF1FE1B-DCF2-49EB-A0EE-0D97B1A2C562}"/>
              </a:ext>
            </a:extLst>
          </p:cNvPr>
          <p:cNvSpPr txBox="1">
            <a:spLocks noChangeArrowheads="1"/>
          </p:cNvSpPr>
          <p:nvPr/>
        </p:nvSpPr>
        <p:spPr bwMode="auto">
          <a:xfrm>
            <a:off x="1752600" y="3733801"/>
            <a:ext cx="2286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a:sym typeface="Wingdings" panose="05000000000000000000" pitchFamily="2" charset="2"/>
              </a:rPr>
              <a:t>       </a:t>
            </a:r>
            <a:r>
              <a:rPr lang="en-US" altLang="en-US" sz="2400">
                <a:sym typeface="Wingdings" panose="05000000000000000000" pitchFamily="2" charset="2"/>
              </a:rPr>
              <a:t>HEBREWS 4:12</a:t>
            </a:r>
          </a:p>
        </p:txBody>
      </p:sp>
      <p:sp>
        <p:nvSpPr>
          <p:cNvPr id="59416" name="Line 24">
            <a:extLst>
              <a:ext uri="{FF2B5EF4-FFF2-40B4-BE49-F238E27FC236}">
                <a16:creationId xmlns:a16="http://schemas.microsoft.com/office/drawing/2014/main" id="{3884F6A3-B7CB-4CD9-9AB1-9E79E5244114}"/>
              </a:ext>
            </a:extLst>
          </p:cNvPr>
          <p:cNvSpPr>
            <a:spLocks noChangeShapeType="1"/>
          </p:cNvSpPr>
          <p:nvPr/>
        </p:nvSpPr>
        <p:spPr bwMode="auto">
          <a:xfrm flipH="1">
            <a:off x="3276600" y="3962400"/>
            <a:ext cx="3962400" cy="0"/>
          </a:xfrm>
          <a:prstGeom prst="line">
            <a:avLst/>
          </a:prstGeom>
          <a:noFill/>
          <a:ln w="38100" cap="rnd">
            <a:solidFill>
              <a:schemeClr val="tx1"/>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Line 2">
            <a:extLst>
              <a:ext uri="{FF2B5EF4-FFF2-40B4-BE49-F238E27FC236}">
                <a16:creationId xmlns:a16="http://schemas.microsoft.com/office/drawing/2014/main" id="{3ED59A83-5F0B-FAF2-CBE8-FCE5E5A1A7BA}"/>
              </a:ext>
            </a:extLst>
          </p:cNvPr>
          <p:cNvSpPr>
            <a:spLocks noChangeShapeType="1"/>
          </p:cNvSpPr>
          <p:nvPr/>
        </p:nvSpPr>
        <p:spPr bwMode="auto">
          <a:xfrm>
            <a:off x="6096000" y="685800"/>
            <a:ext cx="0" cy="5486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 name="Text Box 9">
            <a:extLst>
              <a:ext uri="{FF2B5EF4-FFF2-40B4-BE49-F238E27FC236}">
                <a16:creationId xmlns:a16="http://schemas.microsoft.com/office/drawing/2014/main" id="{59166CED-6A4B-2112-2D15-3EBD3FE6E9DE}"/>
              </a:ext>
            </a:extLst>
          </p:cNvPr>
          <p:cNvSpPr txBox="1">
            <a:spLocks noChangeArrowheads="1"/>
          </p:cNvSpPr>
          <p:nvPr/>
        </p:nvSpPr>
        <p:spPr bwMode="auto">
          <a:xfrm>
            <a:off x="1752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00FF"/>
                </a:solidFill>
              </a:rPr>
              <a:t>PHYSICAL REALM</a:t>
            </a:r>
          </a:p>
        </p:txBody>
      </p:sp>
      <p:sp>
        <p:nvSpPr>
          <p:cNvPr id="4" name="Text Box 10">
            <a:extLst>
              <a:ext uri="{FF2B5EF4-FFF2-40B4-BE49-F238E27FC236}">
                <a16:creationId xmlns:a16="http://schemas.microsoft.com/office/drawing/2014/main" id="{9F991709-83C7-817A-02F3-6229842BF209}"/>
              </a:ext>
            </a:extLst>
          </p:cNvPr>
          <p:cNvSpPr txBox="1">
            <a:spLocks noChangeArrowheads="1"/>
          </p:cNvSpPr>
          <p:nvPr/>
        </p:nvSpPr>
        <p:spPr bwMode="auto">
          <a:xfrm>
            <a:off x="6324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00FF"/>
                </a:solidFill>
              </a:rPr>
              <a:t>SPIRITUAL REALM</a:t>
            </a:r>
          </a:p>
        </p:txBody>
      </p:sp>
      <p:sp>
        <p:nvSpPr>
          <p:cNvPr id="5" name="Text Box 4">
            <a:extLst>
              <a:ext uri="{FF2B5EF4-FFF2-40B4-BE49-F238E27FC236}">
                <a16:creationId xmlns:a16="http://schemas.microsoft.com/office/drawing/2014/main" id="{30DFF548-5198-750B-2998-3B6F1F3EF48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9" name="Oval 3">
            <a:extLst>
              <a:ext uri="{FF2B5EF4-FFF2-40B4-BE49-F238E27FC236}">
                <a16:creationId xmlns:a16="http://schemas.microsoft.com/office/drawing/2014/main" id="{8178CB49-FB6D-41EE-8085-CAE7DFE5A202}"/>
              </a:ext>
            </a:extLst>
          </p:cNvPr>
          <p:cNvSpPr>
            <a:spLocks noChangeArrowheads="1"/>
          </p:cNvSpPr>
          <p:nvPr/>
        </p:nvSpPr>
        <p:spPr bwMode="auto">
          <a:xfrm>
            <a:off x="3810000" y="1143000"/>
            <a:ext cx="4572000" cy="4572000"/>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0" name="Oval 4">
            <a:extLst>
              <a:ext uri="{FF2B5EF4-FFF2-40B4-BE49-F238E27FC236}">
                <a16:creationId xmlns:a16="http://schemas.microsoft.com/office/drawing/2014/main" id="{78A9C258-9820-439D-95B7-D38C4D3E0A6B}"/>
              </a:ext>
            </a:extLst>
          </p:cNvPr>
          <p:cNvSpPr>
            <a:spLocks noChangeArrowheads="1"/>
          </p:cNvSpPr>
          <p:nvPr/>
        </p:nvSpPr>
        <p:spPr bwMode="auto">
          <a:xfrm>
            <a:off x="4800600" y="2209800"/>
            <a:ext cx="2590800" cy="2514600"/>
          </a:xfrm>
          <a:prstGeom prst="ellipse">
            <a:avLst/>
          </a:prstGeom>
          <a:solidFill>
            <a:srgbClr val="FFFFCC"/>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1" name="Text Box 5">
            <a:extLst>
              <a:ext uri="{FF2B5EF4-FFF2-40B4-BE49-F238E27FC236}">
                <a16:creationId xmlns:a16="http://schemas.microsoft.com/office/drawing/2014/main" id="{F8A3998B-DFC7-45AE-8F8A-0C32BE7681C0}"/>
              </a:ext>
            </a:extLst>
          </p:cNvPr>
          <p:cNvSpPr txBox="1">
            <a:spLocks noChangeArrowheads="1"/>
          </p:cNvSpPr>
          <p:nvPr/>
        </p:nvSpPr>
        <p:spPr bwMode="auto">
          <a:xfrm>
            <a:off x="4876800" y="1676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BODY</a:t>
            </a:r>
          </a:p>
        </p:txBody>
      </p:sp>
      <p:sp>
        <p:nvSpPr>
          <p:cNvPr id="60422" name="Text Box 6">
            <a:extLst>
              <a:ext uri="{FF2B5EF4-FFF2-40B4-BE49-F238E27FC236}">
                <a16:creationId xmlns:a16="http://schemas.microsoft.com/office/drawing/2014/main" id="{03B7AF40-D55B-4C6D-9D60-52BD2880D399}"/>
              </a:ext>
            </a:extLst>
          </p:cNvPr>
          <p:cNvSpPr txBox="1">
            <a:spLocks noChangeArrowheads="1"/>
          </p:cNvSpPr>
          <p:nvPr/>
        </p:nvSpPr>
        <p:spPr bwMode="auto">
          <a:xfrm>
            <a:off x="2057400" y="32766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BRAIN</a:t>
            </a:r>
          </a:p>
        </p:txBody>
      </p:sp>
      <p:sp>
        <p:nvSpPr>
          <p:cNvPr id="60423" name="Text Box 7">
            <a:extLst>
              <a:ext uri="{FF2B5EF4-FFF2-40B4-BE49-F238E27FC236}">
                <a16:creationId xmlns:a16="http://schemas.microsoft.com/office/drawing/2014/main" id="{FD199762-C476-431A-BA68-021AB7074284}"/>
              </a:ext>
            </a:extLst>
          </p:cNvPr>
          <p:cNvSpPr txBox="1">
            <a:spLocks noChangeArrowheads="1"/>
          </p:cNvSpPr>
          <p:nvPr/>
        </p:nvSpPr>
        <p:spPr bwMode="auto">
          <a:xfrm>
            <a:off x="8915400" y="3276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SOUL</a:t>
            </a:r>
          </a:p>
        </p:txBody>
      </p:sp>
      <p:sp>
        <p:nvSpPr>
          <p:cNvPr id="60424" name="Text Box 8">
            <a:extLst>
              <a:ext uri="{FF2B5EF4-FFF2-40B4-BE49-F238E27FC236}">
                <a16:creationId xmlns:a16="http://schemas.microsoft.com/office/drawing/2014/main" id="{AAE07027-8ED3-4464-B740-E599ED74D19D}"/>
              </a:ext>
            </a:extLst>
          </p:cNvPr>
          <p:cNvSpPr txBox="1">
            <a:spLocks noChangeArrowheads="1"/>
          </p:cNvSpPr>
          <p:nvPr/>
        </p:nvSpPr>
        <p:spPr bwMode="auto">
          <a:xfrm>
            <a:off x="6172200" y="1676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SPIRIT</a:t>
            </a:r>
          </a:p>
        </p:txBody>
      </p:sp>
      <p:sp>
        <p:nvSpPr>
          <p:cNvPr id="60427" name="Text Box 11">
            <a:extLst>
              <a:ext uri="{FF2B5EF4-FFF2-40B4-BE49-F238E27FC236}">
                <a16:creationId xmlns:a16="http://schemas.microsoft.com/office/drawing/2014/main" id="{18D1D77C-C00F-4E02-B925-110B2A19BB4A}"/>
              </a:ext>
            </a:extLst>
          </p:cNvPr>
          <p:cNvSpPr txBox="1">
            <a:spLocks noChangeArrowheads="1"/>
          </p:cNvSpPr>
          <p:nvPr/>
        </p:nvSpPr>
        <p:spPr bwMode="auto">
          <a:xfrm>
            <a:off x="5486400" y="2514600"/>
            <a:ext cx="12192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MIND</a:t>
            </a:r>
          </a:p>
        </p:txBody>
      </p:sp>
      <p:sp>
        <p:nvSpPr>
          <p:cNvPr id="60428" name="Text Box 12">
            <a:extLst>
              <a:ext uri="{FF2B5EF4-FFF2-40B4-BE49-F238E27FC236}">
                <a16:creationId xmlns:a16="http://schemas.microsoft.com/office/drawing/2014/main" id="{3912D493-9753-4C68-92C3-BA7AD356C906}"/>
              </a:ext>
            </a:extLst>
          </p:cNvPr>
          <p:cNvSpPr txBox="1">
            <a:spLocks noChangeArrowheads="1"/>
          </p:cNvSpPr>
          <p:nvPr/>
        </p:nvSpPr>
        <p:spPr bwMode="auto">
          <a:xfrm>
            <a:off x="4953000" y="3276600"/>
            <a:ext cx="22860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EMOTIONS</a:t>
            </a:r>
          </a:p>
        </p:txBody>
      </p:sp>
      <p:sp>
        <p:nvSpPr>
          <p:cNvPr id="60429" name="Text Box 13">
            <a:extLst>
              <a:ext uri="{FF2B5EF4-FFF2-40B4-BE49-F238E27FC236}">
                <a16:creationId xmlns:a16="http://schemas.microsoft.com/office/drawing/2014/main" id="{78A6A84B-4374-47DE-A830-530FBED2FA18}"/>
              </a:ext>
            </a:extLst>
          </p:cNvPr>
          <p:cNvSpPr txBox="1">
            <a:spLocks noChangeArrowheads="1"/>
          </p:cNvSpPr>
          <p:nvPr/>
        </p:nvSpPr>
        <p:spPr bwMode="auto">
          <a:xfrm>
            <a:off x="5486400" y="4038600"/>
            <a:ext cx="12192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WILL</a:t>
            </a:r>
          </a:p>
        </p:txBody>
      </p:sp>
      <p:sp>
        <p:nvSpPr>
          <p:cNvPr id="60430" name="Line 14">
            <a:extLst>
              <a:ext uri="{FF2B5EF4-FFF2-40B4-BE49-F238E27FC236}">
                <a16:creationId xmlns:a16="http://schemas.microsoft.com/office/drawing/2014/main" id="{91DCC81C-E8FB-49E4-9A1F-618412E99497}"/>
              </a:ext>
            </a:extLst>
          </p:cNvPr>
          <p:cNvSpPr>
            <a:spLocks noChangeShapeType="1"/>
          </p:cNvSpPr>
          <p:nvPr/>
        </p:nvSpPr>
        <p:spPr bwMode="auto">
          <a:xfrm>
            <a:off x="3276600" y="3505200"/>
            <a:ext cx="16764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1" name="Line 15">
            <a:extLst>
              <a:ext uri="{FF2B5EF4-FFF2-40B4-BE49-F238E27FC236}">
                <a16:creationId xmlns:a16="http://schemas.microsoft.com/office/drawing/2014/main" id="{2D3CD4C5-6F29-46B4-9C33-ACD403EB9D44}"/>
              </a:ext>
            </a:extLst>
          </p:cNvPr>
          <p:cNvSpPr>
            <a:spLocks noChangeShapeType="1"/>
          </p:cNvSpPr>
          <p:nvPr/>
        </p:nvSpPr>
        <p:spPr bwMode="auto">
          <a:xfrm>
            <a:off x="7239000" y="3505200"/>
            <a:ext cx="16764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2" name="Line 16">
            <a:extLst>
              <a:ext uri="{FF2B5EF4-FFF2-40B4-BE49-F238E27FC236}">
                <a16:creationId xmlns:a16="http://schemas.microsoft.com/office/drawing/2014/main" id="{E9EEEE3A-CD3F-4516-90A3-475D781FFD28}"/>
              </a:ext>
            </a:extLst>
          </p:cNvPr>
          <p:cNvSpPr>
            <a:spLocks noChangeShapeType="1"/>
          </p:cNvSpPr>
          <p:nvPr/>
        </p:nvSpPr>
        <p:spPr bwMode="auto">
          <a:xfrm>
            <a:off x="6096000" y="2209800"/>
            <a:ext cx="0" cy="3810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3" name="Line 17">
            <a:extLst>
              <a:ext uri="{FF2B5EF4-FFF2-40B4-BE49-F238E27FC236}">
                <a16:creationId xmlns:a16="http://schemas.microsoft.com/office/drawing/2014/main" id="{CCAE8558-7DA3-4309-AE43-F58B1D66D7C0}"/>
              </a:ext>
            </a:extLst>
          </p:cNvPr>
          <p:cNvSpPr>
            <a:spLocks noChangeShapeType="1"/>
          </p:cNvSpPr>
          <p:nvPr/>
        </p:nvSpPr>
        <p:spPr bwMode="auto">
          <a:xfrm>
            <a:off x="6096000" y="4419600"/>
            <a:ext cx="0" cy="3048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4" name="Line 18">
            <a:extLst>
              <a:ext uri="{FF2B5EF4-FFF2-40B4-BE49-F238E27FC236}">
                <a16:creationId xmlns:a16="http://schemas.microsoft.com/office/drawing/2014/main" id="{7FBB7B3A-9129-4704-887E-1EFF9527C343}"/>
              </a:ext>
            </a:extLst>
          </p:cNvPr>
          <p:cNvSpPr>
            <a:spLocks noChangeShapeType="1"/>
          </p:cNvSpPr>
          <p:nvPr/>
        </p:nvSpPr>
        <p:spPr bwMode="auto">
          <a:xfrm>
            <a:off x="6096000" y="2895600"/>
            <a:ext cx="0" cy="4572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5" name="Line 19">
            <a:extLst>
              <a:ext uri="{FF2B5EF4-FFF2-40B4-BE49-F238E27FC236}">
                <a16:creationId xmlns:a16="http://schemas.microsoft.com/office/drawing/2014/main" id="{06FAB291-242E-448A-8AF6-06B181C5B7EE}"/>
              </a:ext>
            </a:extLst>
          </p:cNvPr>
          <p:cNvSpPr>
            <a:spLocks noChangeShapeType="1"/>
          </p:cNvSpPr>
          <p:nvPr/>
        </p:nvSpPr>
        <p:spPr bwMode="auto">
          <a:xfrm>
            <a:off x="6096000" y="3657600"/>
            <a:ext cx="0" cy="4572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6" name="Text Box 20">
            <a:extLst>
              <a:ext uri="{FF2B5EF4-FFF2-40B4-BE49-F238E27FC236}">
                <a16:creationId xmlns:a16="http://schemas.microsoft.com/office/drawing/2014/main" id="{ADDB56CD-4F3E-49A1-916E-C0186B0AD6D4}"/>
              </a:ext>
            </a:extLst>
          </p:cNvPr>
          <p:cNvSpPr txBox="1">
            <a:spLocks noChangeArrowheads="1"/>
          </p:cNvSpPr>
          <p:nvPr/>
        </p:nvSpPr>
        <p:spPr bwMode="auto">
          <a:xfrm>
            <a:off x="1905000" y="6096000"/>
            <a:ext cx="8305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A BIBLICAL PHYSICAL / SPIRITUAL ANATOMY</a:t>
            </a:r>
          </a:p>
        </p:txBody>
      </p:sp>
      <p:sp>
        <p:nvSpPr>
          <p:cNvPr id="60437" name="Line 21">
            <a:extLst>
              <a:ext uri="{FF2B5EF4-FFF2-40B4-BE49-F238E27FC236}">
                <a16:creationId xmlns:a16="http://schemas.microsoft.com/office/drawing/2014/main" id="{B5C96DB2-CEF0-4D8B-A3CB-E3B4941D76FC}"/>
              </a:ext>
            </a:extLst>
          </p:cNvPr>
          <p:cNvSpPr>
            <a:spLocks noChangeShapeType="1"/>
          </p:cNvSpPr>
          <p:nvPr/>
        </p:nvSpPr>
        <p:spPr bwMode="auto">
          <a:xfrm flipH="1">
            <a:off x="3276600" y="3048000"/>
            <a:ext cx="1600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8" name="Oval 22">
            <a:extLst>
              <a:ext uri="{FF2B5EF4-FFF2-40B4-BE49-F238E27FC236}">
                <a16:creationId xmlns:a16="http://schemas.microsoft.com/office/drawing/2014/main" id="{2E88FAEB-D7B5-423F-8FBC-D937BDDCACB9}"/>
              </a:ext>
            </a:extLst>
          </p:cNvPr>
          <p:cNvSpPr>
            <a:spLocks noChangeArrowheads="1"/>
          </p:cNvSpPr>
          <p:nvPr/>
        </p:nvSpPr>
        <p:spPr bwMode="auto">
          <a:xfrm>
            <a:off x="4876800" y="3429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9" name="Oval 23">
            <a:extLst>
              <a:ext uri="{FF2B5EF4-FFF2-40B4-BE49-F238E27FC236}">
                <a16:creationId xmlns:a16="http://schemas.microsoft.com/office/drawing/2014/main" id="{A2E119BB-CBA8-433B-B16E-8744F47B021A}"/>
              </a:ext>
            </a:extLst>
          </p:cNvPr>
          <p:cNvSpPr>
            <a:spLocks noChangeArrowheads="1"/>
          </p:cNvSpPr>
          <p:nvPr/>
        </p:nvSpPr>
        <p:spPr bwMode="auto">
          <a:xfrm>
            <a:off x="7162800" y="3429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0" name="Text Box 24">
            <a:extLst>
              <a:ext uri="{FF2B5EF4-FFF2-40B4-BE49-F238E27FC236}">
                <a16:creationId xmlns:a16="http://schemas.microsoft.com/office/drawing/2014/main" id="{B5281F1F-3732-4CFE-BD69-2816510A9CBB}"/>
              </a:ext>
            </a:extLst>
          </p:cNvPr>
          <p:cNvSpPr txBox="1">
            <a:spLocks noChangeArrowheads="1"/>
          </p:cNvSpPr>
          <p:nvPr/>
        </p:nvSpPr>
        <p:spPr bwMode="auto">
          <a:xfrm>
            <a:off x="1752600" y="2438401"/>
            <a:ext cx="144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FIVE SENSES</a:t>
            </a:r>
          </a:p>
        </p:txBody>
      </p:sp>
      <p:sp>
        <p:nvSpPr>
          <p:cNvPr id="60441" name="Text Box 25">
            <a:extLst>
              <a:ext uri="{FF2B5EF4-FFF2-40B4-BE49-F238E27FC236}">
                <a16:creationId xmlns:a16="http://schemas.microsoft.com/office/drawing/2014/main" id="{E0AFE8DC-BB81-4AB2-8D58-CD652D9A48B9}"/>
              </a:ext>
            </a:extLst>
          </p:cNvPr>
          <p:cNvSpPr txBox="1">
            <a:spLocks noChangeArrowheads="1"/>
          </p:cNvSpPr>
          <p:nvPr/>
        </p:nvSpPr>
        <p:spPr bwMode="auto">
          <a:xfrm>
            <a:off x="8915400" y="2438401"/>
            <a:ext cx="144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FIVE SENSES</a:t>
            </a:r>
          </a:p>
        </p:txBody>
      </p:sp>
      <p:sp>
        <p:nvSpPr>
          <p:cNvPr id="60442" name="Line 26">
            <a:extLst>
              <a:ext uri="{FF2B5EF4-FFF2-40B4-BE49-F238E27FC236}">
                <a16:creationId xmlns:a16="http://schemas.microsoft.com/office/drawing/2014/main" id="{F1C54FC1-4A17-4E79-9C1C-6DC36FA5A804}"/>
              </a:ext>
            </a:extLst>
          </p:cNvPr>
          <p:cNvSpPr>
            <a:spLocks noChangeShapeType="1"/>
          </p:cNvSpPr>
          <p:nvPr/>
        </p:nvSpPr>
        <p:spPr bwMode="auto">
          <a:xfrm flipH="1">
            <a:off x="7315200" y="3048000"/>
            <a:ext cx="16002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43" name="Text Box 27">
            <a:extLst>
              <a:ext uri="{FF2B5EF4-FFF2-40B4-BE49-F238E27FC236}">
                <a16:creationId xmlns:a16="http://schemas.microsoft.com/office/drawing/2014/main" id="{5599651D-CFFB-47EA-9636-B4C4BF2D6FEE}"/>
              </a:ext>
            </a:extLst>
          </p:cNvPr>
          <p:cNvSpPr txBox="1">
            <a:spLocks noChangeArrowheads="1"/>
          </p:cNvSpPr>
          <p:nvPr/>
        </p:nvSpPr>
        <p:spPr bwMode="auto">
          <a:xfrm>
            <a:off x="1752600" y="3733801"/>
            <a:ext cx="2286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a:sym typeface="Wingdings" panose="05000000000000000000" pitchFamily="2" charset="2"/>
              </a:rPr>
              <a:t>       </a:t>
            </a:r>
            <a:r>
              <a:rPr lang="en-US" altLang="en-US" sz="2400">
                <a:sym typeface="Wingdings" panose="05000000000000000000" pitchFamily="2" charset="2"/>
              </a:rPr>
              <a:t>HEBREWS 4:12</a:t>
            </a:r>
          </a:p>
        </p:txBody>
      </p:sp>
      <p:sp>
        <p:nvSpPr>
          <p:cNvPr id="60444" name="Line 28">
            <a:extLst>
              <a:ext uri="{FF2B5EF4-FFF2-40B4-BE49-F238E27FC236}">
                <a16:creationId xmlns:a16="http://schemas.microsoft.com/office/drawing/2014/main" id="{640A9FBE-65A3-4B5B-A8ED-C5C75C1865EA}"/>
              </a:ext>
            </a:extLst>
          </p:cNvPr>
          <p:cNvSpPr>
            <a:spLocks noChangeShapeType="1"/>
          </p:cNvSpPr>
          <p:nvPr/>
        </p:nvSpPr>
        <p:spPr bwMode="auto">
          <a:xfrm flipH="1">
            <a:off x="3276600" y="3962400"/>
            <a:ext cx="3962400" cy="0"/>
          </a:xfrm>
          <a:prstGeom prst="line">
            <a:avLst/>
          </a:prstGeom>
          <a:noFill/>
          <a:ln w="38100" cap="rnd">
            <a:solidFill>
              <a:schemeClr val="tx1"/>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0445" name="Picture 29" descr="eye blue looking left">
            <a:extLst>
              <a:ext uri="{FF2B5EF4-FFF2-40B4-BE49-F238E27FC236}">
                <a16:creationId xmlns:a16="http://schemas.microsoft.com/office/drawing/2014/main" id="{08F1B0B9-3D7E-482D-BB4C-7B9B91948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095375"/>
            <a:ext cx="151888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0446" name="Picture 30" descr="eye blue looking right">
            <a:extLst>
              <a:ext uri="{FF2B5EF4-FFF2-40B4-BE49-F238E27FC236}">
                <a16:creationId xmlns:a16="http://schemas.microsoft.com/office/drawing/2014/main" id="{B9F534E3-D935-443A-91F7-D3FBDAF3F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1" y="1095375"/>
            <a:ext cx="1518886"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C07C2E6B-3F00-8AB5-53DB-04DA37A682C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Line 2">
            <a:extLst>
              <a:ext uri="{FF2B5EF4-FFF2-40B4-BE49-F238E27FC236}">
                <a16:creationId xmlns:a16="http://schemas.microsoft.com/office/drawing/2014/main" id="{57440427-403B-D73E-8A73-CC66E2BBC3BE}"/>
              </a:ext>
            </a:extLst>
          </p:cNvPr>
          <p:cNvSpPr>
            <a:spLocks noChangeShapeType="1"/>
          </p:cNvSpPr>
          <p:nvPr/>
        </p:nvSpPr>
        <p:spPr bwMode="auto">
          <a:xfrm>
            <a:off x="6096000" y="685800"/>
            <a:ext cx="0" cy="5486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 name="Text Box 9">
            <a:extLst>
              <a:ext uri="{FF2B5EF4-FFF2-40B4-BE49-F238E27FC236}">
                <a16:creationId xmlns:a16="http://schemas.microsoft.com/office/drawing/2014/main" id="{D1CD1152-BE75-BF81-AC93-21A39023943E}"/>
              </a:ext>
            </a:extLst>
          </p:cNvPr>
          <p:cNvSpPr txBox="1">
            <a:spLocks noChangeArrowheads="1"/>
          </p:cNvSpPr>
          <p:nvPr/>
        </p:nvSpPr>
        <p:spPr bwMode="auto">
          <a:xfrm>
            <a:off x="1752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00FF"/>
                </a:solidFill>
              </a:rPr>
              <a:t>PHYSICAL REALM</a:t>
            </a:r>
          </a:p>
        </p:txBody>
      </p:sp>
      <p:sp>
        <p:nvSpPr>
          <p:cNvPr id="5" name="Text Box 10">
            <a:extLst>
              <a:ext uri="{FF2B5EF4-FFF2-40B4-BE49-F238E27FC236}">
                <a16:creationId xmlns:a16="http://schemas.microsoft.com/office/drawing/2014/main" id="{D3F3E629-1407-A99D-ACAD-ECDA0F553021}"/>
              </a:ext>
            </a:extLst>
          </p:cNvPr>
          <p:cNvSpPr txBox="1">
            <a:spLocks noChangeArrowheads="1"/>
          </p:cNvSpPr>
          <p:nvPr/>
        </p:nvSpPr>
        <p:spPr bwMode="auto">
          <a:xfrm>
            <a:off x="6324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00FF"/>
                </a:solidFill>
              </a:rPr>
              <a:t>SPIRITUAL REALM</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CF7039-87F2-81C9-F1A8-3EC0B3A55645}"/>
              </a:ext>
            </a:extLst>
          </p:cNvPr>
          <p:cNvPicPr>
            <a:picLocks noChangeAspect="1"/>
          </p:cNvPicPr>
          <p:nvPr/>
        </p:nvPicPr>
        <p:blipFill>
          <a:blip r:embed="rId3"/>
          <a:stretch>
            <a:fillRect/>
          </a:stretch>
        </p:blipFill>
        <p:spPr>
          <a:xfrm>
            <a:off x="0" y="0"/>
            <a:ext cx="12192000" cy="6857999"/>
          </a:xfrm>
          <a:prstGeom prst="rect">
            <a:avLst/>
          </a:prstGeom>
        </p:spPr>
      </p:pic>
      <p:sp>
        <p:nvSpPr>
          <p:cNvPr id="49154" name="Rectangle 2">
            <a:extLst>
              <a:ext uri="{FF2B5EF4-FFF2-40B4-BE49-F238E27FC236}">
                <a16:creationId xmlns:a16="http://schemas.microsoft.com/office/drawing/2014/main" id="{74DC464F-CA26-4488-AEB7-A171B0C2FF1D}"/>
              </a:ext>
            </a:extLst>
          </p:cNvPr>
          <p:cNvSpPr>
            <a:spLocks noGrp="1" noChangeArrowheads="1"/>
          </p:cNvSpPr>
          <p:nvPr>
            <p:ph idx="1"/>
          </p:nvPr>
        </p:nvSpPr>
        <p:spPr>
          <a:xfrm>
            <a:off x="1219200" y="0"/>
            <a:ext cx="9753600" cy="1905000"/>
          </a:xfrm>
        </p:spPr>
        <p:txBody>
          <a:bodyPr>
            <a:normAutofit fontScale="85000" lnSpcReduction="20000"/>
          </a:bodyPr>
          <a:lstStyle/>
          <a:p>
            <a:pPr marL="0" indent="0" algn="ctr">
              <a:lnSpc>
                <a:spcPct val="100000"/>
              </a:lnSpc>
              <a:spcBef>
                <a:spcPts val="0"/>
              </a:spcBef>
              <a:spcAft>
                <a:spcPts val="1200"/>
              </a:spcAft>
              <a:buNone/>
            </a:pPr>
            <a:r>
              <a:rPr lang="en-US" altLang="en-US" sz="3200" b="1" dirty="0">
                <a:solidFill>
                  <a:srgbClr val="0000CC"/>
                </a:solidFill>
              </a:rPr>
              <a:t>Ephesians 1:18</a:t>
            </a:r>
          </a:p>
          <a:p>
            <a:pPr marL="0" indent="0" algn="just">
              <a:lnSpc>
                <a:spcPct val="120000"/>
              </a:lnSpc>
              <a:spcBef>
                <a:spcPts val="0"/>
              </a:spcBef>
              <a:buNone/>
            </a:pPr>
            <a:r>
              <a:rPr lang="en-US" altLang="en-US" sz="3300" i="1" dirty="0"/>
              <a:t>I pray </a:t>
            </a:r>
            <a:r>
              <a:rPr lang="en-US" altLang="en-US" sz="3300" dirty="0"/>
              <a:t>that the eyes of your heart </a:t>
            </a:r>
            <a:r>
              <a:rPr lang="en-US" altLang="en-US" sz="3300" b="1" dirty="0">
                <a:solidFill>
                  <a:srgbClr val="0000CC"/>
                </a:solidFill>
              </a:rPr>
              <a:t>may be </a:t>
            </a:r>
            <a:r>
              <a:rPr lang="en-US" altLang="en-US" sz="3300" dirty="0"/>
              <a:t>[</a:t>
            </a:r>
            <a:r>
              <a:rPr lang="en-US" altLang="en-US" sz="3300" i="1" dirty="0"/>
              <a:t>literally</a:t>
            </a:r>
            <a:r>
              <a:rPr lang="en-US" altLang="en-US" sz="3300" dirty="0"/>
              <a:t>, </a:t>
            </a:r>
            <a:r>
              <a:rPr lang="en-US" altLang="en-US" sz="3300" b="1" dirty="0">
                <a:solidFill>
                  <a:srgbClr val="0000CC"/>
                </a:solidFill>
              </a:rPr>
              <a:t>‘having been’</a:t>
            </a:r>
            <a:r>
              <a:rPr lang="en-US" altLang="en-US" sz="3300" dirty="0"/>
              <a:t>], enlightened, so that you will know what is the hope of His calling, what are the riches of the glory of His inheritance in the saints,…”</a:t>
            </a:r>
          </a:p>
          <a:p>
            <a:pPr marL="0" indent="0">
              <a:lnSpc>
                <a:spcPct val="100000"/>
              </a:lnSpc>
              <a:spcBef>
                <a:spcPts val="0"/>
              </a:spcBef>
              <a:buNone/>
            </a:pPr>
            <a:endParaRPr lang="en-US" altLang="en-US" b="1" dirty="0">
              <a:solidFill>
                <a:srgbClr val="0000CC"/>
              </a:solidFill>
            </a:endParaRPr>
          </a:p>
        </p:txBody>
      </p:sp>
      <p:pic>
        <p:nvPicPr>
          <p:cNvPr id="49156" name="Picture 4">
            <a:extLst>
              <a:ext uri="{FF2B5EF4-FFF2-40B4-BE49-F238E27FC236}">
                <a16:creationId xmlns:a16="http://schemas.microsoft.com/office/drawing/2014/main" id="{74285D64-E1A4-4AFF-A86C-C9D96DB30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677" r="9677"/>
          <a:stretch>
            <a:fillRect/>
          </a:stretch>
        </p:blipFill>
        <p:spPr bwMode="auto">
          <a:xfrm>
            <a:off x="3982201" y="1905000"/>
            <a:ext cx="4227598" cy="32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6:16-24</a:t>
            </a:r>
          </a:p>
          <a:p>
            <a:pPr marL="0" marR="0" indent="0" algn="just">
              <a:lnSpc>
                <a:spcPct val="100000"/>
              </a:lnSpc>
              <a:spcBef>
                <a:spcPts val="0"/>
              </a:spcBef>
              <a:buNone/>
            </a:pPr>
            <a:r>
              <a:rPr lang="en-US" u="none" strike="noStrike" baseline="30000" dirty="0">
                <a:solidFill>
                  <a:srgbClr val="C00000"/>
                </a:solidFill>
                <a:effectLst/>
              </a:rPr>
              <a:t>19</a:t>
            </a:r>
            <a:r>
              <a:rPr lang="en-US" u="none" strike="noStrike" dirty="0">
                <a:solidFill>
                  <a:srgbClr val="C00000"/>
                </a:solidFill>
                <a:effectLst/>
              </a:rPr>
              <a:t> </a:t>
            </a:r>
            <a:r>
              <a:rPr lang="en-US" dirty="0">
                <a:solidFill>
                  <a:srgbClr val="C00000"/>
                </a:solidFill>
                <a:effectLst/>
              </a:rPr>
              <a:t>“Do not store up for yourselves treasures on earth, where moth and rust destroy, and where thieves break in and steal. </a:t>
            </a:r>
            <a:r>
              <a:rPr lang="en-US" u="none" strike="noStrike" baseline="30000" dirty="0">
                <a:solidFill>
                  <a:srgbClr val="C00000"/>
                </a:solidFill>
                <a:effectLst/>
              </a:rPr>
              <a:t>20</a:t>
            </a:r>
            <a:r>
              <a:rPr lang="en-US" u="none" strike="noStrike" dirty="0">
                <a:solidFill>
                  <a:srgbClr val="C00000"/>
                </a:solidFill>
                <a:effectLst/>
              </a:rPr>
              <a:t> </a:t>
            </a:r>
            <a:r>
              <a:rPr lang="en-US" dirty="0">
                <a:solidFill>
                  <a:srgbClr val="C00000"/>
                </a:solidFill>
                <a:effectLst/>
              </a:rPr>
              <a:t>“But store up for yourselves treasures in heaven, where neither moth nor rust destroys, and where thieves do not break in or steal; </a:t>
            </a:r>
            <a:r>
              <a:rPr lang="en-US" u="none" strike="noStrike" baseline="30000" dirty="0">
                <a:solidFill>
                  <a:srgbClr val="C00000"/>
                </a:solidFill>
                <a:effectLst/>
              </a:rPr>
              <a:t>21</a:t>
            </a:r>
            <a:r>
              <a:rPr lang="en-US" u="none" strike="noStrike" dirty="0">
                <a:solidFill>
                  <a:srgbClr val="C00000"/>
                </a:solidFill>
                <a:effectLst/>
              </a:rPr>
              <a:t> </a:t>
            </a:r>
            <a:r>
              <a:rPr lang="en-US" dirty="0">
                <a:solidFill>
                  <a:srgbClr val="C00000"/>
                </a:solidFill>
                <a:effectLst/>
              </a:rPr>
              <a:t>for where your treasure is, there your heart will be also. </a:t>
            </a:r>
            <a:r>
              <a:rPr lang="en-US" b="1" u="none" strike="noStrike" baseline="30000" dirty="0">
                <a:solidFill>
                  <a:srgbClr val="C00000"/>
                </a:solidFill>
                <a:effectLst/>
                <a:highlight>
                  <a:srgbClr val="FFFF00"/>
                </a:highlight>
              </a:rPr>
              <a:t>22</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“The eye is the lamp of the body; so then if your eye is clear, your whole body will be full of light. </a:t>
            </a:r>
            <a:r>
              <a:rPr lang="en-US" b="1" u="none" strike="noStrike" baseline="30000" dirty="0">
                <a:solidFill>
                  <a:srgbClr val="C00000"/>
                </a:solidFill>
                <a:effectLst/>
                <a:highlight>
                  <a:srgbClr val="FFFF00"/>
                </a:highlight>
              </a:rPr>
              <a:t>23</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“But if your eye is bad, your whole body will be full of darkness. If then the light that is in you is darkness, how great is the darkness! </a:t>
            </a:r>
            <a:r>
              <a:rPr lang="en-US" u="none" strike="noStrike" baseline="30000" dirty="0">
                <a:solidFill>
                  <a:srgbClr val="C00000"/>
                </a:solidFill>
                <a:effectLst/>
              </a:rPr>
              <a:t>24</a:t>
            </a:r>
            <a:r>
              <a:rPr lang="en-US" u="none" strike="noStrike" dirty="0">
                <a:solidFill>
                  <a:srgbClr val="C00000"/>
                </a:solidFill>
                <a:effectLst/>
              </a:rPr>
              <a:t> </a:t>
            </a:r>
            <a:r>
              <a:rPr lang="en-US" dirty="0">
                <a:solidFill>
                  <a:srgbClr val="C00000"/>
                </a:solidFill>
                <a:effectLst/>
              </a:rPr>
              <a:t>“No one can serve two masters; for either he will hate the one and love the other, or he will be devoted to one and despise the other. You cannot serve God and wealth.</a:t>
            </a:r>
          </a:p>
        </p:txBody>
      </p:sp>
    </p:spTree>
    <p:extLst>
      <p:ext uri="{BB962C8B-B14F-4D97-AF65-F5344CB8AC3E}">
        <p14:creationId xmlns:p14="http://schemas.microsoft.com/office/powerpoint/2010/main" val="887315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FA6730-73A5-4BE0-BE03-8A1EFF70A0B6}"/>
              </a:ext>
            </a:extLst>
          </p:cNvPr>
          <p:cNvPicPr>
            <a:picLocks noChangeAspect="1"/>
          </p:cNvPicPr>
          <p:nvPr/>
        </p:nvPicPr>
        <p:blipFill>
          <a:blip r:embed="rId3"/>
          <a:stretch>
            <a:fillRect/>
          </a:stretch>
        </p:blipFill>
        <p:spPr>
          <a:xfrm>
            <a:off x="0" y="0"/>
            <a:ext cx="12192000" cy="6857999"/>
          </a:xfrm>
          <a:prstGeom prst="rect">
            <a:avLst/>
          </a:prstGeom>
        </p:spPr>
      </p:pic>
      <p:sp>
        <p:nvSpPr>
          <p:cNvPr id="119810" name="Rectangle 2">
            <a:extLst>
              <a:ext uri="{FF2B5EF4-FFF2-40B4-BE49-F238E27FC236}">
                <a16:creationId xmlns:a16="http://schemas.microsoft.com/office/drawing/2014/main" id="{236BE59A-902B-44E6-90E7-71D15729F39B}"/>
              </a:ext>
            </a:extLst>
          </p:cNvPr>
          <p:cNvSpPr>
            <a:spLocks noGrp="1" noChangeArrowheads="1"/>
          </p:cNvSpPr>
          <p:nvPr>
            <p:ph idx="1"/>
          </p:nvPr>
        </p:nvSpPr>
        <p:spPr>
          <a:xfrm>
            <a:off x="609600" y="0"/>
            <a:ext cx="10972800" cy="1752600"/>
          </a:xfrm>
        </p:spPr>
        <p:txBody>
          <a:bodyPr/>
          <a:lstStyle/>
          <a:p>
            <a:pPr marL="0" indent="0" algn="ctr">
              <a:lnSpc>
                <a:spcPct val="100000"/>
              </a:lnSpc>
              <a:spcBef>
                <a:spcPts val="0"/>
              </a:spcBef>
              <a:spcAft>
                <a:spcPts val="1200"/>
              </a:spcAft>
              <a:buNone/>
            </a:pPr>
            <a:r>
              <a:rPr lang="en-US" altLang="en-US" sz="3200" b="1" dirty="0">
                <a:solidFill>
                  <a:srgbClr val="0000CC"/>
                </a:solidFill>
              </a:rPr>
              <a:t>Ephesians 5:8</a:t>
            </a:r>
          </a:p>
          <a:p>
            <a:pPr marL="0" indent="0">
              <a:lnSpc>
                <a:spcPct val="100000"/>
              </a:lnSpc>
              <a:spcBef>
                <a:spcPts val="0"/>
              </a:spcBef>
              <a:spcAft>
                <a:spcPts val="1200"/>
              </a:spcAft>
              <a:buNone/>
            </a:pPr>
            <a:r>
              <a:rPr lang="en-US" altLang="en-US" dirty="0"/>
              <a:t>…for you were formerly darkness, but now you are Light in the Lord; </a:t>
            </a:r>
            <a:r>
              <a:rPr lang="en-US" altLang="en-US" b="1" dirty="0">
                <a:solidFill>
                  <a:srgbClr val="0000CC"/>
                </a:solidFill>
              </a:rPr>
              <a:t>walk as children*</a:t>
            </a:r>
            <a:r>
              <a:rPr lang="en-US" altLang="en-US" dirty="0"/>
              <a:t>of Light [God is Light: 1 John 1:5].</a:t>
            </a:r>
            <a:endParaRPr lang="en-US" altLang="en-US" dirty="0">
              <a:solidFill>
                <a:srgbClr val="0000FF"/>
              </a:solidFill>
            </a:endParaRPr>
          </a:p>
        </p:txBody>
      </p:sp>
      <p:sp>
        <p:nvSpPr>
          <p:cNvPr id="7" name="TextBox 6">
            <a:extLst>
              <a:ext uri="{FF2B5EF4-FFF2-40B4-BE49-F238E27FC236}">
                <a16:creationId xmlns:a16="http://schemas.microsoft.com/office/drawing/2014/main" id="{B5992478-8DF1-41F8-BD3B-B587176FA7D5}"/>
              </a:ext>
            </a:extLst>
          </p:cNvPr>
          <p:cNvSpPr txBox="1"/>
          <p:nvPr/>
        </p:nvSpPr>
        <p:spPr>
          <a:xfrm>
            <a:off x="609600" y="4495800"/>
            <a:ext cx="10972800" cy="830997"/>
          </a:xfrm>
          <a:prstGeom prst="rect">
            <a:avLst/>
          </a:prstGeom>
          <a:noFill/>
        </p:spPr>
        <p:txBody>
          <a:bodyPr wrap="square">
            <a:spAutoFit/>
          </a:bodyPr>
          <a:lstStyle/>
          <a:p>
            <a:pPr marL="0" indent="0">
              <a:lnSpc>
                <a:spcPct val="100000"/>
              </a:lnSpc>
              <a:spcBef>
                <a:spcPts val="0"/>
              </a:spcBef>
              <a:spcAft>
                <a:spcPts val="1200"/>
              </a:spcAft>
              <a:buNone/>
            </a:pPr>
            <a:r>
              <a:rPr lang="en-US" altLang="en-US" sz="2400" b="1" dirty="0">
                <a:solidFill>
                  <a:srgbClr val="0000CC"/>
                </a:solidFill>
                <a:latin typeface="+mn-lt"/>
                <a:cs typeface="+mn-cs"/>
              </a:rPr>
              <a:t>*</a:t>
            </a:r>
            <a:r>
              <a:rPr lang="en-US" altLang="en-US" sz="2400" dirty="0">
                <a:latin typeface="+mn-lt"/>
              </a:rPr>
              <a:t> to be a ‘child of’ or a ‘son of’ in the Bible, unless it is a literal relationship, means: </a:t>
            </a:r>
            <a:r>
              <a:rPr lang="en-US" altLang="en-US" sz="2400" b="1" dirty="0">
                <a:solidFill>
                  <a:srgbClr val="0000CC"/>
                </a:solidFill>
                <a:latin typeface="+mn-lt"/>
                <a:cs typeface="+mn-cs"/>
              </a:rPr>
              <a:t>“to be </a:t>
            </a:r>
            <a:r>
              <a:rPr lang="en-US" altLang="en-US" sz="2400" b="1" i="1" dirty="0">
                <a:solidFill>
                  <a:srgbClr val="0000CC"/>
                </a:solidFill>
                <a:latin typeface="+mn-lt"/>
                <a:cs typeface="+mn-cs"/>
              </a:rPr>
              <a:t>like in character </a:t>
            </a:r>
            <a:r>
              <a:rPr lang="en-US" altLang="en-US" sz="2400" b="1" dirty="0">
                <a:solidFill>
                  <a:srgbClr val="0000CC"/>
                </a:solidFill>
                <a:latin typeface="+mn-lt"/>
                <a:cs typeface="+mn-cs"/>
              </a:rPr>
              <a:t>and </a:t>
            </a:r>
            <a:r>
              <a:rPr lang="en-US" altLang="en-US" sz="2400" b="1" i="1" dirty="0">
                <a:solidFill>
                  <a:srgbClr val="0000CC"/>
                </a:solidFill>
                <a:latin typeface="+mn-lt"/>
                <a:cs typeface="+mn-cs"/>
              </a:rPr>
              <a:t>close in relationship</a:t>
            </a:r>
            <a:r>
              <a:rPr lang="en-US" altLang="en-US" sz="2400" b="1" dirty="0">
                <a:solidFill>
                  <a:srgbClr val="0000CC"/>
                </a:solidFill>
                <a:latin typeface="+mn-lt"/>
                <a:cs typeface="+mn-cs"/>
              </a:rPr>
              <a:t>”.</a:t>
            </a:r>
            <a:endParaRPr lang="en-US" altLang="en-US" sz="2800" b="1" dirty="0">
              <a:solidFill>
                <a:srgbClr val="0000CC"/>
              </a:solidFill>
              <a:latin typeface="+mn-lt"/>
              <a:cs typeface="+mn-cs"/>
            </a:endParaRPr>
          </a:p>
        </p:txBody>
      </p:sp>
      <p:pic>
        <p:nvPicPr>
          <p:cNvPr id="5" name="Picture 4">
            <a:extLst>
              <a:ext uri="{FF2B5EF4-FFF2-40B4-BE49-F238E27FC236}">
                <a16:creationId xmlns:a16="http://schemas.microsoft.com/office/drawing/2014/main" id="{C6F2BCEA-D7D3-4DD5-A03B-A7091B7A0A0B}"/>
              </a:ext>
            </a:extLst>
          </p:cNvPr>
          <p:cNvPicPr>
            <a:picLocks noChangeAspect="1"/>
          </p:cNvPicPr>
          <p:nvPr/>
        </p:nvPicPr>
        <p:blipFill>
          <a:blip r:embed="rId4"/>
          <a:stretch>
            <a:fillRect/>
          </a:stretch>
        </p:blipFill>
        <p:spPr>
          <a:xfrm>
            <a:off x="3646715" y="1752600"/>
            <a:ext cx="4898571" cy="27432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6:16-24</a:t>
            </a:r>
          </a:p>
          <a:p>
            <a:pPr marL="0" marR="0" indent="0" algn="just">
              <a:lnSpc>
                <a:spcPct val="100000"/>
              </a:lnSpc>
              <a:spcBef>
                <a:spcPts val="0"/>
              </a:spcBef>
              <a:buNone/>
            </a:pPr>
            <a:r>
              <a:rPr lang="en-US" u="none" strike="noStrike" baseline="30000" dirty="0">
                <a:solidFill>
                  <a:srgbClr val="C00000"/>
                </a:solidFill>
                <a:effectLst/>
              </a:rPr>
              <a:t>19</a:t>
            </a:r>
            <a:r>
              <a:rPr lang="en-US" u="none" strike="noStrike" dirty="0">
                <a:solidFill>
                  <a:srgbClr val="C00000"/>
                </a:solidFill>
                <a:effectLst/>
              </a:rPr>
              <a:t> </a:t>
            </a:r>
            <a:r>
              <a:rPr lang="en-US" dirty="0">
                <a:solidFill>
                  <a:srgbClr val="C00000"/>
                </a:solidFill>
                <a:effectLst/>
              </a:rPr>
              <a:t>“Do not store up for yourselves treasures on earth, where moth and rust destroy, and where thieves break in and steal. </a:t>
            </a:r>
            <a:r>
              <a:rPr lang="en-US" u="none" strike="noStrike" baseline="30000" dirty="0">
                <a:solidFill>
                  <a:srgbClr val="C00000"/>
                </a:solidFill>
                <a:effectLst/>
              </a:rPr>
              <a:t>20</a:t>
            </a:r>
            <a:r>
              <a:rPr lang="en-US" u="none" strike="noStrike" dirty="0">
                <a:solidFill>
                  <a:srgbClr val="C00000"/>
                </a:solidFill>
                <a:effectLst/>
              </a:rPr>
              <a:t> </a:t>
            </a:r>
            <a:r>
              <a:rPr lang="en-US" dirty="0">
                <a:solidFill>
                  <a:srgbClr val="C00000"/>
                </a:solidFill>
                <a:effectLst/>
              </a:rPr>
              <a:t>“But store up for yourselves treasures in heaven, where neither moth nor rust destroys, and where thieves do not break in or steal; </a:t>
            </a:r>
            <a:r>
              <a:rPr lang="en-US" u="none" strike="noStrike" baseline="30000" dirty="0">
                <a:solidFill>
                  <a:srgbClr val="C00000"/>
                </a:solidFill>
                <a:effectLst/>
              </a:rPr>
              <a:t>21</a:t>
            </a:r>
            <a:r>
              <a:rPr lang="en-US" u="none" strike="noStrike" dirty="0">
                <a:solidFill>
                  <a:srgbClr val="C00000"/>
                </a:solidFill>
                <a:effectLst/>
              </a:rPr>
              <a:t> </a:t>
            </a:r>
            <a:r>
              <a:rPr lang="en-US" dirty="0">
                <a:solidFill>
                  <a:srgbClr val="C00000"/>
                </a:solidFill>
                <a:effectLst/>
              </a:rPr>
              <a:t>for where your treasure is, there your heart will be also. </a:t>
            </a:r>
            <a:r>
              <a:rPr lang="en-US" u="none" strike="noStrike" baseline="30000" dirty="0">
                <a:solidFill>
                  <a:srgbClr val="C00000"/>
                </a:solidFill>
                <a:effectLst/>
              </a:rPr>
              <a:t>22</a:t>
            </a:r>
            <a:r>
              <a:rPr lang="en-US" u="none" strike="noStrike" dirty="0">
                <a:solidFill>
                  <a:srgbClr val="C00000"/>
                </a:solidFill>
                <a:effectLst/>
              </a:rPr>
              <a:t> </a:t>
            </a:r>
            <a:r>
              <a:rPr lang="en-US" dirty="0">
                <a:solidFill>
                  <a:srgbClr val="C00000"/>
                </a:solidFill>
                <a:effectLst/>
              </a:rPr>
              <a:t>“The eye is the lamp of the body; so then if your eye is clear, your whole body will be full of light. </a:t>
            </a:r>
            <a:r>
              <a:rPr lang="en-US" u="none" strike="noStrike" baseline="30000" dirty="0">
                <a:solidFill>
                  <a:srgbClr val="C00000"/>
                </a:solidFill>
                <a:effectLst/>
              </a:rPr>
              <a:t>23</a:t>
            </a:r>
            <a:r>
              <a:rPr lang="en-US" u="none" strike="noStrike" dirty="0">
                <a:solidFill>
                  <a:srgbClr val="C00000"/>
                </a:solidFill>
                <a:effectLst/>
              </a:rPr>
              <a:t> </a:t>
            </a:r>
            <a:r>
              <a:rPr lang="en-US" dirty="0">
                <a:solidFill>
                  <a:srgbClr val="C00000"/>
                </a:solidFill>
                <a:effectLst/>
              </a:rPr>
              <a:t>“But if your eye is bad, your whole body will be full of darkness. If then the light that is in you is darkness, how great is the darkness! </a:t>
            </a:r>
            <a:r>
              <a:rPr lang="en-US" b="1" u="none" strike="noStrike" baseline="30000" dirty="0">
                <a:solidFill>
                  <a:srgbClr val="C00000"/>
                </a:solidFill>
                <a:effectLst/>
                <a:highlight>
                  <a:srgbClr val="FFFF00"/>
                </a:highlight>
              </a:rPr>
              <a:t>24</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“No one can serve two masters; for either he will hate the one and love the other, or he will be devoted to one and despise the other. You cannot serve God and wealth.</a:t>
            </a:r>
          </a:p>
        </p:txBody>
      </p:sp>
    </p:spTree>
    <p:extLst>
      <p:ext uri="{BB962C8B-B14F-4D97-AF65-F5344CB8AC3E}">
        <p14:creationId xmlns:p14="http://schemas.microsoft.com/office/powerpoint/2010/main" val="22680538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28BF5F-940A-4F46-9DF2-8AB28CFE7042}"/>
              </a:ext>
            </a:extLst>
          </p:cNvPr>
          <p:cNvPicPr>
            <a:picLocks noChangeAspect="1"/>
          </p:cNvPicPr>
          <p:nvPr/>
        </p:nvPicPr>
        <p:blipFill>
          <a:blip r:embed="rId2"/>
          <a:stretch>
            <a:fillRect/>
          </a:stretch>
        </p:blipFill>
        <p:spPr>
          <a:xfrm>
            <a:off x="2743200" y="1600200"/>
            <a:ext cx="6705601" cy="5029200"/>
          </a:xfrm>
          <a:prstGeom prst="rect">
            <a:avLst/>
          </a:prstGeom>
        </p:spPr>
      </p:pic>
      <p:sp>
        <p:nvSpPr>
          <p:cNvPr id="4" name="Rectangle 2">
            <a:extLst>
              <a:ext uri="{FF2B5EF4-FFF2-40B4-BE49-F238E27FC236}">
                <a16:creationId xmlns:a16="http://schemas.microsoft.com/office/drawing/2014/main" id="{6B13B026-3A66-4272-B6D1-FEC3F7E152CF}"/>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Servant of Two Masters”</a:t>
            </a:r>
          </a:p>
          <a:p>
            <a:r>
              <a:rPr lang="en-US" altLang="en-US" sz="2400" b="1" dirty="0">
                <a:solidFill>
                  <a:srgbClr val="0000CC"/>
                </a:solidFill>
                <a:latin typeface="Calibri" panose="020F0502020204030204" pitchFamily="34" charset="0"/>
                <a:ea typeface="+mn-ea"/>
                <a:cs typeface="Calibri" panose="020F0502020204030204" pitchFamily="34" charset="0"/>
              </a:rPr>
              <a:t>Matthew 6:24</a:t>
            </a:r>
          </a:p>
        </p:txBody>
      </p:sp>
      <p:sp>
        <p:nvSpPr>
          <p:cNvPr id="5" name="Text Box 4">
            <a:extLst>
              <a:ext uri="{FF2B5EF4-FFF2-40B4-BE49-F238E27FC236}">
                <a16:creationId xmlns:a16="http://schemas.microsoft.com/office/drawing/2014/main" id="{5D31BD0C-B903-463D-923A-2F3E492D6F0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45484719-ABA5-48B9-BD77-B93FD6DF0FC5}"/>
              </a:ext>
            </a:extLst>
          </p:cNvPr>
          <p:cNvPicPr>
            <a:picLocks noChangeAspect="1"/>
          </p:cNvPicPr>
          <p:nvPr/>
        </p:nvPicPr>
        <p:blipFill>
          <a:blip r:embed="rId3"/>
          <a:stretch>
            <a:fillRect/>
          </a:stretch>
        </p:blipFill>
        <p:spPr>
          <a:xfrm>
            <a:off x="2743200" y="1600200"/>
            <a:ext cx="6705601"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95EE8228-2257-4A5B-B926-A31C8B62291A}"/>
              </a:ext>
            </a:extLst>
          </p:cNvPr>
          <p:cNvSpPr>
            <a:spLocks noGrp="1" noChangeArrowheads="1"/>
          </p:cNvSpPr>
          <p:nvPr>
            <p:ph idx="1"/>
          </p:nvPr>
        </p:nvSpPr>
        <p:spPr>
          <a:xfrm>
            <a:off x="3200400" y="1579973"/>
            <a:ext cx="5791200" cy="3982627"/>
          </a:xfrm>
          <a:solidFill>
            <a:schemeClr val="bg1"/>
          </a:solidFill>
          <a:ln>
            <a:solidFill>
              <a:schemeClr val="tx1"/>
            </a:solidFill>
          </a:ln>
        </p:spPr>
        <p:txBody>
          <a:bodyPr>
            <a:noAutofit/>
          </a:bodyPr>
          <a:lstStyle/>
          <a:p>
            <a:pPr marL="0" indent="0" defTabSz="339725">
              <a:lnSpc>
                <a:spcPct val="100000"/>
              </a:lnSpc>
              <a:spcBef>
                <a:spcPts val="0"/>
              </a:spcBef>
              <a:spcAft>
                <a:spcPts val="1200"/>
              </a:spcAft>
              <a:buNone/>
            </a:pPr>
            <a:r>
              <a:rPr lang="en-US" altLang="en-US" dirty="0"/>
              <a:t>No one can serve two masters; </a:t>
            </a:r>
          </a:p>
          <a:p>
            <a:pPr marL="0" indent="0" defTabSz="339725">
              <a:lnSpc>
                <a:spcPct val="100000"/>
              </a:lnSpc>
              <a:spcBef>
                <a:spcPts val="0"/>
              </a:spcBef>
              <a:spcAft>
                <a:spcPts val="1200"/>
              </a:spcAft>
              <a:buNone/>
            </a:pPr>
            <a:r>
              <a:rPr lang="en-US" altLang="en-US" dirty="0"/>
              <a:t>	for either </a:t>
            </a:r>
          </a:p>
          <a:p>
            <a:pPr marL="631825" indent="0" defTabSz="339725">
              <a:lnSpc>
                <a:spcPct val="100000"/>
              </a:lnSpc>
              <a:spcBef>
                <a:spcPts val="0"/>
              </a:spcBef>
              <a:buNone/>
            </a:pPr>
            <a:r>
              <a:rPr lang="en-US" altLang="en-US" dirty="0"/>
              <a:t>he will			</a:t>
            </a:r>
            <a:r>
              <a:rPr lang="en-US" altLang="en-US" b="1" dirty="0">
                <a:solidFill>
                  <a:srgbClr val="FF0000"/>
                </a:solidFill>
              </a:rPr>
              <a:t>hate</a:t>
            </a:r>
            <a:r>
              <a:rPr lang="en-US" altLang="en-US" dirty="0"/>
              <a:t>       the one and </a:t>
            </a:r>
          </a:p>
          <a:p>
            <a:pPr marL="631825" indent="0" defTabSz="339725">
              <a:lnSpc>
                <a:spcPct val="100000"/>
              </a:lnSpc>
              <a:spcBef>
                <a:spcPts val="0"/>
              </a:spcBef>
              <a:buNone/>
            </a:pPr>
            <a:r>
              <a:rPr lang="en-US" altLang="en-US" dirty="0"/>
              <a:t>						</a:t>
            </a:r>
            <a:r>
              <a:rPr lang="en-US" altLang="en-US" b="1" dirty="0">
                <a:solidFill>
                  <a:srgbClr val="FF0000"/>
                </a:solidFill>
              </a:rPr>
              <a:t>love </a:t>
            </a:r>
            <a:r>
              <a:rPr lang="en-US" altLang="en-US" dirty="0"/>
              <a:t>       the other, </a:t>
            </a:r>
          </a:p>
          <a:p>
            <a:pPr marL="0" indent="0" defTabSz="339725">
              <a:lnSpc>
                <a:spcPct val="100000"/>
              </a:lnSpc>
              <a:spcBef>
                <a:spcPts val="0"/>
              </a:spcBef>
              <a:buNone/>
            </a:pPr>
            <a:r>
              <a:rPr lang="en-US" altLang="en-US" dirty="0"/>
              <a:t>or </a:t>
            </a:r>
          </a:p>
          <a:p>
            <a:pPr marL="631825" indent="0" defTabSz="339725">
              <a:lnSpc>
                <a:spcPct val="100000"/>
              </a:lnSpc>
              <a:spcBef>
                <a:spcPts val="0"/>
              </a:spcBef>
              <a:buNone/>
            </a:pPr>
            <a:r>
              <a:rPr lang="en-US" altLang="en-US" dirty="0"/>
              <a:t>he will be		</a:t>
            </a:r>
            <a:r>
              <a:rPr lang="en-US" altLang="en-US" b="1" dirty="0">
                <a:solidFill>
                  <a:srgbClr val="0000CC"/>
                </a:solidFill>
                <a:latin typeface="Calibri" panose="020F0502020204030204" pitchFamily="34" charset="0"/>
                <a:cs typeface="Calibri" panose="020F0502020204030204" pitchFamily="34" charset="0"/>
              </a:rPr>
              <a:t>devoted</a:t>
            </a:r>
            <a:r>
              <a:rPr lang="en-US" altLang="en-US" dirty="0"/>
              <a:t> to one and</a:t>
            </a:r>
          </a:p>
          <a:p>
            <a:pPr marL="631825" indent="0" defTabSz="339725">
              <a:lnSpc>
                <a:spcPct val="100000"/>
              </a:lnSpc>
              <a:spcBef>
                <a:spcPts val="0"/>
              </a:spcBef>
              <a:spcAft>
                <a:spcPts val="1200"/>
              </a:spcAft>
              <a:buNone/>
            </a:pPr>
            <a:r>
              <a:rPr lang="en-US" altLang="en-US" dirty="0"/>
              <a:t>						</a:t>
            </a:r>
            <a:r>
              <a:rPr lang="en-US" altLang="en-US" b="1" dirty="0">
                <a:solidFill>
                  <a:srgbClr val="0000CC"/>
                </a:solidFill>
                <a:latin typeface="Calibri" panose="020F0502020204030204" pitchFamily="34" charset="0"/>
                <a:cs typeface="Calibri" panose="020F0502020204030204" pitchFamily="34" charset="0"/>
              </a:rPr>
              <a:t>despise</a:t>
            </a:r>
            <a:r>
              <a:rPr lang="en-US" altLang="en-US" dirty="0"/>
              <a:t> the other. </a:t>
            </a:r>
          </a:p>
          <a:p>
            <a:pPr marL="0" indent="0" defTabSz="339725">
              <a:lnSpc>
                <a:spcPct val="100000"/>
              </a:lnSpc>
              <a:spcBef>
                <a:spcPts val="0"/>
              </a:spcBef>
              <a:spcAft>
                <a:spcPts val="1200"/>
              </a:spcAft>
              <a:buNone/>
            </a:pPr>
            <a:r>
              <a:rPr lang="en-US" altLang="en-US" dirty="0"/>
              <a:t>You cannot serve God and wealth.</a:t>
            </a:r>
          </a:p>
        </p:txBody>
      </p:sp>
      <p:sp>
        <p:nvSpPr>
          <p:cNvPr id="4" name="Rectangle 2">
            <a:extLst>
              <a:ext uri="{FF2B5EF4-FFF2-40B4-BE49-F238E27FC236}">
                <a16:creationId xmlns:a16="http://schemas.microsoft.com/office/drawing/2014/main" id="{15B34534-32BA-4FE2-BAE2-73C0007336CF}"/>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Matthew 6:24 in poetic pattern</a:t>
            </a:r>
          </a:p>
        </p:txBody>
      </p:sp>
      <p:sp>
        <p:nvSpPr>
          <p:cNvPr id="5" name="Text Box 4">
            <a:extLst>
              <a:ext uri="{FF2B5EF4-FFF2-40B4-BE49-F238E27FC236}">
                <a16:creationId xmlns:a16="http://schemas.microsoft.com/office/drawing/2014/main" id="{EA0A3A0A-CC11-44D5-9ABD-DDB3125ACDA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4CB02EFC-E119-4F88-85F0-D31F46C776EF}"/>
              </a:ext>
            </a:extLst>
          </p:cNvPr>
          <p:cNvSpPr>
            <a:spLocks noGrp="1" noChangeArrowheads="1"/>
          </p:cNvSpPr>
          <p:nvPr>
            <p:ph idx="1"/>
          </p:nvPr>
        </p:nvSpPr>
        <p:spPr>
          <a:xfrm>
            <a:off x="3200400" y="1579973"/>
            <a:ext cx="5791200" cy="3982587"/>
          </a:xfrm>
          <a:solidFill>
            <a:schemeClr val="bg1"/>
          </a:solidFill>
          <a:ln>
            <a:solidFill>
              <a:schemeClr val="tx1"/>
            </a:solidFill>
          </a:ln>
        </p:spPr>
        <p:txBody>
          <a:bodyPr>
            <a:noAutofit/>
          </a:bodyPr>
          <a:lstStyle/>
          <a:p>
            <a:pPr marL="0" indent="0" defTabSz="339725">
              <a:lnSpc>
                <a:spcPct val="100000"/>
              </a:lnSpc>
              <a:spcBef>
                <a:spcPts val="0"/>
              </a:spcBef>
              <a:spcAft>
                <a:spcPts val="1200"/>
              </a:spcAft>
              <a:buNone/>
            </a:pPr>
            <a:r>
              <a:rPr lang="en-US" altLang="en-US" dirty="0"/>
              <a:t>No one can serve two masters; </a:t>
            </a:r>
          </a:p>
          <a:p>
            <a:pPr marL="0" indent="0" defTabSz="339725">
              <a:lnSpc>
                <a:spcPct val="100000"/>
              </a:lnSpc>
              <a:spcBef>
                <a:spcPts val="0"/>
              </a:spcBef>
              <a:spcAft>
                <a:spcPts val="1200"/>
              </a:spcAft>
              <a:buNone/>
            </a:pPr>
            <a:r>
              <a:rPr lang="en-US" altLang="en-US" dirty="0"/>
              <a:t>	for either </a:t>
            </a:r>
          </a:p>
          <a:p>
            <a:pPr marL="631825" indent="0" defTabSz="339725">
              <a:lnSpc>
                <a:spcPct val="100000"/>
              </a:lnSpc>
              <a:spcBef>
                <a:spcPts val="0"/>
              </a:spcBef>
              <a:buNone/>
            </a:pPr>
            <a:r>
              <a:rPr lang="en-US" altLang="en-US" dirty="0"/>
              <a:t>he will			</a:t>
            </a:r>
            <a:r>
              <a:rPr lang="en-US" altLang="en-US" b="1" dirty="0">
                <a:solidFill>
                  <a:srgbClr val="FF0000"/>
                </a:solidFill>
              </a:rPr>
              <a:t>hate</a:t>
            </a:r>
            <a:r>
              <a:rPr lang="en-US" altLang="en-US" dirty="0"/>
              <a:t>       the one and </a:t>
            </a:r>
          </a:p>
          <a:p>
            <a:pPr marL="631825" indent="0" defTabSz="339725">
              <a:lnSpc>
                <a:spcPct val="100000"/>
              </a:lnSpc>
              <a:spcBef>
                <a:spcPts val="0"/>
              </a:spcBef>
              <a:buNone/>
            </a:pPr>
            <a:r>
              <a:rPr lang="en-US" altLang="en-US" dirty="0"/>
              <a:t>						</a:t>
            </a:r>
            <a:r>
              <a:rPr lang="en-US" altLang="en-US" b="1" dirty="0">
                <a:solidFill>
                  <a:srgbClr val="FF0000"/>
                </a:solidFill>
              </a:rPr>
              <a:t>love </a:t>
            </a:r>
            <a:r>
              <a:rPr lang="en-US" altLang="en-US" dirty="0"/>
              <a:t>       the other, </a:t>
            </a:r>
          </a:p>
          <a:p>
            <a:pPr marL="0" indent="0" defTabSz="339725">
              <a:lnSpc>
                <a:spcPct val="100000"/>
              </a:lnSpc>
              <a:spcBef>
                <a:spcPts val="0"/>
              </a:spcBef>
              <a:buNone/>
            </a:pPr>
            <a:r>
              <a:rPr lang="en-US" altLang="en-US" dirty="0"/>
              <a:t>or </a:t>
            </a:r>
          </a:p>
          <a:p>
            <a:pPr marL="631825" indent="0" defTabSz="339725">
              <a:lnSpc>
                <a:spcPct val="100000"/>
              </a:lnSpc>
              <a:spcBef>
                <a:spcPts val="0"/>
              </a:spcBef>
              <a:buNone/>
            </a:pPr>
            <a:r>
              <a:rPr lang="en-US" altLang="en-US" dirty="0"/>
              <a:t>he will be		</a:t>
            </a:r>
            <a:r>
              <a:rPr lang="en-US" altLang="en-US" b="1" dirty="0">
                <a:solidFill>
                  <a:srgbClr val="0000CC"/>
                </a:solidFill>
                <a:latin typeface="Calibri" panose="020F0502020204030204" pitchFamily="34" charset="0"/>
                <a:cs typeface="Calibri" panose="020F0502020204030204" pitchFamily="34" charset="0"/>
              </a:rPr>
              <a:t>devoted</a:t>
            </a:r>
            <a:r>
              <a:rPr lang="en-US" altLang="en-US" dirty="0"/>
              <a:t> to one and</a:t>
            </a:r>
          </a:p>
          <a:p>
            <a:pPr marL="631825" indent="0" defTabSz="339725">
              <a:lnSpc>
                <a:spcPct val="100000"/>
              </a:lnSpc>
              <a:spcBef>
                <a:spcPts val="0"/>
              </a:spcBef>
              <a:spcAft>
                <a:spcPts val="1200"/>
              </a:spcAft>
              <a:buNone/>
            </a:pPr>
            <a:r>
              <a:rPr lang="en-US" altLang="en-US" dirty="0"/>
              <a:t>						</a:t>
            </a:r>
            <a:r>
              <a:rPr lang="en-US" altLang="en-US" b="1" dirty="0">
                <a:solidFill>
                  <a:srgbClr val="0000CC"/>
                </a:solidFill>
                <a:latin typeface="Calibri" panose="020F0502020204030204" pitchFamily="34" charset="0"/>
                <a:cs typeface="Calibri" panose="020F0502020204030204" pitchFamily="34" charset="0"/>
              </a:rPr>
              <a:t>despise</a:t>
            </a:r>
            <a:r>
              <a:rPr lang="en-US" altLang="en-US" dirty="0"/>
              <a:t> the other. </a:t>
            </a:r>
          </a:p>
          <a:p>
            <a:pPr marL="0" indent="0" defTabSz="339725">
              <a:lnSpc>
                <a:spcPct val="100000"/>
              </a:lnSpc>
              <a:spcBef>
                <a:spcPts val="0"/>
              </a:spcBef>
              <a:spcAft>
                <a:spcPts val="1200"/>
              </a:spcAft>
              <a:buNone/>
            </a:pPr>
            <a:r>
              <a:rPr lang="en-US" altLang="en-US" dirty="0"/>
              <a:t>You cannot serve God and wealth.</a:t>
            </a:r>
          </a:p>
        </p:txBody>
      </p:sp>
      <p:sp>
        <p:nvSpPr>
          <p:cNvPr id="4" name="Rectangle 2">
            <a:extLst>
              <a:ext uri="{FF2B5EF4-FFF2-40B4-BE49-F238E27FC236}">
                <a16:creationId xmlns:a16="http://schemas.microsoft.com/office/drawing/2014/main" id="{15B34534-32BA-4FE2-BAE2-73C0007336CF}"/>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Matthew 6:24 in poetic pattern</a:t>
            </a:r>
          </a:p>
        </p:txBody>
      </p:sp>
      <p:sp>
        <p:nvSpPr>
          <p:cNvPr id="5" name="Text Box 4">
            <a:extLst>
              <a:ext uri="{FF2B5EF4-FFF2-40B4-BE49-F238E27FC236}">
                <a16:creationId xmlns:a16="http://schemas.microsoft.com/office/drawing/2014/main" id="{EA0A3A0A-CC11-44D5-9ABD-DDB3125ACDA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6" name="Line 7">
            <a:extLst>
              <a:ext uri="{FF2B5EF4-FFF2-40B4-BE49-F238E27FC236}">
                <a16:creationId xmlns:a16="http://schemas.microsoft.com/office/drawing/2014/main" id="{28502D72-DD70-4AED-B0B6-05AE288A61E4}"/>
              </a:ext>
            </a:extLst>
          </p:cNvPr>
          <p:cNvSpPr>
            <a:spLocks noChangeShapeType="1"/>
          </p:cNvSpPr>
          <p:nvPr/>
        </p:nvSpPr>
        <p:spPr bwMode="auto">
          <a:xfrm>
            <a:off x="9982200" y="1904999"/>
            <a:ext cx="0" cy="3429001"/>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Rectangle 8">
            <a:extLst>
              <a:ext uri="{FF2B5EF4-FFF2-40B4-BE49-F238E27FC236}">
                <a16:creationId xmlns:a16="http://schemas.microsoft.com/office/drawing/2014/main" id="{CF495005-C5AE-47BF-A306-D010DAF64460}"/>
              </a:ext>
            </a:extLst>
          </p:cNvPr>
          <p:cNvSpPr>
            <a:spLocks noChangeArrowheads="1"/>
          </p:cNvSpPr>
          <p:nvPr/>
        </p:nvSpPr>
        <p:spPr bwMode="auto">
          <a:xfrm>
            <a:off x="3200400" y="2209800"/>
            <a:ext cx="5791200" cy="2819400"/>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5">
            <a:extLst>
              <a:ext uri="{FF2B5EF4-FFF2-40B4-BE49-F238E27FC236}">
                <a16:creationId xmlns:a16="http://schemas.microsoft.com/office/drawing/2014/main" id="{2583F450-BF41-479D-A2E4-BD0B5906E19F}"/>
              </a:ext>
            </a:extLst>
          </p:cNvPr>
          <p:cNvSpPr>
            <a:spLocks noChangeShapeType="1"/>
          </p:cNvSpPr>
          <p:nvPr/>
        </p:nvSpPr>
        <p:spPr bwMode="auto">
          <a:xfrm>
            <a:off x="7924800" y="1905000"/>
            <a:ext cx="2057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6">
            <a:extLst>
              <a:ext uri="{FF2B5EF4-FFF2-40B4-BE49-F238E27FC236}">
                <a16:creationId xmlns:a16="http://schemas.microsoft.com/office/drawing/2014/main" id="{E6834C29-63CA-4B94-A2A1-429072690DBC}"/>
              </a:ext>
            </a:extLst>
          </p:cNvPr>
          <p:cNvSpPr>
            <a:spLocks noChangeShapeType="1"/>
          </p:cNvSpPr>
          <p:nvPr/>
        </p:nvSpPr>
        <p:spPr bwMode="auto">
          <a:xfrm>
            <a:off x="8305805" y="5334000"/>
            <a:ext cx="1676395" cy="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6332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5B34534-32BA-4FE2-BAE2-73C0007336CF}"/>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Matthew 6:24 in poetic pattern</a:t>
            </a:r>
          </a:p>
        </p:txBody>
      </p:sp>
      <p:sp>
        <p:nvSpPr>
          <p:cNvPr id="5" name="Text Box 4">
            <a:extLst>
              <a:ext uri="{FF2B5EF4-FFF2-40B4-BE49-F238E27FC236}">
                <a16:creationId xmlns:a16="http://schemas.microsoft.com/office/drawing/2014/main" id="{EA0A3A0A-CC11-44D5-9ABD-DDB3125ACDA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11" descr="250px-The_worship_of_Mammon">
            <a:extLst>
              <a:ext uri="{FF2B5EF4-FFF2-40B4-BE49-F238E27FC236}">
                <a16:creationId xmlns:a16="http://schemas.microsoft.com/office/drawing/2014/main" id="{729404B5-D9C7-40FF-95C0-D309AE396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1600199"/>
            <a:ext cx="2362200" cy="347715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2A77D87A-F85A-4B52-B33B-1D2D4BAD7762}"/>
              </a:ext>
            </a:extLst>
          </p:cNvPr>
          <p:cNvSpPr>
            <a:spLocks noGrp="1" noChangeArrowheads="1"/>
          </p:cNvSpPr>
          <p:nvPr>
            <p:ph idx="1"/>
          </p:nvPr>
        </p:nvSpPr>
        <p:spPr>
          <a:xfrm>
            <a:off x="3200400" y="1579973"/>
            <a:ext cx="5791200" cy="3982627"/>
          </a:xfrm>
          <a:solidFill>
            <a:schemeClr val="bg1"/>
          </a:solidFill>
          <a:ln>
            <a:solidFill>
              <a:schemeClr val="tx1"/>
            </a:solidFill>
          </a:ln>
        </p:spPr>
        <p:txBody>
          <a:bodyPr>
            <a:noAutofit/>
          </a:bodyPr>
          <a:lstStyle/>
          <a:p>
            <a:pPr marL="0" indent="0" defTabSz="339725">
              <a:lnSpc>
                <a:spcPct val="100000"/>
              </a:lnSpc>
              <a:spcBef>
                <a:spcPts val="0"/>
              </a:spcBef>
              <a:spcAft>
                <a:spcPts val="1200"/>
              </a:spcAft>
              <a:buNone/>
            </a:pPr>
            <a:r>
              <a:rPr lang="en-US" altLang="en-US" dirty="0"/>
              <a:t>No one can serve two masters; </a:t>
            </a:r>
          </a:p>
          <a:p>
            <a:pPr marL="0" indent="0" defTabSz="339725">
              <a:lnSpc>
                <a:spcPct val="100000"/>
              </a:lnSpc>
              <a:spcBef>
                <a:spcPts val="0"/>
              </a:spcBef>
              <a:spcAft>
                <a:spcPts val="1200"/>
              </a:spcAft>
              <a:buNone/>
            </a:pPr>
            <a:r>
              <a:rPr lang="en-US" altLang="en-US" dirty="0"/>
              <a:t>	for either </a:t>
            </a:r>
          </a:p>
          <a:p>
            <a:pPr marL="631825" indent="0" defTabSz="339725">
              <a:lnSpc>
                <a:spcPct val="100000"/>
              </a:lnSpc>
              <a:spcBef>
                <a:spcPts val="0"/>
              </a:spcBef>
              <a:buNone/>
            </a:pPr>
            <a:r>
              <a:rPr lang="en-US" altLang="en-US" dirty="0"/>
              <a:t>he will			</a:t>
            </a:r>
            <a:r>
              <a:rPr lang="en-US" altLang="en-US" b="1" dirty="0">
                <a:solidFill>
                  <a:srgbClr val="FF0000"/>
                </a:solidFill>
              </a:rPr>
              <a:t>hate</a:t>
            </a:r>
            <a:r>
              <a:rPr lang="en-US" altLang="en-US" dirty="0"/>
              <a:t>       the one and </a:t>
            </a:r>
          </a:p>
          <a:p>
            <a:pPr marL="631825" indent="0" defTabSz="339725">
              <a:lnSpc>
                <a:spcPct val="100000"/>
              </a:lnSpc>
              <a:spcBef>
                <a:spcPts val="0"/>
              </a:spcBef>
              <a:buNone/>
            </a:pPr>
            <a:r>
              <a:rPr lang="en-US" altLang="en-US" dirty="0"/>
              <a:t>						</a:t>
            </a:r>
            <a:r>
              <a:rPr lang="en-US" altLang="en-US" b="1" dirty="0">
                <a:solidFill>
                  <a:srgbClr val="FF0000"/>
                </a:solidFill>
              </a:rPr>
              <a:t>love </a:t>
            </a:r>
            <a:r>
              <a:rPr lang="en-US" altLang="en-US" dirty="0"/>
              <a:t>       the other, </a:t>
            </a:r>
          </a:p>
          <a:p>
            <a:pPr marL="0" indent="0" defTabSz="339725">
              <a:lnSpc>
                <a:spcPct val="100000"/>
              </a:lnSpc>
              <a:spcBef>
                <a:spcPts val="0"/>
              </a:spcBef>
              <a:buNone/>
            </a:pPr>
            <a:r>
              <a:rPr lang="en-US" altLang="en-US" dirty="0"/>
              <a:t>or </a:t>
            </a:r>
          </a:p>
          <a:p>
            <a:pPr marL="631825" indent="0" defTabSz="339725">
              <a:lnSpc>
                <a:spcPct val="100000"/>
              </a:lnSpc>
              <a:spcBef>
                <a:spcPts val="0"/>
              </a:spcBef>
              <a:buNone/>
            </a:pPr>
            <a:r>
              <a:rPr lang="en-US" altLang="en-US" dirty="0"/>
              <a:t>he will be		</a:t>
            </a:r>
            <a:r>
              <a:rPr lang="en-US" altLang="en-US" b="1" dirty="0">
                <a:solidFill>
                  <a:srgbClr val="0000CC"/>
                </a:solidFill>
                <a:latin typeface="Calibri" panose="020F0502020204030204" pitchFamily="34" charset="0"/>
                <a:cs typeface="Calibri" panose="020F0502020204030204" pitchFamily="34" charset="0"/>
              </a:rPr>
              <a:t>devoted</a:t>
            </a:r>
            <a:r>
              <a:rPr lang="en-US" altLang="en-US" dirty="0"/>
              <a:t> to one and</a:t>
            </a:r>
          </a:p>
          <a:p>
            <a:pPr marL="631825" indent="0" defTabSz="339725">
              <a:lnSpc>
                <a:spcPct val="100000"/>
              </a:lnSpc>
              <a:spcBef>
                <a:spcPts val="0"/>
              </a:spcBef>
              <a:spcAft>
                <a:spcPts val="1200"/>
              </a:spcAft>
              <a:buNone/>
            </a:pPr>
            <a:r>
              <a:rPr lang="en-US" altLang="en-US" dirty="0"/>
              <a:t>						</a:t>
            </a:r>
            <a:r>
              <a:rPr lang="en-US" altLang="en-US" b="1" dirty="0">
                <a:solidFill>
                  <a:srgbClr val="0000CC"/>
                </a:solidFill>
                <a:latin typeface="Calibri" panose="020F0502020204030204" pitchFamily="34" charset="0"/>
                <a:cs typeface="Calibri" panose="020F0502020204030204" pitchFamily="34" charset="0"/>
              </a:rPr>
              <a:t>despise</a:t>
            </a:r>
            <a:r>
              <a:rPr lang="en-US" altLang="en-US" dirty="0"/>
              <a:t> the other. </a:t>
            </a:r>
          </a:p>
          <a:p>
            <a:pPr marL="0" indent="0" defTabSz="339725">
              <a:lnSpc>
                <a:spcPct val="100000"/>
              </a:lnSpc>
              <a:spcBef>
                <a:spcPts val="0"/>
              </a:spcBef>
              <a:spcAft>
                <a:spcPts val="1200"/>
              </a:spcAft>
              <a:buNone/>
            </a:pPr>
            <a:r>
              <a:rPr lang="en-US" altLang="en-US" dirty="0"/>
              <a:t>You cannot serve God and wealth.</a:t>
            </a:r>
          </a:p>
        </p:txBody>
      </p:sp>
      <p:sp>
        <p:nvSpPr>
          <p:cNvPr id="13" name="TextBox 12">
            <a:extLst>
              <a:ext uri="{FF2B5EF4-FFF2-40B4-BE49-F238E27FC236}">
                <a16:creationId xmlns:a16="http://schemas.microsoft.com/office/drawing/2014/main" id="{FB13F703-5E70-4A49-92BB-26647580F0B8}"/>
              </a:ext>
            </a:extLst>
          </p:cNvPr>
          <p:cNvSpPr txBox="1"/>
          <p:nvPr/>
        </p:nvSpPr>
        <p:spPr>
          <a:xfrm>
            <a:off x="609600" y="6135469"/>
            <a:ext cx="10972800" cy="646331"/>
          </a:xfrm>
          <a:prstGeom prst="rect">
            <a:avLst/>
          </a:prstGeom>
          <a:noFill/>
        </p:spPr>
        <p:txBody>
          <a:bodyPr wrap="square">
            <a:spAutoFit/>
          </a:bodyPr>
          <a:lstStyle/>
          <a:p>
            <a:pPr marL="230188" lvl="1" indent="-230188" algn="just" eaLnBrk="1" hangingPunct="1">
              <a:lnSpc>
                <a:spcPct val="100000"/>
              </a:lnSpc>
              <a:buNone/>
            </a:pPr>
            <a:r>
              <a:rPr lang="en-US" altLang="en-US" sz="1800" dirty="0">
                <a:cs typeface="Calibri" panose="020F0502020204030204" pitchFamily="34" charset="0"/>
              </a:rPr>
              <a:t>*	</a:t>
            </a:r>
            <a:r>
              <a:rPr lang="en-US" altLang="en-US" sz="1800" b="1" u="sng" dirty="0">
                <a:solidFill>
                  <a:srgbClr val="0000CC"/>
                </a:solidFill>
              </a:rPr>
              <a:t>hyperbole</a:t>
            </a:r>
            <a:r>
              <a:rPr lang="en-US" altLang="en-US" sz="1800" dirty="0">
                <a:cs typeface="Calibri" panose="020F0502020204030204" pitchFamily="34" charset="0"/>
              </a:rPr>
              <a:t> an </a:t>
            </a:r>
            <a:r>
              <a:rPr lang="en-US" altLang="en-US" sz="1800" b="1" u="sng" dirty="0">
                <a:solidFill>
                  <a:srgbClr val="0000CC"/>
                </a:solidFill>
              </a:rPr>
              <a:t>obvious</a:t>
            </a:r>
            <a:r>
              <a:rPr lang="en-US" altLang="en-US" sz="1800" dirty="0">
                <a:cs typeface="Calibri" panose="020F0502020204030204" pitchFamily="34" charset="0"/>
              </a:rPr>
              <a:t> and </a:t>
            </a:r>
            <a:r>
              <a:rPr lang="en-US" altLang="en-US" sz="1800" b="1" u="sng" dirty="0">
                <a:solidFill>
                  <a:srgbClr val="0000CC"/>
                </a:solidFill>
              </a:rPr>
              <a:t>intentional</a:t>
            </a:r>
            <a:r>
              <a:rPr lang="en-US" altLang="en-US" sz="1800" dirty="0">
                <a:cs typeface="Calibri" panose="020F0502020204030204" pitchFamily="34" charset="0"/>
              </a:rPr>
              <a:t> </a:t>
            </a:r>
            <a:r>
              <a:rPr lang="en-US" altLang="en-US" sz="1800" dirty="0"/>
              <a:t>exaggeration used for stress or emphasis; not intended to be taken literally…i.e. </a:t>
            </a:r>
            <a:r>
              <a:rPr lang="en-US" altLang="en-US" sz="1800" i="1" dirty="0"/>
              <a:t>I’m so hungry, I could eat a horse.</a:t>
            </a:r>
          </a:p>
        </p:txBody>
      </p:sp>
      <p:pic>
        <p:nvPicPr>
          <p:cNvPr id="11" name="Picture 10">
            <a:extLst>
              <a:ext uri="{FF2B5EF4-FFF2-40B4-BE49-F238E27FC236}">
                <a16:creationId xmlns:a16="http://schemas.microsoft.com/office/drawing/2014/main" id="{982E3269-9DE3-4465-B4B9-0B714EDE3BBE}"/>
              </a:ext>
            </a:extLst>
          </p:cNvPr>
          <p:cNvPicPr>
            <a:picLocks noChangeAspect="1"/>
          </p:cNvPicPr>
          <p:nvPr/>
        </p:nvPicPr>
        <p:blipFill>
          <a:blip r:embed="rId4"/>
          <a:stretch>
            <a:fillRect/>
          </a:stretch>
        </p:blipFill>
        <p:spPr>
          <a:xfrm>
            <a:off x="9220200" y="3962400"/>
            <a:ext cx="2362200" cy="1204124"/>
          </a:xfrm>
          <a:prstGeom prst="rect">
            <a:avLst/>
          </a:prstGeom>
        </p:spPr>
      </p:pic>
    </p:spTree>
    <p:extLst>
      <p:ext uri="{BB962C8B-B14F-4D97-AF65-F5344CB8AC3E}">
        <p14:creationId xmlns:p14="http://schemas.microsoft.com/office/powerpoint/2010/main" val="2552321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1524000" y="1143000"/>
            <a:ext cx="91440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33</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Hearts, Eyes &amp; What One Cannot Do – </a:t>
            </a:r>
            <a:r>
              <a:rPr lang="en-US" altLang="en-US" sz="3000" b="1" dirty="0">
                <a:solidFill>
                  <a:srgbClr val="0000CC"/>
                </a:solidFill>
                <a:latin typeface="Calibri" panose="020F0502020204030204" pitchFamily="34" charset="0"/>
                <a:cs typeface="Calibri" panose="020F0502020204030204" pitchFamily="34" charset="0"/>
              </a:rPr>
              <a:t>Matt. 6:16-24</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 6:16-24</a:t>
            </a:r>
          </a:p>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45663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2" name="Rectangle 6">
            <a:extLst>
              <a:ext uri="{FF2B5EF4-FFF2-40B4-BE49-F238E27FC236}">
                <a16:creationId xmlns:a16="http://schemas.microsoft.com/office/drawing/2014/main" id="{11FF8AFC-C7ED-462E-A5D5-DCD5FB4DA7FC}"/>
              </a:ext>
            </a:extLst>
          </p:cNvPr>
          <p:cNvSpPr>
            <a:spLocks noChangeArrowheads="1"/>
          </p:cNvSpPr>
          <p:nvPr/>
        </p:nvSpPr>
        <p:spPr bwMode="auto">
          <a:xfrm>
            <a:off x="609600" y="18288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spcBef>
                <a:spcPts val="0"/>
              </a:spcBef>
              <a:spcAft>
                <a:spcPts val="1200"/>
              </a:spcAft>
            </a:pPr>
            <a:r>
              <a:rPr lang="en-US" dirty="0">
                <a:latin typeface="+mn-lt"/>
              </a:rPr>
              <a:t>So, what do vv. 16-24, these </a:t>
            </a:r>
            <a:r>
              <a:rPr lang="en-US" b="1" dirty="0">
                <a:solidFill>
                  <a:srgbClr val="0000CC"/>
                </a:solidFill>
                <a:latin typeface="Calibri" panose="020F0502020204030204" pitchFamily="34" charset="0"/>
                <a:cs typeface="Calibri" panose="020F0502020204030204" pitchFamily="34" charset="0"/>
              </a:rPr>
              <a:t>four parts</a:t>
            </a:r>
            <a:r>
              <a:rPr lang="en-US" dirty="0">
                <a:latin typeface="+mn-lt"/>
              </a:rPr>
              <a:t>, have in common? </a:t>
            </a:r>
            <a:endParaRPr lang="en-US" altLang="en-US" dirty="0">
              <a:solidFill>
                <a:schemeClr val="bg1"/>
              </a:solidFill>
              <a:latin typeface="+mn-lt"/>
            </a:endParaRPr>
          </a:p>
        </p:txBody>
      </p:sp>
      <p:sp>
        <p:nvSpPr>
          <p:cNvPr id="8" name="Text Box 4">
            <a:extLst>
              <a:ext uri="{FF2B5EF4-FFF2-40B4-BE49-F238E27FC236}">
                <a16:creationId xmlns:a16="http://schemas.microsoft.com/office/drawing/2014/main" id="{B35092C4-91B7-4BBA-89A2-5F803BBD632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09B88641-E53A-433F-BE9C-7F7841F9C21E}"/>
              </a:ext>
            </a:extLst>
          </p:cNvPr>
          <p:cNvPicPr>
            <a:picLocks noChangeAspect="1"/>
          </p:cNvPicPr>
          <p:nvPr/>
        </p:nvPicPr>
        <p:blipFill>
          <a:blip r:embed="rId3"/>
          <a:stretch>
            <a:fillRect/>
          </a:stretch>
        </p:blipFill>
        <p:spPr>
          <a:xfrm>
            <a:off x="4035966" y="2438400"/>
            <a:ext cx="4120069" cy="4114800"/>
          </a:xfrm>
          <a:prstGeom prst="rect">
            <a:avLst/>
          </a:prstGeom>
        </p:spPr>
      </p:pic>
      <p:sp>
        <p:nvSpPr>
          <p:cNvPr id="2" name="Rectangle 2">
            <a:extLst>
              <a:ext uri="{FF2B5EF4-FFF2-40B4-BE49-F238E27FC236}">
                <a16:creationId xmlns:a16="http://schemas.microsoft.com/office/drawing/2014/main" id="{1A9E4D10-A287-507B-F53B-7F29C7A43D53}"/>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“What do these have in common? ”</a:t>
            </a:r>
          </a:p>
          <a:p>
            <a:r>
              <a:rPr lang="en-US" altLang="en-US" sz="2400" b="1" dirty="0">
                <a:solidFill>
                  <a:srgbClr val="0000CC"/>
                </a:solidFill>
                <a:latin typeface="Calibri" panose="020F0502020204030204" pitchFamily="34" charset="0"/>
                <a:ea typeface="+mn-ea"/>
                <a:cs typeface="Calibri" panose="020F0502020204030204" pitchFamily="34" charset="0"/>
              </a:rPr>
              <a:t>Matthew 6:16-24</a:t>
            </a:r>
          </a:p>
        </p:txBody>
      </p:sp>
    </p:spTree>
    <p:extLst>
      <p:ext uri="{BB962C8B-B14F-4D97-AF65-F5344CB8AC3E}">
        <p14:creationId xmlns:p14="http://schemas.microsoft.com/office/powerpoint/2010/main" val="25316716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8ACC3203-1F76-42D1-A954-5B554BA733C5}"/>
              </a:ext>
            </a:extLst>
          </p:cNvPr>
          <p:cNvSpPr>
            <a:spLocks noGrp="1" noChangeArrowheads="1"/>
          </p:cNvSpPr>
          <p:nvPr>
            <p:ph sz="half" idx="1"/>
          </p:nvPr>
        </p:nvSpPr>
        <p:spPr>
          <a:xfrm>
            <a:off x="609600" y="1828800"/>
            <a:ext cx="7086600" cy="2514600"/>
          </a:xfrm>
        </p:spPr>
        <p:txBody>
          <a:bodyPr/>
          <a:lstStyle/>
          <a:p>
            <a:pPr marL="342900" indent="-342900" algn="just">
              <a:lnSpc>
                <a:spcPct val="100000"/>
              </a:lnSpc>
              <a:spcBef>
                <a:spcPts val="0"/>
              </a:spcBef>
              <a:spcAft>
                <a:spcPts val="1200"/>
              </a:spcAft>
            </a:pPr>
            <a:r>
              <a:rPr lang="en-US" altLang="en-US" dirty="0"/>
              <a:t>Optional fasting for us in the body of Christ, and prayer (which is not optional), </a:t>
            </a:r>
            <a:r>
              <a:rPr lang="en-US" altLang="en-US" b="1" dirty="0">
                <a:solidFill>
                  <a:srgbClr val="0000CC"/>
                </a:solidFill>
                <a:cs typeface="Calibri" panose="020F0502020204030204" pitchFamily="34" charset="0"/>
              </a:rPr>
              <a:t>are to be focused on the Lord, and from the heart – not toward other people or just to enhance one’s sense of self worth.</a:t>
            </a:r>
            <a:endParaRPr lang="en-US" altLang="en-US" sz="3000" b="1" dirty="0">
              <a:solidFill>
                <a:srgbClr val="0000CC"/>
              </a:solidFill>
              <a:cs typeface="Calibri" panose="020F0502020204030204" pitchFamily="34" charset="0"/>
            </a:endParaRPr>
          </a:p>
        </p:txBody>
      </p:sp>
      <p:pic>
        <p:nvPicPr>
          <p:cNvPr id="23560" name="Picture 8" descr="Jesus teaching sermon_on_mount 1">
            <a:extLst>
              <a:ext uri="{FF2B5EF4-FFF2-40B4-BE49-F238E27FC236}">
                <a16:creationId xmlns:a16="http://schemas.microsoft.com/office/drawing/2014/main" id="{652E79A2-3287-4608-B981-3E69F556C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3935" y="1828800"/>
            <a:ext cx="3678465"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A5565758-C20D-4734-8279-01B36102360E}"/>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“What do these have in common? ”</a:t>
            </a:r>
          </a:p>
          <a:p>
            <a:r>
              <a:rPr lang="en-US" altLang="en-US" sz="2400" b="1" dirty="0">
                <a:solidFill>
                  <a:srgbClr val="0000CC"/>
                </a:solidFill>
                <a:latin typeface="Calibri" panose="020F0502020204030204" pitchFamily="34" charset="0"/>
                <a:ea typeface="+mn-ea"/>
                <a:cs typeface="Calibri" panose="020F0502020204030204" pitchFamily="34" charset="0"/>
              </a:rPr>
              <a:t>Matthew 6:16-24</a:t>
            </a:r>
          </a:p>
        </p:txBody>
      </p:sp>
      <p:sp>
        <p:nvSpPr>
          <p:cNvPr id="8" name="Text Box 4">
            <a:extLst>
              <a:ext uri="{FF2B5EF4-FFF2-40B4-BE49-F238E27FC236}">
                <a16:creationId xmlns:a16="http://schemas.microsoft.com/office/drawing/2014/main" id="{130F7D33-4A5A-4078-8BD9-C231889155F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60" name="Rectangle 4">
            <a:extLst>
              <a:ext uri="{FF2B5EF4-FFF2-40B4-BE49-F238E27FC236}">
                <a16:creationId xmlns:a16="http://schemas.microsoft.com/office/drawing/2014/main" id="{0F11465E-DA5A-4588-BB5B-496B2CF72FE6}"/>
              </a:ext>
            </a:extLst>
          </p:cNvPr>
          <p:cNvSpPr>
            <a:spLocks noGrp="1" noChangeArrowheads="1"/>
          </p:cNvSpPr>
          <p:nvPr>
            <p:ph sz="half" idx="1"/>
          </p:nvPr>
        </p:nvSpPr>
        <p:spPr>
          <a:xfrm>
            <a:off x="4648200" y="1828800"/>
            <a:ext cx="6934200" cy="4724400"/>
          </a:xfrm>
        </p:spPr>
        <p:txBody>
          <a:bodyPr>
            <a:normAutofit/>
          </a:bodyPr>
          <a:lstStyle/>
          <a:p>
            <a:pPr marL="342900" indent="-342900" algn="just">
              <a:lnSpc>
                <a:spcPct val="100000"/>
              </a:lnSpc>
              <a:spcBef>
                <a:spcPts val="0"/>
              </a:spcBef>
              <a:spcAft>
                <a:spcPts val="1200"/>
              </a:spcAft>
            </a:pPr>
            <a:r>
              <a:rPr lang="en-US" altLang="en-US" dirty="0"/>
              <a:t>The rest of this passage is about </a:t>
            </a:r>
            <a:r>
              <a:rPr lang="en-US" altLang="en-US" b="1" dirty="0">
                <a:solidFill>
                  <a:srgbClr val="0000CC"/>
                </a:solidFill>
                <a:cs typeface="Calibri" panose="020F0502020204030204" pitchFamily="34" charset="0"/>
              </a:rPr>
              <a:t>placing the highest value on spiritual relationships, the first of which is our relationship with the Lord Himself.</a:t>
            </a:r>
          </a:p>
          <a:p>
            <a:pPr marL="342900" indent="-342900" algn="just">
              <a:lnSpc>
                <a:spcPct val="100000"/>
              </a:lnSpc>
              <a:spcBef>
                <a:spcPts val="0"/>
              </a:spcBef>
              <a:spcAft>
                <a:spcPts val="1200"/>
              </a:spcAft>
            </a:pPr>
            <a:r>
              <a:rPr lang="en-US" altLang="en-US" dirty="0"/>
              <a:t>Only then does our life here make sense.</a:t>
            </a:r>
          </a:p>
        </p:txBody>
      </p:sp>
      <p:pic>
        <p:nvPicPr>
          <p:cNvPr id="121864" name="Picture 8" descr="Christ with young man with backpack on a park bench along the trail">
            <a:extLst>
              <a:ext uri="{FF2B5EF4-FFF2-40B4-BE49-F238E27FC236}">
                <a16:creationId xmlns:a16="http://schemas.microsoft.com/office/drawing/2014/main" id="{EBB4C47C-DDD1-4591-A8C2-64CB8C9AA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481" r="2597"/>
          <a:stretch>
            <a:fillRect/>
          </a:stretch>
        </p:blipFill>
        <p:spPr bwMode="auto">
          <a:xfrm>
            <a:off x="609600" y="1828800"/>
            <a:ext cx="3810000" cy="41148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0B55ED9F-5824-4BE5-A550-AE3633570FED}"/>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“What do these have in common? ”</a:t>
            </a:r>
          </a:p>
          <a:p>
            <a:r>
              <a:rPr lang="en-US" altLang="en-US" sz="2400" b="1" dirty="0">
                <a:solidFill>
                  <a:srgbClr val="0000CC"/>
                </a:solidFill>
                <a:latin typeface="Calibri" panose="020F0502020204030204" pitchFamily="34" charset="0"/>
                <a:ea typeface="+mn-ea"/>
                <a:cs typeface="Calibri" panose="020F0502020204030204" pitchFamily="34" charset="0"/>
              </a:rPr>
              <a:t>Matthew 6:16-24</a:t>
            </a:r>
          </a:p>
        </p:txBody>
      </p:sp>
      <p:sp>
        <p:nvSpPr>
          <p:cNvPr id="9" name="Text Box 4">
            <a:extLst>
              <a:ext uri="{FF2B5EF4-FFF2-40B4-BE49-F238E27FC236}">
                <a16:creationId xmlns:a16="http://schemas.microsoft.com/office/drawing/2014/main" id="{F8BE5EB2-F59E-4F2B-A12E-C153BA383CC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6" name="Picture 4" descr="In Christ Identification Truths Pictured">
            <a:extLst>
              <a:ext uri="{FF2B5EF4-FFF2-40B4-BE49-F238E27FC236}">
                <a16:creationId xmlns:a16="http://schemas.microsoft.com/office/drawing/2014/main" id="{9D358F14-598F-403B-AF71-7E3EB177C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4"/>
            <a:ext cx="12191999" cy="6856413"/>
          </a:xfrm>
          <a:prstGeom prst="rect">
            <a:avLst/>
          </a:prstGeom>
          <a:noFill/>
          <a:extLst>
            <a:ext uri="{909E8E84-426E-40DD-AFC4-6F175D3DCCD1}">
              <a14:hiddenFill xmlns:a14="http://schemas.microsoft.com/office/drawing/2010/main">
                <a:solidFill>
                  <a:srgbClr val="FFFFFF"/>
                </a:solidFill>
              </a14:hiddenFill>
            </a:ext>
          </a:extLst>
        </p:spPr>
      </p:pic>
      <p:sp>
        <p:nvSpPr>
          <p:cNvPr id="131077" name="Text Box 5">
            <a:extLst>
              <a:ext uri="{FF2B5EF4-FFF2-40B4-BE49-F238E27FC236}">
                <a16:creationId xmlns:a16="http://schemas.microsoft.com/office/drawing/2014/main" id="{1B1C0684-AA3D-4331-98EE-1D8C40A272EA}"/>
              </a:ext>
            </a:extLst>
          </p:cNvPr>
          <p:cNvSpPr txBox="1">
            <a:spLocks noChangeArrowheads="1"/>
          </p:cNvSpPr>
          <p:nvPr/>
        </p:nvSpPr>
        <p:spPr bwMode="auto">
          <a:xfrm>
            <a:off x="1905000" y="838201"/>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31078" name="Text Box 6">
            <a:extLst>
              <a:ext uri="{FF2B5EF4-FFF2-40B4-BE49-F238E27FC236}">
                <a16:creationId xmlns:a16="http://schemas.microsoft.com/office/drawing/2014/main" id="{7FD0C24C-9A51-4D63-B322-6A3D0E52E0D5}"/>
              </a:ext>
            </a:extLst>
          </p:cNvPr>
          <p:cNvSpPr txBox="1">
            <a:spLocks noChangeArrowheads="1"/>
          </p:cNvSpPr>
          <p:nvPr/>
        </p:nvSpPr>
        <p:spPr bwMode="auto">
          <a:xfrm>
            <a:off x="533400" y="376297"/>
            <a:ext cx="6248400" cy="2062103"/>
          </a:xfrm>
          <a:prstGeom prst="rect">
            <a:avLst/>
          </a:prstGeom>
          <a:solidFill>
            <a:srgbClr val="CCFFFF"/>
          </a:soli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b="1" dirty="0">
                <a:latin typeface="+mn-lt"/>
              </a:rPr>
              <a:t>We who are in the Body of Christ – the Church - have been baptized into Christ, so that </a:t>
            </a:r>
            <a:r>
              <a:rPr lang="en-US" altLang="en-US" sz="3200" b="1" u="sng" dirty="0">
                <a:solidFill>
                  <a:srgbClr val="0000CC"/>
                </a:solidFill>
                <a:latin typeface="Calibri" panose="020F0502020204030204" pitchFamily="34" charset="0"/>
                <a:cs typeface="Calibri" panose="020F0502020204030204" pitchFamily="34" charset="0"/>
              </a:rPr>
              <a:t>we are in Christ </a:t>
            </a:r>
            <a:r>
              <a:rPr lang="en-US" altLang="en-US" sz="3200" b="1" i="1" dirty="0">
                <a:latin typeface="+mn-lt"/>
              </a:rPr>
              <a:t>by God’s doing</a:t>
            </a:r>
            <a:r>
              <a:rPr lang="en-US" altLang="en-US" sz="3200" b="1" dirty="0">
                <a:latin typeface="+mn-lt"/>
              </a:rPr>
              <a:t>.  </a:t>
            </a:r>
          </a:p>
        </p:txBody>
      </p:sp>
      <p:sp>
        <p:nvSpPr>
          <p:cNvPr id="131079" name="Text Box 7">
            <a:extLst>
              <a:ext uri="{FF2B5EF4-FFF2-40B4-BE49-F238E27FC236}">
                <a16:creationId xmlns:a16="http://schemas.microsoft.com/office/drawing/2014/main" id="{B27402B1-A9CC-4BFB-AAE8-00CD7069A11C}"/>
              </a:ext>
            </a:extLst>
          </p:cNvPr>
          <p:cNvSpPr txBox="1">
            <a:spLocks noChangeArrowheads="1"/>
          </p:cNvSpPr>
          <p:nvPr/>
        </p:nvSpPr>
        <p:spPr bwMode="auto">
          <a:xfrm>
            <a:off x="6934200" y="4567297"/>
            <a:ext cx="4672012" cy="1569660"/>
          </a:xfrm>
          <a:prstGeom prst="rect">
            <a:avLst/>
          </a:prstGeom>
          <a:solidFill>
            <a:srgbClr val="CCFFFF"/>
          </a:soli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a:latin typeface="+mn-lt"/>
              </a:rPr>
              <a:t>We who are in the Body of Christ – the Church – </a:t>
            </a:r>
            <a:r>
              <a:rPr lang="en-US" altLang="en-US" sz="3200" b="1" u="sng" dirty="0">
                <a:solidFill>
                  <a:srgbClr val="0000CC"/>
                </a:solidFill>
                <a:latin typeface="Calibri" panose="020F0502020204030204" pitchFamily="34" charset="0"/>
                <a:cs typeface="Calibri" panose="020F0502020204030204" pitchFamily="34" charset="0"/>
              </a:rPr>
              <a:t>have Christ in us</a:t>
            </a:r>
            <a:r>
              <a:rPr lang="en-US" altLang="en-US" sz="3200" b="1" dirty="0">
                <a:latin typeface="+mn-lt"/>
              </a:rPr>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10-02-2022</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2611192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and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2"/>
</p:tagLst>
</file>

<file path=ppt/theme/theme1.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6812</TotalTime>
  <Words>5590</Words>
  <Application>Microsoft Office PowerPoint</Application>
  <PresentationFormat>Widescreen</PresentationFormat>
  <Paragraphs>476</Paragraphs>
  <Slides>78</Slides>
  <Notes>63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78</vt:i4>
      </vt:variant>
    </vt:vector>
  </HeadingPairs>
  <TitlesOfParts>
    <vt:vector size="86" baseType="lpstr">
      <vt:lpstr>Arial</vt:lpstr>
      <vt:lpstr>Calibri</vt:lpstr>
      <vt:lpstr>Calibri Light</vt:lpstr>
      <vt:lpstr>Times New Roman</vt:lpstr>
      <vt:lpstr>Wingdings</vt:lpstr>
      <vt:lpstr>6_Default Design</vt:lpstr>
      <vt:lpstr>Default Design</vt:lpstr>
      <vt:lpstr>Azure</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PowerPoint Presentation</vt:lpstr>
      <vt:lpstr>PowerPoint Presentation</vt:lpstr>
      <vt:lpstr>Context, Context, Context  Matthew 5:21-48</vt:lpstr>
      <vt:lpstr>The Sermon on the Mount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Vern Peterman</dc:creator>
  <cp:lastModifiedBy>Jim McGowan</cp:lastModifiedBy>
  <cp:revision>110</cp:revision>
  <cp:lastPrinted>2022-10-01T15:42:07Z</cp:lastPrinted>
  <dcterms:created xsi:type="dcterms:W3CDTF">2011-07-18T11:44:18Z</dcterms:created>
  <dcterms:modified xsi:type="dcterms:W3CDTF">2022-10-01T15:42:31Z</dcterms:modified>
</cp:coreProperties>
</file>