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74"/>
  </p:notesMasterIdLst>
  <p:handoutMasterIdLst>
    <p:handoutMasterId r:id="rId75"/>
  </p:handoutMasterIdLst>
  <p:sldIdLst>
    <p:sldId id="498" r:id="rId2"/>
    <p:sldId id="4906" r:id="rId3"/>
    <p:sldId id="4899" r:id="rId4"/>
    <p:sldId id="257" r:id="rId5"/>
    <p:sldId id="445" r:id="rId6"/>
    <p:sldId id="262" r:id="rId7"/>
    <p:sldId id="453" r:id="rId8"/>
    <p:sldId id="4914" r:id="rId9"/>
    <p:sldId id="4911" r:id="rId10"/>
    <p:sldId id="4912" r:id="rId11"/>
    <p:sldId id="4908" r:id="rId12"/>
    <p:sldId id="4913" r:id="rId13"/>
    <p:sldId id="446" r:id="rId14"/>
    <p:sldId id="260" r:id="rId15"/>
    <p:sldId id="370" r:id="rId16"/>
    <p:sldId id="4909" r:id="rId17"/>
    <p:sldId id="4904" r:id="rId18"/>
    <p:sldId id="426" r:id="rId19"/>
    <p:sldId id="427" r:id="rId20"/>
    <p:sldId id="390" r:id="rId21"/>
    <p:sldId id="447" r:id="rId22"/>
    <p:sldId id="265" r:id="rId23"/>
    <p:sldId id="371" r:id="rId24"/>
    <p:sldId id="428" r:id="rId25"/>
    <p:sldId id="429" r:id="rId26"/>
    <p:sldId id="4910" r:id="rId27"/>
    <p:sldId id="4915" r:id="rId28"/>
    <p:sldId id="3285" r:id="rId29"/>
    <p:sldId id="4901" r:id="rId30"/>
    <p:sldId id="3296" r:id="rId31"/>
    <p:sldId id="264" r:id="rId32"/>
    <p:sldId id="372" r:id="rId33"/>
    <p:sldId id="460" r:id="rId34"/>
    <p:sldId id="430" r:id="rId35"/>
    <p:sldId id="431" r:id="rId36"/>
    <p:sldId id="393" r:id="rId37"/>
    <p:sldId id="410" r:id="rId38"/>
    <p:sldId id="411" r:id="rId39"/>
    <p:sldId id="4916" r:id="rId40"/>
    <p:sldId id="412" r:id="rId41"/>
    <p:sldId id="414" r:id="rId42"/>
    <p:sldId id="332" r:id="rId43"/>
    <p:sldId id="497" r:id="rId44"/>
    <p:sldId id="487" r:id="rId45"/>
    <p:sldId id="417" r:id="rId46"/>
    <p:sldId id="381" r:id="rId47"/>
    <p:sldId id="382" r:id="rId48"/>
    <p:sldId id="380" r:id="rId49"/>
    <p:sldId id="328" r:id="rId50"/>
    <p:sldId id="316" r:id="rId51"/>
    <p:sldId id="396" r:id="rId52"/>
    <p:sldId id="4903" r:id="rId53"/>
    <p:sldId id="306" r:id="rId54"/>
    <p:sldId id="4918" r:id="rId55"/>
    <p:sldId id="310" r:id="rId56"/>
    <p:sldId id="398" r:id="rId57"/>
    <p:sldId id="397" r:id="rId58"/>
    <p:sldId id="311" r:id="rId59"/>
    <p:sldId id="312" r:id="rId60"/>
    <p:sldId id="304" r:id="rId61"/>
    <p:sldId id="305" r:id="rId62"/>
    <p:sldId id="4917" r:id="rId63"/>
    <p:sldId id="325" r:id="rId64"/>
    <p:sldId id="326" r:id="rId65"/>
    <p:sldId id="327" r:id="rId66"/>
    <p:sldId id="322" r:id="rId67"/>
    <p:sldId id="324" r:id="rId68"/>
    <p:sldId id="321" r:id="rId69"/>
    <p:sldId id="323" r:id="rId70"/>
    <p:sldId id="4891" r:id="rId71"/>
    <p:sldId id="494" r:id="rId72"/>
    <p:sldId id="286" r:id="rId73"/>
  </p:sldIdLst>
  <p:sldSz cx="12192000" cy="6858000"/>
  <p:notesSz cx="7315200" cy="9601200"/>
  <p:custDataLst>
    <p:tags r:id="rId7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66"/>
    <a:srgbClr val="9900FF"/>
    <a:srgbClr val="CC00FF"/>
    <a:srgbClr val="FF00FF"/>
    <a:srgbClr val="008000"/>
    <a:srgbClr val="0000CC"/>
    <a:srgbClr val="FFFFCC"/>
    <a:srgbClr val="00CC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9577D-976B-4F3B-A83E-D045FFB6D1D7}" v="22" dt="2022-09-22T16:29:31.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94985" autoAdjust="0"/>
  </p:normalViewPr>
  <p:slideViewPr>
    <p:cSldViewPr snapToGrid="0">
      <p:cViewPr>
        <p:scale>
          <a:sx n="100" d="100"/>
          <a:sy n="100" d="100"/>
        </p:scale>
        <p:origin x="470" y="154"/>
      </p:cViewPr>
      <p:guideLst/>
    </p:cSldViewPr>
  </p:slideViewPr>
  <p:notesTextViewPr>
    <p:cViewPr>
      <p:scale>
        <a:sx n="1" d="1"/>
        <a:sy n="1" d="1"/>
      </p:scale>
      <p:origin x="0" y="0"/>
    </p:cViewPr>
  </p:notesTextViewPr>
  <p:notesViewPr>
    <p:cSldViewPr snapToGrid="0">
      <p:cViewPr varScale="1">
        <p:scale>
          <a:sx n="79" d="100"/>
          <a:sy n="79" d="100"/>
        </p:scale>
        <p:origin x="3629"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EF9577D-976B-4F3B-A83E-D045FFB6D1D7}"/>
    <pc:docChg chg="undo redo custSel addSld delSld modSld modMainMaster replTag delTag modNotesMaster">
      <pc:chgData name="Jim McGowan" userId="e2c7446dd3aca506" providerId="LiveId" clId="{3EF9577D-976B-4F3B-A83E-D045FFB6D1D7}" dt="2022-09-22T16:33:03.475" v="3010"/>
      <pc:docMkLst>
        <pc:docMk/>
      </pc:docMkLst>
      <pc:sldChg chg="modSp del mod setBg">
        <pc:chgData name="Jim McGowan" userId="e2c7446dd3aca506" providerId="LiveId" clId="{3EF9577D-976B-4F3B-A83E-D045FFB6D1D7}" dt="2022-08-17T18:51:07.569" v="1537" actId="47"/>
        <pc:sldMkLst>
          <pc:docMk/>
          <pc:sldMk cId="561225022" sldId="257"/>
        </pc:sldMkLst>
        <pc:spChg chg="mod">
          <ac:chgData name="Jim McGowan" userId="e2c7446dd3aca506" providerId="LiveId" clId="{3EF9577D-976B-4F3B-A83E-D045FFB6D1D7}" dt="2022-06-21T18:45:55.920" v="43" actId="27636"/>
          <ac:spMkLst>
            <pc:docMk/>
            <pc:sldMk cId="561225022" sldId="257"/>
            <ac:spMk id="2" creationId="{00000000-0000-0000-0000-000000000000}"/>
          </ac:spMkLst>
        </pc:spChg>
        <pc:spChg chg="mod">
          <ac:chgData name="Jim McGowan" userId="e2c7446dd3aca506" providerId="LiveId" clId="{3EF9577D-976B-4F3B-A83E-D045FFB6D1D7}" dt="2022-06-21T18:47:52.363" v="51" actId="6549"/>
          <ac:spMkLst>
            <pc:docMk/>
            <pc:sldMk cId="561225022" sldId="257"/>
            <ac:spMk id="3" creationId="{00000000-0000-0000-0000-000000000000}"/>
          </ac:spMkLst>
        </pc:spChg>
        <pc:picChg chg="mod">
          <ac:chgData name="Jim McGowan" userId="e2c7446dd3aca506" providerId="LiveId" clId="{3EF9577D-976B-4F3B-A83E-D045FFB6D1D7}" dt="2022-06-21T18:45:55.706" v="41"/>
          <ac:picMkLst>
            <pc:docMk/>
            <pc:sldMk cId="561225022" sldId="257"/>
            <ac:picMk id="6" creationId="{00000000-0000-0000-0000-000000000000}"/>
          </ac:picMkLst>
        </pc:picChg>
      </pc:sldChg>
      <pc:sldChg chg="addSp modSp add mod modAnim">
        <pc:chgData name="Jim McGowan" userId="e2c7446dd3aca506" providerId="LiveId" clId="{3EF9577D-976B-4F3B-A83E-D045FFB6D1D7}" dt="2022-09-22T14:59:27.605" v="1882"/>
        <pc:sldMkLst>
          <pc:docMk/>
          <pc:sldMk cId="1893853698" sldId="257"/>
        </pc:sldMkLst>
        <pc:spChg chg="mod">
          <ac:chgData name="Jim McGowan" userId="e2c7446dd3aca506" providerId="LiveId" clId="{3EF9577D-976B-4F3B-A83E-D045FFB6D1D7}" dt="2022-09-22T14:58:12.908" v="1879" actId="1038"/>
          <ac:spMkLst>
            <pc:docMk/>
            <pc:sldMk cId="1893853698" sldId="257"/>
            <ac:spMk id="2" creationId="{3999F0C8-4344-9DD5-F4A0-956B2C03D1B3}"/>
          </ac:spMkLst>
        </pc:spChg>
        <pc:spChg chg="mod">
          <ac:chgData name="Jim McGowan" userId="e2c7446dd3aca506" providerId="LiveId" clId="{3EF9577D-976B-4F3B-A83E-D045FFB6D1D7}" dt="2022-09-22T14:57:37.287" v="1753" actId="12788"/>
          <ac:spMkLst>
            <pc:docMk/>
            <pc:sldMk cId="1893853698" sldId="257"/>
            <ac:spMk id="3" creationId="{00000000-0000-0000-0000-000000000000}"/>
          </ac:spMkLst>
        </pc:spChg>
        <pc:spChg chg="mod">
          <ac:chgData name="Jim McGowan" userId="e2c7446dd3aca506" providerId="LiveId" clId="{3EF9577D-976B-4F3B-A83E-D045FFB6D1D7}" dt="2022-09-22T14:58:05.587" v="1861" actId="1037"/>
          <ac:spMkLst>
            <pc:docMk/>
            <pc:sldMk cId="1893853698" sldId="257"/>
            <ac:spMk id="4" creationId="{8972FB02-C9D8-6523-82AE-CC953001D80B}"/>
          </ac:spMkLst>
        </pc:spChg>
        <pc:spChg chg="add mod">
          <ac:chgData name="Jim McGowan" userId="e2c7446dd3aca506" providerId="LiveId" clId="{3EF9577D-976B-4F3B-A83E-D045FFB6D1D7}" dt="2022-09-22T14:59:27.605" v="1882"/>
          <ac:spMkLst>
            <pc:docMk/>
            <pc:sldMk cId="1893853698" sldId="257"/>
            <ac:spMk id="5" creationId="{D51AF33F-0B5F-7189-009E-CDDB8A4457BA}"/>
          </ac:spMkLst>
        </pc:spChg>
      </pc:sldChg>
      <pc:sldChg chg="add">
        <pc:chgData name="Jim McGowan" userId="e2c7446dd3aca506" providerId="LiveId" clId="{3EF9577D-976B-4F3B-A83E-D045FFB6D1D7}" dt="2022-08-17T18:42:16.247" v="1472"/>
        <pc:sldMkLst>
          <pc:docMk/>
          <pc:sldMk cId="4145200818" sldId="260"/>
        </pc:sldMkLst>
      </pc:sldChg>
      <pc:sldChg chg="add">
        <pc:chgData name="Jim McGowan" userId="e2c7446dd3aca506" providerId="LiveId" clId="{3EF9577D-976B-4F3B-A83E-D045FFB6D1D7}" dt="2022-08-17T18:42:16.247" v="1472"/>
        <pc:sldMkLst>
          <pc:docMk/>
          <pc:sldMk cId="2630185718" sldId="262"/>
        </pc:sldMkLst>
      </pc:sldChg>
      <pc:sldChg chg="modSp">
        <pc:chgData name="Jim McGowan" userId="e2c7446dd3aca506" providerId="LiveId" clId="{3EF9577D-976B-4F3B-A83E-D045FFB6D1D7}" dt="2022-06-21T18:45:55.706" v="41"/>
        <pc:sldMkLst>
          <pc:docMk/>
          <pc:sldMk cId="2813543190" sldId="264"/>
        </pc:sldMkLst>
        <pc:spChg chg="mod">
          <ac:chgData name="Jim McGowan" userId="e2c7446dd3aca506" providerId="LiveId" clId="{3EF9577D-976B-4F3B-A83E-D045FFB6D1D7}" dt="2022-06-21T18:45:55.706" v="41"/>
          <ac:spMkLst>
            <pc:docMk/>
            <pc:sldMk cId="2813543190" sldId="264"/>
            <ac:spMk id="4" creationId="{00000000-0000-0000-0000-000000000000}"/>
          </ac:spMkLst>
        </pc:spChg>
        <pc:picChg chg="mod">
          <ac:chgData name="Jim McGowan" userId="e2c7446dd3aca506" providerId="LiveId" clId="{3EF9577D-976B-4F3B-A83E-D045FFB6D1D7}" dt="2022-06-21T18:45:55.706" v="41"/>
          <ac:picMkLst>
            <pc:docMk/>
            <pc:sldMk cId="2813543190" sldId="264"/>
            <ac:picMk id="2" creationId="{A4668AB2-4235-4E6C-A04A-30EA26FD31C9}"/>
          </ac:picMkLst>
        </pc:picChg>
        <pc:picChg chg="mod">
          <ac:chgData name="Jim McGowan" userId="e2c7446dd3aca506" providerId="LiveId" clId="{3EF9577D-976B-4F3B-A83E-D045FFB6D1D7}" dt="2022-06-21T18:45:55.706" v="41"/>
          <ac:picMkLst>
            <pc:docMk/>
            <pc:sldMk cId="2813543190" sldId="264"/>
            <ac:picMk id="3" creationId="{EA73529A-D517-4444-AEEE-44CB3785A3A7}"/>
          </ac:picMkLst>
        </pc:picChg>
        <pc:picChg chg="mod">
          <ac:chgData name="Jim McGowan" userId="e2c7446dd3aca506" providerId="LiveId" clId="{3EF9577D-976B-4F3B-A83E-D045FFB6D1D7}" dt="2022-06-21T18:45:55.706" v="41"/>
          <ac:picMkLst>
            <pc:docMk/>
            <pc:sldMk cId="2813543190" sldId="264"/>
            <ac:picMk id="6" creationId="{00000000-0000-0000-0000-000000000000}"/>
          </ac:picMkLst>
        </pc:picChg>
      </pc:sldChg>
      <pc:sldChg chg="add">
        <pc:chgData name="Jim McGowan" userId="e2c7446dd3aca506" providerId="LiveId" clId="{3EF9577D-976B-4F3B-A83E-D045FFB6D1D7}" dt="2022-08-17T18:42:16.247" v="1472"/>
        <pc:sldMkLst>
          <pc:docMk/>
          <pc:sldMk cId="973181496" sldId="265"/>
        </pc:sldMkLst>
      </pc:sldChg>
      <pc:sldChg chg="modSp add del">
        <pc:chgData name="Jim McGowan" userId="e2c7446dd3aca506" providerId="LiveId" clId="{3EF9577D-976B-4F3B-A83E-D045FFB6D1D7}" dt="2022-08-17T18:39:32.281" v="1454" actId="47"/>
        <pc:sldMkLst>
          <pc:docMk/>
          <pc:sldMk cId="600460120" sldId="266"/>
        </pc:sldMkLst>
        <pc:spChg chg="mod">
          <ac:chgData name="Jim McGowan" userId="e2c7446dd3aca506" providerId="LiveId" clId="{3EF9577D-976B-4F3B-A83E-D045FFB6D1D7}" dt="2022-06-21T18:45:55.706" v="41"/>
          <ac:spMkLst>
            <pc:docMk/>
            <pc:sldMk cId="600460120" sldId="266"/>
            <ac:spMk id="2" creationId="{00000000-0000-0000-0000-000000000000}"/>
          </ac:spMkLst>
        </pc:spChg>
        <pc:spChg chg="mod">
          <ac:chgData name="Jim McGowan" userId="e2c7446dd3aca506" providerId="LiveId" clId="{3EF9577D-976B-4F3B-A83E-D045FFB6D1D7}" dt="2022-06-21T18:45:55.706" v="41"/>
          <ac:spMkLst>
            <pc:docMk/>
            <pc:sldMk cId="600460120" sldId="266"/>
            <ac:spMk id="3" creationId="{00000000-0000-0000-0000-000000000000}"/>
          </ac:spMkLst>
        </pc:spChg>
        <pc:spChg chg="mod">
          <ac:chgData name="Jim McGowan" userId="e2c7446dd3aca506" providerId="LiveId" clId="{3EF9577D-976B-4F3B-A83E-D045FFB6D1D7}" dt="2022-06-21T18:45:55.706" v="41"/>
          <ac:spMkLst>
            <pc:docMk/>
            <pc:sldMk cId="600460120" sldId="266"/>
            <ac:spMk id="4" creationId="{00000000-0000-0000-0000-000000000000}"/>
          </ac:spMkLst>
        </pc:spChg>
        <pc:picChg chg="mod">
          <ac:chgData name="Jim McGowan" userId="e2c7446dd3aca506" providerId="LiveId" clId="{3EF9577D-976B-4F3B-A83E-D045FFB6D1D7}" dt="2022-06-21T18:45:55.706" v="41"/>
          <ac:picMkLst>
            <pc:docMk/>
            <pc:sldMk cId="600460120" sldId="266"/>
            <ac:picMk id="6" creationId="{00000000-0000-0000-0000-000000000000}"/>
          </ac:picMkLst>
        </pc:picChg>
      </pc:sldChg>
      <pc:sldChg chg="modSp del mod">
        <pc:chgData name="Jim McGowan" userId="e2c7446dd3aca506" providerId="LiveId" clId="{3EF9577D-976B-4F3B-A83E-D045FFB6D1D7}" dt="2022-06-21T18:49:46.145" v="64" actId="47"/>
        <pc:sldMkLst>
          <pc:docMk/>
          <pc:sldMk cId="2839026480" sldId="271"/>
        </pc:sldMkLst>
        <pc:spChg chg="mod">
          <ac:chgData name="Jim McGowan" userId="e2c7446dd3aca506" providerId="LiveId" clId="{3EF9577D-976B-4F3B-A83E-D045FFB6D1D7}" dt="2022-06-21T18:47:58.912" v="55" actId="6549"/>
          <ac:spMkLst>
            <pc:docMk/>
            <pc:sldMk cId="2839026480" sldId="271"/>
            <ac:spMk id="2" creationId="{00000000-0000-0000-0000-000000000000}"/>
          </ac:spMkLst>
        </pc:spChg>
        <pc:spChg chg="mod">
          <ac:chgData name="Jim McGowan" userId="e2c7446dd3aca506" providerId="LiveId" clId="{3EF9577D-976B-4F3B-A83E-D045FFB6D1D7}" dt="2022-06-21T18:45:55.706" v="41"/>
          <ac:spMkLst>
            <pc:docMk/>
            <pc:sldMk cId="2839026480" sldId="271"/>
            <ac:spMk id="3" creationId="{00000000-0000-0000-0000-000000000000}"/>
          </ac:spMkLst>
        </pc:spChg>
      </pc:sldChg>
      <pc:sldChg chg="add">
        <pc:chgData name="Jim McGowan" userId="e2c7446dd3aca506" providerId="LiveId" clId="{3EF9577D-976B-4F3B-A83E-D045FFB6D1D7}" dt="2022-06-22T14:32:40.978" v="123"/>
        <pc:sldMkLst>
          <pc:docMk/>
          <pc:sldMk cId="1542425500" sldId="286"/>
        </pc:sldMkLst>
      </pc:sldChg>
      <pc:sldChg chg="modSp mod">
        <pc:chgData name="Jim McGowan" userId="e2c7446dd3aca506" providerId="LiveId" clId="{3EF9577D-976B-4F3B-A83E-D045FFB6D1D7}" dt="2022-06-22T15:58:03.569" v="1427" actId="108"/>
        <pc:sldMkLst>
          <pc:docMk/>
          <pc:sldMk cId="2224044426" sldId="299"/>
        </pc:sldMkLst>
        <pc:spChg chg="mod">
          <ac:chgData name="Jim McGowan" userId="e2c7446dd3aca506" providerId="LiveId" clId="{3EF9577D-976B-4F3B-A83E-D045FFB6D1D7}" dt="2022-06-22T15:58:03.569" v="1427" actId="108"/>
          <ac:spMkLst>
            <pc:docMk/>
            <pc:sldMk cId="2224044426" sldId="299"/>
            <ac:spMk id="5" creationId="{C83EB1D3-A9CC-4B9F-8E15-48C339812462}"/>
          </ac:spMkLst>
        </pc:spChg>
        <pc:spChg chg="mod">
          <ac:chgData name="Jim McGowan" userId="e2c7446dd3aca506" providerId="LiveId" clId="{3EF9577D-976B-4F3B-A83E-D045FFB6D1D7}" dt="2022-06-22T15:30:34.401" v="1021" actId="12788"/>
          <ac:spMkLst>
            <pc:docMk/>
            <pc:sldMk cId="2224044426" sldId="299"/>
            <ac:spMk id="21507" creationId="{00000000-0000-0000-0000-000000000000}"/>
          </ac:spMkLst>
        </pc:spChg>
        <pc:spChg chg="mod">
          <ac:chgData name="Jim McGowan" userId="e2c7446dd3aca506" providerId="LiveId" clId="{3EF9577D-976B-4F3B-A83E-D045FFB6D1D7}" dt="2022-06-21T18:45:55.706" v="41"/>
          <ac:spMkLst>
            <pc:docMk/>
            <pc:sldMk cId="2224044426" sldId="299"/>
            <ac:spMk id="51202" creationId="{00000000-0000-0000-0000-000000000000}"/>
          </ac:spMkLst>
        </pc:spChg>
      </pc:sldChg>
      <pc:sldChg chg="modSp mod">
        <pc:chgData name="Jim McGowan" userId="e2c7446dd3aca506" providerId="LiveId" clId="{3EF9577D-976B-4F3B-A83E-D045FFB6D1D7}" dt="2022-06-22T15:58:42.293" v="1444" actId="108"/>
        <pc:sldMkLst>
          <pc:docMk/>
          <pc:sldMk cId="3878393330" sldId="301"/>
        </pc:sldMkLst>
        <pc:spChg chg="mod">
          <ac:chgData name="Jim McGowan" userId="e2c7446dd3aca506" providerId="LiveId" clId="{3EF9577D-976B-4F3B-A83E-D045FFB6D1D7}" dt="2022-06-22T15:58:42.293" v="1444" actId="108"/>
          <ac:spMkLst>
            <pc:docMk/>
            <pc:sldMk cId="3878393330" sldId="301"/>
            <ac:spMk id="5" creationId="{6848B97C-3BEF-421E-BA36-563DD2E0AB63}"/>
          </ac:spMkLst>
        </pc:spChg>
        <pc:spChg chg="mod">
          <ac:chgData name="Jim McGowan" userId="e2c7446dd3aca506" providerId="LiveId" clId="{3EF9577D-976B-4F3B-A83E-D045FFB6D1D7}" dt="2022-06-21T18:45:55.706" v="41"/>
          <ac:spMkLst>
            <pc:docMk/>
            <pc:sldMk cId="3878393330" sldId="301"/>
            <ac:spMk id="24579" creationId="{00000000-0000-0000-0000-000000000000}"/>
          </ac:spMkLst>
        </pc:spChg>
        <pc:spChg chg="mod">
          <ac:chgData name="Jim McGowan" userId="e2c7446dd3aca506" providerId="LiveId" clId="{3EF9577D-976B-4F3B-A83E-D045FFB6D1D7}" dt="2022-06-21T18:45:55.706" v="41"/>
          <ac:spMkLst>
            <pc:docMk/>
            <pc:sldMk cId="3878393330" sldId="301"/>
            <ac:spMk id="63490" creationId="{00000000-0000-0000-0000-000000000000}"/>
          </ac:spMkLst>
        </pc:spChg>
      </pc:sldChg>
      <pc:sldChg chg="modSp mod">
        <pc:chgData name="Jim McGowan" userId="e2c7446dd3aca506" providerId="LiveId" clId="{3EF9577D-976B-4F3B-A83E-D045FFB6D1D7}" dt="2022-06-22T15:57:54.253" v="1423" actId="108"/>
        <pc:sldMkLst>
          <pc:docMk/>
          <pc:sldMk cId="2678074726" sldId="304"/>
        </pc:sldMkLst>
        <pc:spChg chg="mod">
          <ac:chgData name="Jim McGowan" userId="e2c7446dd3aca506" providerId="LiveId" clId="{3EF9577D-976B-4F3B-A83E-D045FFB6D1D7}" dt="2022-06-22T15:57:54.253" v="1423" actId="108"/>
          <ac:spMkLst>
            <pc:docMk/>
            <pc:sldMk cId="2678074726" sldId="304"/>
            <ac:spMk id="5" creationId="{287D4AA6-6C8F-4998-95A3-2A57A223616F}"/>
          </ac:spMkLst>
        </pc:spChg>
        <pc:picChg chg="mod">
          <ac:chgData name="Jim McGowan" userId="e2c7446dd3aca506" providerId="LiveId" clId="{3EF9577D-976B-4F3B-A83E-D045FFB6D1D7}" dt="2022-06-22T15:21:13.969" v="997" actId="12788"/>
          <ac:picMkLst>
            <pc:docMk/>
            <pc:sldMk cId="2678074726" sldId="304"/>
            <ac:picMk id="4" creationId="{00000000-0000-0000-0000-000000000000}"/>
          </ac:picMkLst>
        </pc:picChg>
      </pc:sldChg>
      <pc:sldChg chg="modSp mod">
        <pc:chgData name="Jim McGowan" userId="e2c7446dd3aca506" providerId="LiveId" clId="{3EF9577D-976B-4F3B-A83E-D045FFB6D1D7}" dt="2022-06-22T15:57:59.249" v="1426" actId="108"/>
        <pc:sldMkLst>
          <pc:docMk/>
          <pc:sldMk cId="857681227" sldId="305"/>
        </pc:sldMkLst>
        <pc:spChg chg="mod">
          <ac:chgData name="Jim McGowan" userId="e2c7446dd3aca506" providerId="LiveId" clId="{3EF9577D-976B-4F3B-A83E-D045FFB6D1D7}" dt="2022-06-22T15:57:59.249" v="1426" actId="108"/>
          <ac:spMkLst>
            <pc:docMk/>
            <pc:sldMk cId="857681227" sldId="305"/>
            <ac:spMk id="6" creationId="{C715CC98-CAEF-412F-9BD2-CC28DD147989}"/>
          </ac:spMkLst>
        </pc:spChg>
        <pc:spChg chg="mod">
          <ac:chgData name="Jim McGowan" userId="e2c7446dd3aca506" providerId="LiveId" clId="{3EF9577D-976B-4F3B-A83E-D045FFB6D1D7}" dt="2022-06-22T15:27:12.696" v="1007" actId="313"/>
          <ac:spMkLst>
            <pc:docMk/>
            <pc:sldMk cId="857681227" sldId="305"/>
            <ac:spMk id="11266" creationId="{00000000-0000-0000-0000-000000000000}"/>
          </ac:spMkLst>
        </pc:spChg>
        <pc:spChg chg="mod">
          <ac:chgData name="Jim McGowan" userId="e2c7446dd3aca506" providerId="LiveId" clId="{3EF9577D-976B-4F3B-A83E-D045FFB6D1D7}" dt="2022-06-22T15:21:38.663" v="1000" actId="12788"/>
          <ac:spMkLst>
            <pc:docMk/>
            <pc:sldMk cId="857681227" sldId="305"/>
            <ac:spMk id="11267" creationId="{00000000-0000-0000-0000-000000000000}"/>
          </ac:spMkLst>
        </pc:spChg>
        <pc:picChg chg="mod">
          <ac:chgData name="Jim McGowan" userId="e2c7446dd3aca506" providerId="LiveId" clId="{3EF9577D-976B-4F3B-A83E-D045FFB6D1D7}" dt="2022-06-21T18:45:55.706" v="41"/>
          <ac:picMkLst>
            <pc:docMk/>
            <pc:sldMk cId="857681227" sldId="305"/>
            <ac:picMk id="19460" creationId="{00000000-0000-0000-0000-000000000000}"/>
          </ac:picMkLst>
        </pc:picChg>
      </pc:sldChg>
      <pc:sldChg chg="modSp mod">
        <pc:chgData name="Jim McGowan" userId="e2c7446dd3aca506" providerId="LiveId" clId="{3EF9577D-976B-4F3B-A83E-D045FFB6D1D7}" dt="2022-06-22T15:57:49.491" v="1422" actId="108"/>
        <pc:sldMkLst>
          <pc:docMk/>
          <pc:sldMk cId="1436336653" sldId="306"/>
        </pc:sldMkLst>
        <pc:spChg chg="mod">
          <ac:chgData name="Jim McGowan" userId="e2c7446dd3aca506" providerId="LiveId" clId="{3EF9577D-976B-4F3B-A83E-D045FFB6D1D7}" dt="2022-06-22T15:57:49.491" v="1422" actId="108"/>
          <ac:spMkLst>
            <pc:docMk/>
            <pc:sldMk cId="1436336653" sldId="306"/>
            <ac:spMk id="4" creationId="{40068BD3-0AA5-4025-96D3-C5DB1D266C91}"/>
          </ac:spMkLst>
        </pc:spChg>
        <pc:picChg chg="mod">
          <ac:chgData name="Jim McGowan" userId="e2c7446dd3aca506" providerId="LiveId" clId="{3EF9577D-976B-4F3B-A83E-D045FFB6D1D7}" dt="2022-06-21T18:45:55.706" v="41"/>
          <ac:picMkLst>
            <pc:docMk/>
            <pc:sldMk cId="1436336653" sldId="306"/>
            <ac:picMk id="5" creationId="{1657A76F-5834-453E-BBB4-751B057758D5}"/>
          </ac:picMkLst>
        </pc:picChg>
      </pc:sldChg>
      <pc:sldChg chg="modSp mod">
        <pc:chgData name="Jim McGowan" userId="e2c7446dd3aca506" providerId="LiveId" clId="{3EF9577D-976B-4F3B-A83E-D045FFB6D1D7}" dt="2022-06-22T15:07:38.645" v="868" actId="108"/>
        <pc:sldMkLst>
          <pc:docMk/>
          <pc:sldMk cId="3972541126" sldId="308"/>
        </pc:sldMkLst>
        <pc:spChg chg="mod">
          <ac:chgData name="Jim McGowan" userId="e2c7446dd3aca506" providerId="LiveId" clId="{3EF9577D-976B-4F3B-A83E-D045FFB6D1D7}" dt="2022-06-22T15:07:38.645" v="868" actId="108"/>
          <ac:spMkLst>
            <pc:docMk/>
            <pc:sldMk cId="3972541126" sldId="308"/>
            <ac:spMk id="7" creationId="{2AADBA2C-3E7E-45A6-8D92-08E1D446F5CA}"/>
          </ac:spMkLst>
        </pc:spChg>
        <pc:spChg chg="mod">
          <ac:chgData name="Jim McGowan" userId="e2c7446dd3aca506" providerId="LiveId" clId="{3EF9577D-976B-4F3B-A83E-D045FFB6D1D7}" dt="2022-06-21T18:45:55.706" v="41"/>
          <ac:spMkLst>
            <pc:docMk/>
            <pc:sldMk cId="3972541126" sldId="308"/>
            <ac:spMk id="73730" creationId="{00000000-0000-0000-0000-000000000000}"/>
          </ac:spMkLst>
        </pc:spChg>
        <pc:spChg chg="mod">
          <ac:chgData name="Jim McGowan" userId="e2c7446dd3aca506" providerId="LiveId" clId="{3EF9577D-976B-4F3B-A83E-D045FFB6D1D7}" dt="2022-06-22T15:05:30.265" v="740" actId="179"/>
          <ac:spMkLst>
            <pc:docMk/>
            <pc:sldMk cId="3972541126" sldId="308"/>
            <ac:spMk id="122883" creationId="{00000000-0000-0000-0000-000000000000}"/>
          </ac:spMkLst>
        </pc:spChg>
        <pc:picChg chg="mod">
          <ac:chgData name="Jim McGowan" userId="e2c7446dd3aca506" providerId="LiveId" clId="{3EF9577D-976B-4F3B-A83E-D045FFB6D1D7}" dt="2022-06-22T15:05:16.263" v="736" actId="1076"/>
          <ac:picMkLst>
            <pc:docMk/>
            <pc:sldMk cId="3972541126" sldId="308"/>
            <ac:picMk id="5" creationId="{00000000-0000-0000-0000-000000000000}"/>
          </ac:picMkLst>
        </pc:picChg>
      </pc:sldChg>
      <pc:sldChg chg="modSp mod">
        <pc:chgData name="Jim McGowan" userId="e2c7446dd3aca506" providerId="LiveId" clId="{3EF9577D-976B-4F3B-A83E-D045FFB6D1D7}" dt="2022-06-22T15:07:44.007" v="871" actId="108"/>
        <pc:sldMkLst>
          <pc:docMk/>
          <pc:sldMk cId="3633985791" sldId="310"/>
        </pc:sldMkLst>
        <pc:spChg chg="mod">
          <ac:chgData name="Jim McGowan" userId="e2c7446dd3aca506" providerId="LiveId" clId="{3EF9577D-976B-4F3B-A83E-D045FFB6D1D7}" dt="2022-06-21T18:45:55.706" v="41"/>
          <ac:spMkLst>
            <pc:docMk/>
            <pc:sldMk cId="3633985791" sldId="310"/>
            <ac:spMk id="6" creationId="{8C9C6505-E081-4C29-B360-92C6B4B66B6D}"/>
          </ac:spMkLst>
        </pc:spChg>
        <pc:spChg chg="mod">
          <ac:chgData name="Jim McGowan" userId="e2c7446dd3aca506" providerId="LiveId" clId="{3EF9577D-976B-4F3B-A83E-D045FFB6D1D7}" dt="2022-06-22T15:07:44.007" v="871" actId="108"/>
          <ac:spMkLst>
            <pc:docMk/>
            <pc:sldMk cId="3633985791" sldId="310"/>
            <ac:spMk id="9" creationId="{79DB6537-921D-4285-BCAB-116E8D0E038C}"/>
          </ac:spMkLst>
        </pc:spChg>
        <pc:spChg chg="mod">
          <ac:chgData name="Jim McGowan" userId="e2c7446dd3aca506" providerId="LiveId" clId="{3EF9577D-976B-4F3B-A83E-D045FFB6D1D7}" dt="2022-06-21T18:45:55.706" v="41"/>
          <ac:spMkLst>
            <pc:docMk/>
            <pc:sldMk cId="3633985791" sldId="310"/>
            <ac:spMk id="74754" creationId="{00000000-0000-0000-0000-000000000000}"/>
          </ac:spMkLst>
        </pc:spChg>
        <pc:spChg chg="mod">
          <ac:chgData name="Jim McGowan" userId="e2c7446dd3aca506" providerId="LiveId" clId="{3EF9577D-976B-4F3B-A83E-D045FFB6D1D7}" dt="2022-06-21T18:45:55.706" v="41"/>
          <ac:spMkLst>
            <pc:docMk/>
            <pc:sldMk cId="3633985791" sldId="310"/>
            <ac:spMk id="124931" creationId="{00000000-0000-0000-0000-000000000000}"/>
          </ac:spMkLst>
        </pc:spChg>
        <pc:picChg chg="mod">
          <ac:chgData name="Jim McGowan" userId="e2c7446dd3aca506" providerId="LiveId" clId="{3EF9577D-976B-4F3B-A83E-D045FFB6D1D7}" dt="2022-06-21T18:45:55.706" v="41"/>
          <ac:picMkLst>
            <pc:docMk/>
            <pc:sldMk cId="3633985791" sldId="310"/>
            <ac:picMk id="4" creationId="{80419A4D-967B-4D3C-B81E-08367D844377}"/>
          </ac:picMkLst>
        </pc:picChg>
        <pc:picChg chg="mod">
          <ac:chgData name="Jim McGowan" userId="e2c7446dd3aca506" providerId="LiveId" clId="{3EF9577D-976B-4F3B-A83E-D045FFB6D1D7}" dt="2022-06-21T18:45:55.706" v="41"/>
          <ac:picMkLst>
            <pc:docMk/>
            <pc:sldMk cId="3633985791" sldId="310"/>
            <ac:picMk id="5" creationId="{00000000-0000-0000-0000-000000000000}"/>
          </ac:picMkLst>
        </pc:picChg>
      </pc:sldChg>
      <pc:sldChg chg="addSp delSp modSp mod">
        <pc:chgData name="Jim McGowan" userId="e2c7446dd3aca506" providerId="LiveId" clId="{3EF9577D-976B-4F3B-A83E-D045FFB6D1D7}" dt="2022-08-18T18:34:20.670" v="1678" actId="108"/>
        <pc:sldMkLst>
          <pc:docMk/>
          <pc:sldMk cId="2439081326" sldId="311"/>
        </pc:sldMkLst>
        <pc:spChg chg="mod">
          <ac:chgData name="Jim McGowan" userId="e2c7446dd3aca506" providerId="LiveId" clId="{3EF9577D-976B-4F3B-A83E-D045FFB6D1D7}" dt="2022-06-22T15:07:51.161" v="872" actId="108"/>
          <ac:spMkLst>
            <pc:docMk/>
            <pc:sldMk cId="2439081326" sldId="311"/>
            <ac:spMk id="5" creationId="{C946C81D-0830-4F29-9D6E-F7CA9E66EB93}"/>
          </ac:spMkLst>
        </pc:spChg>
        <pc:graphicFrameChg chg="add mod modGraphic">
          <ac:chgData name="Jim McGowan" userId="e2c7446dd3aca506" providerId="LiveId" clId="{3EF9577D-976B-4F3B-A83E-D045FFB6D1D7}" dt="2022-08-18T18:34:20.670" v="1678" actId="108"/>
          <ac:graphicFrameMkLst>
            <pc:docMk/>
            <pc:sldMk cId="2439081326" sldId="311"/>
            <ac:graphicFrameMk id="3" creationId="{BD8EF5B4-2590-F52F-DE85-9D5AD8400650}"/>
          </ac:graphicFrameMkLst>
        </pc:graphicFrameChg>
        <pc:picChg chg="del mod">
          <ac:chgData name="Jim McGowan" userId="e2c7446dd3aca506" providerId="LiveId" clId="{3EF9577D-976B-4F3B-A83E-D045FFB6D1D7}" dt="2022-08-18T18:28:26.862" v="1540" actId="478"/>
          <ac:picMkLst>
            <pc:docMk/>
            <pc:sldMk cId="2439081326" sldId="311"/>
            <ac:picMk id="2" creationId="{A91C9BBE-3727-4722-AA42-4A5E7E8E8721}"/>
          </ac:picMkLst>
        </pc:picChg>
      </pc:sldChg>
      <pc:sldChg chg="modSp mod">
        <pc:chgData name="Jim McGowan" userId="e2c7446dd3aca506" providerId="LiveId" clId="{3EF9577D-976B-4F3B-A83E-D045FFB6D1D7}" dt="2022-06-22T15:10:29.426" v="989" actId="113"/>
        <pc:sldMkLst>
          <pc:docMk/>
          <pc:sldMk cId="3060188929" sldId="312"/>
        </pc:sldMkLst>
        <pc:spChg chg="mod">
          <ac:chgData name="Jim McGowan" userId="e2c7446dd3aca506" providerId="LiveId" clId="{3EF9577D-976B-4F3B-A83E-D045FFB6D1D7}" dt="2022-06-22T15:10:21.787" v="988" actId="14100"/>
          <ac:spMkLst>
            <pc:docMk/>
            <pc:sldMk cId="3060188929" sldId="312"/>
            <ac:spMk id="49154" creationId="{00000000-0000-0000-0000-000000000000}"/>
          </ac:spMkLst>
        </pc:spChg>
        <pc:spChg chg="mod">
          <ac:chgData name="Jim McGowan" userId="e2c7446dd3aca506" providerId="LiveId" clId="{3EF9577D-976B-4F3B-A83E-D045FFB6D1D7}" dt="2022-06-22T15:10:29.426" v="989" actId="113"/>
          <ac:spMkLst>
            <pc:docMk/>
            <pc:sldMk cId="3060188929" sldId="312"/>
            <ac:spMk id="49155" creationId="{00000000-0000-0000-0000-000000000000}"/>
          </ac:spMkLst>
        </pc:spChg>
        <pc:picChg chg="mod">
          <ac:chgData name="Jim McGowan" userId="e2c7446dd3aca506" providerId="LiveId" clId="{3EF9577D-976B-4F3B-A83E-D045FFB6D1D7}" dt="2022-06-22T15:10:03.770" v="982" actId="1037"/>
          <ac:picMkLst>
            <pc:docMk/>
            <pc:sldMk cId="3060188929" sldId="312"/>
            <ac:picMk id="2" creationId="{00000000-0000-0000-0000-000000000000}"/>
          </ac:picMkLst>
        </pc:picChg>
      </pc:sldChg>
      <pc:sldChg chg="modSp mod">
        <pc:chgData name="Jim McGowan" userId="e2c7446dd3aca506" providerId="LiveId" clId="{3EF9577D-976B-4F3B-A83E-D045FFB6D1D7}" dt="2022-06-22T15:01:48.393" v="559" actId="208"/>
        <pc:sldMkLst>
          <pc:docMk/>
          <pc:sldMk cId="437211087" sldId="316"/>
        </pc:sldMkLst>
        <pc:spChg chg="mod">
          <ac:chgData name="Jim McGowan" userId="e2c7446dd3aca506" providerId="LiveId" clId="{3EF9577D-976B-4F3B-A83E-D045FFB6D1D7}" dt="2022-06-22T15:00:48.294" v="504" actId="108"/>
          <ac:spMkLst>
            <pc:docMk/>
            <pc:sldMk cId="437211087" sldId="316"/>
            <ac:spMk id="6" creationId="{6B4CD83D-C0C8-4F22-9A78-302673A42C17}"/>
          </ac:spMkLst>
        </pc:spChg>
        <pc:spChg chg="mod">
          <ac:chgData name="Jim McGowan" userId="e2c7446dd3aca506" providerId="LiveId" clId="{3EF9577D-976B-4F3B-A83E-D045FFB6D1D7}" dt="2022-06-22T15:01:37.970" v="556" actId="14100"/>
          <ac:spMkLst>
            <pc:docMk/>
            <pc:sldMk cId="437211087" sldId="316"/>
            <ac:spMk id="1027" creationId="{00000000-0000-0000-0000-000000000000}"/>
          </ac:spMkLst>
        </pc:spChg>
        <pc:spChg chg="mod">
          <ac:chgData name="Jim McGowan" userId="e2c7446dd3aca506" providerId="LiveId" clId="{3EF9577D-976B-4F3B-A83E-D045FFB6D1D7}" dt="2022-06-21T18:45:55.706" v="41"/>
          <ac:spMkLst>
            <pc:docMk/>
            <pc:sldMk cId="437211087" sldId="316"/>
            <ac:spMk id="27650" creationId="{00000000-0000-0000-0000-000000000000}"/>
          </ac:spMkLst>
        </pc:spChg>
        <pc:picChg chg="mod">
          <ac:chgData name="Jim McGowan" userId="e2c7446dd3aca506" providerId="LiveId" clId="{3EF9577D-976B-4F3B-A83E-D045FFB6D1D7}" dt="2022-06-22T15:01:48.393" v="559" actId="208"/>
          <ac:picMkLst>
            <pc:docMk/>
            <pc:sldMk cId="437211087" sldId="316"/>
            <ac:picMk id="3" creationId="{4EE0D843-39EF-40D2-8141-493F4CE8911C}"/>
          </ac:picMkLst>
        </pc:picChg>
      </pc:sldChg>
      <pc:sldChg chg="addSp modSp mod">
        <pc:chgData name="Jim McGowan" userId="e2c7446dd3aca506" providerId="LiveId" clId="{3EF9577D-976B-4F3B-A83E-D045FFB6D1D7}" dt="2022-06-22T15:58:33.799" v="1440" actId="108"/>
        <pc:sldMkLst>
          <pc:docMk/>
          <pc:sldMk cId="3306846404" sldId="321"/>
        </pc:sldMkLst>
        <pc:spChg chg="mod">
          <ac:chgData name="Jim McGowan" userId="e2c7446dd3aca506" providerId="LiveId" clId="{3EF9577D-976B-4F3B-A83E-D045FFB6D1D7}" dt="2022-06-22T15:58:33.799" v="1440" actId="108"/>
          <ac:spMkLst>
            <pc:docMk/>
            <pc:sldMk cId="3306846404" sldId="321"/>
            <ac:spMk id="5" creationId="{B5AB52A7-98E3-49B7-8830-4B9DFC03595F}"/>
          </ac:spMkLst>
        </pc:spChg>
        <pc:spChg chg="mod">
          <ac:chgData name="Jim McGowan" userId="e2c7446dd3aca506" providerId="LiveId" clId="{3EF9577D-976B-4F3B-A83E-D045FFB6D1D7}" dt="2022-06-22T15:55:51.144" v="1400" actId="27636"/>
          <ac:spMkLst>
            <pc:docMk/>
            <pc:sldMk cId="3306846404" sldId="321"/>
            <ac:spMk id="28675" creationId="{00000000-0000-0000-0000-000000000000}"/>
          </ac:spMkLst>
        </pc:spChg>
        <pc:spChg chg="mod">
          <ac:chgData name="Jim McGowan" userId="e2c7446dd3aca506" providerId="LiveId" clId="{3EF9577D-976B-4F3B-A83E-D045FFB6D1D7}" dt="2022-06-22T15:56:47.567" v="1416" actId="14100"/>
          <ac:spMkLst>
            <pc:docMk/>
            <pc:sldMk cId="3306846404" sldId="321"/>
            <ac:spMk id="76802" creationId="{00000000-0000-0000-0000-000000000000}"/>
          </ac:spMkLst>
        </pc:spChg>
        <pc:picChg chg="add mod">
          <ac:chgData name="Jim McGowan" userId="e2c7446dd3aca506" providerId="LiveId" clId="{3EF9577D-976B-4F3B-A83E-D045FFB6D1D7}" dt="2022-06-22T15:55:19.859" v="1391" actId="1076"/>
          <ac:picMkLst>
            <pc:docMk/>
            <pc:sldMk cId="3306846404" sldId="321"/>
            <ac:picMk id="2" creationId="{A93C802D-1A3D-BB76-004B-4EBE32566864}"/>
          </ac:picMkLst>
        </pc:picChg>
      </pc:sldChg>
      <pc:sldChg chg="addSp modSp mod">
        <pc:chgData name="Jim McGowan" userId="e2c7446dd3aca506" providerId="LiveId" clId="{3EF9577D-976B-4F3B-A83E-D045FFB6D1D7}" dt="2022-06-22T15:58:21.872" v="1435" actId="108"/>
        <pc:sldMkLst>
          <pc:docMk/>
          <pc:sldMk cId="2189625194" sldId="322"/>
        </pc:sldMkLst>
        <pc:spChg chg="mod">
          <ac:chgData name="Jim McGowan" userId="e2c7446dd3aca506" providerId="LiveId" clId="{3EF9577D-976B-4F3B-A83E-D045FFB6D1D7}" dt="2022-06-22T15:58:21.872" v="1435" actId="108"/>
          <ac:spMkLst>
            <pc:docMk/>
            <pc:sldMk cId="2189625194" sldId="322"/>
            <ac:spMk id="5" creationId="{CD3ADA06-92B6-4C07-85D2-8B6AE4B41317}"/>
          </ac:spMkLst>
        </pc:spChg>
        <pc:spChg chg="mod">
          <ac:chgData name="Jim McGowan" userId="e2c7446dd3aca506" providerId="LiveId" clId="{3EF9577D-976B-4F3B-A83E-D045FFB6D1D7}" dt="2022-06-22T15:48:52.431" v="1352" actId="1035"/>
          <ac:spMkLst>
            <pc:docMk/>
            <pc:sldMk cId="2189625194" sldId="322"/>
            <ac:spMk id="16387" creationId="{00000000-0000-0000-0000-000000000000}"/>
          </ac:spMkLst>
        </pc:spChg>
        <pc:spChg chg="mod">
          <ac:chgData name="Jim McGowan" userId="e2c7446dd3aca506" providerId="LiveId" clId="{3EF9577D-976B-4F3B-A83E-D045FFB6D1D7}" dt="2022-06-22T15:50:49.380" v="1375" actId="14100"/>
          <ac:spMkLst>
            <pc:docMk/>
            <pc:sldMk cId="2189625194" sldId="322"/>
            <ac:spMk id="65538" creationId="{00000000-0000-0000-0000-000000000000}"/>
          </ac:spMkLst>
        </pc:spChg>
        <pc:picChg chg="add mod ord modCrop">
          <ac:chgData name="Jim McGowan" userId="e2c7446dd3aca506" providerId="LiveId" clId="{3EF9577D-976B-4F3B-A83E-D045FFB6D1D7}" dt="2022-06-22T15:48:22.663" v="1297" actId="14100"/>
          <ac:picMkLst>
            <pc:docMk/>
            <pc:sldMk cId="2189625194" sldId="322"/>
            <ac:picMk id="2" creationId="{C9A02980-7868-F52E-40DB-BA26DB0F8032}"/>
          </ac:picMkLst>
        </pc:picChg>
      </pc:sldChg>
      <pc:sldChg chg="modSp mod">
        <pc:chgData name="Jim McGowan" userId="e2c7446dd3aca506" providerId="LiveId" clId="{3EF9577D-976B-4F3B-A83E-D045FFB6D1D7}" dt="2022-06-22T15:58:38.175" v="1443" actId="108"/>
        <pc:sldMkLst>
          <pc:docMk/>
          <pc:sldMk cId="2862410065" sldId="323"/>
        </pc:sldMkLst>
        <pc:spChg chg="mod">
          <ac:chgData name="Jim McGowan" userId="e2c7446dd3aca506" providerId="LiveId" clId="{3EF9577D-976B-4F3B-A83E-D045FFB6D1D7}" dt="2022-06-22T15:58:38.175" v="1443" actId="108"/>
          <ac:spMkLst>
            <pc:docMk/>
            <pc:sldMk cId="2862410065" sldId="323"/>
            <ac:spMk id="6" creationId="{CA4A271A-E7B7-4F84-AE90-61D77412A3DD}"/>
          </ac:spMkLst>
        </pc:spChg>
        <pc:spChg chg="mod">
          <ac:chgData name="Jim McGowan" userId="e2c7446dd3aca506" providerId="LiveId" clId="{3EF9577D-976B-4F3B-A83E-D045FFB6D1D7}" dt="2022-06-22T15:56:36.159" v="1413" actId="27636"/>
          <ac:spMkLst>
            <pc:docMk/>
            <pc:sldMk cId="2862410065" sldId="323"/>
            <ac:spMk id="29699" creationId="{00000000-0000-0000-0000-000000000000}"/>
          </ac:spMkLst>
        </pc:spChg>
        <pc:spChg chg="mod">
          <ac:chgData name="Jim McGowan" userId="e2c7446dd3aca506" providerId="LiveId" clId="{3EF9577D-976B-4F3B-A83E-D045FFB6D1D7}" dt="2022-06-22T15:57:08.129" v="1419" actId="14100"/>
          <ac:spMkLst>
            <pc:docMk/>
            <pc:sldMk cId="2862410065" sldId="323"/>
            <ac:spMk id="79874" creationId="{00000000-0000-0000-0000-000000000000}"/>
          </ac:spMkLst>
        </pc:spChg>
        <pc:picChg chg="mod">
          <ac:chgData name="Jim McGowan" userId="e2c7446dd3aca506" providerId="LiveId" clId="{3EF9577D-976B-4F3B-A83E-D045FFB6D1D7}" dt="2022-06-22T15:56:18.512" v="1404" actId="1076"/>
          <ac:picMkLst>
            <pc:docMk/>
            <pc:sldMk cId="2862410065" sldId="323"/>
            <ac:picMk id="79876" creationId="{00000000-0000-0000-0000-000000000000}"/>
          </ac:picMkLst>
        </pc:picChg>
      </pc:sldChg>
      <pc:sldChg chg="modSp mod">
        <pc:chgData name="Jim McGowan" userId="e2c7446dd3aca506" providerId="LiveId" clId="{3EF9577D-976B-4F3B-A83E-D045FFB6D1D7}" dt="2022-06-22T15:58:25.630" v="1436" actId="108"/>
        <pc:sldMkLst>
          <pc:docMk/>
          <pc:sldMk cId="887096459" sldId="324"/>
        </pc:sldMkLst>
        <pc:spChg chg="mod">
          <ac:chgData name="Jim McGowan" userId="e2c7446dd3aca506" providerId="LiveId" clId="{3EF9577D-976B-4F3B-A83E-D045FFB6D1D7}" dt="2022-06-22T15:58:25.630" v="1436" actId="108"/>
          <ac:spMkLst>
            <pc:docMk/>
            <pc:sldMk cId="887096459" sldId="324"/>
            <ac:spMk id="6" creationId="{3A5E4B56-31FF-4C91-AFA2-231B496D3433}"/>
          </ac:spMkLst>
        </pc:spChg>
        <pc:spChg chg="mod">
          <ac:chgData name="Jim McGowan" userId="e2c7446dd3aca506" providerId="LiveId" clId="{3EF9577D-976B-4F3B-A83E-D045FFB6D1D7}" dt="2022-06-22T15:50:14.965" v="1369" actId="14100"/>
          <ac:spMkLst>
            <pc:docMk/>
            <pc:sldMk cId="887096459" sldId="324"/>
            <ac:spMk id="27651" creationId="{00000000-0000-0000-0000-000000000000}"/>
          </ac:spMkLst>
        </pc:spChg>
        <pc:spChg chg="mod">
          <ac:chgData name="Jim McGowan" userId="e2c7446dd3aca506" providerId="LiveId" clId="{3EF9577D-976B-4F3B-A83E-D045FFB6D1D7}" dt="2022-06-22T15:50:59.996" v="1378" actId="14100"/>
          <ac:spMkLst>
            <pc:docMk/>
            <pc:sldMk cId="887096459" sldId="324"/>
            <ac:spMk id="68610" creationId="{00000000-0000-0000-0000-000000000000}"/>
          </ac:spMkLst>
        </pc:spChg>
        <pc:picChg chg="mod">
          <ac:chgData name="Jim McGowan" userId="e2c7446dd3aca506" providerId="LiveId" clId="{3EF9577D-976B-4F3B-A83E-D045FFB6D1D7}" dt="2022-06-22T15:49:52.154" v="1363" actId="1076"/>
          <ac:picMkLst>
            <pc:docMk/>
            <pc:sldMk cId="887096459" sldId="324"/>
            <ac:picMk id="68611" creationId="{00000000-0000-0000-0000-000000000000}"/>
          </ac:picMkLst>
        </pc:picChg>
      </pc:sldChg>
      <pc:sldChg chg="modSp mod">
        <pc:chgData name="Jim McGowan" userId="e2c7446dd3aca506" providerId="LiveId" clId="{3EF9577D-976B-4F3B-A83E-D045FFB6D1D7}" dt="2022-06-22T15:58:08.364" v="1430" actId="108"/>
        <pc:sldMkLst>
          <pc:docMk/>
          <pc:sldMk cId="2072725823" sldId="325"/>
        </pc:sldMkLst>
        <pc:spChg chg="mod">
          <ac:chgData name="Jim McGowan" userId="e2c7446dd3aca506" providerId="LiveId" clId="{3EF9577D-976B-4F3B-A83E-D045FFB6D1D7}" dt="2022-06-22T15:58:08.364" v="1430" actId="108"/>
          <ac:spMkLst>
            <pc:docMk/>
            <pc:sldMk cId="2072725823" sldId="325"/>
            <ac:spMk id="6" creationId="{070B61A6-F21B-4785-914C-7FE8A2DA9797}"/>
          </ac:spMkLst>
        </pc:spChg>
        <pc:spChg chg="mod">
          <ac:chgData name="Jim McGowan" userId="e2c7446dd3aca506" providerId="LiveId" clId="{3EF9577D-976B-4F3B-A83E-D045FFB6D1D7}" dt="2022-06-22T15:35:57.141" v="1155" actId="14100"/>
          <ac:spMkLst>
            <pc:docMk/>
            <pc:sldMk cId="2072725823" sldId="325"/>
            <ac:spMk id="22531" creationId="{00000000-0000-0000-0000-000000000000}"/>
          </ac:spMkLst>
        </pc:spChg>
        <pc:spChg chg="mod">
          <ac:chgData name="Jim McGowan" userId="e2c7446dd3aca506" providerId="LiveId" clId="{3EF9577D-976B-4F3B-A83E-D045FFB6D1D7}" dt="2022-06-22T15:32:40.592" v="1108" actId="14100"/>
          <ac:spMkLst>
            <pc:docMk/>
            <pc:sldMk cId="2072725823" sldId="325"/>
            <ac:spMk id="53250" creationId="{00000000-0000-0000-0000-000000000000}"/>
          </ac:spMkLst>
        </pc:spChg>
        <pc:picChg chg="mod">
          <ac:chgData name="Jim McGowan" userId="e2c7446dd3aca506" providerId="LiveId" clId="{3EF9577D-976B-4F3B-A83E-D045FFB6D1D7}" dt="2022-06-22T15:40:56.495" v="1217" actId="1076"/>
          <ac:picMkLst>
            <pc:docMk/>
            <pc:sldMk cId="2072725823" sldId="325"/>
            <ac:picMk id="9" creationId="{D6D8AA4A-BE2D-43C0-A29A-8ED5544CC747}"/>
          </ac:picMkLst>
        </pc:picChg>
      </pc:sldChg>
      <pc:sldChg chg="modSp mod">
        <pc:chgData name="Jim McGowan" userId="e2c7446dd3aca506" providerId="LiveId" clId="{3EF9577D-976B-4F3B-A83E-D045FFB6D1D7}" dt="2022-06-22T15:58:13.011" v="1431" actId="108"/>
        <pc:sldMkLst>
          <pc:docMk/>
          <pc:sldMk cId="178355310" sldId="326"/>
        </pc:sldMkLst>
        <pc:spChg chg="mod">
          <ac:chgData name="Jim McGowan" userId="e2c7446dd3aca506" providerId="LiveId" clId="{3EF9577D-976B-4F3B-A83E-D045FFB6D1D7}" dt="2022-06-22T15:58:13.011" v="1431" actId="108"/>
          <ac:spMkLst>
            <pc:docMk/>
            <pc:sldMk cId="178355310" sldId="326"/>
            <ac:spMk id="6" creationId="{8EF1C95B-5DDD-477B-91AD-B76B656693E8}"/>
          </ac:spMkLst>
        </pc:spChg>
        <pc:spChg chg="mod">
          <ac:chgData name="Jim McGowan" userId="e2c7446dd3aca506" providerId="LiveId" clId="{3EF9577D-976B-4F3B-A83E-D045FFB6D1D7}" dt="2022-06-22T15:36:04.782" v="1156" actId="14100"/>
          <ac:spMkLst>
            <pc:docMk/>
            <pc:sldMk cId="178355310" sldId="326"/>
            <ac:spMk id="25603" creationId="{00000000-0000-0000-0000-000000000000}"/>
          </ac:spMkLst>
        </pc:spChg>
        <pc:spChg chg="mod">
          <ac:chgData name="Jim McGowan" userId="e2c7446dd3aca506" providerId="LiveId" clId="{3EF9577D-976B-4F3B-A83E-D045FFB6D1D7}" dt="2022-06-22T15:49:32.288" v="1360" actId="14100"/>
          <ac:spMkLst>
            <pc:docMk/>
            <pc:sldMk cId="178355310" sldId="326"/>
            <ac:spMk id="56322" creationId="{00000000-0000-0000-0000-000000000000}"/>
          </ac:spMkLst>
        </pc:spChg>
        <pc:picChg chg="mod">
          <ac:chgData name="Jim McGowan" userId="e2c7446dd3aca506" providerId="LiveId" clId="{3EF9577D-976B-4F3B-A83E-D045FFB6D1D7}" dt="2022-06-22T15:40:40.768" v="1214" actId="1036"/>
          <ac:picMkLst>
            <pc:docMk/>
            <pc:sldMk cId="178355310" sldId="326"/>
            <ac:picMk id="56324" creationId="{00000000-0000-0000-0000-000000000000}"/>
          </ac:picMkLst>
        </pc:picChg>
      </pc:sldChg>
      <pc:sldChg chg="addSp modSp mod">
        <pc:chgData name="Jim McGowan" userId="e2c7446dd3aca506" providerId="LiveId" clId="{3EF9577D-976B-4F3B-A83E-D045FFB6D1D7}" dt="2022-06-22T15:58:17.831" v="1434" actId="108"/>
        <pc:sldMkLst>
          <pc:docMk/>
          <pc:sldMk cId="469912629" sldId="327"/>
        </pc:sldMkLst>
        <pc:spChg chg="mod">
          <ac:chgData name="Jim McGowan" userId="e2c7446dd3aca506" providerId="LiveId" clId="{3EF9577D-976B-4F3B-A83E-D045FFB6D1D7}" dt="2022-06-22T15:58:17.831" v="1434" actId="108"/>
          <ac:spMkLst>
            <pc:docMk/>
            <pc:sldMk cId="469912629" sldId="327"/>
            <ac:spMk id="5" creationId="{DCC047FC-CC26-4FBC-AEEB-E1B20C262061}"/>
          </ac:spMkLst>
        </pc:spChg>
        <pc:spChg chg="mod">
          <ac:chgData name="Jim McGowan" userId="e2c7446dd3aca506" providerId="LiveId" clId="{3EF9577D-976B-4F3B-A83E-D045FFB6D1D7}" dt="2022-06-22T15:44:54.387" v="1253" actId="14100"/>
          <ac:spMkLst>
            <pc:docMk/>
            <pc:sldMk cId="469912629" sldId="327"/>
            <ac:spMk id="23555" creationId="{00000000-0000-0000-0000-000000000000}"/>
          </ac:spMkLst>
        </pc:spChg>
        <pc:spChg chg="mod">
          <ac:chgData name="Jim McGowan" userId="e2c7446dd3aca506" providerId="LiveId" clId="{3EF9577D-976B-4F3B-A83E-D045FFB6D1D7}" dt="2022-06-22T15:49:16.233" v="1355" actId="14100"/>
          <ac:spMkLst>
            <pc:docMk/>
            <pc:sldMk cId="469912629" sldId="327"/>
            <ac:spMk id="59394" creationId="{00000000-0000-0000-0000-000000000000}"/>
          </ac:spMkLst>
        </pc:spChg>
        <pc:picChg chg="add mod">
          <ac:chgData name="Jim McGowan" userId="e2c7446dd3aca506" providerId="LiveId" clId="{3EF9577D-976B-4F3B-A83E-D045FFB6D1D7}" dt="2022-06-22T15:43:41.844" v="1240" actId="1076"/>
          <ac:picMkLst>
            <pc:docMk/>
            <pc:sldMk cId="469912629" sldId="327"/>
            <ac:picMk id="1026" creationId="{D4400ACE-0BFC-F3DC-D706-D05BFC651CDF}"/>
          </ac:picMkLst>
        </pc:picChg>
      </pc:sldChg>
      <pc:sldChg chg="modSp mod">
        <pc:chgData name="Jim McGowan" userId="e2c7446dd3aca506" providerId="LiveId" clId="{3EF9577D-976B-4F3B-A83E-D045FFB6D1D7}" dt="2022-06-22T15:00:42.941" v="503" actId="108"/>
        <pc:sldMkLst>
          <pc:docMk/>
          <pc:sldMk cId="39345581" sldId="328"/>
        </pc:sldMkLst>
        <pc:spChg chg="mod">
          <ac:chgData name="Jim McGowan" userId="e2c7446dd3aca506" providerId="LiveId" clId="{3EF9577D-976B-4F3B-A83E-D045FFB6D1D7}" dt="2022-06-22T15:00:42.941" v="503" actId="108"/>
          <ac:spMkLst>
            <pc:docMk/>
            <pc:sldMk cId="39345581" sldId="328"/>
            <ac:spMk id="5" creationId="{7E843F9F-CA44-4FC1-A9CF-14818D6F5ACA}"/>
          </ac:spMkLst>
        </pc:spChg>
        <pc:picChg chg="mod">
          <ac:chgData name="Jim McGowan" userId="e2c7446dd3aca506" providerId="LiveId" clId="{3EF9577D-976B-4F3B-A83E-D045FFB6D1D7}" dt="2022-06-21T18:45:55.706" v="41"/>
          <ac:picMkLst>
            <pc:docMk/>
            <pc:sldMk cId="39345581" sldId="328"/>
            <ac:picMk id="2" creationId="{21B8316D-F0A1-44EA-88A3-F76300BE9C31}"/>
          </ac:picMkLst>
        </pc:picChg>
      </pc:sldChg>
      <pc:sldChg chg="modSp">
        <pc:chgData name="Jim McGowan" userId="e2c7446dd3aca506" providerId="LiveId" clId="{3EF9577D-976B-4F3B-A83E-D045FFB6D1D7}" dt="2022-06-21T18:45:55.706" v="41"/>
        <pc:sldMkLst>
          <pc:docMk/>
          <pc:sldMk cId="514213065" sldId="332"/>
        </pc:sldMkLst>
        <pc:spChg chg="mod">
          <ac:chgData name="Jim McGowan" userId="e2c7446dd3aca506" providerId="LiveId" clId="{3EF9577D-976B-4F3B-A83E-D045FFB6D1D7}" dt="2022-06-21T18:45:55.706" v="41"/>
          <ac:spMkLst>
            <pc:docMk/>
            <pc:sldMk cId="514213065" sldId="332"/>
            <ac:spMk id="50178" creationId="{00000000-0000-0000-0000-000000000000}"/>
          </ac:spMkLst>
        </pc:spChg>
        <pc:spChg chg="mod">
          <ac:chgData name="Jim McGowan" userId="e2c7446dd3aca506" providerId="LiveId" clId="{3EF9577D-976B-4F3B-A83E-D045FFB6D1D7}" dt="2022-06-21T18:45:55.706" v="41"/>
          <ac:spMkLst>
            <pc:docMk/>
            <pc:sldMk cId="514213065" sldId="332"/>
            <ac:spMk id="108547" creationId="{00000000-0000-0000-0000-000000000000}"/>
          </ac:spMkLst>
        </pc:spChg>
        <pc:spChg chg="mod">
          <ac:chgData name="Jim McGowan" userId="e2c7446dd3aca506" providerId="LiveId" clId="{3EF9577D-976B-4F3B-A83E-D045FFB6D1D7}" dt="2022-06-21T18:45:55.706" v="41"/>
          <ac:spMkLst>
            <pc:docMk/>
            <pc:sldMk cId="514213065" sldId="332"/>
            <ac:spMk id="108548" creationId="{00000000-0000-0000-0000-000000000000}"/>
          </ac:spMkLst>
        </pc:spChg>
      </pc:sldChg>
      <pc:sldChg chg="modSp add del">
        <pc:chgData name="Jim McGowan" userId="e2c7446dd3aca506" providerId="LiveId" clId="{3EF9577D-976B-4F3B-A83E-D045FFB6D1D7}" dt="2022-08-17T18:39:32.281" v="1454" actId="47"/>
        <pc:sldMkLst>
          <pc:docMk/>
          <pc:sldMk cId="102539642" sldId="352"/>
        </pc:sldMkLst>
        <pc:spChg chg="mod">
          <ac:chgData name="Jim McGowan" userId="e2c7446dd3aca506" providerId="LiveId" clId="{3EF9577D-976B-4F3B-A83E-D045FFB6D1D7}" dt="2022-06-21T18:45:55.706" v="41"/>
          <ac:spMkLst>
            <pc:docMk/>
            <pc:sldMk cId="102539642" sldId="352"/>
            <ac:spMk id="2" creationId="{00000000-0000-0000-0000-000000000000}"/>
          </ac:spMkLst>
        </pc:spChg>
        <pc:spChg chg="mod">
          <ac:chgData name="Jim McGowan" userId="e2c7446dd3aca506" providerId="LiveId" clId="{3EF9577D-976B-4F3B-A83E-D045FFB6D1D7}" dt="2022-06-21T18:45:55.706" v="41"/>
          <ac:spMkLst>
            <pc:docMk/>
            <pc:sldMk cId="102539642" sldId="352"/>
            <ac:spMk id="8" creationId="{AF721F59-A0F4-4991-883A-1E245E937327}"/>
          </ac:spMkLst>
        </pc:spChg>
        <pc:spChg chg="mod">
          <ac:chgData name="Jim McGowan" userId="e2c7446dd3aca506" providerId="LiveId" clId="{3EF9577D-976B-4F3B-A83E-D045FFB6D1D7}" dt="2022-06-21T18:45:55.706" v="41"/>
          <ac:spMkLst>
            <pc:docMk/>
            <pc:sldMk cId="102539642" sldId="352"/>
            <ac:spMk id="11" creationId="{B004DB0F-1B4C-4A30-89E7-349CF7272167}"/>
          </ac:spMkLst>
        </pc:spChg>
        <pc:picChg chg="mod">
          <ac:chgData name="Jim McGowan" userId="e2c7446dd3aca506" providerId="LiveId" clId="{3EF9577D-976B-4F3B-A83E-D045FFB6D1D7}" dt="2022-06-21T18:45:55.706" v="41"/>
          <ac:picMkLst>
            <pc:docMk/>
            <pc:sldMk cId="102539642" sldId="352"/>
            <ac:picMk id="12" creationId="{C080FD3D-5CC4-4ADE-B0E3-6CCE983337E4}"/>
          </ac:picMkLst>
        </pc:picChg>
      </pc:sldChg>
      <pc:sldChg chg="modSp add del">
        <pc:chgData name="Jim McGowan" userId="e2c7446dd3aca506" providerId="LiveId" clId="{3EF9577D-976B-4F3B-A83E-D045FFB6D1D7}" dt="2022-08-17T18:39:32.281" v="1454" actId="47"/>
        <pc:sldMkLst>
          <pc:docMk/>
          <pc:sldMk cId="3349752921" sldId="353"/>
        </pc:sldMkLst>
        <pc:spChg chg="mod">
          <ac:chgData name="Jim McGowan" userId="e2c7446dd3aca506" providerId="LiveId" clId="{3EF9577D-976B-4F3B-A83E-D045FFB6D1D7}" dt="2022-06-21T18:45:55.706" v="41"/>
          <ac:spMkLst>
            <pc:docMk/>
            <pc:sldMk cId="3349752921" sldId="353"/>
            <ac:spMk id="2" creationId="{00000000-0000-0000-0000-000000000000}"/>
          </ac:spMkLst>
        </pc:spChg>
        <pc:spChg chg="mod">
          <ac:chgData name="Jim McGowan" userId="e2c7446dd3aca506" providerId="LiveId" clId="{3EF9577D-976B-4F3B-A83E-D045FFB6D1D7}" dt="2022-06-21T18:45:55.706" v="41"/>
          <ac:spMkLst>
            <pc:docMk/>
            <pc:sldMk cId="3349752921" sldId="353"/>
            <ac:spMk id="9" creationId="{88A2B856-D7EB-40A2-AD7C-F2D6211BC172}"/>
          </ac:spMkLst>
        </pc:spChg>
        <pc:spChg chg="mod">
          <ac:chgData name="Jim McGowan" userId="e2c7446dd3aca506" providerId="LiveId" clId="{3EF9577D-976B-4F3B-A83E-D045FFB6D1D7}" dt="2022-06-21T18:45:55.706" v="41"/>
          <ac:spMkLst>
            <pc:docMk/>
            <pc:sldMk cId="3349752921" sldId="353"/>
            <ac:spMk id="10" creationId="{76C719CB-0EAD-4349-8359-EB472F80A50A}"/>
          </ac:spMkLst>
        </pc:spChg>
      </pc:sldChg>
      <pc:sldChg chg="modSp add del">
        <pc:chgData name="Jim McGowan" userId="e2c7446dd3aca506" providerId="LiveId" clId="{3EF9577D-976B-4F3B-A83E-D045FFB6D1D7}" dt="2022-08-17T18:39:32.281" v="1454" actId="47"/>
        <pc:sldMkLst>
          <pc:docMk/>
          <pc:sldMk cId="1534005856" sldId="354"/>
        </pc:sldMkLst>
        <pc:spChg chg="mod">
          <ac:chgData name="Jim McGowan" userId="e2c7446dd3aca506" providerId="LiveId" clId="{3EF9577D-976B-4F3B-A83E-D045FFB6D1D7}" dt="2022-06-21T18:45:55.706" v="41"/>
          <ac:spMkLst>
            <pc:docMk/>
            <pc:sldMk cId="1534005856" sldId="354"/>
            <ac:spMk id="2" creationId="{00000000-0000-0000-0000-000000000000}"/>
          </ac:spMkLst>
        </pc:spChg>
        <pc:spChg chg="mod">
          <ac:chgData name="Jim McGowan" userId="e2c7446dd3aca506" providerId="LiveId" clId="{3EF9577D-976B-4F3B-A83E-D045FFB6D1D7}" dt="2022-06-21T18:45:55.706" v="41"/>
          <ac:spMkLst>
            <pc:docMk/>
            <pc:sldMk cId="1534005856" sldId="354"/>
            <ac:spMk id="8" creationId="{AF721F59-A0F4-4991-883A-1E245E937327}"/>
          </ac:spMkLst>
        </pc:spChg>
        <pc:spChg chg="mod">
          <ac:chgData name="Jim McGowan" userId="e2c7446dd3aca506" providerId="LiveId" clId="{3EF9577D-976B-4F3B-A83E-D045FFB6D1D7}" dt="2022-06-21T18:45:55.706" v="41"/>
          <ac:spMkLst>
            <pc:docMk/>
            <pc:sldMk cId="1534005856" sldId="354"/>
            <ac:spMk id="17" creationId="{CB744F52-E892-48A6-9393-D41A42AFC06C}"/>
          </ac:spMkLst>
        </pc:spChg>
        <pc:picChg chg="mod">
          <ac:chgData name="Jim McGowan" userId="e2c7446dd3aca506" providerId="LiveId" clId="{3EF9577D-976B-4F3B-A83E-D045FFB6D1D7}" dt="2022-06-21T18:45:55.706" v="41"/>
          <ac:picMkLst>
            <pc:docMk/>
            <pc:sldMk cId="1534005856" sldId="354"/>
            <ac:picMk id="12" creationId="{C080FD3D-5CC4-4ADE-B0E3-6CCE983337E4}"/>
          </ac:picMkLst>
        </pc:picChg>
      </pc:sldChg>
      <pc:sldChg chg="modSp add del">
        <pc:chgData name="Jim McGowan" userId="e2c7446dd3aca506" providerId="LiveId" clId="{3EF9577D-976B-4F3B-A83E-D045FFB6D1D7}" dt="2022-08-17T18:39:32.281" v="1454" actId="47"/>
        <pc:sldMkLst>
          <pc:docMk/>
          <pc:sldMk cId="3685148427" sldId="355"/>
        </pc:sldMkLst>
        <pc:spChg chg="mod">
          <ac:chgData name="Jim McGowan" userId="e2c7446dd3aca506" providerId="LiveId" clId="{3EF9577D-976B-4F3B-A83E-D045FFB6D1D7}" dt="2022-06-21T18:45:55.706" v="41"/>
          <ac:spMkLst>
            <pc:docMk/>
            <pc:sldMk cId="3685148427" sldId="355"/>
            <ac:spMk id="2" creationId="{00000000-0000-0000-0000-000000000000}"/>
          </ac:spMkLst>
        </pc:spChg>
        <pc:spChg chg="mod">
          <ac:chgData name="Jim McGowan" userId="e2c7446dd3aca506" providerId="LiveId" clId="{3EF9577D-976B-4F3B-A83E-D045FFB6D1D7}" dt="2022-06-21T18:45:55.706" v="41"/>
          <ac:spMkLst>
            <pc:docMk/>
            <pc:sldMk cId="3685148427" sldId="355"/>
            <ac:spMk id="8" creationId="{AF721F59-A0F4-4991-883A-1E245E937327}"/>
          </ac:spMkLst>
        </pc:spChg>
        <pc:spChg chg="mod">
          <ac:chgData name="Jim McGowan" userId="e2c7446dd3aca506" providerId="LiveId" clId="{3EF9577D-976B-4F3B-A83E-D045FFB6D1D7}" dt="2022-06-21T18:45:55.706" v="41"/>
          <ac:spMkLst>
            <pc:docMk/>
            <pc:sldMk cId="3685148427" sldId="355"/>
            <ac:spMk id="17" creationId="{CB744F52-E892-48A6-9393-D41A42AFC06C}"/>
          </ac:spMkLst>
        </pc:spChg>
        <pc:picChg chg="mod">
          <ac:chgData name="Jim McGowan" userId="e2c7446dd3aca506" providerId="LiveId" clId="{3EF9577D-976B-4F3B-A83E-D045FFB6D1D7}" dt="2022-06-21T18:45:55.706" v="41"/>
          <ac:picMkLst>
            <pc:docMk/>
            <pc:sldMk cId="3685148427" sldId="355"/>
            <ac:picMk id="12" creationId="{C080FD3D-5CC4-4ADE-B0E3-6CCE983337E4}"/>
          </ac:picMkLst>
        </pc:picChg>
      </pc:sldChg>
      <pc:sldChg chg="modSp add del">
        <pc:chgData name="Jim McGowan" userId="e2c7446dd3aca506" providerId="LiveId" clId="{3EF9577D-976B-4F3B-A83E-D045FFB6D1D7}" dt="2022-08-17T18:39:32.281" v="1454" actId="47"/>
        <pc:sldMkLst>
          <pc:docMk/>
          <pc:sldMk cId="2550344627" sldId="365"/>
        </pc:sldMkLst>
        <pc:spChg chg="mod">
          <ac:chgData name="Jim McGowan" userId="e2c7446dd3aca506" providerId="LiveId" clId="{3EF9577D-976B-4F3B-A83E-D045FFB6D1D7}" dt="2022-06-21T18:45:55.706" v="41"/>
          <ac:spMkLst>
            <pc:docMk/>
            <pc:sldMk cId="2550344627" sldId="365"/>
            <ac:spMk id="2" creationId="{00000000-0000-0000-0000-000000000000}"/>
          </ac:spMkLst>
        </pc:spChg>
        <pc:spChg chg="mod">
          <ac:chgData name="Jim McGowan" userId="e2c7446dd3aca506" providerId="LiveId" clId="{3EF9577D-976B-4F3B-A83E-D045FFB6D1D7}" dt="2022-06-21T18:45:55.706" v="41"/>
          <ac:spMkLst>
            <pc:docMk/>
            <pc:sldMk cId="2550344627" sldId="365"/>
            <ac:spMk id="9" creationId="{88A2B856-D7EB-40A2-AD7C-F2D6211BC172}"/>
          </ac:spMkLst>
        </pc:spChg>
        <pc:spChg chg="mod">
          <ac:chgData name="Jim McGowan" userId="e2c7446dd3aca506" providerId="LiveId" clId="{3EF9577D-976B-4F3B-A83E-D045FFB6D1D7}" dt="2022-06-21T18:45:55.706" v="41"/>
          <ac:spMkLst>
            <pc:docMk/>
            <pc:sldMk cId="2550344627" sldId="365"/>
            <ac:spMk id="10" creationId="{76C719CB-0EAD-4349-8359-EB472F80A50A}"/>
          </ac:spMkLst>
        </pc:spChg>
      </pc:sldChg>
      <pc:sldChg chg="add del">
        <pc:chgData name="Jim McGowan" userId="e2c7446dd3aca506" providerId="LiveId" clId="{3EF9577D-976B-4F3B-A83E-D045FFB6D1D7}" dt="2022-09-22T15:03:46.715" v="1891" actId="47"/>
        <pc:sldMkLst>
          <pc:docMk/>
          <pc:sldMk cId="4073829416" sldId="368"/>
        </pc:sldMkLst>
      </pc:sldChg>
      <pc:sldChg chg="modSp add mod">
        <pc:chgData name="Jim McGowan" userId="e2c7446dd3aca506" providerId="LiveId" clId="{3EF9577D-976B-4F3B-A83E-D045FFB6D1D7}" dt="2022-09-22T15:26:47.966" v="2209" actId="6549"/>
        <pc:sldMkLst>
          <pc:docMk/>
          <pc:sldMk cId="2991762553" sldId="370"/>
        </pc:sldMkLst>
        <pc:spChg chg="mod">
          <ac:chgData name="Jim McGowan" userId="e2c7446dd3aca506" providerId="LiveId" clId="{3EF9577D-976B-4F3B-A83E-D045FFB6D1D7}" dt="2022-09-22T15:26:47.966" v="2209" actId="6549"/>
          <ac:spMkLst>
            <pc:docMk/>
            <pc:sldMk cId="2991762553" sldId="370"/>
            <ac:spMk id="3" creationId="{9F347AB2-FA09-420E-9858-54AB1A4E9862}"/>
          </ac:spMkLst>
        </pc:spChg>
      </pc:sldChg>
      <pc:sldChg chg="modSp add mod">
        <pc:chgData name="Jim McGowan" userId="e2c7446dd3aca506" providerId="LiveId" clId="{3EF9577D-976B-4F3B-A83E-D045FFB6D1D7}" dt="2022-09-22T15:33:36.482" v="2265"/>
        <pc:sldMkLst>
          <pc:docMk/>
          <pc:sldMk cId="604343770" sldId="371"/>
        </pc:sldMkLst>
        <pc:spChg chg="mod">
          <ac:chgData name="Jim McGowan" userId="e2c7446dd3aca506" providerId="LiveId" clId="{3EF9577D-976B-4F3B-A83E-D045FFB6D1D7}" dt="2022-09-22T15:33:36.482" v="2265"/>
          <ac:spMkLst>
            <pc:docMk/>
            <pc:sldMk cId="604343770" sldId="371"/>
            <ac:spMk id="2" creationId="{0766673B-BD19-4E5E-A351-B4056EAA6F58}"/>
          </ac:spMkLst>
        </pc:spChg>
      </pc:sldChg>
      <pc:sldChg chg="modSp mod">
        <pc:chgData name="Jim McGowan" userId="e2c7446dd3aca506" providerId="LiveId" clId="{3EF9577D-976B-4F3B-A83E-D045FFB6D1D7}" dt="2022-06-22T14:34:20.673" v="129" actId="255"/>
        <pc:sldMkLst>
          <pc:docMk/>
          <pc:sldMk cId="2243100409" sldId="372"/>
        </pc:sldMkLst>
        <pc:spChg chg="mod">
          <ac:chgData name="Jim McGowan" userId="e2c7446dd3aca506" providerId="LiveId" clId="{3EF9577D-976B-4F3B-A83E-D045FFB6D1D7}" dt="2022-06-21T18:52:47.523" v="78" actId="14100"/>
          <ac:spMkLst>
            <pc:docMk/>
            <pc:sldMk cId="2243100409" sldId="372"/>
            <ac:spMk id="2" creationId="{52FD8573-2201-494E-966E-BADF6C9BA711}"/>
          </ac:spMkLst>
        </pc:spChg>
        <pc:spChg chg="mod">
          <ac:chgData name="Jim McGowan" userId="e2c7446dd3aca506" providerId="LiveId" clId="{3EF9577D-976B-4F3B-A83E-D045FFB6D1D7}" dt="2022-06-22T14:34:20.673" v="129" actId="255"/>
          <ac:spMkLst>
            <pc:docMk/>
            <pc:sldMk cId="2243100409" sldId="372"/>
            <ac:spMk id="6" creationId="{743137BD-6104-4391-85FB-38CD872C17ED}"/>
          </ac:spMkLst>
        </pc:spChg>
      </pc:sldChg>
      <pc:sldChg chg="modSp mod">
        <pc:chgData name="Jim McGowan" userId="e2c7446dd3aca506" providerId="LiveId" clId="{3EF9577D-976B-4F3B-A83E-D045FFB6D1D7}" dt="2022-06-22T15:00:37.223" v="500" actId="108"/>
        <pc:sldMkLst>
          <pc:docMk/>
          <pc:sldMk cId="3507332358" sldId="380"/>
        </pc:sldMkLst>
        <pc:spChg chg="mod">
          <ac:chgData name="Jim McGowan" userId="e2c7446dd3aca506" providerId="LiveId" clId="{3EF9577D-976B-4F3B-A83E-D045FFB6D1D7}" dt="2022-06-22T15:00:21.027" v="497" actId="1035"/>
          <ac:spMkLst>
            <pc:docMk/>
            <pc:sldMk cId="3507332358" sldId="380"/>
            <ac:spMk id="7" creationId="{00000000-0000-0000-0000-000000000000}"/>
          </ac:spMkLst>
        </pc:spChg>
        <pc:spChg chg="mod">
          <ac:chgData name="Jim McGowan" userId="e2c7446dd3aca506" providerId="LiveId" clId="{3EF9577D-976B-4F3B-A83E-D045FFB6D1D7}" dt="2022-06-21T18:45:55.706" v="41"/>
          <ac:spMkLst>
            <pc:docMk/>
            <pc:sldMk cId="3507332358" sldId="380"/>
            <ac:spMk id="8" creationId="{00000000-0000-0000-0000-000000000000}"/>
          </ac:spMkLst>
        </pc:spChg>
        <pc:spChg chg="mod">
          <ac:chgData name="Jim McGowan" userId="e2c7446dd3aca506" providerId="LiveId" clId="{3EF9577D-976B-4F3B-A83E-D045FFB6D1D7}" dt="2022-06-22T15:00:37.223" v="500" actId="108"/>
          <ac:spMkLst>
            <pc:docMk/>
            <pc:sldMk cId="3507332358" sldId="380"/>
            <ac:spMk id="9" creationId="{302EC121-E8F9-4212-886F-22566754D2D7}"/>
          </ac:spMkLst>
        </pc:spChg>
      </pc:sldChg>
      <pc:sldChg chg="modSp mod">
        <pc:chgData name="Jim McGowan" userId="e2c7446dd3aca506" providerId="LiveId" clId="{3EF9577D-976B-4F3B-A83E-D045FFB6D1D7}" dt="2022-06-22T14:59:32.116" v="472" actId="108"/>
        <pc:sldMkLst>
          <pc:docMk/>
          <pc:sldMk cId="1554988646" sldId="381"/>
        </pc:sldMkLst>
        <pc:spChg chg="mod">
          <ac:chgData name="Jim McGowan" userId="e2c7446dd3aca506" providerId="LiveId" clId="{3EF9577D-976B-4F3B-A83E-D045FFB6D1D7}" dt="2022-06-22T14:59:32.116" v="472" actId="108"/>
          <ac:spMkLst>
            <pc:docMk/>
            <pc:sldMk cId="1554988646" sldId="381"/>
            <ac:spMk id="5" creationId="{1FA78B9B-875C-4C2C-8F6F-761404AD61D8}"/>
          </ac:spMkLst>
        </pc:spChg>
        <pc:picChg chg="mod">
          <ac:chgData name="Jim McGowan" userId="e2c7446dd3aca506" providerId="LiveId" clId="{3EF9577D-976B-4F3B-A83E-D045FFB6D1D7}" dt="2022-06-21T18:45:55.706" v="41"/>
          <ac:picMkLst>
            <pc:docMk/>
            <pc:sldMk cId="1554988646" sldId="381"/>
            <ac:picMk id="7" creationId="{038C308E-0879-4D03-AAFB-614685F3442C}"/>
          </ac:picMkLst>
        </pc:picChg>
      </pc:sldChg>
      <pc:sldChg chg="modSp mod">
        <pc:chgData name="Jim McGowan" userId="e2c7446dd3aca506" providerId="LiveId" clId="{3EF9577D-976B-4F3B-A83E-D045FFB6D1D7}" dt="2022-06-22T14:59:16.803" v="469" actId="1036"/>
        <pc:sldMkLst>
          <pc:docMk/>
          <pc:sldMk cId="1376407386" sldId="382"/>
        </pc:sldMkLst>
        <pc:spChg chg="mod">
          <ac:chgData name="Jim McGowan" userId="e2c7446dd3aca506" providerId="LiveId" clId="{3EF9577D-976B-4F3B-A83E-D045FFB6D1D7}" dt="2022-06-22T14:58:22.860" v="420" actId="108"/>
          <ac:spMkLst>
            <pc:docMk/>
            <pc:sldMk cId="1376407386" sldId="382"/>
            <ac:spMk id="5" creationId="{E23FF4AB-2366-473F-8D4D-3DA3231A748A}"/>
          </ac:spMkLst>
        </pc:spChg>
        <pc:picChg chg="mod">
          <ac:chgData name="Jim McGowan" userId="e2c7446dd3aca506" providerId="LiveId" clId="{3EF9577D-976B-4F3B-A83E-D045FFB6D1D7}" dt="2022-06-22T14:59:16.803" v="469" actId="1036"/>
          <ac:picMkLst>
            <pc:docMk/>
            <pc:sldMk cId="1376407386" sldId="382"/>
            <ac:picMk id="8" creationId="{00000000-0000-0000-0000-000000000000}"/>
          </ac:picMkLst>
        </pc:picChg>
      </pc:sldChg>
      <pc:sldChg chg="modSp mod">
        <pc:chgData name="Jim McGowan" userId="e2c7446dd3aca506" providerId="LiveId" clId="{3EF9577D-976B-4F3B-A83E-D045FFB6D1D7}" dt="2022-06-22T15:58:29.621" v="1439" actId="108"/>
        <pc:sldMkLst>
          <pc:docMk/>
          <pc:sldMk cId="1416311515" sldId="383"/>
        </pc:sldMkLst>
        <pc:spChg chg="mod">
          <ac:chgData name="Jim McGowan" userId="e2c7446dd3aca506" providerId="LiveId" clId="{3EF9577D-976B-4F3B-A83E-D045FFB6D1D7}" dt="2022-06-22T15:58:29.621" v="1439" actId="108"/>
          <ac:spMkLst>
            <pc:docMk/>
            <pc:sldMk cId="1416311515" sldId="383"/>
            <ac:spMk id="5" creationId="{739033B0-63B9-4FDE-AD79-9E67702AC780}"/>
          </ac:spMkLst>
        </pc:spChg>
        <pc:picChg chg="mod">
          <ac:chgData name="Jim McGowan" userId="e2c7446dd3aca506" providerId="LiveId" clId="{3EF9577D-976B-4F3B-A83E-D045FFB6D1D7}" dt="2022-06-21T18:45:55.706" v="41"/>
          <ac:picMkLst>
            <pc:docMk/>
            <pc:sldMk cId="1416311515" sldId="383"/>
            <ac:picMk id="3" creationId="{00000000-0000-0000-0000-000000000000}"/>
          </ac:picMkLst>
        </pc:picChg>
      </pc:sldChg>
      <pc:sldChg chg="add del">
        <pc:chgData name="Jim McGowan" userId="e2c7446dd3aca506" providerId="LiveId" clId="{3EF9577D-976B-4F3B-A83E-D045FFB6D1D7}" dt="2022-08-17T18:43:03.062" v="1479" actId="47"/>
        <pc:sldMkLst>
          <pc:docMk/>
          <pc:sldMk cId="79899738" sldId="384"/>
        </pc:sldMkLst>
      </pc:sldChg>
      <pc:sldChg chg="add del">
        <pc:chgData name="Jim McGowan" userId="e2c7446dd3aca506" providerId="LiveId" clId="{3EF9577D-976B-4F3B-A83E-D045FFB6D1D7}" dt="2022-09-22T15:05:25.301" v="1902" actId="47"/>
        <pc:sldMkLst>
          <pc:docMk/>
          <pc:sldMk cId="951788036" sldId="385"/>
        </pc:sldMkLst>
      </pc:sldChg>
      <pc:sldChg chg="add del">
        <pc:chgData name="Jim McGowan" userId="e2c7446dd3aca506" providerId="LiveId" clId="{3EF9577D-976B-4F3B-A83E-D045FFB6D1D7}" dt="2022-08-17T18:43:03.062" v="1479" actId="47"/>
        <pc:sldMkLst>
          <pc:docMk/>
          <pc:sldMk cId="2205860657" sldId="386"/>
        </pc:sldMkLst>
      </pc:sldChg>
      <pc:sldChg chg="add del">
        <pc:chgData name="Jim McGowan" userId="e2c7446dd3aca506" providerId="LiveId" clId="{3EF9577D-976B-4F3B-A83E-D045FFB6D1D7}" dt="2022-09-22T15:05:04.595" v="1896" actId="47"/>
        <pc:sldMkLst>
          <pc:docMk/>
          <pc:sldMk cId="3857036802" sldId="388"/>
        </pc:sldMkLst>
      </pc:sldChg>
      <pc:sldChg chg="add del">
        <pc:chgData name="Jim McGowan" userId="e2c7446dd3aca506" providerId="LiveId" clId="{3EF9577D-976B-4F3B-A83E-D045FFB6D1D7}" dt="2022-09-22T15:31:05.019" v="2241" actId="47"/>
        <pc:sldMkLst>
          <pc:docMk/>
          <pc:sldMk cId="918380128" sldId="389"/>
        </pc:sldMkLst>
      </pc:sldChg>
      <pc:sldChg chg="add del">
        <pc:chgData name="Jim McGowan" userId="e2c7446dd3aca506" providerId="LiveId" clId="{3EF9577D-976B-4F3B-A83E-D045FFB6D1D7}" dt="2022-09-22T15:31:17.344" v="2245"/>
        <pc:sldMkLst>
          <pc:docMk/>
          <pc:sldMk cId="3980394984" sldId="390"/>
        </pc:sldMkLst>
      </pc:sldChg>
      <pc:sldChg chg="add del">
        <pc:chgData name="Jim McGowan" userId="e2c7446dd3aca506" providerId="LiveId" clId="{3EF9577D-976B-4F3B-A83E-D045FFB6D1D7}" dt="2022-09-22T15:39:59.194" v="2435" actId="47"/>
        <pc:sldMkLst>
          <pc:docMk/>
          <pc:sldMk cId="3869111717" sldId="391"/>
        </pc:sldMkLst>
      </pc:sldChg>
      <pc:sldChg chg="add del">
        <pc:chgData name="Jim McGowan" userId="e2c7446dd3aca506" providerId="LiveId" clId="{3EF9577D-976B-4F3B-A83E-D045FFB6D1D7}" dt="2022-09-22T15:40:22.667" v="2442" actId="47"/>
        <pc:sldMkLst>
          <pc:docMk/>
          <pc:sldMk cId="1514761265" sldId="392"/>
        </pc:sldMkLst>
      </pc:sldChg>
      <pc:sldChg chg="modSp mod">
        <pc:chgData name="Jim McGowan" userId="e2c7446dd3aca506" providerId="LiveId" clId="{3EF9577D-976B-4F3B-A83E-D045FFB6D1D7}" dt="2022-06-22T14:57:31.448" v="405" actId="108"/>
        <pc:sldMkLst>
          <pc:docMk/>
          <pc:sldMk cId="3367876758" sldId="393"/>
        </pc:sldMkLst>
        <pc:spChg chg="mod">
          <ac:chgData name="Jim McGowan" userId="e2c7446dd3aca506" providerId="LiveId" clId="{3EF9577D-976B-4F3B-A83E-D045FFB6D1D7}" dt="2022-06-22T14:57:31.448" v="405" actId="108"/>
          <ac:spMkLst>
            <pc:docMk/>
            <pc:sldMk cId="3367876758" sldId="393"/>
            <ac:spMk id="6" creationId="{B7359854-1095-4B0E-8949-DCD679C3252F}"/>
          </ac:spMkLst>
        </pc:spChg>
        <pc:graphicFrameChg chg="mod">
          <ac:chgData name="Jim McGowan" userId="e2c7446dd3aca506" providerId="LiveId" clId="{3EF9577D-976B-4F3B-A83E-D045FFB6D1D7}" dt="2022-06-21T19:07:15.688" v="98" actId="14100"/>
          <ac:graphicFrameMkLst>
            <pc:docMk/>
            <pc:sldMk cId="3367876758" sldId="393"/>
            <ac:graphicFrameMk id="5" creationId="{1D235771-F347-4C46-8996-206487AAF82B}"/>
          </ac:graphicFrameMkLst>
        </pc:graphicFrameChg>
      </pc:sldChg>
      <pc:sldChg chg="add del">
        <pc:chgData name="Jim McGowan" userId="e2c7446dd3aca506" providerId="LiveId" clId="{3EF9577D-976B-4F3B-A83E-D045FFB6D1D7}" dt="2022-09-22T15:40:02.757" v="2438" actId="47"/>
        <pc:sldMkLst>
          <pc:docMk/>
          <pc:sldMk cId="964866554" sldId="395"/>
        </pc:sldMkLst>
      </pc:sldChg>
      <pc:sldChg chg="addSp delSp modSp mod">
        <pc:chgData name="Jim McGowan" userId="e2c7446dd3aca506" providerId="LiveId" clId="{3EF9577D-976B-4F3B-A83E-D045FFB6D1D7}" dt="2022-06-22T15:03:29.460" v="712" actId="1036"/>
        <pc:sldMkLst>
          <pc:docMk/>
          <pc:sldMk cId="1830958068" sldId="396"/>
        </pc:sldMkLst>
        <pc:spChg chg="mod">
          <ac:chgData name="Jim McGowan" userId="e2c7446dd3aca506" providerId="LiveId" clId="{3EF9577D-976B-4F3B-A83E-D045FFB6D1D7}" dt="2022-06-22T15:02:54.667" v="622" actId="404"/>
          <ac:spMkLst>
            <pc:docMk/>
            <pc:sldMk cId="1830958068" sldId="396"/>
            <ac:spMk id="5" creationId="{8C781CD2-2E5F-454E-ADBC-027BFEDE4BDE}"/>
          </ac:spMkLst>
        </pc:spChg>
        <pc:picChg chg="add mod">
          <ac:chgData name="Jim McGowan" userId="e2c7446dd3aca506" providerId="LiveId" clId="{3EF9577D-976B-4F3B-A83E-D045FFB6D1D7}" dt="2022-06-22T15:03:29.460" v="712" actId="1036"/>
          <ac:picMkLst>
            <pc:docMk/>
            <pc:sldMk cId="1830958068" sldId="396"/>
            <ac:picMk id="2" creationId="{4CB754FE-78E8-DC65-80CF-F8452E54EC57}"/>
          </ac:picMkLst>
        </pc:picChg>
        <pc:picChg chg="del mod">
          <ac:chgData name="Jim McGowan" userId="e2c7446dd3aca506" providerId="LiveId" clId="{3EF9577D-976B-4F3B-A83E-D045FFB6D1D7}" dt="2022-06-22T14:42:43.762" v="224" actId="478"/>
          <ac:picMkLst>
            <pc:docMk/>
            <pc:sldMk cId="1830958068" sldId="396"/>
            <ac:picMk id="3" creationId="{B91854FD-3006-46EB-8A9E-A4A55777A3A6}"/>
          </ac:picMkLst>
        </pc:picChg>
        <pc:picChg chg="add mod ord">
          <ac:chgData name="Jim McGowan" userId="e2c7446dd3aca506" providerId="LiveId" clId="{3EF9577D-976B-4F3B-A83E-D045FFB6D1D7}" dt="2022-06-22T14:42:48.806" v="228" actId="167"/>
          <ac:picMkLst>
            <pc:docMk/>
            <pc:sldMk cId="1830958068" sldId="396"/>
            <ac:picMk id="4" creationId="{80E96FDB-BA5E-868D-6B79-01BFC698F6C5}"/>
          </ac:picMkLst>
        </pc:picChg>
      </pc:sldChg>
      <pc:sldChg chg="addSp delSp modSp mod">
        <pc:chgData name="Jim McGowan" userId="e2c7446dd3aca506" providerId="LiveId" clId="{3EF9577D-976B-4F3B-A83E-D045FFB6D1D7}" dt="2022-06-22T15:07:18.875" v="864" actId="1036"/>
        <pc:sldMkLst>
          <pc:docMk/>
          <pc:sldMk cId="725888286" sldId="397"/>
        </pc:sldMkLst>
        <pc:spChg chg="mod">
          <ac:chgData name="Jim McGowan" userId="e2c7446dd3aca506" providerId="LiveId" clId="{3EF9577D-976B-4F3B-A83E-D045FFB6D1D7}" dt="2022-06-22T15:06:26.937" v="757" actId="948"/>
          <ac:spMkLst>
            <pc:docMk/>
            <pc:sldMk cId="725888286" sldId="397"/>
            <ac:spMk id="134147" creationId="{00000000-0000-0000-0000-000000000000}"/>
          </ac:spMkLst>
        </pc:spChg>
        <pc:picChg chg="del mod">
          <ac:chgData name="Jim McGowan" userId="e2c7446dd3aca506" providerId="LiveId" clId="{3EF9577D-976B-4F3B-A83E-D045FFB6D1D7}" dt="2022-06-22T14:42:56.202" v="229" actId="478"/>
          <ac:picMkLst>
            <pc:docMk/>
            <pc:sldMk cId="725888286" sldId="397"/>
            <ac:picMk id="2" creationId="{062DB679-7BA0-461C-9F75-07F67CDCA785}"/>
          </ac:picMkLst>
        </pc:picChg>
        <pc:picChg chg="add mod">
          <ac:chgData name="Jim McGowan" userId="e2c7446dd3aca506" providerId="LiveId" clId="{3EF9577D-976B-4F3B-A83E-D045FFB6D1D7}" dt="2022-06-22T15:07:18.875" v="864" actId="1036"/>
          <ac:picMkLst>
            <pc:docMk/>
            <pc:sldMk cId="725888286" sldId="397"/>
            <ac:picMk id="3" creationId="{4EF408FA-6E95-FC1C-FD05-BDA685262144}"/>
          </ac:picMkLst>
        </pc:picChg>
        <pc:picChg chg="add mod ord">
          <ac:chgData name="Jim McGowan" userId="e2c7446dd3aca506" providerId="LiveId" clId="{3EF9577D-976B-4F3B-A83E-D045FFB6D1D7}" dt="2022-06-22T14:43:00.568" v="233" actId="167"/>
          <ac:picMkLst>
            <pc:docMk/>
            <pc:sldMk cId="725888286" sldId="397"/>
            <ac:picMk id="4" creationId="{0B485997-5E7C-8DF7-14B0-B126E6F1AE6D}"/>
          </ac:picMkLst>
        </pc:picChg>
      </pc:sldChg>
      <pc:sldChg chg="addSp delSp modSp mod">
        <pc:chgData name="Jim McGowan" userId="e2c7446dd3aca506" providerId="LiveId" clId="{3EF9577D-976B-4F3B-A83E-D045FFB6D1D7}" dt="2022-09-22T16:32:55.120" v="3008" actId="108"/>
        <pc:sldMkLst>
          <pc:docMk/>
          <pc:sldMk cId="1836148109" sldId="398"/>
        </pc:sldMkLst>
        <pc:spChg chg="mod">
          <ac:chgData name="Jim McGowan" userId="e2c7446dd3aca506" providerId="LiveId" clId="{3EF9577D-976B-4F3B-A83E-D045FFB6D1D7}" dt="2022-09-22T16:32:41.416" v="3005" actId="108"/>
          <ac:spMkLst>
            <pc:docMk/>
            <pc:sldMk cId="1836148109" sldId="398"/>
            <ac:spMk id="4" creationId="{E1F48D49-AD04-49A0-BB4D-646366248C90}"/>
          </ac:spMkLst>
        </pc:spChg>
        <pc:spChg chg="mod">
          <ac:chgData name="Jim McGowan" userId="e2c7446dd3aca506" providerId="LiveId" clId="{3EF9577D-976B-4F3B-A83E-D045FFB6D1D7}" dt="2022-09-22T16:32:55.120" v="3008" actId="108"/>
          <ac:spMkLst>
            <pc:docMk/>
            <pc:sldMk cId="1836148109" sldId="398"/>
            <ac:spMk id="134147" creationId="{00000000-0000-0000-0000-000000000000}"/>
          </ac:spMkLst>
        </pc:spChg>
        <pc:picChg chg="del mod">
          <ac:chgData name="Jim McGowan" userId="e2c7446dd3aca506" providerId="LiveId" clId="{3EF9577D-976B-4F3B-A83E-D045FFB6D1D7}" dt="2022-06-22T14:43:07.146" v="236" actId="478"/>
          <ac:picMkLst>
            <pc:docMk/>
            <pc:sldMk cId="1836148109" sldId="398"/>
            <ac:picMk id="2" creationId="{062DB679-7BA0-461C-9F75-07F67CDCA785}"/>
          </ac:picMkLst>
        </pc:picChg>
        <pc:picChg chg="add mod ord">
          <ac:chgData name="Jim McGowan" userId="e2c7446dd3aca506" providerId="LiveId" clId="{3EF9577D-976B-4F3B-A83E-D045FFB6D1D7}" dt="2022-06-22T14:43:16.431" v="242" actId="167"/>
          <ac:picMkLst>
            <pc:docMk/>
            <pc:sldMk cId="1836148109" sldId="398"/>
            <ac:picMk id="5" creationId="{0A1AE3CA-B21D-A6A6-FE32-2751A9F64443}"/>
          </ac:picMkLst>
        </pc:picChg>
        <pc:picChg chg="add del mod">
          <ac:chgData name="Jim McGowan" userId="e2c7446dd3aca506" providerId="LiveId" clId="{3EF9577D-976B-4F3B-A83E-D045FFB6D1D7}" dt="2022-06-22T14:43:13.671" v="239"/>
          <ac:picMkLst>
            <pc:docMk/>
            <pc:sldMk cId="1836148109" sldId="398"/>
            <ac:picMk id="6" creationId="{B8D5B7AF-0346-9E5C-3D37-79EC303D2E2B}"/>
          </ac:picMkLst>
        </pc:picChg>
      </pc:sldChg>
      <pc:sldChg chg="modSp mod">
        <pc:chgData name="Jim McGowan" userId="e2c7446dd3aca506" providerId="LiveId" clId="{3EF9577D-976B-4F3B-A83E-D045FFB6D1D7}" dt="2022-06-22T15:03:46.483" v="716" actId="14100"/>
        <pc:sldMkLst>
          <pc:docMk/>
          <pc:sldMk cId="1762759335" sldId="399"/>
        </pc:sldMkLst>
        <pc:spChg chg="mod">
          <ac:chgData name="Jim McGowan" userId="e2c7446dd3aca506" providerId="LiveId" clId="{3EF9577D-976B-4F3B-A83E-D045FFB6D1D7}" dt="2022-06-22T15:00:56.543" v="507" actId="108"/>
          <ac:spMkLst>
            <pc:docMk/>
            <pc:sldMk cId="1762759335" sldId="399"/>
            <ac:spMk id="4" creationId="{856AA502-D22C-4101-89B4-F8E29A8E5C04}"/>
          </ac:spMkLst>
        </pc:spChg>
        <pc:graphicFrameChg chg="mod modGraphic">
          <ac:chgData name="Jim McGowan" userId="e2c7446dd3aca506" providerId="LiveId" clId="{3EF9577D-976B-4F3B-A83E-D045FFB6D1D7}" dt="2022-06-22T15:03:46.483" v="716" actId="14100"/>
          <ac:graphicFrameMkLst>
            <pc:docMk/>
            <pc:sldMk cId="1762759335" sldId="399"/>
            <ac:graphicFrameMk id="5168" creationId="{00000000-0000-0000-0000-000000000000}"/>
          </ac:graphicFrameMkLst>
        </pc:graphicFrameChg>
      </pc:sldChg>
      <pc:sldChg chg="modSp mod">
        <pc:chgData name="Jim McGowan" userId="e2c7446dd3aca506" providerId="LiveId" clId="{3EF9577D-976B-4F3B-A83E-D045FFB6D1D7}" dt="2022-06-22T15:07:33.414" v="867" actId="108"/>
        <pc:sldMkLst>
          <pc:docMk/>
          <pc:sldMk cId="1361454431" sldId="400"/>
        </pc:sldMkLst>
        <pc:spChg chg="mod">
          <ac:chgData name="Jim McGowan" userId="e2c7446dd3aca506" providerId="LiveId" clId="{3EF9577D-976B-4F3B-A83E-D045FFB6D1D7}" dt="2022-06-22T15:07:33.414" v="867" actId="108"/>
          <ac:spMkLst>
            <pc:docMk/>
            <pc:sldMk cId="1361454431" sldId="400"/>
            <ac:spMk id="4" creationId="{60D7526E-2AC3-4B4E-9AC5-9324E53D42B5}"/>
          </ac:spMkLst>
        </pc:spChg>
        <pc:graphicFrameChg chg="mod modGraphic">
          <ac:chgData name="Jim McGowan" userId="e2c7446dd3aca506" providerId="LiveId" clId="{3EF9577D-976B-4F3B-A83E-D045FFB6D1D7}" dt="2022-06-22T15:04:40.180" v="726" actId="14100"/>
          <ac:graphicFrameMkLst>
            <pc:docMk/>
            <pc:sldMk cId="1361454431" sldId="400"/>
            <ac:graphicFrameMk id="5168" creationId="{00000000-0000-0000-0000-000000000000}"/>
          </ac:graphicFrameMkLst>
        </pc:graphicFrameChg>
      </pc:sldChg>
      <pc:sldChg chg="add del">
        <pc:chgData name="Jim McGowan" userId="e2c7446dd3aca506" providerId="LiveId" clId="{3EF9577D-976B-4F3B-A83E-D045FFB6D1D7}" dt="2022-08-17T18:43:30.992" v="1482" actId="47"/>
        <pc:sldMkLst>
          <pc:docMk/>
          <pc:sldMk cId="1047935335" sldId="401"/>
        </pc:sldMkLst>
      </pc:sldChg>
      <pc:sldChg chg="add del">
        <pc:chgData name="Jim McGowan" userId="e2c7446dd3aca506" providerId="LiveId" clId="{3EF9577D-976B-4F3B-A83E-D045FFB6D1D7}" dt="2022-08-17T18:43:30.992" v="1482" actId="47"/>
        <pc:sldMkLst>
          <pc:docMk/>
          <pc:sldMk cId="545112683" sldId="402"/>
        </pc:sldMkLst>
      </pc:sldChg>
      <pc:sldChg chg="add del">
        <pc:chgData name="Jim McGowan" userId="e2c7446dd3aca506" providerId="LiveId" clId="{3EF9577D-976B-4F3B-A83E-D045FFB6D1D7}" dt="2022-08-17T18:43:30.992" v="1482" actId="47"/>
        <pc:sldMkLst>
          <pc:docMk/>
          <pc:sldMk cId="3141789160" sldId="403"/>
        </pc:sldMkLst>
      </pc:sldChg>
      <pc:sldChg chg="add del">
        <pc:chgData name="Jim McGowan" userId="e2c7446dd3aca506" providerId="LiveId" clId="{3EF9577D-976B-4F3B-A83E-D045FFB6D1D7}" dt="2022-08-17T18:43:30.992" v="1482" actId="47"/>
        <pc:sldMkLst>
          <pc:docMk/>
          <pc:sldMk cId="908563302" sldId="404"/>
        </pc:sldMkLst>
      </pc:sldChg>
      <pc:sldChg chg="add del">
        <pc:chgData name="Jim McGowan" userId="e2c7446dd3aca506" providerId="LiveId" clId="{3EF9577D-976B-4F3B-A83E-D045FFB6D1D7}" dt="2022-08-17T18:43:40.627" v="1485" actId="47"/>
        <pc:sldMkLst>
          <pc:docMk/>
          <pc:sldMk cId="3387733932" sldId="405"/>
        </pc:sldMkLst>
      </pc:sldChg>
      <pc:sldChg chg="add del">
        <pc:chgData name="Jim McGowan" userId="e2c7446dd3aca506" providerId="LiveId" clId="{3EF9577D-976B-4F3B-A83E-D045FFB6D1D7}" dt="2022-08-17T18:43:40.627" v="1485" actId="47"/>
        <pc:sldMkLst>
          <pc:docMk/>
          <pc:sldMk cId="213169756" sldId="406"/>
        </pc:sldMkLst>
      </pc:sldChg>
      <pc:sldChg chg="add del">
        <pc:chgData name="Jim McGowan" userId="e2c7446dd3aca506" providerId="LiveId" clId="{3EF9577D-976B-4F3B-A83E-D045FFB6D1D7}" dt="2022-08-17T18:43:40.627" v="1485" actId="47"/>
        <pc:sldMkLst>
          <pc:docMk/>
          <pc:sldMk cId="2846047730" sldId="407"/>
        </pc:sldMkLst>
      </pc:sldChg>
      <pc:sldChg chg="add del">
        <pc:chgData name="Jim McGowan" userId="e2c7446dd3aca506" providerId="LiveId" clId="{3EF9577D-976B-4F3B-A83E-D045FFB6D1D7}" dt="2022-08-17T18:43:40.627" v="1485" actId="47"/>
        <pc:sldMkLst>
          <pc:docMk/>
          <pc:sldMk cId="3116300539" sldId="408"/>
        </pc:sldMkLst>
      </pc:sldChg>
      <pc:sldChg chg="add del">
        <pc:chgData name="Jim McGowan" userId="e2c7446dd3aca506" providerId="LiveId" clId="{3EF9577D-976B-4F3B-A83E-D045FFB6D1D7}" dt="2022-08-17T18:43:40.627" v="1485" actId="47"/>
        <pc:sldMkLst>
          <pc:docMk/>
          <pc:sldMk cId="2508330112" sldId="409"/>
        </pc:sldMkLst>
      </pc:sldChg>
      <pc:sldChg chg="modSp mod">
        <pc:chgData name="Jim McGowan" userId="e2c7446dd3aca506" providerId="LiveId" clId="{3EF9577D-976B-4F3B-A83E-D045FFB6D1D7}" dt="2022-06-22T14:45:56.284" v="276" actId="554"/>
        <pc:sldMkLst>
          <pc:docMk/>
          <pc:sldMk cId="3281605900" sldId="410"/>
        </pc:sldMkLst>
        <pc:spChg chg="mod">
          <ac:chgData name="Jim McGowan" userId="e2c7446dd3aca506" providerId="LiveId" clId="{3EF9577D-976B-4F3B-A83E-D045FFB6D1D7}" dt="2022-06-22T14:44:17.825" v="252" actId="108"/>
          <ac:spMkLst>
            <pc:docMk/>
            <pc:sldMk cId="3281605900" sldId="410"/>
            <ac:spMk id="2" creationId="{3266C045-EEE1-41DC-B681-0722E5D6078F}"/>
          </ac:spMkLst>
        </pc:spChg>
        <pc:spChg chg="mod">
          <ac:chgData name="Jim McGowan" userId="e2c7446dd3aca506" providerId="LiveId" clId="{3EF9577D-976B-4F3B-A83E-D045FFB6D1D7}" dt="2022-06-22T14:45:56.284" v="276" actId="554"/>
          <ac:spMkLst>
            <pc:docMk/>
            <pc:sldMk cId="3281605900" sldId="410"/>
            <ac:spMk id="7" creationId="{22256A44-908B-4BE1-87AC-A86B71C9C690}"/>
          </ac:spMkLst>
        </pc:spChg>
        <pc:picChg chg="mod">
          <ac:chgData name="Jim McGowan" userId="e2c7446dd3aca506" providerId="LiveId" clId="{3EF9577D-976B-4F3B-A83E-D045FFB6D1D7}" dt="2022-06-21T19:07:46.318" v="108" actId="14100"/>
          <ac:picMkLst>
            <pc:docMk/>
            <pc:sldMk cId="3281605900" sldId="410"/>
            <ac:picMk id="6" creationId="{50D644D7-76F6-4D94-B10C-780A77D6F26B}"/>
          </ac:picMkLst>
        </pc:picChg>
      </pc:sldChg>
      <pc:sldChg chg="addSp delSp modSp mod">
        <pc:chgData name="Jim McGowan" userId="e2c7446dd3aca506" providerId="LiveId" clId="{3EF9577D-976B-4F3B-A83E-D045FFB6D1D7}" dt="2022-09-22T16:08:59.956" v="2787" actId="115"/>
        <pc:sldMkLst>
          <pc:docMk/>
          <pc:sldMk cId="599583555" sldId="411"/>
        </pc:sldMkLst>
        <pc:spChg chg="mod">
          <ac:chgData name="Jim McGowan" userId="e2c7446dd3aca506" providerId="LiveId" clId="{3EF9577D-976B-4F3B-A83E-D045FFB6D1D7}" dt="2022-09-22T15:41:50.553" v="2449" actId="20577"/>
          <ac:spMkLst>
            <pc:docMk/>
            <pc:sldMk cId="599583555" sldId="411"/>
            <ac:spMk id="2" creationId="{6907197E-A294-C761-D9C1-171FF0720372}"/>
          </ac:spMkLst>
        </pc:spChg>
        <pc:spChg chg="mod">
          <ac:chgData name="Jim McGowan" userId="e2c7446dd3aca506" providerId="LiveId" clId="{3EF9577D-976B-4F3B-A83E-D045FFB6D1D7}" dt="2022-09-22T16:08:59.956" v="2787" actId="115"/>
          <ac:spMkLst>
            <pc:docMk/>
            <pc:sldMk cId="599583555" sldId="411"/>
            <ac:spMk id="7" creationId="{22256A44-908B-4BE1-87AC-A86B71C9C690}"/>
          </ac:spMkLst>
        </pc:spChg>
        <pc:picChg chg="add mod ord">
          <ac:chgData name="Jim McGowan" userId="e2c7446dd3aca506" providerId="LiveId" clId="{3EF9577D-976B-4F3B-A83E-D045FFB6D1D7}" dt="2022-06-22T14:41:39.610" v="206" actId="167"/>
          <ac:picMkLst>
            <pc:docMk/>
            <pc:sldMk cId="599583555" sldId="411"/>
            <ac:picMk id="4" creationId="{6F4516C4-EAD4-5C56-2D4B-9871A1A8314B}"/>
          </ac:picMkLst>
        </pc:picChg>
        <pc:picChg chg="del mod">
          <ac:chgData name="Jim McGowan" userId="e2c7446dd3aca506" providerId="LiveId" clId="{3EF9577D-976B-4F3B-A83E-D045FFB6D1D7}" dt="2022-06-22T14:41:34.979" v="204" actId="478"/>
          <ac:picMkLst>
            <pc:docMk/>
            <pc:sldMk cId="599583555" sldId="411"/>
            <ac:picMk id="6" creationId="{50D644D7-76F6-4D94-B10C-780A77D6F26B}"/>
          </ac:picMkLst>
        </pc:picChg>
      </pc:sldChg>
      <pc:sldChg chg="addSp delSp modSp mod">
        <pc:chgData name="Jim McGowan" userId="e2c7446dd3aca506" providerId="LiveId" clId="{3EF9577D-976B-4F3B-A83E-D045FFB6D1D7}" dt="2022-06-22T14:45:39.378" v="270" actId="554"/>
        <pc:sldMkLst>
          <pc:docMk/>
          <pc:sldMk cId="744780574" sldId="412"/>
        </pc:sldMkLst>
        <pc:spChg chg="mod">
          <ac:chgData name="Jim McGowan" userId="e2c7446dd3aca506" providerId="LiveId" clId="{3EF9577D-976B-4F3B-A83E-D045FFB6D1D7}" dt="2022-06-22T14:45:39.378" v="270" actId="554"/>
          <ac:spMkLst>
            <pc:docMk/>
            <pc:sldMk cId="744780574" sldId="412"/>
            <ac:spMk id="7" creationId="{22256A44-908B-4BE1-87AC-A86B71C9C690}"/>
          </ac:spMkLst>
        </pc:spChg>
        <pc:picChg chg="add mod ord">
          <ac:chgData name="Jim McGowan" userId="e2c7446dd3aca506" providerId="LiveId" clId="{3EF9577D-976B-4F3B-A83E-D045FFB6D1D7}" dt="2022-06-22T14:42:14.716" v="211" actId="167"/>
          <ac:picMkLst>
            <pc:docMk/>
            <pc:sldMk cId="744780574" sldId="412"/>
            <ac:picMk id="4" creationId="{BC4E736E-8D56-AF3F-1F7F-191A0EB42B98}"/>
          </ac:picMkLst>
        </pc:picChg>
        <pc:picChg chg="del mod">
          <ac:chgData name="Jim McGowan" userId="e2c7446dd3aca506" providerId="LiveId" clId="{3EF9577D-976B-4F3B-A83E-D045FFB6D1D7}" dt="2022-06-22T14:42:10.107" v="209" actId="478"/>
          <ac:picMkLst>
            <pc:docMk/>
            <pc:sldMk cId="744780574" sldId="412"/>
            <ac:picMk id="6" creationId="{50D644D7-76F6-4D94-B10C-780A77D6F26B}"/>
          </ac:picMkLst>
        </pc:picChg>
      </pc:sldChg>
      <pc:sldChg chg="addSp delSp modSp del mod">
        <pc:chgData name="Jim McGowan" userId="e2c7446dd3aca506" providerId="LiveId" clId="{3EF9577D-976B-4F3B-A83E-D045FFB6D1D7}" dt="2022-09-22T16:20:46.036" v="2911" actId="47"/>
        <pc:sldMkLst>
          <pc:docMk/>
          <pc:sldMk cId="3045316092" sldId="413"/>
        </pc:sldMkLst>
        <pc:spChg chg="mod">
          <ac:chgData name="Jim McGowan" userId="e2c7446dd3aca506" providerId="LiveId" clId="{3EF9577D-976B-4F3B-A83E-D045FFB6D1D7}" dt="2022-06-22T14:46:22.587" v="279" actId="403"/>
          <ac:spMkLst>
            <pc:docMk/>
            <pc:sldMk cId="3045316092" sldId="413"/>
            <ac:spMk id="2" creationId="{5BEDD1AF-BCC4-47C7-B7C2-08D35C50D95F}"/>
          </ac:spMkLst>
        </pc:spChg>
        <pc:picChg chg="add mod ord">
          <ac:chgData name="Jim McGowan" userId="e2c7446dd3aca506" providerId="LiveId" clId="{3EF9577D-976B-4F3B-A83E-D045FFB6D1D7}" dt="2022-06-22T14:42:27.127" v="216" actId="167"/>
          <ac:picMkLst>
            <pc:docMk/>
            <pc:sldMk cId="3045316092" sldId="413"/>
            <ac:picMk id="4" creationId="{C5D90836-B56D-6E03-B1F0-5B3453C46EDA}"/>
          </ac:picMkLst>
        </pc:picChg>
        <pc:picChg chg="del mod">
          <ac:chgData name="Jim McGowan" userId="e2c7446dd3aca506" providerId="LiveId" clId="{3EF9577D-976B-4F3B-A83E-D045FFB6D1D7}" dt="2022-06-22T14:42:23.267" v="214" actId="478"/>
          <ac:picMkLst>
            <pc:docMk/>
            <pc:sldMk cId="3045316092" sldId="413"/>
            <ac:picMk id="6" creationId="{50D644D7-76F6-4D94-B10C-780A77D6F26B}"/>
          </ac:picMkLst>
        </pc:picChg>
      </pc:sldChg>
      <pc:sldChg chg="addSp delSp modSp mod">
        <pc:chgData name="Jim McGowan" userId="e2c7446dd3aca506" providerId="LiveId" clId="{3EF9577D-976B-4F3B-A83E-D045FFB6D1D7}" dt="2022-09-22T16:21:48.717" v="2918" actId="6549"/>
        <pc:sldMkLst>
          <pc:docMk/>
          <pc:sldMk cId="3382728402" sldId="414"/>
        </pc:sldMkLst>
        <pc:spChg chg="del mod">
          <ac:chgData name="Jim McGowan" userId="e2c7446dd3aca506" providerId="LiveId" clId="{3EF9577D-976B-4F3B-A83E-D045FFB6D1D7}" dt="2022-09-22T16:19:45.722" v="2892" actId="478"/>
          <ac:spMkLst>
            <pc:docMk/>
            <pc:sldMk cId="3382728402" sldId="414"/>
            <ac:spMk id="2" creationId="{5BEDD1AF-BCC4-47C7-B7C2-08D35C50D95F}"/>
          </ac:spMkLst>
        </pc:spChg>
        <pc:spChg chg="mod">
          <ac:chgData name="Jim McGowan" userId="e2c7446dd3aca506" providerId="LiveId" clId="{3EF9577D-976B-4F3B-A83E-D045FFB6D1D7}" dt="2022-09-22T16:21:48.717" v="2918" actId="6549"/>
          <ac:spMkLst>
            <pc:docMk/>
            <pc:sldMk cId="3382728402" sldId="414"/>
            <ac:spMk id="4" creationId="{D5675034-C339-4C6D-862A-196806129B90}"/>
          </ac:spMkLst>
        </pc:spChg>
        <pc:picChg chg="add mod ord">
          <ac:chgData name="Jim McGowan" userId="e2c7446dd3aca506" providerId="LiveId" clId="{3EF9577D-976B-4F3B-A83E-D045FFB6D1D7}" dt="2022-06-22T14:42:34.833" v="221" actId="167"/>
          <ac:picMkLst>
            <pc:docMk/>
            <pc:sldMk cId="3382728402" sldId="414"/>
            <ac:picMk id="5" creationId="{819D93C3-28C6-551D-673A-C644A14FD60F}"/>
          </ac:picMkLst>
        </pc:picChg>
        <pc:picChg chg="del mod">
          <ac:chgData name="Jim McGowan" userId="e2c7446dd3aca506" providerId="LiveId" clId="{3EF9577D-976B-4F3B-A83E-D045FFB6D1D7}" dt="2022-06-22T14:42:30.683" v="219" actId="478"/>
          <ac:picMkLst>
            <pc:docMk/>
            <pc:sldMk cId="3382728402" sldId="414"/>
            <ac:picMk id="6" creationId="{50D644D7-76F6-4D94-B10C-780A77D6F26B}"/>
          </ac:picMkLst>
        </pc:picChg>
      </pc:sldChg>
      <pc:sldChg chg="modSp mod">
        <pc:chgData name="Jim McGowan" userId="e2c7446dd3aca506" providerId="LiveId" clId="{3EF9577D-976B-4F3B-A83E-D045FFB6D1D7}" dt="2022-06-22T14:58:10.665" v="417" actId="208"/>
        <pc:sldMkLst>
          <pc:docMk/>
          <pc:sldMk cId="3362958694" sldId="417"/>
        </pc:sldMkLst>
        <pc:spChg chg="mod">
          <ac:chgData name="Jim McGowan" userId="e2c7446dd3aca506" providerId="LiveId" clId="{3EF9577D-976B-4F3B-A83E-D045FFB6D1D7}" dt="2022-06-22T14:57:59.837" v="414" actId="108"/>
          <ac:spMkLst>
            <pc:docMk/>
            <pc:sldMk cId="3362958694" sldId="417"/>
            <ac:spMk id="4" creationId="{BCEB3EA4-BF7B-4A60-B338-D0DDBDCD0253}"/>
          </ac:spMkLst>
        </pc:spChg>
        <pc:picChg chg="mod">
          <ac:chgData name="Jim McGowan" userId="e2c7446dd3aca506" providerId="LiveId" clId="{3EF9577D-976B-4F3B-A83E-D045FFB6D1D7}" dt="2022-06-22T14:58:10.665" v="417" actId="208"/>
          <ac:picMkLst>
            <pc:docMk/>
            <pc:sldMk cId="3362958694" sldId="417"/>
            <ac:picMk id="2" creationId="{A416682F-E27C-4813-91C7-C6DD78CA08CB}"/>
          </ac:picMkLst>
        </pc:picChg>
      </pc:sldChg>
      <pc:sldChg chg="modSp del mod modNotes">
        <pc:chgData name="Jim McGowan" userId="e2c7446dd3aca506" providerId="LiveId" clId="{3EF9577D-976B-4F3B-A83E-D045FFB6D1D7}" dt="2022-06-22T14:55:47.899" v="335" actId="47"/>
        <pc:sldMkLst>
          <pc:docMk/>
          <pc:sldMk cId="3156076074" sldId="419"/>
        </pc:sldMkLst>
        <pc:spChg chg="mod">
          <ac:chgData name="Jim McGowan" userId="e2c7446dd3aca506" providerId="LiveId" clId="{3EF9577D-976B-4F3B-A83E-D045FFB6D1D7}" dt="2022-06-21T18:45:55.706" v="41"/>
          <ac:spMkLst>
            <pc:docMk/>
            <pc:sldMk cId="3156076074" sldId="419"/>
            <ac:spMk id="3" creationId="{99227267-650E-4664-8E89-8A1667586245}"/>
          </ac:spMkLst>
        </pc:spChg>
        <pc:picChg chg="mod">
          <ac:chgData name="Jim McGowan" userId="e2c7446dd3aca506" providerId="LiveId" clId="{3EF9577D-976B-4F3B-A83E-D045FFB6D1D7}" dt="2022-06-22T14:49:35.304" v="304"/>
          <ac:picMkLst>
            <pc:docMk/>
            <pc:sldMk cId="3156076074" sldId="419"/>
            <ac:picMk id="5" creationId="{95CE8C9E-BFC9-4C8F-B228-2C3B110545B1}"/>
          </ac:picMkLst>
        </pc:picChg>
      </pc:sldChg>
      <pc:sldChg chg="add del">
        <pc:chgData name="Jim McGowan" userId="e2c7446dd3aca506" providerId="LiveId" clId="{3EF9577D-976B-4F3B-A83E-D045FFB6D1D7}" dt="2022-09-22T15:03:46.715" v="1891" actId="47"/>
        <pc:sldMkLst>
          <pc:docMk/>
          <pc:sldMk cId="2581869187" sldId="424"/>
        </pc:sldMkLst>
      </pc:sldChg>
      <pc:sldChg chg="modSp add del mod">
        <pc:chgData name="Jim McGowan" userId="e2c7446dd3aca506" providerId="LiveId" clId="{3EF9577D-976B-4F3B-A83E-D045FFB6D1D7}" dt="2022-09-22T15:21:24.127" v="2177" actId="47"/>
        <pc:sldMkLst>
          <pc:docMk/>
          <pc:sldMk cId="1314438878" sldId="425"/>
        </pc:sldMkLst>
        <pc:spChg chg="mod">
          <ac:chgData name="Jim McGowan" userId="e2c7446dd3aca506" providerId="LiveId" clId="{3EF9577D-976B-4F3B-A83E-D045FFB6D1D7}" dt="2022-09-22T15:19:12.518" v="2144" actId="6549"/>
          <ac:spMkLst>
            <pc:docMk/>
            <pc:sldMk cId="1314438878" sldId="425"/>
            <ac:spMk id="3" creationId="{9D059A73-636C-4AA7-B7C7-C5667E45ED49}"/>
          </ac:spMkLst>
        </pc:spChg>
      </pc:sldChg>
      <pc:sldChg chg="modSp add mod">
        <pc:chgData name="Jim McGowan" userId="e2c7446dd3aca506" providerId="LiveId" clId="{3EF9577D-976B-4F3B-A83E-D045FFB6D1D7}" dt="2022-09-22T15:30:04.250" v="2238" actId="6549"/>
        <pc:sldMkLst>
          <pc:docMk/>
          <pc:sldMk cId="142865626" sldId="426"/>
        </pc:sldMkLst>
        <pc:spChg chg="mod">
          <ac:chgData name="Jim McGowan" userId="e2c7446dd3aca506" providerId="LiveId" clId="{3EF9577D-976B-4F3B-A83E-D045FFB6D1D7}" dt="2022-09-22T15:30:04.250" v="2238" actId="6549"/>
          <ac:spMkLst>
            <pc:docMk/>
            <pc:sldMk cId="142865626" sldId="426"/>
            <ac:spMk id="3" creationId="{9F347AB2-FA09-420E-9858-54AB1A4E9862}"/>
          </ac:spMkLst>
        </pc:spChg>
      </pc:sldChg>
      <pc:sldChg chg="modSp add mod">
        <pc:chgData name="Jim McGowan" userId="e2c7446dd3aca506" providerId="LiveId" clId="{3EF9577D-976B-4F3B-A83E-D045FFB6D1D7}" dt="2022-09-22T15:29:34.412" v="2233" actId="6549"/>
        <pc:sldMkLst>
          <pc:docMk/>
          <pc:sldMk cId="2982020653" sldId="427"/>
        </pc:sldMkLst>
        <pc:spChg chg="mod">
          <ac:chgData name="Jim McGowan" userId="e2c7446dd3aca506" providerId="LiveId" clId="{3EF9577D-976B-4F3B-A83E-D045FFB6D1D7}" dt="2022-09-22T15:29:34.412" v="2233" actId="6549"/>
          <ac:spMkLst>
            <pc:docMk/>
            <pc:sldMk cId="2982020653" sldId="427"/>
            <ac:spMk id="3" creationId="{9F347AB2-FA09-420E-9858-54AB1A4E9862}"/>
          </ac:spMkLst>
        </pc:spChg>
      </pc:sldChg>
      <pc:sldChg chg="addSp modSp add mod">
        <pc:chgData name="Jim McGowan" userId="e2c7446dd3aca506" providerId="LiveId" clId="{3EF9577D-976B-4F3B-A83E-D045FFB6D1D7}" dt="2022-09-22T15:34:32.167" v="2271"/>
        <pc:sldMkLst>
          <pc:docMk/>
          <pc:sldMk cId="260278679" sldId="428"/>
        </pc:sldMkLst>
        <pc:spChg chg="mod">
          <ac:chgData name="Jim McGowan" userId="e2c7446dd3aca506" providerId="LiveId" clId="{3EF9577D-976B-4F3B-A83E-D045FFB6D1D7}" dt="2022-09-22T15:34:10.945" v="2268"/>
          <ac:spMkLst>
            <pc:docMk/>
            <pc:sldMk cId="260278679" sldId="428"/>
            <ac:spMk id="2" creationId="{0766673B-BD19-4E5E-A351-B4056EAA6F58}"/>
          </ac:spMkLst>
        </pc:spChg>
        <pc:picChg chg="add mod">
          <ac:chgData name="Jim McGowan" userId="e2c7446dd3aca506" providerId="LiveId" clId="{3EF9577D-976B-4F3B-A83E-D045FFB6D1D7}" dt="2022-09-22T15:34:32.167" v="2271"/>
          <ac:picMkLst>
            <pc:docMk/>
            <pc:sldMk cId="260278679" sldId="428"/>
            <ac:picMk id="3" creationId="{2B4C8696-F734-2FB9-E8BD-0260025A2B2D}"/>
          </ac:picMkLst>
        </pc:picChg>
      </pc:sldChg>
      <pc:sldChg chg="addSp modSp add mod">
        <pc:chgData name="Jim McGowan" userId="e2c7446dd3aca506" providerId="LiveId" clId="{3EF9577D-976B-4F3B-A83E-D045FFB6D1D7}" dt="2022-09-22T15:39:31.966" v="2431" actId="12788"/>
        <pc:sldMkLst>
          <pc:docMk/>
          <pc:sldMk cId="4107842579" sldId="429"/>
        </pc:sldMkLst>
        <pc:spChg chg="mod">
          <ac:chgData name="Jim McGowan" userId="e2c7446dd3aca506" providerId="LiveId" clId="{3EF9577D-976B-4F3B-A83E-D045FFB6D1D7}" dt="2022-09-22T15:39:12.126" v="2369" actId="255"/>
          <ac:spMkLst>
            <pc:docMk/>
            <pc:sldMk cId="4107842579" sldId="429"/>
            <ac:spMk id="2" creationId="{0766673B-BD19-4E5E-A351-B4056EAA6F58}"/>
          </ac:spMkLst>
        </pc:spChg>
        <pc:picChg chg="add mod">
          <ac:chgData name="Jim McGowan" userId="e2c7446dd3aca506" providerId="LiveId" clId="{3EF9577D-976B-4F3B-A83E-D045FFB6D1D7}" dt="2022-09-22T15:39:31.966" v="2431" actId="12788"/>
          <ac:picMkLst>
            <pc:docMk/>
            <pc:sldMk cId="4107842579" sldId="429"/>
            <ac:picMk id="3" creationId="{F3F4A650-EE2B-72BD-7C59-8DA659B29E40}"/>
          </ac:picMkLst>
        </pc:picChg>
      </pc:sldChg>
      <pc:sldChg chg="modSp mod">
        <pc:chgData name="Jim McGowan" userId="e2c7446dd3aca506" providerId="LiveId" clId="{3EF9577D-976B-4F3B-A83E-D045FFB6D1D7}" dt="2022-06-22T14:39:23.188" v="183" actId="6549"/>
        <pc:sldMkLst>
          <pc:docMk/>
          <pc:sldMk cId="4271989889" sldId="430"/>
        </pc:sldMkLst>
        <pc:spChg chg="mod">
          <ac:chgData name="Jim McGowan" userId="e2c7446dd3aca506" providerId="LiveId" clId="{3EF9577D-976B-4F3B-A83E-D045FFB6D1D7}" dt="2022-06-22T14:39:23.188" v="183" actId="6549"/>
          <ac:spMkLst>
            <pc:docMk/>
            <pc:sldMk cId="4271989889" sldId="430"/>
            <ac:spMk id="2" creationId="{52FD8573-2201-494E-966E-BADF6C9BA711}"/>
          </ac:spMkLst>
        </pc:spChg>
        <pc:spChg chg="mod">
          <ac:chgData name="Jim McGowan" userId="e2c7446dd3aca506" providerId="LiveId" clId="{3EF9577D-976B-4F3B-A83E-D045FFB6D1D7}" dt="2022-06-22T14:36:33.750" v="142" actId="108"/>
          <ac:spMkLst>
            <pc:docMk/>
            <pc:sldMk cId="4271989889" sldId="430"/>
            <ac:spMk id="5" creationId="{EE4527C8-FE1A-478E-A644-3705B699EDB4}"/>
          </ac:spMkLst>
        </pc:spChg>
      </pc:sldChg>
      <pc:sldChg chg="modSp mod">
        <pc:chgData name="Jim McGowan" userId="e2c7446dd3aca506" providerId="LiveId" clId="{3EF9577D-976B-4F3B-A83E-D045FFB6D1D7}" dt="2022-06-22T14:40:46.177" v="201" actId="948"/>
        <pc:sldMkLst>
          <pc:docMk/>
          <pc:sldMk cId="1972019827" sldId="431"/>
        </pc:sldMkLst>
        <pc:spChg chg="mod">
          <ac:chgData name="Jim McGowan" userId="e2c7446dd3aca506" providerId="LiveId" clId="{3EF9577D-976B-4F3B-A83E-D045FFB6D1D7}" dt="2022-06-22T14:40:46.177" v="201" actId="948"/>
          <ac:spMkLst>
            <pc:docMk/>
            <pc:sldMk cId="1972019827" sldId="431"/>
            <ac:spMk id="2" creationId="{52FD8573-2201-494E-966E-BADF6C9BA711}"/>
          </ac:spMkLst>
        </pc:spChg>
        <pc:spChg chg="mod">
          <ac:chgData name="Jim McGowan" userId="e2c7446dd3aca506" providerId="LiveId" clId="{3EF9577D-976B-4F3B-A83E-D045FFB6D1D7}" dt="2022-06-21T18:45:55.706" v="41"/>
          <ac:spMkLst>
            <pc:docMk/>
            <pc:sldMk cId="1972019827" sldId="431"/>
            <ac:spMk id="4" creationId="{D2550DEB-63DC-48D2-A0F2-A195B146FC95}"/>
          </ac:spMkLst>
        </pc:spChg>
        <pc:spChg chg="mod">
          <ac:chgData name="Jim McGowan" userId="e2c7446dd3aca506" providerId="LiveId" clId="{3EF9577D-976B-4F3B-A83E-D045FFB6D1D7}" dt="2022-06-22T14:36:41.552" v="143" actId="108"/>
          <ac:spMkLst>
            <pc:docMk/>
            <pc:sldMk cId="1972019827" sldId="431"/>
            <ac:spMk id="5" creationId="{35F83DD6-6E72-4A20-BCE7-62A7481002EC}"/>
          </ac:spMkLst>
        </pc:spChg>
      </pc:sldChg>
      <pc:sldChg chg="modSp add del">
        <pc:chgData name="Jim McGowan" userId="e2c7446dd3aca506" providerId="LiveId" clId="{3EF9577D-976B-4F3B-A83E-D045FFB6D1D7}" dt="2022-08-17T18:39:32.281" v="1454" actId="47"/>
        <pc:sldMkLst>
          <pc:docMk/>
          <pc:sldMk cId="2112114955" sldId="433"/>
        </pc:sldMkLst>
        <pc:spChg chg="mod">
          <ac:chgData name="Jim McGowan" userId="e2c7446dd3aca506" providerId="LiveId" clId="{3EF9577D-976B-4F3B-A83E-D045FFB6D1D7}" dt="2022-06-21T18:45:55.706" v="41"/>
          <ac:spMkLst>
            <pc:docMk/>
            <pc:sldMk cId="2112114955" sldId="433"/>
            <ac:spMk id="2" creationId="{00000000-0000-0000-0000-000000000000}"/>
          </ac:spMkLst>
        </pc:spChg>
        <pc:spChg chg="mod">
          <ac:chgData name="Jim McGowan" userId="e2c7446dd3aca506" providerId="LiveId" clId="{3EF9577D-976B-4F3B-A83E-D045FFB6D1D7}" dt="2022-06-21T18:45:55.706" v="41"/>
          <ac:spMkLst>
            <pc:docMk/>
            <pc:sldMk cId="2112114955" sldId="433"/>
            <ac:spMk id="8" creationId="{AF721F59-A0F4-4991-883A-1E245E937327}"/>
          </ac:spMkLst>
        </pc:spChg>
      </pc:sldChg>
      <pc:sldChg chg="modSp add del">
        <pc:chgData name="Jim McGowan" userId="e2c7446dd3aca506" providerId="LiveId" clId="{3EF9577D-976B-4F3B-A83E-D045FFB6D1D7}" dt="2022-08-17T18:39:32.281" v="1454" actId="47"/>
        <pc:sldMkLst>
          <pc:docMk/>
          <pc:sldMk cId="2996475126" sldId="434"/>
        </pc:sldMkLst>
        <pc:spChg chg="mod">
          <ac:chgData name="Jim McGowan" userId="e2c7446dd3aca506" providerId="LiveId" clId="{3EF9577D-976B-4F3B-A83E-D045FFB6D1D7}" dt="2022-06-21T18:45:55.706" v="41"/>
          <ac:spMkLst>
            <pc:docMk/>
            <pc:sldMk cId="2996475126" sldId="434"/>
            <ac:spMk id="6" creationId="{898E2E55-17D0-4EEB-AD3B-45A6CE92B6F9}"/>
          </ac:spMkLst>
        </pc:spChg>
        <pc:spChg chg="mod">
          <ac:chgData name="Jim McGowan" userId="e2c7446dd3aca506" providerId="LiveId" clId="{3EF9577D-976B-4F3B-A83E-D045FFB6D1D7}" dt="2022-06-21T18:45:55.706" v="41"/>
          <ac:spMkLst>
            <pc:docMk/>
            <pc:sldMk cId="2996475126" sldId="434"/>
            <ac:spMk id="8" creationId="{AF721F59-A0F4-4991-883A-1E245E937327}"/>
          </ac:spMkLst>
        </pc:spChg>
      </pc:sldChg>
      <pc:sldChg chg="modSp add del">
        <pc:chgData name="Jim McGowan" userId="e2c7446dd3aca506" providerId="LiveId" clId="{3EF9577D-976B-4F3B-A83E-D045FFB6D1D7}" dt="2022-08-17T18:39:32.281" v="1454" actId="47"/>
        <pc:sldMkLst>
          <pc:docMk/>
          <pc:sldMk cId="3256917823" sldId="435"/>
        </pc:sldMkLst>
        <pc:spChg chg="mod">
          <ac:chgData name="Jim McGowan" userId="e2c7446dd3aca506" providerId="LiveId" clId="{3EF9577D-976B-4F3B-A83E-D045FFB6D1D7}" dt="2022-06-21T18:45:55.706" v="41"/>
          <ac:spMkLst>
            <pc:docMk/>
            <pc:sldMk cId="3256917823" sldId="435"/>
            <ac:spMk id="6" creationId="{6D1CE529-3F69-4A2B-BE5F-5C6887C9799F}"/>
          </ac:spMkLst>
        </pc:spChg>
        <pc:spChg chg="mod">
          <ac:chgData name="Jim McGowan" userId="e2c7446dd3aca506" providerId="LiveId" clId="{3EF9577D-976B-4F3B-A83E-D045FFB6D1D7}" dt="2022-06-21T18:45:55.706" v="41"/>
          <ac:spMkLst>
            <pc:docMk/>
            <pc:sldMk cId="3256917823" sldId="435"/>
            <ac:spMk id="8" creationId="{AF721F59-A0F4-4991-883A-1E245E937327}"/>
          </ac:spMkLst>
        </pc:spChg>
        <pc:picChg chg="mod">
          <ac:chgData name="Jim McGowan" userId="e2c7446dd3aca506" providerId="LiveId" clId="{3EF9577D-976B-4F3B-A83E-D045FFB6D1D7}" dt="2022-06-21T18:45:55.706" v="41"/>
          <ac:picMkLst>
            <pc:docMk/>
            <pc:sldMk cId="3256917823" sldId="435"/>
            <ac:picMk id="3" creationId="{8A21FE86-C832-48BF-B553-55ECD1F9C827}"/>
          </ac:picMkLst>
        </pc:picChg>
      </pc:sldChg>
      <pc:sldChg chg="modSp add del">
        <pc:chgData name="Jim McGowan" userId="e2c7446dd3aca506" providerId="LiveId" clId="{3EF9577D-976B-4F3B-A83E-D045FFB6D1D7}" dt="2022-08-17T18:39:32.281" v="1454" actId="47"/>
        <pc:sldMkLst>
          <pc:docMk/>
          <pc:sldMk cId="64299038" sldId="436"/>
        </pc:sldMkLst>
        <pc:spChg chg="mod">
          <ac:chgData name="Jim McGowan" userId="e2c7446dd3aca506" providerId="LiveId" clId="{3EF9577D-976B-4F3B-A83E-D045FFB6D1D7}" dt="2022-06-21T18:45:55.706" v="41"/>
          <ac:spMkLst>
            <pc:docMk/>
            <pc:sldMk cId="64299038" sldId="436"/>
            <ac:spMk id="6" creationId="{6D1CE529-3F69-4A2B-BE5F-5C6887C9799F}"/>
          </ac:spMkLst>
        </pc:spChg>
        <pc:spChg chg="mod">
          <ac:chgData name="Jim McGowan" userId="e2c7446dd3aca506" providerId="LiveId" clId="{3EF9577D-976B-4F3B-A83E-D045FFB6D1D7}" dt="2022-06-21T18:45:55.706" v="41"/>
          <ac:spMkLst>
            <pc:docMk/>
            <pc:sldMk cId="64299038" sldId="436"/>
            <ac:spMk id="8" creationId="{AF721F59-A0F4-4991-883A-1E245E937327}"/>
          </ac:spMkLst>
        </pc:spChg>
      </pc:sldChg>
      <pc:sldChg chg="modSp mod">
        <pc:chgData name="Jim McGowan" userId="e2c7446dd3aca506" providerId="LiveId" clId="{3EF9577D-976B-4F3B-A83E-D045FFB6D1D7}" dt="2022-08-17T18:40:53.178" v="1466" actId="108"/>
        <pc:sldMkLst>
          <pc:docMk/>
          <pc:sldMk cId="1024874999" sldId="445"/>
        </pc:sldMkLst>
        <pc:spChg chg="mod">
          <ac:chgData name="Jim McGowan" userId="e2c7446dd3aca506" providerId="LiveId" clId="{3EF9577D-976B-4F3B-A83E-D045FFB6D1D7}" dt="2022-06-21T18:45:55.706" v="41"/>
          <ac:spMkLst>
            <pc:docMk/>
            <pc:sldMk cId="1024874999" sldId="445"/>
            <ac:spMk id="2" creationId="{00000000-0000-0000-0000-000000000000}"/>
          </ac:spMkLst>
        </pc:spChg>
        <pc:spChg chg="mod">
          <ac:chgData name="Jim McGowan" userId="e2c7446dd3aca506" providerId="LiveId" clId="{3EF9577D-976B-4F3B-A83E-D045FFB6D1D7}" dt="2022-08-17T18:40:53.178" v="1466" actId="108"/>
          <ac:spMkLst>
            <pc:docMk/>
            <pc:sldMk cId="1024874999" sldId="445"/>
            <ac:spMk id="3" creationId="{00000000-0000-0000-0000-000000000000}"/>
          </ac:spMkLst>
        </pc:spChg>
        <pc:picChg chg="mod">
          <ac:chgData name="Jim McGowan" userId="e2c7446dd3aca506" providerId="LiveId" clId="{3EF9577D-976B-4F3B-A83E-D045FFB6D1D7}" dt="2022-06-21T18:45:55.706" v="41"/>
          <ac:picMkLst>
            <pc:docMk/>
            <pc:sldMk cId="1024874999" sldId="445"/>
            <ac:picMk id="4" creationId="{00000000-0000-0000-0000-000000000000}"/>
          </ac:picMkLst>
        </pc:picChg>
        <pc:picChg chg="mod">
          <ac:chgData name="Jim McGowan" userId="e2c7446dd3aca506" providerId="LiveId" clId="{3EF9577D-976B-4F3B-A83E-D045FFB6D1D7}" dt="2022-06-21T18:45:55.706" v="41"/>
          <ac:picMkLst>
            <pc:docMk/>
            <pc:sldMk cId="1024874999" sldId="445"/>
            <ac:picMk id="5" creationId="{00000000-0000-0000-0000-000000000000}"/>
          </ac:picMkLst>
        </pc:picChg>
        <pc:picChg chg="mod">
          <ac:chgData name="Jim McGowan" userId="e2c7446dd3aca506" providerId="LiveId" clId="{3EF9577D-976B-4F3B-A83E-D045FFB6D1D7}" dt="2022-06-21T18:45:55.706" v="41"/>
          <ac:picMkLst>
            <pc:docMk/>
            <pc:sldMk cId="1024874999" sldId="445"/>
            <ac:picMk id="6" creationId="{00000000-0000-0000-0000-000000000000}"/>
          </ac:picMkLst>
        </pc:picChg>
        <pc:picChg chg="mod">
          <ac:chgData name="Jim McGowan" userId="e2c7446dd3aca506" providerId="LiveId" clId="{3EF9577D-976B-4F3B-A83E-D045FFB6D1D7}" dt="2022-06-21T18:45:55.706" v="41"/>
          <ac:picMkLst>
            <pc:docMk/>
            <pc:sldMk cId="1024874999" sldId="445"/>
            <ac:picMk id="7" creationId="{00000000-0000-0000-0000-000000000000}"/>
          </ac:picMkLst>
        </pc:picChg>
        <pc:picChg chg="mod">
          <ac:chgData name="Jim McGowan" userId="e2c7446dd3aca506" providerId="LiveId" clId="{3EF9577D-976B-4F3B-A83E-D045FFB6D1D7}" dt="2022-06-21T18:45:55.706" v="41"/>
          <ac:picMkLst>
            <pc:docMk/>
            <pc:sldMk cId="1024874999" sldId="445"/>
            <ac:picMk id="8" creationId="{00000000-0000-0000-0000-000000000000}"/>
          </ac:picMkLst>
        </pc:picChg>
        <pc:picChg chg="mod">
          <ac:chgData name="Jim McGowan" userId="e2c7446dd3aca506" providerId="LiveId" clId="{3EF9577D-976B-4F3B-A83E-D045FFB6D1D7}" dt="2022-06-21T18:45:55.706" v="41"/>
          <ac:picMkLst>
            <pc:docMk/>
            <pc:sldMk cId="1024874999" sldId="445"/>
            <ac:picMk id="9" creationId="{00000000-0000-0000-0000-000000000000}"/>
          </ac:picMkLst>
        </pc:picChg>
        <pc:picChg chg="mod">
          <ac:chgData name="Jim McGowan" userId="e2c7446dd3aca506" providerId="LiveId" clId="{3EF9577D-976B-4F3B-A83E-D045FFB6D1D7}" dt="2022-06-21T18:45:55.706" v="41"/>
          <ac:picMkLst>
            <pc:docMk/>
            <pc:sldMk cId="1024874999" sldId="445"/>
            <ac:picMk id="10" creationId="{00000000-0000-0000-0000-000000000000}"/>
          </ac:picMkLst>
        </pc:picChg>
      </pc:sldChg>
      <pc:sldChg chg="add">
        <pc:chgData name="Jim McGowan" userId="e2c7446dd3aca506" providerId="LiveId" clId="{3EF9577D-976B-4F3B-A83E-D045FFB6D1D7}" dt="2022-08-17T18:42:16.247" v="1472"/>
        <pc:sldMkLst>
          <pc:docMk/>
          <pc:sldMk cId="1394815714" sldId="446"/>
        </pc:sldMkLst>
      </pc:sldChg>
      <pc:sldChg chg="add">
        <pc:chgData name="Jim McGowan" userId="e2c7446dd3aca506" providerId="LiveId" clId="{3EF9577D-976B-4F3B-A83E-D045FFB6D1D7}" dt="2022-08-17T18:42:16.247" v="1472"/>
        <pc:sldMkLst>
          <pc:docMk/>
          <pc:sldMk cId="3019628588" sldId="447"/>
        </pc:sldMkLst>
      </pc:sldChg>
      <pc:sldChg chg="addSp delSp modSp add del mod">
        <pc:chgData name="Jim McGowan" userId="e2c7446dd3aca506" providerId="LiveId" clId="{3EF9577D-976B-4F3B-A83E-D045FFB6D1D7}" dt="2022-09-22T15:16:44.039" v="2135" actId="6549"/>
        <pc:sldMkLst>
          <pc:docMk/>
          <pc:sldMk cId="4060693418" sldId="453"/>
        </pc:sldMkLst>
        <pc:spChg chg="add mod">
          <ac:chgData name="Jim McGowan" userId="e2c7446dd3aca506" providerId="LiveId" clId="{3EF9577D-976B-4F3B-A83E-D045FFB6D1D7}" dt="2022-09-22T15:16:44.039" v="2135" actId="6549"/>
          <ac:spMkLst>
            <pc:docMk/>
            <pc:sldMk cId="4060693418" sldId="453"/>
            <ac:spMk id="2" creationId="{244FBF8E-95DB-8256-6837-08875A80CFA3}"/>
          </ac:spMkLst>
        </pc:spChg>
        <pc:spChg chg="mod">
          <ac:chgData name="Jim McGowan" userId="e2c7446dd3aca506" providerId="LiveId" clId="{3EF9577D-976B-4F3B-A83E-D045FFB6D1D7}" dt="2022-09-22T15:15:39.959" v="2002" actId="6549"/>
          <ac:spMkLst>
            <pc:docMk/>
            <pc:sldMk cId="4060693418" sldId="453"/>
            <ac:spMk id="3" creationId="{9D059A73-636C-4AA7-B7C7-C5667E45ED49}"/>
          </ac:spMkLst>
        </pc:spChg>
        <pc:spChg chg="del">
          <ac:chgData name="Jim McGowan" userId="e2c7446dd3aca506" providerId="LiveId" clId="{3EF9577D-976B-4F3B-A83E-D045FFB6D1D7}" dt="2022-09-22T15:15:45.178" v="2003" actId="478"/>
          <ac:spMkLst>
            <pc:docMk/>
            <pc:sldMk cId="4060693418" sldId="453"/>
            <ac:spMk id="5" creationId="{C4107315-7B01-46A6-897C-C867DA3BB089}"/>
          </ac:spMkLst>
        </pc:spChg>
        <pc:spChg chg="add mod">
          <ac:chgData name="Jim McGowan" userId="e2c7446dd3aca506" providerId="LiveId" clId="{3EF9577D-976B-4F3B-A83E-D045FFB6D1D7}" dt="2022-09-22T15:16:15.811" v="2126"/>
          <ac:spMkLst>
            <pc:docMk/>
            <pc:sldMk cId="4060693418" sldId="453"/>
            <ac:spMk id="6" creationId="{6F59CBDF-3904-2167-338C-1723126BED80}"/>
          </ac:spMkLst>
        </pc:spChg>
      </pc:sldChg>
      <pc:sldChg chg="modSp add del">
        <pc:chgData name="Jim McGowan" userId="e2c7446dd3aca506" providerId="LiveId" clId="{3EF9577D-976B-4F3B-A83E-D045FFB6D1D7}" dt="2022-08-17T18:39:32.281" v="1454" actId="47"/>
        <pc:sldMkLst>
          <pc:docMk/>
          <pc:sldMk cId="493936549" sldId="454"/>
        </pc:sldMkLst>
        <pc:spChg chg="mod">
          <ac:chgData name="Jim McGowan" userId="e2c7446dd3aca506" providerId="LiveId" clId="{3EF9577D-976B-4F3B-A83E-D045FFB6D1D7}" dt="2022-06-21T18:45:55.706" v="41"/>
          <ac:spMkLst>
            <pc:docMk/>
            <pc:sldMk cId="493936549" sldId="454"/>
            <ac:spMk id="2" creationId="{00000000-0000-0000-0000-000000000000}"/>
          </ac:spMkLst>
        </pc:spChg>
        <pc:spChg chg="mod">
          <ac:chgData name="Jim McGowan" userId="e2c7446dd3aca506" providerId="LiveId" clId="{3EF9577D-976B-4F3B-A83E-D045FFB6D1D7}" dt="2022-06-21T18:45:55.706" v="41"/>
          <ac:spMkLst>
            <pc:docMk/>
            <pc:sldMk cId="493936549" sldId="454"/>
            <ac:spMk id="8" creationId="{AF721F59-A0F4-4991-883A-1E245E937327}"/>
          </ac:spMkLst>
        </pc:spChg>
      </pc:sldChg>
      <pc:sldChg chg="modSp add del">
        <pc:chgData name="Jim McGowan" userId="e2c7446dd3aca506" providerId="LiveId" clId="{3EF9577D-976B-4F3B-A83E-D045FFB6D1D7}" dt="2022-08-17T18:39:32.281" v="1454" actId="47"/>
        <pc:sldMkLst>
          <pc:docMk/>
          <pc:sldMk cId="2761521887" sldId="455"/>
        </pc:sldMkLst>
        <pc:spChg chg="mod">
          <ac:chgData name="Jim McGowan" userId="e2c7446dd3aca506" providerId="LiveId" clId="{3EF9577D-976B-4F3B-A83E-D045FFB6D1D7}" dt="2022-06-21T18:45:55.706" v="41"/>
          <ac:spMkLst>
            <pc:docMk/>
            <pc:sldMk cId="2761521887" sldId="455"/>
            <ac:spMk id="6" creationId="{898E2E55-17D0-4EEB-AD3B-45A6CE92B6F9}"/>
          </ac:spMkLst>
        </pc:spChg>
        <pc:spChg chg="mod">
          <ac:chgData name="Jim McGowan" userId="e2c7446dd3aca506" providerId="LiveId" clId="{3EF9577D-976B-4F3B-A83E-D045FFB6D1D7}" dt="2022-06-21T18:45:55.706" v="41"/>
          <ac:spMkLst>
            <pc:docMk/>
            <pc:sldMk cId="2761521887" sldId="455"/>
            <ac:spMk id="8" creationId="{AF721F59-A0F4-4991-883A-1E245E937327}"/>
          </ac:spMkLst>
        </pc:spChg>
      </pc:sldChg>
      <pc:sldChg chg="add del">
        <pc:chgData name="Jim McGowan" userId="e2c7446dd3aca506" providerId="LiveId" clId="{3EF9577D-976B-4F3B-A83E-D045FFB6D1D7}" dt="2022-09-22T15:25:39.236" v="2190" actId="47"/>
        <pc:sldMkLst>
          <pc:docMk/>
          <pc:sldMk cId="1046582810" sldId="457"/>
        </pc:sldMkLst>
      </pc:sldChg>
      <pc:sldChg chg="add del">
        <pc:chgData name="Jim McGowan" userId="e2c7446dd3aca506" providerId="LiveId" clId="{3EF9577D-976B-4F3B-A83E-D045FFB6D1D7}" dt="2022-09-22T15:33:16.728" v="2262" actId="47"/>
        <pc:sldMkLst>
          <pc:docMk/>
          <pc:sldMk cId="2047190195" sldId="458"/>
        </pc:sldMkLst>
      </pc:sldChg>
      <pc:sldChg chg="add del">
        <pc:chgData name="Jim McGowan" userId="e2c7446dd3aca506" providerId="LiveId" clId="{3EF9577D-976B-4F3B-A83E-D045FFB6D1D7}" dt="2022-09-22T15:35:58.273" v="2283" actId="47"/>
        <pc:sldMkLst>
          <pc:docMk/>
          <pc:sldMk cId="2342260359" sldId="459"/>
        </pc:sldMkLst>
      </pc:sldChg>
      <pc:sldChg chg="modSp mod">
        <pc:chgData name="Jim McGowan" userId="e2c7446dd3aca506" providerId="LiveId" clId="{3EF9577D-976B-4F3B-A83E-D045FFB6D1D7}" dt="2022-06-22T14:36:09.200" v="139" actId="12788"/>
        <pc:sldMkLst>
          <pc:docMk/>
          <pc:sldMk cId="3904377026" sldId="460"/>
        </pc:sldMkLst>
        <pc:spChg chg="mod">
          <ac:chgData name="Jim McGowan" userId="e2c7446dd3aca506" providerId="LiveId" clId="{3EF9577D-976B-4F3B-A83E-D045FFB6D1D7}" dt="2022-06-21T18:53:02.543" v="84" actId="14100"/>
          <ac:spMkLst>
            <pc:docMk/>
            <pc:sldMk cId="3904377026" sldId="460"/>
            <ac:spMk id="2" creationId="{52FD8573-2201-494E-966E-BADF6C9BA711}"/>
          </ac:spMkLst>
        </pc:spChg>
        <pc:spChg chg="mod">
          <ac:chgData name="Jim McGowan" userId="e2c7446dd3aca506" providerId="LiveId" clId="{3EF9577D-976B-4F3B-A83E-D045FFB6D1D7}" dt="2022-06-22T14:36:09.200" v="139" actId="12788"/>
          <ac:spMkLst>
            <pc:docMk/>
            <pc:sldMk cId="3904377026" sldId="460"/>
            <ac:spMk id="5" creationId="{ACA94E26-768F-43FB-AC62-02CCA4FAD2EF}"/>
          </ac:spMkLst>
        </pc:spChg>
        <pc:spChg chg="mod">
          <ac:chgData name="Jim McGowan" userId="e2c7446dd3aca506" providerId="LiveId" clId="{3EF9577D-976B-4F3B-A83E-D045FFB6D1D7}" dt="2022-06-22T14:34:35.989" v="132" actId="108"/>
          <ac:spMkLst>
            <pc:docMk/>
            <pc:sldMk cId="3904377026" sldId="460"/>
            <ac:spMk id="6" creationId="{743137BD-6104-4391-85FB-38CD872C17ED}"/>
          </ac:spMkLst>
        </pc:spChg>
      </pc:sldChg>
      <pc:sldChg chg="modSp mod">
        <pc:chgData name="Jim McGowan" userId="e2c7446dd3aca506" providerId="LiveId" clId="{3EF9577D-976B-4F3B-A83E-D045FFB6D1D7}" dt="2022-06-22T14:57:54.238" v="411" actId="108"/>
        <pc:sldMkLst>
          <pc:docMk/>
          <pc:sldMk cId="387557741" sldId="487"/>
        </pc:sldMkLst>
        <pc:spChg chg="mod">
          <ac:chgData name="Jim McGowan" userId="e2c7446dd3aca506" providerId="LiveId" clId="{3EF9577D-976B-4F3B-A83E-D045FFB6D1D7}" dt="2022-06-22T14:57:54.238" v="411" actId="108"/>
          <ac:spMkLst>
            <pc:docMk/>
            <pc:sldMk cId="387557741" sldId="487"/>
            <ac:spMk id="3" creationId="{99227267-650E-4664-8E89-8A1667586245}"/>
          </ac:spMkLst>
        </pc:spChg>
        <pc:picChg chg="mod">
          <ac:chgData name="Jim McGowan" userId="e2c7446dd3aca506" providerId="LiveId" clId="{3EF9577D-976B-4F3B-A83E-D045FFB6D1D7}" dt="2022-06-21T18:45:55.706" v="41"/>
          <ac:picMkLst>
            <pc:docMk/>
            <pc:sldMk cId="387557741" sldId="487"/>
            <ac:picMk id="2" creationId="{2FDD6A68-97C2-44A4-8A42-6961506574AB}"/>
          </ac:picMkLst>
        </pc:picChg>
      </pc:sldChg>
      <pc:sldChg chg="modSp add del mod setBg modNotes">
        <pc:chgData name="Jim McGowan" userId="e2c7446dd3aca506" providerId="LiveId" clId="{3EF9577D-976B-4F3B-A83E-D045FFB6D1D7}" dt="2022-08-17T18:38:49.553" v="1451" actId="47"/>
        <pc:sldMkLst>
          <pc:docMk/>
          <pc:sldMk cId="1011186536" sldId="492"/>
        </pc:sldMkLst>
        <pc:spChg chg="mod">
          <ac:chgData name="Jim McGowan" userId="e2c7446dd3aca506" providerId="LiveId" clId="{3EF9577D-976B-4F3B-A83E-D045FFB6D1D7}" dt="2022-06-21T18:45:55.898" v="42" actId="27636"/>
          <ac:spMkLst>
            <pc:docMk/>
            <pc:sldMk cId="1011186536" sldId="492"/>
            <ac:spMk id="2" creationId="{00000000-0000-0000-0000-000000000000}"/>
          </ac:spMkLst>
        </pc:spChg>
        <pc:spChg chg="mod">
          <ac:chgData name="Jim McGowan" userId="e2c7446dd3aca506" providerId="LiveId" clId="{3EF9577D-976B-4F3B-A83E-D045FFB6D1D7}" dt="2022-06-21T18:45:55.706" v="41"/>
          <ac:spMkLst>
            <pc:docMk/>
            <pc:sldMk cId="1011186536" sldId="492"/>
            <ac:spMk id="5" creationId="{97EC0916-2A0D-4634-84DA-E34C1BFBF1BC}"/>
          </ac:spMkLst>
        </pc:spChg>
        <pc:picChg chg="mod">
          <ac:chgData name="Jim McGowan" userId="e2c7446dd3aca506" providerId="LiveId" clId="{3EF9577D-976B-4F3B-A83E-D045FFB6D1D7}" dt="2022-06-21T18:45:55.706" v="41"/>
          <ac:picMkLst>
            <pc:docMk/>
            <pc:sldMk cId="1011186536" sldId="492"/>
            <ac:picMk id="4" creationId="{33C2754A-9E63-4CE6-8EF8-3F30A4F03743}"/>
          </ac:picMkLst>
        </pc:picChg>
        <pc:picChg chg="mod">
          <ac:chgData name="Jim McGowan" userId="e2c7446dd3aca506" providerId="LiveId" clId="{3EF9577D-976B-4F3B-A83E-D045FFB6D1D7}" dt="2022-06-21T18:45:55.706" v="41"/>
          <ac:picMkLst>
            <pc:docMk/>
            <pc:sldMk cId="1011186536" sldId="492"/>
            <ac:picMk id="6" creationId="{5EBA679E-129E-4650-B9A3-7EE27D58FFB2}"/>
          </ac:picMkLst>
        </pc:picChg>
      </pc:sldChg>
      <pc:sldChg chg="modSp del mod">
        <pc:chgData name="Jim McGowan" userId="e2c7446dd3aca506" providerId="LiveId" clId="{3EF9577D-976B-4F3B-A83E-D045FFB6D1D7}" dt="2022-08-17T18:40:01.656" v="1456" actId="47"/>
        <pc:sldMkLst>
          <pc:docMk/>
          <pc:sldMk cId="3289595901" sldId="493"/>
        </pc:sldMkLst>
        <pc:spChg chg="mod">
          <ac:chgData name="Jim McGowan" userId="e2c7446dd3aca506" providerId="LiveId" clId="{3EF9577D-976B-4F3B-A83E-D045FFB6D1D7}" dt="2022-06-21T18:50:36.103" v="74" actId="6549"/>
          <ac:spMkLst>
            <pc:docMk/>
            <pc:sldMk cId="3289595901" sldId="493"/>
            <ac:spMk id="2" creationId="{00000000-0000-0000-0000-000000000000}"/>
          </ac:spMkLst>
        </pc:spChg>
        <pc:spChg chg="mod">
          <ac:chgData name="Jim McGowan" userId="e2c7446dd3aca506" providerId="LiveId" clId="{3EF9577D-976B-4F3B-A83E-D045FFB6D1D7}" dt="2022-06-21T18:45:55.706" v="41"/>
          <ac:spMkLst>
            <pc:docMk/>
            <pc:sldMk cId="3289595901" sldId="493"/>
            <ac:spMk id="3" creationId="{00000000-0000-0000-0000-000000000000}"/>
          </ac:spMkLst>
        </pc:spChg>
      </pc:sldChg>
      <pc:sldChg chg="modSp add mod">
        <pc:chgData name="Jim McGowan" userId="e2c7446dd3aca506" providerId="LiveId" clId="{3EF9577D-976B-4F3B-A83E-D045FFB6D1D7}" dt="2022-08-17T18:46:54.784" v="1529" actId="113"/>
        <pc:sldMkLst>
          <pc:docMk/>
          <pc:sldMk cId="2545146340" sldId="494"/>
        </pc:sldMkLst>
        <pc:spChg chg="mod">
          <ac:chgData name="Jim McGowan" userId="e2c7446dd3aca506" providerId="LiveId" clId="{3EF9577D-976B-4F3B-A83E-D045FFB6D1D7}" dt="2022-08-17T18:46:54.784" v="1529" actId="113"/>
          <ac:spMkLst>
            <pc:docMk/>
            <pc:sldMk cId="2545146340" sldId="494"/>
            <ac:spMk id="3" creationId="{00000000-0000-0000-0000-000000000000}"/>
          </ac:spMkLst>
        </pc:spChg>
      </pc:sldChg>
      <pc:sldChg chg="modSp del mod">
        <pc:chgData name="Jim McGowan" userId="e2c7446dd3aca506" providerId="LiveId" clId="{3EF9577D-976B-4F3B-A83E-D045FFB6D1D7}" dt="2022-06-22T14:32:46.917" v="124" actId="47"/>
        <pc:sldMkLst>
          <pc:docMk/>
          <pc:sldMk cId="2778849021" sldId="494"/>
        </pc:sldMkLst>
        <pc:spChg chg="mod">
          <ac:chgData name="Jim McGowan" userId="e2c7446dd3aca506" providerId="LiveId" clId="{3EF9577D-976B-4F3B-A83E-D045FFB6D1D7}" dt="2022-06-21T18:45:55.706" v="41"/>
          <ac:spMkLst>
            <pc:docMk/>
            <pc:sldMk cId="2778849021" sldId="494"/>
            <ac:spMk id="2" creationId="{00000000-0000-0000-0000-000000000000}"/>
          </ac:spMkLst>
        </pc:spChg>
        <pc:spChg chg="mod">
          <ac:chgData name="Jim McGowan" userId="e2c7446dd3aca506" providerId="LiveId" clId="{3EF9577D-976B-4F3B-A83E-D045FFB6D1D7}" dt="2022-06-21T18:45:55.706" v="41"/>
          <ac:spMkLst>
            <pc:docMk/>
            <pc:sldMk cId="2778849021" sldId="494"/>
            <ac:spMk id="3" creationId="{00000000-0000-0000-0000-000000000000}"/>
          </ac:spMkLst>
        </pc:spChg>
      </pc:sldChg>
      <pc:sldChg chg="add del">
        <pc:chgData name="Jim McGowan" userId="e2c7446dd3aca506" providerId="LiveId" clId="{3EF9577D-976B-4F3B-A83E-D045FFB6D1D7}" dt="2022-06-21T18:45:37.083" v="30"/>
        <pc:sldMkLst>
          <pc:docMk/>
          <pc:sldMk cId="641139703" sldId="495"/>
        </pc:sldMkLst>
      </pc:sldChg>
      <pc:sldChg chg="modSp add del mod">
        <pc:chgData name="Jim McGowan" userId="e2c7446dd3aca506" providerId="LiveId" clId="{3EF9577D-976B-4F3B-A83E-D045FFB6D1D7}" dt="2022-08-17T18:39:32.281" v="1454" actId="47"/>
        <pc:sldMkLst>
          <pc:docMk/>
          <pc:sldMk cId="1979557468" sldId="495"/>
        </pc:sldMkLst>
        <pc:spChg chg="mod">
          <ac:chgData name="Jim McGowan" userId="e2c7446dd3aca506" providerId="LiveId" clId="{3EF9577D-976B-4F3B-A83E-D045FFB6D1D7}" dt="2022-06-21T18:49:50.223" v="66" actId="6549"/>
          <ac:spMkLst>
            <pc:docMk/>
            <pc:sldMk cId="1979557468" sldId="495"/>
            <ac:spMk id="2" creationId="{00000000-0000-0000-0000-000000000000}"/>
          </ac:spMkLst>
        </pc:spChg>
      </pc:sldChg>
      <pc:sldChg chg="modSp add del mod">
        <pc:chgData name="Jim McGowan" userId="e2c7446dd3aca506" providerId="LiveId" clId="{3EF9577D-976B-4F3B-A83E-D045FFB6D1D7}" dt="2022-08-17T18:39:32.281" v="1454" actId="47"/>
        <pc:sldMkLst>
          <pc:docMk/>
          <pc:sldMk cId="2770394657" sldId="496"/>
        </pc:sldMkLst>
        <pc:spChg chg="mod">
          <ac:chgData name="Jim McGowan" userId="e2c7446dd3aca506" providerId="LiveId" clId="{3EF9577D-976B-4F3B-A83E-D045FFB6D1D7}" dt="2022-06-21T18:50:13.777" v="70" actId="6549"/>
          <ac:spMkLst>
            <pc:docMk/>
            <pc:sldMk cId="2770394657" sldId="496"/>
            <ac:spMk id="2" creationId="{00000000-0000-0000-0000-000000000000}"/>
          </ac:spMkLst>
        </pc:spChg>
      </pc:sldChg>
      <pc:sldChg chg="addSp delSp modSp add mod">
        <pc:chgData name="Jim McGowan" userId="e2c7446dd3aca506" providerId="LiveId" clId="{3EF9577D-976B-4F3B-A83E-D045FFB6D1D7}" dt="2022-06-22T14:57:47.278" v="408" actId="108"/>
        <pc:sldMkLst>
          <pc:docMk/>
          <pc:sldMk cId="579424242" sldId="497"/>
        </pc:sldMkLst>
        <pc:spChg chg="mod">
          <ac:chgData name="Jim McGowan" userId="e2c7446dd3aca506" providerId="LiveId" clId="{3EF9577D-976B-4F3B-A83E-D045FFB6D1D7}" dt="2022-06-22T14:57:47.278" v="408" actId="108"/>
          <ac:spMkLst>
            <pc:docMk/>
            <pc:sldMk cId="579424242" sldId="497"/>
            <ac:spMk id="3" creationId="{99227267-650E-4664-8E89-8A1667586245}"/>
          </ac:spMkLst>
        </pc:spChg>
        <pc:picChg chg="add mod modCrop">
          <ac:chgData name="Jim McGowan" userId="e2c7446dd3aca506" providerId="LiveId" clId="{3EF9577D-976B-4F3B-A83E-D045FFB6D1D7}" dt="2022-06-22T14:56:49.429" v="402" actId="208"/>
          <ac:picMkLst>
            <pc:docMk/>
            <pc:sldMk cId="579424242" sldId="497"/>
            <ac:picMk id="2" creationId="{392C5E5C-9E5F-C1D2-0CF1-0688557F4A46}"/>
          </ac:picMkLst>
        </pc:picChg>
        <pc:picChg chg="del">
          <ac:chgData name="Jim McGowan" userId="e2c7446dd3aca506" providerId="LiveId" clId="{3EF9577D-976B-4F3B-A83E-D045FFB6D1D7}" dt="2022-06-22T14:54:44.643" v="308" actId="478"/>
          <ac:picMkLst>
            <pc:docMk/>
            <pc:sldMk cId="579424242" sldId="497"/>
            <ac:picMk id="5" creationId="{95CE8C9E-BFC9-4C8F-B228-2C3B110545B1}"/>
          </ac:picMkLst>
        </pc:picChg>
      </pc:sldChg>
      <pc:sldChg chg="add">
        <pc:chgData name="Jim McGowan" userId="e2c7446dd3aca506" providerId="LiveId" clId="{3EF9577D-976B-4F3B-A83E-D045FFB6D1D7}" dt="2022-08-17T18:38:47.047" v="1450"/>
        <pc:sldMkLst>
          <pc:docMk/>
          <pc:sldMk cId="1616250068" sldId="498"/>
        </pc:sldMkLst>
      </pc:sldChg>
      <pc:sldChg chg="add">
        <pc:chgData name="Jim McGowan" userId="e2c7446dd3aca506" providerId="LiveId" clId="{3EF9577D-976B-4F3B-A83E-D045FFB6D1D7}" dt="2022-08-17T18:41:34.800" v="1469"/>
        <pc:sldMkLst>
          <pc:docMk/>
          <pc:sldMk cId="2550209913" sldId="3285"/>
        </pc:sldMkLst>
      </pc:sldChg>
      <pc:sldChg chg="modSp add del mod">
        <pc:chgData name="Jim McGowan" userId="e2c7446dd3aca506" providerId="LiveId" clId="{3EF9577D-976B-4F3B-A83E-D045FFB6D1D7}" dt="2022-09-22T15:01:00.863" v="1885" actId="47"/>
        <pc:sldMkLst>
          <pc:docMk/>
          <pc:sldMk cId="3917935979" sldId="3295"/>
        </pc:sldMkLst>
        <pc:spChg chg="mod">
          <ac:chgData name="Jim McGowan" userId="e2c7446dd3aca506" providerId="LiveId" clId="{3EF9577D-976B-4F3B-A83E-D045FFB6D1D7}" dt="2022-08-17T18:42:29.976" v="1476" actId="6549"/>
          <ac:spMkLst>
            <pc:docMk/>
            <pc:sldMk cId="3917935979" sldId="3295"/>
            <ac:spMk id="3" creationId="{00000000-0000-0000-0000-000000000000}"/>
          </ac:spMkLst>
        </pc:spChg>
      </pc:sldChg>
      <pc:sldChg chg="add">
        <pc:chgData name="Jim McGowan" userId="e2c7446dd3aca506" providerId="LiveId" clId="{3EF9577D-976B-4F3B-A83E-D045FFB6D1D7}" dt="2022-08-17T18:40:28.425" v="1459" actId="2890"/>
        <pc:sldMkLst>
          <pc:docMk/>
          <pc:sldMk cId="435788199" sldId="3296"/>
        </pc:sldMkLst>
      </pc:sldChg>
      <pc:sldChg chg="add">
        <pc:chgData name="Jim McGowan" userId="e2c7446dd3aca506" providerId="LiveId" clId="{3EF9577D-976B-4F3B-A83E-D045FFB6D1D7}" dt="2022-08-17T18:45:45.781" v="1509"/>
        <pc:sldMkLst>
          <pc:docMk/>
          <pc:sldMk cId="2483581595" sldId="4891"/>
        </pc:sldMkLst>
      </pc:sldChg>
      <pc:sldChg chg="add">
        <pc:chgData name="Jim McGowan" userId="e2c7446dd3aca506" providerId="LiveId" clId="{3EF9577D-976B-4F3B-A83E-D045FFB6D1D7}" dt="2022-09-22T14:56:01.605" v="1740"/>
        <pc:sldMkLst>
          <pc:docMk/>
          <pc:sldMk cId="4281932758" sldId="4899"/>
        </pc:sldMkLst>
      </pc:sldChg>
      <pc:sldChg chg="modSp add mod">
        <pc:chgData name="Jim McGowan" userId="e2c7446dd3aca506" providerId="LiveId" clId="{3EF9577D-976B-4F3B-A83E-D045FFB6D1D7}" dt="2022-08-17T18:45:05.029" v="1506" actId="6549"/>
        <pc:sldMkLst>
          <pc:docMk/>
          <pc:sldMk cId="2061176286" sldId="4901"/>
        </pc:sldMkLst>
        <pc:spChg chg="mod">
          <ac:chgData name="Jim McGowan" userId="e2c7446dd3aca506" providerId="LiveId" clId="{3EF9577D-976B-4F3B-A83E-D045FFB6D1D7}" dt="2022-08-17T18:45:05.029" v="1506" actId="6549"/>
          <ac:spMkLst>
            <pc:docMk/>
            <pc:sldMk cId="2061176286" sldId="4901"/>
            <ac:spMk id="3" creationId="{00000000-0000-0000-0000-000000000000}"/>
          </ac:spMkLst>
        </pc:spChg>
      </pc:sldChg>
      <pc:sldChg chg="modSp add del mod">
        <pc:chgData name="Jim McGowan" userId="e2c7446dd3aca506" providerId="LiveId" clId="{3EF9577D-976B-4F3B-A83E-D045FFB6D1D7}" dt="2022-09-22T15:01:40.517" v="1888" actId="2696"/>
        <pc:sldMkLst>
          <pc:docMk/>
          <pc:sldMk cId="2305358035" sldId="4902"/>
        </pc:sldMkLst>
        <pc:spChg chg="mod">
          <ac:chgData name="Jim McGowan" userId="e2c7446dd3aca506" providerId="LiveId" clId="{3EF9577D-976B-4F3B-A83E-D045FFB6D1D7}" dt="2022-08-17T18:51:02.647" v="1534" actId="6549"/>
          <ac:spMkLst>
            <pc:docMk/>
            <pc:sldMk cId="2305358035" sldId="4902"/>
            <ac:spMk id="3" creationId="{00000000-0000-0000-0000-000000000000}"/>
          </ac:spMkLst>
        </pc:spChg>
      </pc:sldChg>
      <pc:sldChg chg="modSp mod">
        <pc:chgData name="Jim McGowan" userId="e2c7446dd3aca506" providerId="LiveId" clId="{3EF9577D-976B-4F3B-A83E-D045FFB6D1D7}" dt="2022-09-22T16:31:19.441" v="2966" actId="12789"/>
        <pc:sldMkLst>
          <pc:docMk/>
          <pc:sldMk cId="2244199609" sldId="4903"/>
        </pc:sldMkLst>
        <pc:graphicFrameChg chg="mod modGraphic">
          <ac:chgData name="Jim McGowan" userId="e2c7446dd3aca506" providerId="LiveId" clId="{3EF9577D-976B-4F3B-A83E-D045FFB6D1D7}" dt="2022-09-22T16:31:19.441" v="2966" actId="12789"/>
          <ac:graphicFrameMkLst>
            <pc:docMk/>
            <pc:sldMk cId="2244199609" sldId="4903"/>
            <ac:graphicFrameMk id="3" creationId="{BD8EF5B4-2590-F52F-DE85-9D5AD8400650}"/>
          </ac:graphicFrameMkLst>
        </pc:graphicFrameChg>
      </pc:sldChg>
      <pc:sldChg chg="add">
        <pc:chgData name="Jim McGowan" userId="e2c7446dd3aca506" providerId="LiveId" clId="{3EF9577D-976B-4F3B-A83E-D045FFB6D1D7}" dt="2022-09-22T15:31:17.344" v="2245"/>
        <pc:sldMkLst>
          <pc:docMk/>
          <pc:sldMk cId="2449399470" sldId="4904"/>
        </pc:sldMkLst>
      </pc:sldChg>
      <pc:sldChg chg="modSp add mod">
        <pc:chgData name="Jim McGowan" userId="e2c7446dd3aca506" providerId="LiveId" clId="{3EF9577D-976B-4F3B-A83E-D045FFB6D1D7}" dt="2022-09-22T14:55:34.475" v="1737" actId="255"/>
        <pc:sldMkLst>
          <pc:docMk/>
          <pc:sldMk cId="2387086646" sldId="4906"/>
        </pc:sldMkLst>
        <pc:graphicFrameChg chg="mod modGraphic">
          <ac:chgData name="Jim McGowan" userId="e2c7446dd3aca506" providerId="LiveId" clId="{3EF9577D-976B-4F3B-A83E-D045FFB6D1D7}" dt="2022-09-22T14:55:34.475" v="1737" actId="255"/>
          <ac:graphicFrameMkLst>
            <pc:docMk/>
            <pc:sldMk cId="2387086646" sldId="4906"/>
            <ac:graphicFrameMk id="6" creationId="{798FA150-6AF3-5D2B-A087-8EDD2CD5C41F}"/>
          </ac:graphicFrameMkLst>
        </pc:graphicFrameChg>
      </pc:sldChg>
      <pc:sldChg chg="add">
        <pc:chgData name="Jim McGowan" userId="e2c7446dd3aca506" providerId="LiveId" clId="{3EF9577D-976B-4F3B-A83E-D045FFB6D1D7}" dt="2022-09-22T15:05:01.424" v="1895"/>
        <pc:sldMkLst>
          <pc:docMk/>
          <pc:sldMk cId="2951352920" sldId="4908"/>
        </pc:sldMkLst>
      </pc:sldChg>
      <pc:sldChg chg="add">
        <pc:chgData name="Jim McGowan" userId="e2c7446dd3aca506" providerId="LiveId" clId="{3EF9577D-976B-4F3B-A83E-D045FFB6D1D7}" dt="2022-09-22T15:31:17.344" v="2245"/>
        <pc:sldMkLst>
          <pc:docMk/>
          <pc:sldMk cId="322246635" sldId="4909"/>
        </pc:sldMkLst>
      </pc:sldChg>
      <pc:sldChg chg="add">
        <pc:chgData name="Jim McGowan" userId="e2c7446dd3aca506" providerId="LiveId" clId="{3EF9577D-976B-4F3B-A83E-D045FFB6D1D7}" dt="2022-09-22T15:39:52.612" v="2434"/>
        <pc:sldMkLst>
          <pc:docMk/>
          <pc:sldMk cId="433728101" sldId="4910"/>
        </pc:sldMkLst>
      </pc:sldChg>
      <pc:sldChg chg="add">
        <pc:chgData name="Jim McGowan" userId="e2c7446dd3aca506" providerId="LiveId" clId="{3EF9577D-976B-4F3B-A83E-D045FFB6D1D7}" dt="2022-09-22T15:03:51.472" v="1892"/>
        <pc:sldMkLst>
          <pc:docMk/>
          <pc:sldMk cId="2767210655" sldId="4911"/>
        </pc:sldMkLst>
      </pc:sldChg>
      <pc:sldChg chg="modSp add mod">
        <pc:chgData name="Jim McGowan" userId="e2c7446dd3aca506" providerId="LiveId" clId="{3EF9577D-976B-4F3B-A83E-D045FFB6D1D7}" dt="2022-09-22T15:21:08.331" v="2174" actId="6549"/>
        <pc:sldMkLst>
          <pc:docMk/>
          <pc:sldMk cId="2697314922" sldId="4912"/>
        </pc:sldMkLst>
        <pc:spChg chg="mod">
          <ac:chgData name="Jim McGowan" userId="e2c7446dd3aca506" providerId="LiveId" clId="{3EF9577D-976B-4F3B-A83E-D045FFB6D1D7}" dt="2022-09-22T15:21:08.331" v="2174" actId="6549"/>
          <ac:spMkLst>
            <pc:docMk/>
            <pc:sldMk cId="2697314922" sldId="4912"/>
            <ac:spMk id="3" creationId="{9D059A73-636C-4AA7-B7C7-C5667E45ED49}"/>
          </ac:spMkLst>
        </pc:spChg>
      </pc:sldChg>
      <pc:sldChg chg="add">
        <pc:chgData name="Jim McGowan" userId="e2c7446dd3aca506" providerId="LiveId" clId="{3EF9577D-976B-4F3B-A83E-D045FFB6D1D7}" dt="2022-09-22T15:05:21.643" v="1899"/>
        <pc:sldMkLst>
          <pc:docMk/>
          <pc:sldMk cId="3307504898" sldId="4913"/>
        </pc:sldMkLst>
      </pc:sldChg>
      <pc:sldChg chg="modSp add mod">
        <pc:chgData name="Jim McGowan" userId="e2c7446dd3aca506" providerId="LiveId" clId="{3EF9577D-976B-4F3B-A83E-D045FFB6D1D7}" dt="2022-09-22T15:13:30.477" v="1988" actId="20577"/>
        <pc:sldMkLst>
          <pc:docMk/>
          <pc:sldMk cId="2572540434" sldId="4914"/>
        </pc:sldMkLst>
        <pc:spChg chg="mod">
          <ac:chgData name="Jim McGowan" userId="e2c7446dd3aca506" providerId="LiveId" clId="{3EF9577D-976B-4F3B-A83E-D045FFB6D1D7}" dt="2022-09-22T15:13:30.477" v="1988" actId="20577"/>
          <ac:spMkLst>
            <pc:docMk/>
            <pc:sldMk cId="2572540434" sldId="4914"/>
            <ac:spMk id="7" creationId="{22256A44-908B-4BE1-87AC-A86B71C9C690}"/>
          </ac:spMkLst>
        </pc:spChg>
      </pc:sldChg>
      <pc:sldChg chg="add">
        <pc:chgData name="Jim McGowan" userId="e2c7446dd3aca506" providerId="LiveId" clId="{3EF9577D-976B-4F3B-A83E-D045FFB6D1D7}" dt="2022-09-22T15:40:16.835" v="2441"/>
        <pc:sldMkLst>
          <pc:docMk/>
          <pc:sldMk cId="2428180957" sldId="4915"/>
        </pc:sldMkLst>
      </pc:sldChg>
      <pc:sldChg chg="addSp modSp new mod">
        <pc:chgData name="Jim McGowan" userId="e2c7446dd3aca506" providerId="LiveId" clId="{3EF9577D-976B-4F3B-A83E-D045FFB6D1D7}" dt="2022-09-22T16:16:44.612" v="2889" actId="115"/>
        <pc:sldMkLst>
          <pc:docMk/>
          <pc:sldMk cId="3330456664" sldId="4916"/>
        </pc:sldMkLst>
        <pc:spChg chg="mod">
          <ac:chgData name="Jim McGowan" userId="e2c7446dd3aca506" providerId="LiveId" clId="{3EF9577D-976B-4F3B-A83E-D045FFB6D1D7}" dt="2022-09-22T16:14:45.510" v="2857" actId="6549"/>
          <ac:spMkLst>
            <pc:docMk/>
            <pc:sldMk cId="3330456664" sldId="4916"/>
            <ac:spMk id="2" creationId="{1692B5DD-6A5B-5D10-0D9D-114D4D06CCF8}"/>
          </ac:spMkLst>
        </pc:spChg>
        <pc:spChg chg="mod">
          <ac:chgData name="Jim McGowan" userId="e2c7446dd3aca506" providerId="LiveId" clId="{3EF9577D-976B-4F3B-A83E-D045FFB6D1D7}" dt="2022-09-22T16:16:44.612" v="2889" actId="115"/>
          <ac:spMkLst>
            <pc:docMk/>
            <pc:sldMk cId="3330456664" sldId="4916"/>
            <ac:spMk id="3" creationId="{D498B7FC-662C-2CB3-01B2-F83EC42666C7}"/>
          </ac:spMkLst>
        </pc:spChg>
        <pc:spChg chg="add mod">
          <ac:chgData name="Jim McGowan" userId="e2c7446dd3aca506" providerId="LiveId" clId="{3EF9577D-976B-4F3B-A83E-D045FFB6D1D7}" dt="2022-09-22T15:59:19.133" v="2649" actId="114"/>
          <ac:spMkLst>
            <pc:docMk/>
            <pc:sldMk cId="3330456664" sldId="4916"/>
            <ac:spMk id="5" creationId="{4B2BB218-1F9A-0B29-6F47-8750FCBD8545}"/>
          </ac:spMkLst>
        </pc:spChg>
      </pc:sldChg>
      <pc:sldMasterChg chg="modSp modSldLayout">
        <pc:chgData name="Jim McGowan" userId="e2c7446dd3aca506" providerId="LiveId" clId="{3EF9577D-976B-4F3B-A83E-D045FFB6D1D7}" dt="2022-06-21T18:45:55.706" v="41"/>
        <pc:sldMasterMkLst>
          <pc:docMk/>
          <pc:sldMasterMk cId="1722911656" sldId="2147483749"/>
        </pc:sldMasterMkLst>
        <pc:spChg chg="mod">
          <ac:chgData name="Jim McGowan" userId="e2c7446dd3aca506" providerId="LiveId" clId="{3EF9577D-976B-4F3B-A83E-D045FFB6D1D7}" dt="2022-06-21T18:45:55.706" v="41"/>
          <ac:spMkLst>
            <pc:docMk/>
            <pc:sldMasterMk cId="1722911656" sldId="2147483749"/>
            <ac:spMk id="2" creationId="{00000000-0000-0000-0000-000000000000}"/>
          </ac:spMkLst>
        </pc:spChg>
        <pc:spChg chg="mod">
          <ac:chgData name="Jim McGowan" userId="e2c7446dd3aca506" providerId="LiveId" clId="{3EF9577D-976B-4F3B-A83E-D045FFB6D1D7}" dt="2022-06-21T18:45:55.706" v="41"/>
          <ac:spMkLst>
            <pc:docMk/>
            <pc:sldMasterMk cId="1722911656" sldId="2147483749"/>
            <ac:spMk id="3" creationId="{00000000-0000-0000-0000-000000000000}"/>
          </ac:spMkLst>
        </pc:spChg>
        <pc:spChg chg="mod">
          <ac:chgData name="Jim McGowan" userId="e2c7446dd3aca506" providerId="LiveId" clId="{3EF9577D-976B-4F3B-A83E-D045FFB6D1D7}" dt="2022-06-21T18:45:55.706" v="41"/>
          <ac:spMkLst>
            <pc:docMk/>
            <pc:sldMasterMk cId="1722911656" sldId="2147483749"/>
            <ac:spMk id="4" creationId="{00000000-0000-0000-0000-000000000000}"/>
          </ac:spMkLst>
        </pc:spChg>
        <pc:spChg chg="mod">
          <ac:chgData name="Jim McGowan" userId="e2c7446dd3aca506" providerId="LiveId" clId="{3EF9577D-976B-4F3B-A83E-D045FFB6D1D7}" dt="2022-06-21T18:45:55.706" v="41"/>
          <ac:spMkLst>
            <pc:docMk/>
            <pc:sldMasterMk cId="1722911656" sldId="2147483749"/>
            <ac:spMk id="5" creationId="{00000000-0000-0000-0000-000000000000}"/>
          </ac:spMkLst>
        </pc:spChg>
        <pc:spChg chg="mod">
          <ac:chgData name="Jim McGowan" userId="e2c7446dd3aca506" providerId="LiveId" clId="{3EF9577D-976B-4F3B-A83E-D045FFB6D1D7}" dt="2022-06-21T18:45:55.706" v="41"/>
          <ac:spMkLst>
            <pc:docMk/>
            <pc:sldMasterMk cId="1722911656" sldId="2147483749"/>
            <ac:spMk id="6" creationId="{00000000-0000-0000-0000-000000000000}"/>
          </ac:spMkLst>
        </pc:spChg>
        <pc:sldLayoutChg chg="modSp">
          <pc:chgData name="Jim McGowan" userId="e2c7446dd3aca506" providerId="LiveId" clId="{3EF9577D-976B-4F3B-A83E-D045FFB6D1D7}" dt="2022-06-21T18:45:55.706" v="41"/>
          <pc:sldLayoutMkLst>
            <pc:docMk/>
            <pc:sldMasterMk cId="1722911656" sldId="2147483749"/>
            <pc:sldLayoutMk cId="1188191545" sldId="2147483750"/>
          </pc:sldLayoutMkLst>
          <pc:spChg chg="mod">
            <ac:chgData name="Jim McGowan" userId="e2c7446dd3aca506" providerId="LiveId" clId="{3EF9577D-976B-4F3B-A83E-D045FFB6D1D7}" dt="2022-06-21T18:45:55.706" v="41"/>
            <ac:spMkLst>
              <pc:docMk/>
              <pc:sldMasterMk cId="1722911656" sldId="2147483749"/>
              <pc:sldLayoutMk cId="1188191545" sldId="2147483750"/>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1188191545" sldId="2147483750"/>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989979119" sldId="2147483752"/>
          </pc:sldLayoutMkLst>
          <pc:spChg chg="mod">
            <ac:chgData name="Jim McGowan" userId="e2c7446dd3aca506" providerId="LiveId" clId="{3EF9577D-976B-4F3B-A83E-D045FFB6D1D7}" dt="2022-06-21T18:45:55.706" v="41"/>
            <ac:spMkLst>
              <pc:docMk/>
              <pc:sldMasterMk cId="1722911656" sldId="2147483749"/>
              <pc:sldLayoutMk cId="989979119" sldId="2147483752"/>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989979119" sldId="2147483752"/>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2015207049" sldId="2147483753"/>
          </pc:sldLayoutMkLst>
          <pc:spChg chg="mod">
            <ac:chgData name="Jim McGowan" userId="e2c7446dd3aca506" providerId="LiveId" clId="{3EF9577D-976B-4F3B-A83E-D045FFB6D1D7}" dt="2022-06-21T18:45:55.706" v="41"/>
            <ac:spMkLst>
              <pc:docMk/>
              <pc:sldMasterMk cId="1722911656" sldId="2147483749"/>
              <pc:sldLayoutMk cId="2015207049" sldId="2147483753"/>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015207049" sldId="2147483753"/>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2420735700" sldId="2147483754"/>
          </pc:sldLayoutMkLst>
          <pc:spChg chg="mod">
            <ac:chgData name="Jim McGowan" userId="e2c7446dd3aca506" providerId="LiveId" clId="{3EF9577D-976B-4F3B-A83E-D045FFB6D1D7}" dt="2022-06-21T18:45:55.706" v="41"/>
            <ac:spMkLst>
              <pc:docMk/>
              <pc:sldMasterMk cId="1722911656" sldId="2147483749"/>
              <pc:sldLayoutMk cId="2420735700" sldId="2147483754"/>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420735700" sldId="2147483754"/>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420735700" sldId="2147483754"/>
              <ac:spMk id="4"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420735700" sldId="2147483754"/>
              <ac:spMk id="5"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420735700" sldId="2147483754"/>
              <ac:spMk id="6"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3599376678" sldId="2147483757"/>
          </pc:sldLayoutMkLst>
          <pc:spChg chg="mod">
            <ac:chgData name="Jim McGowan" userId="e2c7446dd3aca506" providerId="LiveId" clId="{3EF9577D-976B-4F3B-A83E-D045FFB6D1D7}" dt="2022-06-21T18:45:55.706" v="41"/>
            <ac:spMkLst>
              <pc:docMk/>
              <pc:sldMasterMk cId="1722911656" sldId="2147483749"/>
              <pc:sldLayoutMk cId="3599376678" sldId="2147483757"/>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3599376678" sldId="2147483757"/>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3599376678" sldId="2147483757"/>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2081896367" sldId="2147483758"/>
          </pc:sldLayoutMkLst>
          <pc:spChg chg="mod">
            <ac:chgData name="Jim McGowan" userId="e2c7446dd3aca506" providerId="LiveId" clId="{3EF9577D-976B-4F3B-A83E-D045FFB6D1D7}" dt="2022-06-21T18:45:55.706" v="41"/>
            <ac:spMkLst>
              <pc:docMk/>
              <pc:sldMasterMk cId="1722911656" sldId="2147483749"/>
              <pc:sldLayoutMk cId="2081896367" sldId="2147483758"/>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081896367" sldId="2147483758"/>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081896367" sldId="2147483758"/>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1602899658" sldId="2147483760"/>
          </pc:sldLayoutMkLst>
          <pc:spChg chg="mod">
            <ac:chgData name="Jim McGowan" userId="e2c7446dd3aca506" providerId="LiveId" clId="{3EF9577D-976B-4F3B-A83E-D045FFB6D1D7}" dt="2022-06-21T18:45:55.706" v="41"/>
            <ac:spMkLst>
              <pc:docMk/>
              <pc:sldMasterMk cId="1722911656" sldId="2147483749"/>
              <pc:sldLayoutMk cId="1602899658" sldId="2147483760"/>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1602899658" sldId="2147483760"/>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2342795795" sldId="2147483761"/>
          </pc:sldLayoutMkLst>
          <pc:spChg chg="mod">
            <ac:chgData name="Jim McGowan" userId="e2c7446dd3aca506" providerId="LiveId" clId="{3EF9577D-976B-4F3B-A83E-D045FFB6D1D7}" dt="2022-06-21T18:45:55.706" v="41"/>
            <ac:spMkLst>
              <pc:docMk/>
              <pc:sldMasterMk cId="1722911656" sldId="2147483749"/>
              <pc:sldLayoutMk cId="2342795795" sldId="2147483761"/>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342795795" sldId="2147483761"/>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2342795795" sldId="2147483761"/>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330350486" sldId="2147483762"/>
          </pc:sldLayoutMkLst>
          <pc:spChg chg="mod">
            <ac:chgData name="Jim McGowan" userId="e2c7446dd3aca506" providerId="LiveId" clId="{3EF9577D-976B-4F3B-A83E-D045FFB6D1D7}" dt="2022-06-21T18:45:55.706" v="41"/>
            <ac:spMkLst>
              <pc:docMk/>
              <pc:sldMasterMk cId="1722911656" sldId="2147483749"/>
              <pc:sldLayoutMk cId="330350486" sldId="2147483762"/>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330350486" sldId="2147483762"/>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4227775662" sldId="2147483763"/>
          </pc:sldLayoutMkLst>
          <pc:spChg chg="mod">
            <ac:chgData name="Jim McGowan" userId="e2c7446dd3aca506" providerId="LiveId" clId="{3EF9577D-976B-4F3B-A83E-D045FFB6D1D7}" dt="2022-06-21T18:45:55.706" v="41"/>
            <ac:spMkLst>
              <pc:docMk/>
              <pc:sldMasterMk cId="1722911656" sldId="2147483749"/>
              <pc:sldLayoutMk cId="4227775662" sldId="2147483763"/>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4227775662" sldId="2147483763"/>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1910288351" sldId="2147483764"/>
          </pc:sldLayoutMkLst>
          <pc:spChg chg="mod">
            <ac:chgData name="Jim McGowan" userId="e2c7446dd3aca506" providerId="LiveId" clId="{3EF9577D-976B-4F3B-A83E-D045FFB6D1D7}" dt="2022-06-21T18:45:55.706" v="41"/>
            <ac:spMkLst>
              <pc:docMk/>
              <pc:sldMasterMk cId="1722911656" sldId="2147483749"/>
              <pc:sldLayoutMk cId="1910288351" sldId="2147483764"/>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1910288351" sldId="2147483764"/>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1722911656" sldId="2147483749"/>
            <pc:sldLayoutMk cId="629499945" sldId="2147483765"/>
          </pc:sldLayoutMkLst>
          <pc:spChg chg="mod">
            <ac:chgData name="Jim McGowan" userId="e2c7446dd3aca506" providerId="LiveId" clId="{3EF9577D-976B-4F3B-A83E-D045FFB6D1D7}" dt="2022-06-21T18:45:55.706" v="41"/>
            <ac:spMkLst>
              <pc:docMk/>
              <pc:sldMasterMk cId="1722911656" sldId="2147483749"/>
              <pc:sldLayoutMk cId="629499945" sldId="2147483765"/>
              <ac:spMk id="2"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629499945" sldId="2147483765"/>
              <ac:spMk id="3" creationId="{00000000-0000-0000-0000-000000000000}"/>
            </ac:spMkLst>
          </pc:spChg>
          <pc:spChg chg="mod">
            <ac:chgData name="Jim McGowan" userId="e2c7446dd3aca506" providerId="LiveId" clId="{3EF9577D-976B-4F3B-A83E-D045FFB6D1D7}" dt="2022-06-21T18:45:55.706" v="41"/>
            <ac:spMkLst>
              <pc:docMk/>
              <pc:sldMasterMk cId="1722911656" sldId="2147483749"/>
              <pc:sldLayoutMk cId="629499945" sldId="2147483765"/>
              <ac:spMk id="4" creationId="{00000000-0000-0000-0000-000000000000}"/>
            </ac:spMkLst>
          </pc:spChg>
        </pc:sldLayoutChg>
      </pc:sldMasterChg>
      <pc:sldMasterChg chg="modSp modSldLayout">
        <pc:chgData name="Jim McGowan" userId="e2c7446dd3aca506" providerId="LiveId" clId="{3EF9577D-976B-4F3B-A83E-D045FFB6D1D7}" dt="2022-06-21T18:45:55.706" v="41"/>
        <pc:sldMasterMkLst>
          <pc:docMk/>
          <pc:sldMasterMk cId="728840322" sldId="2147483766"/>
        </pc:sldMasterMkLst>
        <pc:spChg chg="mod">
          <ac:chgData name="Jim McGowan" userId="e2c7446dd3aca506" providerId="LiveId" clId="{3EF9577D-976B-4F3B-A83E-D045FFB6D1D7}" dt="2022-06-21T18:45:55.706" v="41"/>
          <ac:spMkLst>
            <pc:docMk/>
            <pc:sldMasterMk cId="728840322" sldId="2147483766"/>
            <ac:spMk id="2" creationId="{00000000-0000-0000-0000-000000000000}"/>
          </ac:spMkLst>
        </pc:spChg>
        <pc:spChg chg="mod">
          <ac:chgData name="Jim McGowan" userId="e2c7446dd3aca506" providerId="LiveId" clId="{3EF9577D-976B-4F3B-A83E-D045FFB6D1D7}" dt="2022-06-21T18:45:55.706" v="41"/>
          <ac:spMkLst>
            <pc:docMk/>
            <pc:sldMasterMk cId="728840322" sldId="2147483766"/>
            <ac:spMk id="3" creationId="{00000000-0000-0000-0000-000000000000}"/>
          </ac:spMkLst>
        </pc:spChg>
        <pc:spChg chg="mod">
          <ac:chgData name="Jim McGowan" userId="e2c7446dd3aca506" providerId="LiveId" clId="{3EF9577D-976B-4F3B-A83E-D045FFB6D1D7}" dt="2022-06-21T18:45:55.706" v="41"/>
          <ac:spMkLst>
            <pc:docMk/>
            <pc:sldMasterMk cId="728840322" sldId="2147483766"/>
            <ac:spMk id="4" creationId="{00000000-0000-0000-0000-000000000000}"/>
          </ac:spMkLst>
        </pc:spChg>
        <pc:spChg chg="mod">
          <ac:chgData name="Jim McGowan" userId="e2c7446dd3aca506" providerId="LiveId" clId="{3EF9577D-976B-4F3B-A83E-D045FFB6D1D7}" dt="2022-06-21T18:45:55.706" v="41"/>
          <ac:spMkLst>
            <pc:docMk/>
            <pc:sldMasterMk cId="728840322" sldId="2147483766"/>
            <ac:spMk id="5" creationId="{00000000-0000-0000-0000-000000000000}"/>
          </ac:spMkLst>
        </pc:spChg>
        <pc:spChg chg="mod">
          <ac:chgData name="Jim McGowan" userId="e2c7446dd3aca506" providerId="LiveId" clId="{3EF9577D-976B-4F3B-A83E-D045FFB6D1D7}" dt="2022-06-21T18:45:55.706" v="41"/>
          <ac:spMkLst>
            <pc:docMk/>
            <pc:sldMasterMk cId="728840322" sldId="2147483766"/>
            <ac:spMk id="6" creationId="{00000000-0000-0000-0000-000000000000}"/>
          </ac:spMkLst>
        </pc:spChg>
        <pc:sldLayoutChg chg="modSp">
          <pc:chgData name="Jim McGowan" userId="e2c7446dd3aca506" providerId="LiveId" clId="{3EF9577D-976B-4F3B-A83E-D045FFB6D1D7}" dt="2022-06-21T18:45:55.706" v="41"/>
          <pc:sldLayoutMkLst>
            <pc:docMk/>
            <pc:sldMasterMk cId="728840322" sldId="2147483766"/>
            <pc:sldLayoutMk cId="3635441450" sldId="2147483767"/>
          </pc:sldLayoutMkLst>
          <pc:spChg chg="mod">
            <ac:chgData name="Jim McGowan" userId="e2c7446dd3aca506" providerId="LiveId" clId="{3EF9577D-976B-4F3B-A83E-D045FFB6D1D7}" dt="2022-06-21T18:45:55.706" v="41"/>
            <ac:spMkLst>
              <pc:docMk/>
              <pc:sldMasterMk cId="728840322" sldId="2147483766"/>
              <pc:sldLayoutMk cId="3635441450" sldId="2147483767"/>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3635441450" sldId="2147483767"/>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3979089926" sldId="2147483769"/>
          </pc:sldLayoutMkLst>
          <pc:spChg chg="mod">
            <ac:chgData name="Jim McGowan" userId="e2c7446dd3aca506" providerId="LiveId" clId="{3EF9577D-976B-4F3B-A83E-D045FFB6D1D7}" dt="2022-06-21T18:45:55.706" v="41"/>
            <ac:spMkLst>
              <pc:docMk/>
              <pc:sldMasterMk cId="728840322" sldId="2147483766"/>
              <pc:sldLayoutMk cId="3979089926" sldId="2147483769"/>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3979089926" sldId="2147483769"/>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3307963550" sldId="2147483770"/>
          </pc:sldLayoutMkLst>
          <pc:spChg chg="mod">
            <ac:chgData name="Jim McGowan" userId="e2c7446dd3aca506" providerId="LiveId" clId="{3EF9577D-976B-4F3B-A83E-D045FFB6D1D7}" dt="2022-06-21T18:45:55.706" v="41"/>
            <ac:spMkLst>
              <pc:docMk/>
              <pc:sldMasterMk cId="728840322" sldId="2147483766"/>
              <pc:sldLayoutMk cId="3307963550" sldId="2147483770"/>
              <ac:spMk id="3"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3307963550" sldId="2147483770"/>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625353335" sldId="2147483771"/>
          </pc:sldLayoutMkLst>
          <pc:spChg chg="mod">
            <ac:chgData name="Jim McGowan" userId="e2c7446dd3aca506" providerId="LiveId" clId="{3EF9577D-976B-4F3B-A83E-D045FFB6D1D7}" dt="2022-06-21T18:45:55.706" v="41"/>
            <ac:spMkLst>
              <pc:docMk/>
              <pc:sldMasterMk cId="728840322" sldId="2147483766"/>
              <pc:sldLayoutMk cId="625353335" sldId="2147483771"/>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25353335" sldId="2147483771"/>
              <ac:spMk id="3"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25353335" sldId="2147483771"/>
              <ac:spMk id="4"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25353335" sldId="2147483771"/>
              <ac:spMk id="5"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25353335" sldId="2147483771"/>
              <ac:spMk id="6"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1078836142" sldId="2147483774"/>
          </pc:sldLayoutMkLst>
          <pc:spChg chg="mod">
            <ac:chgData name="Jim McGowan" userId="e2c7446dd3aca506" providerId="LiveId" clId="{3EF9577D-976B-4F3B-A83E-D045FFB6D1D7}" dt="2022-06-21T18:45:55.706" v="41"/>
            <ac:spMkLst>
              <pc:docMk/>
              <pc:sldMasterMk cId="728840322" sldId="2147483766"/>
              <pc:sldLayoutMk cId="1078836142" sldId="2147483774"/>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1078836142" sldId="2147483774"/>
              <ac:spMk id="3"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1078836142" sldId="2147483774"/>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603484124" sldId="2147483775"/>
          </pc:sldLayoutMkLst>
          <pc:spChg chg="mod">
            <ac:chgData name="Jim McGowan" userId="e2c7446dd3aca506" providerId="LiveId" clId="{3EF9577D-976B-4F3B-A83E-D045FFB6D1D7}" dt="2022-06-21T18:45:55.706" v="41"/>
            <ac:spMkLst>
              <pc:docMk/>
              <pc:sldMasterMk cId="728840322" sldId="2147483766"/>
              <pc:sldLayoutMk cId="603484124" sldId="2147483775"/>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03484124" sldId="2147483775"/>
              <ac:spMk id="3"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603484124" sldId="2147483775"/>
              <ac:spMk id="4"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1285764223" sldId="2147483777"/>
          </pc:sldLayoutMkLst>
          <pc:spChg chg="mod">
            <ac:chgData name="Jim McGowan" userId="e2c7446dd3aca506" providerId="LiveId" clId="{3EF9577D-976B-4F3B-A83E-D045FFB6D1D7}" dt="2022-06-21T18:45:55.706" v="41"/>
            <ac:spMkLst>
              <pc:docMk/>
              <pc:sldMasterMk cId="728840322" sldId="2147483766"/>
              <pc:sldLayoutMk cId="1285764223" sldId="2147483777"/>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1285764223" sldId="2147483777"/>
              <ac:spMk id="3" creationId="{00000000-0000-0000-0000-000000000000}"/>
            </ac:spMkLst>
          </pc:spChg>
        </pc:sldLayoutChg>
        <pc:sldLayoutChg chg="modSp">
          <pc:chgData name="Jim McGowan" userId="e2c7446dd3aca506" providerId="LiveId" clId="{3EF9577D-976B-4F3B-A83E-D045FFB6D1D7}" dt="2022-06-21T18:45:55.706" v="41"/>
          <pc:sldLayoutMkLst>
            <pc:docMk/>
            <pc:sldMasterMk cId="728840322" sldId="2147483766"/>
            <pc:sldLayoutMk cId="2032202447" sldId="2147483778"/>
          </pc:sldLayoutMkLst>
          <pc:spChg chg="mod">
            <ac:chgData name="Jim McGowan" userId="e2c7446dd3aca506" providerId="LiveId" clId="{3EF9577D-976B-4F3B-A83E-D045FFB6D1D7}" dt="2022-06-21T18:45:55.706" v="41"/>
            <ac:spMkLst>
              <pc:docMk/>
              <pc:sldMasterMk cId="728840322" sldId="2147483766"/>
              <pc:sldLayoutMk cId="2032202447" sldId="2147483778"/>
              <ac:spMk id="2" creationId="{00000000-0000-0000-0000-000000000000}"/>
            </ac:spMkLst>
          </pc:spChg>
          <pc:spChg chg="mod">
            <ac:chgData name="Jim McGowan" userId="e2c7446dd3aca506" providerId="LiveId" clId="{3EF9577D-976B-4F3B-A83E-D045FFB6D1D7}" dt="2022-06-21T18:45:55.706" v="41"/>
            <ac:spMkLst>
              <pc:docMk/>
              <pc:sldMasterMk cId="728840322" sldId="2147483766"/>
              <pc:sldLayoutMk cId="2032202447" sldId="2147483778"/>
              <ac:spMk id="3" creationId="{00000000-0000-0000-0000-000000000000}"/>
            </ac:spMkLst>
          </pc:spChg>
        </pc:sldLayoutChg>
      </pc:sldMasterChg>
      <pc:sldMasterChg chg="setBg modSldLayout">
        <pc:chgData name="Jim McGowan" userId="e2c7446dd3aca506" providerId="LiveId" clId="{3EF9577D-976B-4F3B-A83E-D045FFB6D1D7}" dt="2022-06-21T18:46:07.123" v="47"/>
        <pc:sldMasterMkLst>
          <pc:docMk/>
          <pc:sldMasterMk cId="520512155" sldId="2147483779"/>
        </pc:sldMasterMkLst>
        <pc:sldLayoutChg chg="setBg">
          <pc:chgData name="Jim McGowan" userId="e2c7446dd3aca506" providerId="LiveId" clId="{3EF9577D-976B-4F3B-A83E-D045FFB6D1D7}" dt="2022-06-21T18:46:07.123" v="47"/>
          <pc:sldLayoutMkLst>
            <pc:docMk/>
            <pc:sldMasterMk cId="520512155" sldId="2147483779"/>
            <pc:sldLayoutMk cId="1141221213" sldId="2147483780"/>
          </pc:sldLayoutMkLst>
        </pc:sldLayoutChg>
        <pc:sldLayoutChg chg="setBg">
          <pc:chgData name="Jim McGowan" userId="e2c7446dd3aca506" providerId="LiveId" clId="{3EF9577D-976B-4F3B-A83E-D045FFB6D1D7}" dt="2022-06-21T18:46:07.123" v="47"/>
          <pc:sldLayoutMkLst>
            <pc:docMk/>
            <pc:sldMasterMk cId="520512155" sldId="2147483779"/>
            <pc:sldLayoutMk cId="1943776650" sldId="2147483781"/>
          </pc:sldLayoutMkLst>
        </pc:sldLayoutChg>
        <pc:sldLayoutChg chg="setBg">
          <pc:chgData name="Jim McGowan" userId="e2c7446dd3aca506" providerId="LiveId" clId="{3EF9577D-976B-4F3B-A83E-D045FFB6D1D7}" dt="2022-06-21T18:46:07.123" v="47"/>
          <pc:sldLayoutMkLst>
            <pc:docMk/>
            <pc:sldMasterMk cId="520512155" sldId="2147483779"/>
            <pc:sldLayoutMk cId="2119498965" sldId="2147483782"/>
          </pc:sldLayoutMkLst>
        </pc:sldLayoutChg>
        <pc:sldLayoutChg chg="setBg">
          <pc:chgData name="Jim McGowan" userId="e2c7446dd3aca506" providerId="LiveId" clId="{3EF9577D-976B-4F3B-A83E-D045FFB6D1D7}" dt="2022-06-21T18:46:07.123" v="47"/>
          <pc:sldLayoutMkLst>
            <pc:docMk/>
            <pc:sldMasterMk cId="520512155" sldId="2147483779"/>
            <pc:sldLayoutMk cId="503647438" sldId="2147483783"/>
          </pc:sldLayoutMkLst>
        </pc:sldLayoutChg>
        <pc:sldLayoutChg chg="setBg">
          <pc:chgData name="Jim McGowan" userId="e2c7446dd3aca506" providerId="LiveId" clId="{3EF9577D-976B-4F3B-A83E-D045FFB6D1D7}" dt="2022-06-21T18:46:07.123" v="47"/>
          <pc:sldLayoutMkLst>
            <pc:docMk/>
            <pc:sldMasterMk cId="520512155" sldId="2147483779"/>
            <pc:sldLayoutMk cId="1707754904" sldId="2147483784"/>
          </pc:sldLayoutMkLst>
        </pc:sldLayoutChg>
        <pc:sldLayoutChg chg="setBg">
          <pc:chgData name="Jim McGowan" userId="e2c7446dd3aca506" providerId="LiveId" clId="{3EF9577D-976B-4F3B-A83E-D045FFB6D1D7}" dt="2022-06-21T18:46:07.123" v="47"/>
          <pc:sldLayoutMkLst>
            <pc:docMk/>
            <pc:sldMasterMk cId="520512155" sldId="2147483779"/>
            <pc:sldLayoutMk cId="898463470" sldId="2147483785"/>
          </pc:sldLayoutMkLst>
        </pc:sldLayoutChg>
        <pc:sldLayoutChg chg="setBg">
          <pc:chgData name="Jim McGowan" userId="e2c7446dd3aca506" providerId="LiveId" clId="{3EF9577D-976B-4F3B-A83E-D045FFB6D1D7}" dt="2022-06-21T18:46:07.123" v="47"/>
          <pc:sldLayoutMkLst>
            <pc:docMk/>
            <pc:sldMasterMk cId="520512155" sldId="2147483779"/>
            <pc:sldLayoutMk cId="3937217752" sldId="2147483786"/>
          </pc:sldLayoutMkLst>
        </pc:sldLayoutChg>
        <pc:sldLayoutChg chg="setBg">
          <pc:chgData name="Jim McGowan" userId="e2c7446dd3aca506" providerId="LiveId" clId="{3EF9577D-976B-4F3B-A83E-D045FFB6D1D7}" dt="2022-06-21T18:46:07.123" v="47"/>
          <pc:sldLayoutMkLst>
            <pc:docMk/>
            <pc:sldMasterMk cId="520512155" sldId="2147483779"/>
            <pc:sldLayoutMk cId="4207348788" sldId="2147483787"/>
          </pc:sldLayoutMkLst>
        </pc:sldLayoutChg>
        <pc:sldLayoutChg chg="setBg">
          <pc:chgData name="Jim McGowan" userId="e2c7446dd3aca506" providerId="LiveId" clId="{3EF9577D-976B-4F3B-A83E-D045FFB6D1D7}" dt="2022-06-21T18:46:07.123" v="47"/>
          <pc:sldLayoutMkLst>
            <pc:docMk/>
            <pc:sldMasterMk cId="520512155" sldId="2147483779"/>
            <pc:sldLayoutMk cId="2293947477" sldId="2147483788"/>
          </pc:sldLayoutMkLst>
        </pc:sldLayoutChg>
        <pc:sldLayoutChg chg="setBg">
          <pc:chgData name="Jim McGowan" userId="e2c7446dd3aca506" providerId="LiveId" clId="{3EF9577D-976B-4F3B-A83E-D045FFB6D1D7}" dt="2022-06-21T18:46:07.123" v="47"/>
          <pc:sldLayoutMkLst>
            <pc:docMk/>
            <pc:sldMasterMk cId="520512155" sldId="2147483779"/>
            <pc:sldLayoutMk cId="4273680152" sldId="2147483789"/>
          </pc:sldLayoutMkLst>
        </pc:sldLayoutChg>
        <pc:sldLayoutChg chg="setBg">
          <pc:chgData name="Jim McGowan" userId="e2c7446dd3aca506" providerId="LiveId" clId="{3EF9577D-976B-4F3B-A83E-D045FFB6D1D7}" dt="2022-06-21T18:46:07.123" v="47"/>
          <pc:sldLayoutMkLst>
            <pc:docMk/>
            <pc:sldMasterMk cId="520512155" sldId="2147483779"/>
            <pc:sldLayoutMk cId="4111976822" sldId="2147483790"/>
          </pc:sldLayoutMkLst>
        </pc:sldLayoutChg>
        <pc:sldLayoutChg chg="delSp setBg">
          <pc:chgData name="Jim McGowan" userId="e2c7446dd3aca506" providerId="LiveId" clId="{3EF9577D-976B-4F3B-A83E-D045FFB6D1D7}" dt="2022-06-21T18:46:07.123" v="47"/>
          <pc:sldLayoutMkLst>
            <pc:docMk/>
            <pc:sldMasterMk cId="520512155" sldId="2147483779"/>
            <pc:sldLayoutMk cId="3749023624" sldId="2147483791"/>
          </pc:sldLayoutMkLst>
          <pc:spChg chg="del">
            <ac:chgData name="Jim McGowan" userId="e2c7446dd3aca506" providerId="LiveId" clId="{3EF9577D-976B-4F3B-A83E-D045FFB6D1D7}" dt="2022-06-21T18:45:55.706" v="41"/>
            <ac:spMkLst>
              <pc:docMk/>
              <pc:sldMasterMk cId="520512155" sldId="2147483779"/>
              <pc:sldLayoutMk cId="3749023624" sldId="2147483791"/>
              <ac:spMk id="2" creationId="{00000000-0000-0000-0000-000000000000}"/>
            </ac:spMkLst>
          </pc:spChg>
          <pc:spChg chg="del">
            <ac:chgData name="Jim McGowan" userId="e2c7446dd3aca506" providerId="LiveId" clId="{3EF9577D-976B-4F3B-A83E-D045FFB6D1D7}" dt="2022-06-21T18:45:55.706" v="41"/>
            <ac:spMkLst>
              <pc:docMk/>
              <pc:sldMasterMk cId="520512155" sldId="2147483779"/>
              <pc:sldLayoutMk cId="3749023624" sldId="2147483791"/>
              <ac:spMk id="3" creationId="{00000000-0000-0000-0000-000000000000}"/>
            </ac:spMkLst>
          </pc:spChg>
        </pc:sldLayoutChg>
        <pc:sldLayoutChg chg="setBg">
          <pc:chgData name="Jim McGowan" userId="e2c7446dd3aca506" providerId="LiveId" clId="{3EF9577D-976B-4F3B-A83E-D045FFB6D1D7}" dt="2022-06-21T18:46:07.123" v="47"/>
          <pc:sldLayoutMkLst>
            <pc:docMk/>
            <pc:sldMasterMk cId="520512155" sldId="2147483779"/>
            <pc:sldLayoutMk cId="1100315209" sldId="2147483792"/>
          </pc:sldLayoutMkLst>
        </pc:sldLayoutChg>
        <pc:sldLayoutChg chg="setBg">
          <pc:chgData name="Jim McGowan" userId="e2c7446dd3aca506" providerId="LiveId" clId="{3EF9577D-976B-4F3B-A83E-D045FFB6D1D7}" dt="2022-06-21T18:46:07.123" v="47"/>
          <pc:sldLayoutMkLst>
            <pc:docMk/>
            <pc:sldMasterMk cId="520512155" sldId="2147483779"/>
            <pc:sldLayoutMk cId="3576352316" sldId="2147483793"/>
          </pc:sldLayoutMkLst>
        </pc:sldLayoutChg>
        <pc:sldLayoutChg chg="setBg">
          <pc:chgData name="Jim McGowan" userId="e2c7446dd3aca506" providerId="LiveId" clId="{3EF9577D-976B-4F3B-A83E-D045FFB6D1D7}" dt="2022-06-21T18:46:07.123" v="47"/>
          <pc:sldLayoutMkLst>
            <pc:docMk/>
            <pc:sldMasterMk cId="520512155" sldId="2147483779"/>
            <pc:sldLayoutMk cId="2384043615" sldId="2147483794"/>
          </pc:sldLayoutMkLst>
        </pc:sldLayoutChg>
        <pc:sldLayoutChg chg="setBg">
          <pc:chgData name="Jim McGowan" userId="e2c7446dd3aca506" providerId="LiveId" clId="{3EF9577D-976B-4F3B-A83E-D045FFB6D1D7}" dt="2022-06-21T18:46:07.123" v="47"/>
          <pc:sldLayoutMkLst>
            <pc:docMk/>
            <pc:sldMasterMk cId="520512155" sldId="2147483779"/>
            <pc:sldLayoutMk cId="2883838237" sldId="2147483795"/>
          </pc:sldLayoutMkLst>
        </pc:sldLayoutChg>
      </pc:sldMasterChg>
      <pc:sldMasterChg chg="setBg modSldLayout">
        <pc:chgData name="Jim McGowan" userId="e2c7446dd3aca506" providerId="LiveId" clId="{3EF9577D-976B-4F3B-A83E-D045FFB6D1D7}" dt="2022-06-21T18:45:39.034" v="34"/>
        <pc:sldMasterMkLst>
          <pc:docMk/>
          <pc:sldMasterMk cId="1077742512" sldId="2147483779"/>
        </pc:sldMasterMkLst>
        <pc:sldLayoutChg chg="setBg">
          <pc:chgData name="Jim McGowan" userId="e2c7446dd3aca506" providerId="LiveId" clId="{3EF9577D-976B-4F3B-A83E-D045FFB6D1D7}" dt="2022-06-21T18:45:32.630" v="21"/>
          <pc:sldLayoutMkLst>
            <pc:docMk/>
            <pc:sldMasterMk cId="1077742512" sldId="2147483779"/>
            <pc:sldLayoutMk cId="3491123849" sldId="2147483780"/>
          </pc:sldLayoutMkLst>
        </pc:sldLayoutChg>
        <pc:sldLayoutChg chg="setBg">
          <pc:chgData name="Jim McGowan" userId="e2c7446dd3aca506" providerId="LiveId" clId="{3EF9577D-976B-4F3B-A83E-D045FFB6D1D7}" dt="2022-06-21T18:45:32.630" v="21"/>
          <pc:sldLayoutMkLst>
            <pc:docMk/>
            <pc:sldMasterMk cId="1077742512" sldId="2147483779"/>
            <pc:sldLayoutMk cId="2152462973" sldId="2147483781"/>
          </pc:sldLayoutMkLst>
        </pc:sldLayoutChg>
        <pc:sldLayoutChg chg="setBg">
          <pc:chgData name="Jim McGowan" userId="e2c7446dd3aca506" providerId="LiveId" clId="{3EF9577D-976B-4F3B-A83E-D045FFB6D1D7}" dt="2022-06-21T18:45:32.630" v="21"/>
          <pc:sldLayoutMkLst>
            <pc:docMk/>
            <pc:sldMasterMk cId="1077742512" sldId="2147483779"/>
            <pc:sldLayoutMk cId="3062585628" sldId="2147483782"/>
          </pc:sldLayoutMkLst>
        </pc:sldLayoutChg>
        <pc:sldLayoutChg chg="setBg">
          <pc:chgData name="Jim McGowan" userId="e2c7446dd3aca506" providerId="LiveId" clId="{3EF9577D-976B-4F3B-A83E-D045FFB6D1D7}" dt="2022-06-21T18:45:32.630" v="21"/>
          <pc:sldLayoutMkLst>
            <pc:docMk/>
            <pc:sldMasterMk cId="1077742512" sldId="2147483779"/>
            <pc:sldLayoutMk cId="4028548997" sldId="2147483783"/>
          </pc:sldLayoutMkLst>
        </pc:sldLayoutChg>
        <pc:sldLayoutChg chg="setBg">
          <pc:chgData name="Jim McGowan" userId="e2c7446dd3aca506" providerId="LiveId" clId="{3EF9577D-976B-4F3B-A83E-D045FFB6D1D7}" dt="2022-06-21T18:45:32.630" v="21"/>
          <pc:sldLayoutMkLst>
            <pc:docMk/>
            <pc:sldMasterMk cId="1077742512" sldId="2147483779"/>
            <pc:sldLayoutMk cId="1070669710" sldId="2147483784"/>
          </pc:sldLayoutMkLst>
        </pc:sldLayoutChg>
        <pc:sldLayoutChg chg="setBg">
          <pc:chgData name="Jim McGowan" userId="e2c7446dd3aca506" providerId="LiveId" clId="{3EF9577D-976B-4F3B-A83E-D045FFB6D1D7}" dt="2022-06-21T18:45:32.630" v="21"/>
          <pc:sldLayoutMkLst>
            <pc:docMk/>
            <pc:sldMasterMk cId="1077742512" sldId="2147483779"/>
            <pc:sldLayoutMk cId="938458774" sldId="2147483785"/>
          </pc:sldLayoutMkLst>
        </pc:sldLayoutChg>
        <pc:sldLayoutChg chg="setBg">
          <pc:chgData name="Jim McGowan" userId="e2c7446dd3aca506" providerId="LiveId" clId="{3EF9577D-976B-4F3B-A83E-D045FFB6D1D7}" dt="2022-06-21T18:45:32.630" v="21"/>
          <pc:sldLayoutMkLst>
            <pc:docMk/>
            <pc:sldMasterMk cId="1077742512" sldId="2147483779"/>
            <pc:sldLayoutMk cId="4179932100" sldId="2147483786"/>
          </pc:sldLayoutMkLst>
        </pc:sldLayoutChg>
        <pc:sldLayoutChg chg="setBg">
          <pc:chgData name="Jim McGowan" userId="e2c7446dd3aca506" providerId="LiveId" clId="{3EF9577D-976B-4F3B-A83E-D045FFB6D1D7}" dt="2022-06-21T18:45:32.630" v="21"/>
          <pc:sldLayoutMkLst>
            <pc:docMk/>
            <pc:sldMasterMk cId="1077742512" sldId="2147483779"/>
            <pc:sldLayoutMk cId="1745533989" sldId="2147483787"/>
          </pc:sldLayoutMkLst>
        </pc:sldLayoutChg>
        <pc:sldLayoutChg chg="setBg">
          <pc:chgData name="Jim McGowan" userId="e2c7446dd3aca506" providerId="LiveId" clId="{3EF9577D-976B-4F3B-A83E-D045FFB6D1D7}" dt="2022-06-21T18:45:32.630" v="21"/>
          <pc:sldLayoutMkLst>
            <pc:docMk/>
            <pc:sldMasterMk cId="1077742512" sldId="2147483779"/>
            <pc:sldLayoutMk cId="589220059" sldId="2147483788"/>
          </pc:sldLayoutMkLst>
        </pc:sldLayoutChg>
        <pc:sldLayoutChg chg="setBg">
          <pc:chgData name="Jim McGowan" userId="e2c7446dd3aca506" providerId="LiveId" clId="{3EF9577D-976B-4F3B-A83E-D045FFB6D1D7}" dt="2022-06-21T18:45:32.630" v="21"/>
          <pc:sldLayoutMkLst>
            <pc:docMk/>
            <pc:sldMasterMk cId="1077742512" sldId="2147483779"/>
            <pc:sldLayoutMk cId="2485195241" sldId="2147483789"/>
          </pc:sldLayoutMkLst>
        </pc:sldLayoutChg>
        <pc:sldLayoutChg chg="setBg">
          <pc:chgData name="Jim McGowan" userId="e2c7446dd3aca506" providerId="LiveId" clId="{3EF9577D-976B-4F3B-A83E-D045FFB6D1D7}" dt="2022-06-21T18:45:32.630" v="21"/>
          <pc:sldLayoutMkLst>
            <pc:docMk/>
            <pc:sldMasterMk cId="1077742512" sldId="2147483779"/>
            <pc:sldLayoutMk cId="2101892178" sldId="2147483790"/>
          </pc:sldLayoutMkLst>
        </pc:sldLayoutChg>
        <pc:sldLayoutChg chg="addSp delSp setBg">
          <pc:chgData name="Jim McGowan" userId="e2c7446dd3aca506" providerId="LiveId" clId="{3EF9577D-976B-4F3B-A83E-D045FFB6D1D7}" dt="2022-06-21T18:45:39.034" v="34"/>
          <pc:sldLayoutMkLst>
            <pc:docMk/>
            <pc:sldMasterMk cId="1077742512" sldId="2147483779"/>
            <pc:sldLayoutMk cId="1398799193" sldId="2147483791"/>
          </pc:sldLayoutMkLst>
          <pc:spChg chg="add del">
            <ac:chgData name="Jim McGowan" userId="e2c7446dd3aca506" providerId="LiveId" clId="{3EF9577D-976B-4F3B-A83E-D045FFB6D1D7}" dt="2022-06-21T18:45:39.034" v="34"/>
            <ac:spMkLst>
              <pc:docMk/>
              <pc:sldMasterMk cId="1077742512" sldId="2147483779"/>
              <pc:sldLayoutMk cId="1398799193" sldId="2147483791"/>
              <ac:spMk id="2" creationId="{00000000-0000-0000-0000-000000000000}"/>
            </ac:spMkLst>
          </pc:spChg>
          <pc:spChg chg="add del">
            <ac:chgData name="Jim McGowan" userId="e2c7446dd3aca506" providerId="LiveId" clId="{3EF9577D-976B-4F3B-A83E-D045FFB6D1D7}" dt="2022-06-21T18:45:39.034" v="34"/>
            <ac:spMkLst>
              <pc:docMk/>
              <pc:sldMasterMk cId="1077742512" sldId="2147483779"/>
              <pc:sldLayoutMk cId="1398799193" sldId="2147483791"/>
              <ac:spMk id="3" creationId="{00000000-0000-0000-0000-000000000000}"/>
            </ac:spMkLst>
          </pc:spChg>
        </pc:sldLayoutChg>
        <pc:sldLayoutChg chg="setBg">
          <pc:chgData name="Jim McGowan" userId="e2c7446dd3aca506" providerId="LiveId" clId="{3EF9577D-976B-4F3B-A83E-D045FFB6D1D7}" dt="2022-06-21T18:45:32.630" v="21"/>
          <pc:sldLayoutMkLst>
            <pc:docMk/>
            <pc:sldMasterMk cId="1077742512" sldId="2147483779"/>
            <pc:sldLayoutMk cId="4039895316" sldId="2147483792"/>
          </pc:sldLayoutMkLst>
        </pc:sldLayoutChg>
        <pc:sldLayoutChg chg="setBg">
          <pc:chgData name="Jim McGowan" userId="e2c7446dd3aca506" providerId="LiveId" clId="{3EF9577D-976B-4F3B-A83E-D045FFB6D1D7}" dt="2022-06-21T18:45:32.630" v="21"/>
          <pc:sldLayoutMkLst>
            <pc:docMk/>
            <pc:sldMasterMk cId="1077742512" sldId="2147483779"/>
            <pc:sldLayoutMk cId="1483017491" sldId="2147483793"/>
          </pc:sldLayoutMkLst>
        </pc:sldLayoutChg>
        <pc:sldLayoutChg chg="setBg">
          <pc:chgData name="Jim McGowan" userId="e2c7446dd3aca506" providerId="LiveId" clId="{3EF9577D-976B-4F3B-A83E-D045FFB6D1D7}" dt="2022-06-21T18:45:32.630" v="21"/>
          <pc:sldLayoutMkLst>
            <pc:docMk/>
            <pc:sldMasterMk cId="1077742512" sldId="2147483779"/>
            <pc:sldLayoutMk cId="2443681466" sldId="2147483794"/>
          </pc:sldLayoutMkLst>
        </pc:sldLayoutChg>
        <pc:sldLayoutChg chg="setBg">
          <pc:chgData name="Jim McGowan" userId="e2c7446dd3aca506" providerId="LiveId" clId="{3EF9577D-976B-4F3B-A83E-D045FFB6D1D7}" dt="2022-06-21T18:45:32.630" v="21"/>
          <pc:sldLayoutMkLst>
            <pc:docMk/>
            <pc:sldMasterMk cId="1077742512" sldId="2147483779"/>
            <pc:sldLayoutMk cId="301454813" sldId="2147483795"/>
          </pc:sldLayoutMkLst>
        </pc:sldLayoutChg>
      </pc:sldMasterChg>
      <pc:sldMasterChg chg="setBg modSldLayout">
        <pc:chgData name="Jim McGowan" userId="e2c7446dd3aca506" providerId="LiveId" clId="{3EF9577D-976B-4F3B-A83E-D045FFB6D1D7}" dt="2022-06-21T18:45:32.630" v="21"/>
        <pc:sldMasterMkLst>
          <pc:docMk/>
          <pc:sldMasterMk cId="2626713074" sldId="2147483796"/>
        </pc:sldMasterMkLst>
        <pc:sldLayoutChg chg="setBg">
          <pc:chgData name="Jim McGowan" userId="e2c7446dd3aca506" providerId="LiveId" clId="{3EF9577D-976B-4F3B-A83E-D045FFB6D1D7}" dt="2022-06-21T18:45:32.630" v="21"/>
          <pc:sldLayoutMkLst>
            <pc:docMk/>
            <pc:sldMasterMk cId="2626713074" sldId="2147483796"/>
            <pc:sldLayoutMk cId="345408870" sldId="2147483797"/>
          </pc:sldLayoutMkLst>
        </pc:sldLayoutChg>
        <pc:sldLayoutChg chg="setBg">
          <pc:chgData name="Jim McGowan" userId="e2c7446dd3aca506" providerId="LiveId" clId="{3EF9577D-976B-4F3B-A83E-D045FFB6D1D7}" dt="2022-06-21T18:45:32.630" v="21"/>
          <pc:sldLayoutMkLst>
            <pc:docMk/>
            <pc:sldMasterMk cId="2626713074" sldId="2147483796"/>
            <pc:sldLayoutMk cId="3720421945" sldId="2147483798"/>
          </pc:sldLayoutMkLst>
        </pc:sldLayoutChg>
        <pc:sldLayoutChg chg="setBg">
          <pc:chgData name="Jim McGowan" userId="e2c7446dd3aca506" providerId="LiveId" clId="{3EF9577D-976B-4F3B-A83E-D045FFB6D1D7}" dt="2022-06-21T18:45:32.630" v="21"/>
          <pc:sldLayoutMkLst>
            <pc:docMk/>
            <pc:sldMasterMk cId="2626713074" sldId="2147483796"/>
            <pc:sldLayoutMk cId="3907151737" sldId="2147483799"/>
          </pc:sldLayoutMkLst>
        </pc:sldLayoutChg>
        <pc:sldLayoutChg chg="setBg">
          <pc:chgData name="Jim McGowan" userId="e2c7446dd3aca506" providerId="LiveId" clId="{3EF9577D-976B-4F3B-A83E-D045FFB6D1D7}" dt="2022-06-21T18:45:32.630" v="21"/>
          <pc:sldLayoutMkLst>
            <pc:docMk/>
            <pc:sldMasterMk cId="2626713074" sldId="2147483796"/>
            <pc:sldLayoutMk cId="3585229153" sldId="2147483800"/>
          </pc:sldLayoutMkLst>
        </pc:sldLayoutChg>
        <pc:sldLayoutChg chg="setBg">
          <pc:chgData name="Jim McGowan" userId="e2c7446dd3aca506" providerId="LiveId" clId="{3EF9577D-976B-4F3B-A83E-D045FFB6D1D7}" dt="2022-06-21T18:45:32.630" v="21"/>
          <pc:sldLayoutMkLst>
            <pc:docMk/>
            <pc:sldMasterMk cId="2626713074" sldId="2147483796"/>
            <pc:sldLayoutMk cId="2329208986" sldId="2147483801"/>
          </pc:sldLayoutMkLst>
        </pc:sldLayoutChg>
        <pc:sldLayoutChg chg="setBg">
          <pc:chgData name="Jim McGowan" userId="e2c7446dd3aca506" providerId="LiveId" clId="{3EF9577D-976B-4F3B-A83E-D045FFB6D1D7}" dt="2022-06-21T18:45:32.630" v="21"/>
          <pc:sldLayoutMkLst>
            <pc:docMk/>
            <pc:sldMasterMk cId="2626713074" sldId="2147483796"/>
            <pc:sldLayoutMk cId="2244887932" sldId="2147483802"/>
          </pc:sldLayoutMkLst>
        </pc:sldLayoutChg>
        <pc:sldLayoutChg chg="setBg">
          <pc:chgData name="Jim McGowan" userId="e2c7446dd3aca506" providerId="LiveId" clId="{3EF9577D-976B-4F3B-A83E-D045FFB6D1D7}" dt="2022-06-21T18:45:32.630" v="21"/>
          <pc:sldLayoutMkLst>
            <pc:docMk/>
            <pc:sldMasterMk cId="2626713074" sldId="2147483796"/>
            <pc:sldLayoutMk cId="2843213069" sldId="2147483803"/>
          </pc:sldLayoutMkLst>
        </pc:sldLayoutChg>
        <pc:sldLayoutChg chg="setBg">
          <pc:chgData name="Jim McGowan" userId="e2c7446dd3aca506" providerId="LiveId" clId="{3EF9577D-976B-4F3B-A83E-D045FFB6D1D7}" dt="2022-06-21T18:45:32.630" v="21"/>
          <pc:sldLayoutMkLst>
            <pc:docMk/>
            <pc:sldMasterMk cId="2626713074" sldId="2147483796"/>
            <pc:sldLayoutMk cId="931214918" sldId="2147483804"/>
          </pc:sldLayoutMkLst>
        </pc:sldLayoutChg>
        <pc:sldLayoutChg chg="setBg">
          <pc:chgData name="Jim McGowan" userId="e2c7446dd3aca506" providerId="LiveId" clId="{3EF9577D-976B-4F3B-A83E-D045FFB6D1D7}" dt="2022-06-21T18:45:32.630" v="21"/>
          <pc:sldLayoutMkLst>
            <pc:docMk/>
            <pc:sldMasterMk cId="2626713074" sldId="2147483796"/>
            <pc:sldLayoutMk cId="3504647463" sldId="2147483805"/>
          </pc:sldLayoutMkLst>
        </pc:sldLayoutChg>
        <pc:sldLayoutChg chg="setBg">
          <pc:chgData name="Jim McGowan" userId="e2c7446dd3aca506" providerId="LiveId" clId="{3EF9577D-976B-4F3B-A83E-D045FFB6D1D7}" dt="2022-06-21T18:45:32.630" v="21"/>
          <pc:sldLayoutMkLst>
            <pc:docMk/>
            <pc:sldMasterMk cId="2626713074" sldId="2147483796"/>
            <pc:sldLayoutMk cId="2521015980" sldId="2147483806"/>
          </pc:sldLayoutMkLst>
        </pc:sldLayoutChg>
        <pc:sldLayoutChg chg="setBg">
          <pc:chgData name="Jim McGowan" userId="e2c7446dd3aca506" providerId="LiveId" clId="{3EF9577D-976B-4F3B-A83E-D045FFB6D1D7}" dt="2022-06-21T18:45:32.630" v="21"/>
          <pc:sldLayoutMkLst>
            <pc:docMk/>
            <pc:sldMasterMk cId="2626713074" sldId="2147483796"/>
            <pc:sldLayoutMk cId="594054896" sldId="2147483807"/>
          </pc:sldLayoutMkLst>
        </pc:sldLayoutChg>
      </pc:sldMasterChg>
    </pc:docChg>
  </pc:docChgLst>
  <pc:docChgLst>
    <pc:chgData name="Jim McGowan" userId="e2c7446dd3aca506" providerId="LiveId" clId="{EBB00E43-0B8F-4663-A487-980ED89BE46E}"/>
    <pc:docChg chg="undo redo custSel addSld delSld modSld replTag delTag">
      <pc:chgData name="Jim McGowan" userId="e2c7446dd3aca506" providerId="LiveId" clId="{EBB00E43-0B8F-4663-A487-980ED89BE46E}" dt="2022-09-19T18:28:33.554" v="790"/>
      <pc:docMkLst>
        <pc:docMk/>
      </pc:docMkLst>
      <pc:sldChg chg="addSp delSp modSp mod">
        <pc:chgData name="Jim McGowan" userId="e2c7446dd3aca506" providerId="LiveId" clId="{EBB00E43-0B8F-4663-A487-980ED89BE46E}" dt="2022-09-19T17:30:11.720" v="17" actId="14100"/>
        <pc:sldMkLst>
          <pc:docMk/>
          <pc:sldMk cId="2813543190" sldId="264"/>
        </pc:sldMkLst>
        <pc:picChg chg="del mod">
          <ac:chgData name="Jim McGowan" userId="e2c7446dd3aca506" providerId="LiveId" clId="{EBB00E43-0B8F-4663-A487-980ED89BE46E}" dt="2022-09-19T17:29:46.916" v="10" actId="478"/>
          <ac:picMkLst>
            <pc:docMk/>
            <pc:sldMk cId="2813543190" sldId="264"/>
            <ac:picMk id="2" creationId="{A4668AB2-4235-4E6C-A04A-30EA26FD31C9}"/>
          </ac:picMkLst>
        </pc:picChg>
        <pc:picChg chg="del mod">
          <ac:chgData name="Jim McGowan" userId="e2c7446dd3aca506" providerId="LiveId" clId="{EBB00E43-0B8F-4663-A487-980ED89BE46E}" dt="2022-09-19T17:29:46.916" v="10" actId="478"/>
          <ac:picMkLst>
            <pc:docMk/>
            <pc:sldMk cId="2813543190" sldId="264"/>
            <ac:picMk id="3" creationId="{EA73529A-D517-4444-AEEE-44CB3785A3A7}"/>
          </ac:picMkLst>
        </pc:picChg>
        <pc:picChg chg="add mod">
          <ac:chgData name="Jim McGowan" userId="e2c7446dd3aca506" providerId="LiveId" clId="{EBB00E43-0B8F-4663-A487-980ED89BE46E}" dt="2022-09-19T17:30:11.720" v="17" actId="14100"/>
          <ac:picMkLst>
            <pc:docMk/>
            <pc:sldMk cId="2813543190" sldId="264"/>
            <ac:picMk id="5" creationId="{C011B330-CB32-1944-8EC7-2C46C04DCD32}"/>
          </ac:picMkLst>
        </pc:picChg>
        <pc:picChg chg="mod">
          <ac:chgData name="Jim McGowan" userId="e2c7446dd3aca506" providerId="LiveId" clId="{EBB00E43-0B8F-4663-A487-980ED89BE46E}" dt="2022-09-19T17:29:14.543" v="3" actId="1076"/>
          <ac:picMkLst>
            <pc:docMk/>
            <pc:sldMk cId="2813543190" sldId="264"/>
            <ac:picMk id="6" creationId="{00000000-0000-0000-0000-000000000000}"/>
          </ac:picMkLst>
        </pc:picChg>
      </pc:sldChg>
      <pc:sldChg chg="modSp mod">
        <pc:chgData name="Jim McGowan" userId="e2c7446dd3aca506" providerId="LiveId" clId="{EBB00E43-0B8F-4663-A487-980ED89BE46E}" dt="2022-09-19T18:22:29.653" v="665" actId="1035"/>
        <pc:sldMkLst>
          <pc:docMk/>
          <pc:sldMk cId="2678074726" sldId="304"/>
        </pc:sldMkLst>
        <pc:picChg chg="mod">
          <ac:chgData name="Jim McGowan" userId="e2c7446dd3aca506" providerId="LiveId" clId="{EBB00E43-0B8F-4663-A487-980ED89BE46E}" dt="2022-09-19T18:22:29.653" v="665" actId="1035"/>
          <ac:picMkLst>
            <pc:docMk/>
            <pc:sldMk cId="2678074726" sldId="304"/>
            <ac:picMk id="4" creationId="{00000000-0000-0000-0000-000000000000}"/>
          </ac:picMkLst>
        </pc:picChg>
      </pc:sldChg>
      <pc:sldChg chg="modSp mod">
        <pc:chgData name="Jim McGowan" userId="e2c7446dd3aca506" providerId="LiveId" clId="{EBB00E43-0B8F-4663-A487-980ED89BE46E}" dt="2022-09-19T18:24:44.548" v="738" actId="2710"/>
        <pc:sldMkLst>
          <pc:docMk/>
          <pc:sldMk cId="857681227" sldId="305"/>
        </pc:sldMkLst>
        <pc:spChg chg="mod">
          <ac:chgData name="Jim McGowan" userId="e2c7446dd3aca506" providerId="LiveId" clId="{EBB00E43-0B8F-4663-A487-980ED89BE46E}" dt="2022-09-19T18:24:44.548" v="738" actId="2710"/>
          <ac:spMkLst>
            <pc:docMk/>
            <pc:sldMk cId="857681227" sldId="305"/>
            <ac:spMk id="11267" creationId="{00000000-0000-0000-0000-000000000000}"/>
          </ac:spMkLst>
        </pc:spChg>
        <pc:picChg chg="mod">
          <ac:chgData name="Jim McGowan" userId="e2c7446dd3aca506" providerId="LiveId" clId="{EBB00E43-0B8F-4663-A487-980ED89BE46E}" dt="2022-09-19T18:23:55.426" v="725" actId="1037"/>
          <ac:picMkLst>
            <pc:docMk/>
            <pc:sldMk cId="857681227" sldId="305"/>
            <ac:picMk id="19460" creationId="{00000000-0000-0000-0000-000000000000}"/>
          </ac:picMkLst>
        </pc:picChg>
      </pc:sldChg>
      <pc:sldChg chg="modSp mod">
        <pc:chgData name="Jim McGowan" userId="e2c7446dd3aca506" providerId="LiveId" clId="{EBB00E43-0B8F-4663-A487-980ED89BE46E}" dt="2022-09-19T18:22:01.049" v="651" actId="12788"/>
        <pc:sldMkLst>
          <pc:docMk/>
          <pc:sldMk cId="1436336653" sldId="306"/>
        </pc:sldMkLst>
        <pc:picChg chg="mod">
          <ac:chgData name="Jim McGowan" userId="e2c7446dd3aca506" providerId="LiveId" clId="{EBB00E43-0B8F-4663-A487-980ED89BE46E}" dt="2022-09-19T18:22:01.049" v="651" actId="12788"/>
          <ac:picMkLst>
            <pc:docMk/>
            <pc:sldMk cId="1436336653" sldId="306"/>
            <ac:picMk id="5" creationId="{1657A76F-5834-453E-BBB4-751B057758D5}"/>
          </ac:picMkLst>
        </pc:picChg>
      </pc:sldChg>
      <pc:sldChg chg="modSp">
        <pc:chgData name="Jim McGowan" userId="e2c7446dd3aca506" providerId="LiveId" clId="{EBB00E43-0B8F-4663-A487-980ED89BE46E}" dt="2022-09-19T18:20:58.555" v="644"/>
        <pc:sldMkLst>
          <pc:docMk/>
          <pc:sldMk cId="2439081326" sldId="311"/>
        </pc:sldMkLst>
        <pc:graphicFrameChg chg="mod">
          <ac:chgData name="Jim McGowan" userId="e2c7446dd3aca506" providerId="LiveId" clId="{EBB00E43-0B8F-4663-A487-980ED89BE46E}" dt="2022-09-19T18:20:58.555" v="644"/>
          <ac:graphicFrameMkLst>
            <pc:docMk/>
            <pc:sldMk cId="2439081326" sldId="311"/>
            <ac:graphicFrameMk id="3" creationId="{BD8EF5B4-2590-F52F-DE85-9D5AD8400650}"/>
          </ac:graphicFrameMkLst>
        </pc:graphicFrameChg>
      </pc:sldChg>
      <pc:sldChg chg="modSp mod">
        <pc:chgData name="Jim McGowan" userId="e2c7446dd3aca506" providerId="LiveId" clId="{EBB00E43-0B8F-4663-A487-980ED89BE46E}" dt="2022-09-19T18:27:42.708" v="776" actId="1035"/>
        <pc:sldMkLst>
          <pc:docMk/>
          <pc:sldMk cId="3306846404" sldId="321"/>
        </pc:sldMkLst>
        <pc:spChg chg="mod">
          <ac:chgData name="Jim McGowan" userId="e2c7446dd3aca506" providerId="LiveId" clId="{EBB00E43-0B8F-4663-A487-980ED89BE46E}" dt="2022-09-19T18:27:42.708" v="776" actId="1035"/>
          <ac:spMkLst>
            <pc:docMk/>
            <pc:sldMk cId="3306846404" sldId="321"/>
            <ac:spMk id="28675" creationId="{00000000-0000-0000-0000-000000000000}"/>
          </ac:spMkLst>
        </pc:spChg>
        <pc:spChg chg="mod">
          <ac:chgData name="Jim McGowan" userId="e2c7446dd3aca506" providerId="LiveId" clId="{EBB00E43-0B8F-4663-A487-980ED89BE46E}" dt="2022-09-19T18:26:53.710" v="746" actId="255"/>
          <ac:spMkLst>
            <pc:docMk/>
            <pc:sldMk cId="3306846404" sldId="321"/>
            <ac:spMk id="76802" creationId="{00000000-0000-0000-0000-000000000000}"/>
          </ac:spMkLst>
        </pc:spChg>
        <pc:picChg chg="mod">
          <ac:chgData name="Jim McGowan" userId="e2c7446dd3aca506" providerId="LiveId" clId="{EBB00E43-0B8F-4663-A487-980ED89BE46E}" dt="2022-09-19T18:27:30.342" v="760" actId="14100"/>
          <ac:picMkLst>
            <pc:docMk/>
            <pc:sldMk cId="3306846404" sldId="321"/>
            <ac:picMk id="2" creationId="{A93C802D-1A3D-BB76-004B-4EBE32566864}"/>
          </ac:picMkLst>
        </pc:picChg>
      </pc:sldChg>
      <pc:sldChg chg="modSp mod">
        <pc:chgData name="Jim McGowan" userId="e2c7446dd3aca506" providerId="LiveId" clId="{EBB00E43-0B8F-4663-A487-980ED89BE46E}" dt="2022-09-19T18:28:25.921" v="788" actId="14100"/>
        <pc:sldMkLst>
          <pc:docMk/>
          <pc:sldMk cId="2862410065" sldId="323"/>
        </pc:sldMkLst>
        <pc:spChg chg="mod">
          <ac:chgData name="Jim McGowan" userId="e2c7446dd3aca506" providerId="LiveId" clId="{EBB00E43-0B8F-4663-A487-980ED89BE46E}" dt="2022-09-19T18:28:09.709" v="781" actId="404"/>
          <ac:spMkLst>
            <pc:docMk/>
            <pc:sldMk cId="2862410065" sldId="323"/>
            <ac:spMk id="29699" creationId="{00000000-0000-0000-0000-000000000000}"/>
          </ac:spMkLst>
        </pc:spChg>
        <pc:picChg chg="mod">
          <ac:chgData name="Jim McGowan" userId="e2c7446dd3aca506" providerId="LiveId" clId="{EBB00E43-0B8F-4663-A487-980ED89BE46E}" dt="2022-09-19T18:28:25.921" v="788" actId="14100"/>
          <ac:picMkLst>
            <pc:docMk/>
            <pc:sldMk cId="2862410065" sldId="323"/>
            <ac:picMk id="79876" creationId="{00000000-0000-0000-0000-000000000000}"/>
          </ac:picMkLst>
        </pc:picChg>
      </pc:sldChg>
      <pc:sldChg chg="modSp mod">
        <pc:chgData name="Jim McGowan" userId="e2c7446dd3aca506" providerId="LiveId" clId="{EBB00E43-0B8F-4663-A487-980ED89BE46E}" dt="2022-09-19T18:26:17.969" v="741" actId="14100"/>
        <pc:sldMkLst>
          <pc:docMk/>
          <pc:sldMk cId="887096459" sldId="324"/>
        </pc:sldMkLst>
        <pc:spChg chg="mod">
          <ac:chgData name="Jim McGowan" userId="e2c7446dd3aca506" providerId="LiveId" clId="{EBB00E43-0B8F-4663-A487-980ED89BE46E}" dt="2022-09-19T18:26:17.969" v="741" actId="14100"/>
          <ac:spMkLst>
            <pc:docMk/>
            <pc:sldMk cId="887096459" sldId="324"/>
            <ac:spMk id="27651" creationId="{00000000-0000-0000-0000-000000000000}"/>
          </ac:spMkLst>
        </pc:spChg>
      </pc:sldChg>
      <pc:sldChg chg="modSp mod">
        <pc:chgData name="Jim McGowan" userId="e2c7446dd3aca506" providerId="LiveId" clId="{EBB00E43-0B8F-4663-A487-980ED89BE46E}" dt="2022-09-19T18:03:57.294" v="371" actId="14100"/>
        <pc:sldMkLst>
          <pc:docMk/>
          <pc:sldMk cId="514213065" sldId="332"/>
        </pc:sldMkLst>
        <pc:spChg chg="mod">
          <ac:chgData name="Jim McGowan" userId="e2c7446dd3aca506" providerId="LiveId" clId="{EBB00E43-0B8F-4663-A487-980ED89BE46E}" dt="2022-09-19T18:03:57.294" v="371" actId="14100"/>
          <ac:spMkLst>
            <pc:docMk/>
            <pc:sldMk cId="514213065" sldId="332"/>
            <ac:spMk id="108547" creationId="{00000000-0000-0000-0000-000000000000}"/>
          </ac:spMkLst>
        </pc:spChg>
      </pc:sldChg>
      <pc:sldChg chg="modSp">
        <pc:chgData name="Jim McGowan" userId="e2c7446dd3aca506" providerId="LiveId" clId="{EBB00E43-0B8F-4663-A487-980ED89BE46E}" dt="2022-09-19T17:33:39.857" v="100" actId="108"/>
        <pc:sldMkLst>
          <pc:docMk/>
          <pc:sldMk cId="3367876758" sldId="393"/>
        </pc:sldMkLst>
        <pc:graphicFrameChg chg="mod">
          <ac:chgData name="Jim McGowan" userId="e2c7446dd3aca506" providerId="LiveId" clId="{EBB00E43-0B8F-4663-A487-980ED89BE46E}" dt="2022-09-19T17:33:39.857" v="100" actId="108"/>
          <ac:graphicFrameMkLst>
            <pc:docMk/>
            <pc:sldMk cId="3367876758" sldId="393"/>
            <ac:graphicFrameMk id="5" creationId="{1D235771-F347-4C46-8996-206487AAF82B}"/>
          </ac:graphicFrameMkLst>
        </pc:graphicFrameChg>
      </pc:sldChg>
      <pc:sldChg chg="delSp modSp del mod">
        <pc:chgData name="Jim McGowan" userId="e2c7446dd3aca506" providerId="LiveId" clId="{EBB00E43-0B8F-4663-A487-980ED89BE46E}" dt="2022-09-19T18:20:07.348" v="638" actId="47"/>
        <pc:sldMkLst>
          <pc:docMk/>
          <pc:sldMk cId="1762759335" sldId="399"/>
        </pc:sldMkLst>
        <pc:spChg chg="del">
          <ac:chgData name="Jim McGowan" userId="e2c7446dd3aca506" providerId="LiveId" clId="{EBB00E43-0B8F-4663-A487-980ED89BE46E}" dt="2022-09-19T18:05:50.391" v="379" actId="478"/>
          <ac:spMkLst>
            <pc:docMk/>
            <pc:sldMk cId="1762759335" sldId="399"/>
            <ac:spMk id="4" creationId="{856AA502-D22C-4101-89B4-F8E29A8E5C04}"/>
          </ac:spMkLst>
        </pc:spChg>
        <pc:graphicFrameChg chg="mod modGraphic">
          <ac:chgData name="Jim McGowan" userId="e2c7446dd3aca506" providerId="LiveId" clId="{EBB00E43-0B8F-4663-A487-980ED89BE46E}" dt="2022-09-19T18:06:53.440" v="469" actId="21"/>
          <ac:graphicFrameMkLst>
            <pc:docMk/>
            <pc:sldMk cId="1762759335" sldId="399"/>
            <ac:graphicFrameMk id="5168" creationId="{00000000-0000-0000-0000-000000000000}"/>
          </ac:graphicFrameMkLst>
        </pc:graphicFrameChg>
      </pc:sldChg>
      <pc:sldChg chg="del">
        <pc:chgData name="Jim McGowan" userId="e2c7446dd3aca506" providerId="LiveId" clId="{EBB00E43-0B8F-4663-A487-980ED89BE46E}" dt="2022-09-19T18:08:12.559" v="473" actId="47"/>
        <pc:sldMkLst>
          <pc:docMk/>
          <pc:sldMk cId="1361454431" sldId="400"/>
        </pc:sldMkLst>
      </pc:sldChg>
      <pc:sldChg chg="addSp modSp mod">
        <pc:chgData name="Jim McGowan" userId="e2c7446dd3aca506" providerId="LiveId" clId="{EBB00E43-0B8F-4663-A487-980ED89BE46E}" dt="2022-09-19T17:41:38.085" v="297" actId="114"/>
        <pc:sldMkLst>
          <pc:docMk/>
          <pc:sldMk cId="599583555" sldId="411"/>
        </pc:sldMkLst>
        <pc:spChg chg="add mod">
          <ac:chgData name="Jim McGowan" userId="e2c7446dd3aca506" providerId="LiveId" clId="{EBB00E43-0B8F-4663-A487-980ED89BE46E}" dt="2022-09-19T17:37:20.271" v="259" actId="313"/>
          <ac:spMkLst>
            <pc:docMk/>
            <pc:sldMk cId="599583555" sldId="411"/>
            <ac:spMk id="2" creationId="{6907197E-A294-C761-D9C1-171FF0720372}"/>
          </ac:spMkLst>
        </pc:spChg>
        <pc:spChg chg="mod">
          <ac:chgData name="Jim McGowan" userId="e2c7446dd3aca506" providerId="LiveId" clId="{EBB00E43-0B8F-4663-A487-980ED89BE46E}" dt="2022-09-19T17:41:38.085" v="297" actId="114"/>
          <ac:spMkLst>
            <pc:docMk/>
            <pc:sldMk cId="599583555" sldId="411"/>
            <ac:spMk id="7" creationId="{22256A44-908B-4BE1-87AC-A86B71C9C690}"/>
          </ac:spMkLst>
        </pc:spChg>
      </pc:sldChg>
      <pc:sldChg chg="addSp modSp mod">
        <pc:chgData name="Jim McGowan" userId="e2c7446dd3aca506" providerId="LiveId" clId="{EBB00E43-0B8F-4663-A487-980ED89BE46E}" dt="2022-09-19T18:00:59.062" v="341" actId="122"/>
        <pc:sldMkLst>
          <pc:docMk/>
          <pc:sldMk cId="744780574" sldId="412"/>
        </pc:sldMkLst>
        <pc:spChg chg="add mod">
          <ac:chgData name="Jim McGowan" userId="e2c7446dd3aca506" providerId="LiveId" clId="{EBB00E43-0B8F-4663-A487-980ED89BE46E}" dt="2022-09-19T18:00:59.062" v="341" actId="122"/>
          <ac:spMkLst>
            <pc:docMk/>
            <pc:sldMk cId="744780574" sldId="412"/>
            <ac:spMk id="3" creationId="{2767CEB5-5C65-0A01-90AA-2D1E0F044F81}"/>
          </ac:spMkLst>
        </pc:spChg>
        <pc:spChg chg="mod">
          <ac:chgData name="Jim McGowan" userId="e2c7446dd3aca506" providerId="LiveId" clId="{EBB00E43-0B8F-4663-A487-980ED89BE46E}" dt="2022-09-19T17:49:15.571" v="309" actId="404"/>
          <ac:spMkLst>
            <pc:docMk/>
            <pc:sldMk cId="744780574" sldId="412"/>
            <ac:spMk id="7" creationId="{22256A44-908B-4BE1-87AC-A86B71C9C690}"/>
          </ac:spMkLst>
        </pc:spChg>
      </pc:sldChg>
      <pc:sldChg chg="modSp mod">
        <pc:chgData name="Jim McGowan" userId="e2c7446dd3aca506" providerId="LiveId" clId="{EBB00E43-0B8F-4663-A487-980ED89BE46E}" dt="2022-09-19T18:02:23.681" v="354" actId="255"/>
        <pc:sldMkLst>
          <pc:docMk/>
          <pc:sldMk cId="3045316092" sldId="413"/>
        </pc:sldMkLst>
        <pc:spChg chg="mod">
          <ac:chgData name="Jim McGowan" userId="e2c7446dd3aca506" providerId="LiveId" clId="{EBB00E43-0B8F-4663-A487-980ED89BE46E}" dt="2022-09-19T18:02:23.681" v="354" actId="255"/>
          <ac:spMkLst>
            <pc:docMk/>
            <pc:sldMk cId="3045316092" sldId="413"/>
            <ac:spMk id="2" creationId="{5BEDD1AF-BCC4-47C7-B7C2-08D35C50D95F}"/>
          </ac:spMkLst>
        </pc:spChg>
      </pc:sldChg>
      <pc:sldChg chg="modSp mod">
        <pc:chgData name="Jim McGowan" userId="e2c7446dd3aca506" providerId="LiveId" clId="{EBB00E43-0B8F-4663-A487-980ED89BE46E}" dt="2022-09-19T18:03:27.145" v="364" actId="108"/>
        <pc:sldMkLst>
          <pc:docMk/>
          <pc:sldMk cId="3382728402" sldId="414"/>
        </pc:sldMkLst>
        <pc:spChg chg="mod">
          <ac:chgData name="Jim McGowan" userId="e2c7446dd3aca506" providerId="LiveId" clId="{EBB00E43-0B8F-4663-A487-980ED89BE46E}" dt="2022-09-19T18:02:43.947" v="357" actId="123"/>
          <ac:spMkLst>
            <pc:docMk/>
            <pc:sldMk cId="3382728402" sldId="414"/>
            <ac:spMk id="2" creationId="{5BEDD1AF-BCC4-47C7-B7C2-08D35C50D95F}"/>
          </ac:spMkLst>
        </pc:spChg>
        <pc:spChg chg="mod">
          <ac:chgData name="Jim McGowan" userId="e2c7446dd3aca506" providerId="LiveId" clId="{EBB00E43-0B8F-4663-A487-980ED89BE46E}" dt="2022-09-19T18:03:27.145" v="364" actId="108"/>
          <ac:spMkLst>
            <pc:docMk/>
            <pc:sldMk cId="3382728402" sldId="414"/>
            <ac:spMk id="4" creationId="{D5675034-C339-4C6D-862A-196806129B90}"/>
          </ac:spMkLst>
        </pc:spChg>
      </pc:sldChg>
      <pc:sldChg chg="modSp mod">
        <pc:chgData name="Jim McGowan" userId="e2c7446dd3aca506" providerId="LiveId" clId="{EBB00E43-0B8F-4663-A487-980ED89BE46E}" dt="2022-09-19T17:32:56.152" v="78" actId="108"/>
        <pc:sldMkLst>
          <pc:docMk/>
          <pc:sldMk cId="1972019827" sldId="431"/>
        </pc:sldMkLst>
        <pc:spChg chg="mod">
          <ac:chgData name="Jim McGowan" userId="e2c7446dd3aca506" providerId="LiveId" clId="{EBB00E43-0B8F-4663-A487-980ED89BE46E}" dt="2022-09-19T17:32:56.152" v="78" actId="108"/>
          <ac:spMkLst>
            <pc:docMk/>
            <pc:sldMk cId="1972019827" sldId="431"/>
            <ac:spMk id="2" creationId="{52FD8573-2201-494E-966E-BADF6C9BA711}"/>
          </ac:spMkLst>
        </pc:spChg>
      </pc:sldChg>
      <pc:sldChg chg="addSp modSp mod">
        <pc:chgData name="Jim McGowan" userId="e2c7446dd3aca506" providerId="LiveId" clId="{EBB00E43-0B8F-4663-A487-980ED89BE46E}" dt="2022-09-19T17:31:35.905" v="67" actId="12788"/>
        <pc:sldMkLst>
          <pc:docMk/>
          <pc:sldMk cId="3904377026" sldId="460"/>
        </pc:sldMkLst>
        <pc:picChg chg="add mod">
          <ac:chgData name="Jim McGowan" userId="e2c7446dd3aca506" providerId="LiveId" clId="{EBB00E43-0B8F-4663-A487-980ED89BE46E}" dt="2022-09-19T17:31:35.905" v="67" actId="12788"/>
          <ac:picMkLst>
            <pc:docMk/>
            <pc:sldMk cId="3904377026" sldId="460"/>
            <ac:picMk id="3" creationId="{E7C2C6FE-3912-FEA0-41C0-9633BAC6F96B}"/>
          </ac:picMkLst>
        </pc:picChg>
      </pc:sldChg>
      <pc:sldChg chg="modSp mod">
        <pc:chgData name="Jim McGowan" userId="e2c7446dd3aca506" providerId="LiveId" clId="{EBB00E43-0B8F-4663-A487-980ED89BE46E}" dt="2022-09-19T17:28:48.143" v="0" actId="108"/>
        <pc:sldMkLst>
          <pc:docMk/>
          <pc:sldMk cId="435788199" sldId="3296"/>
        </pc:sldMkLst>
        <pc:spChg chg="mod">
          <ac:chgData name="Jim McGowan" userId="e2c7446dd3aca506" providerId="LiveId" clId="{EBB00E43-0B8F-4663-A487-980ED89BE46E}" dt="2022-09-19T17:28:48.143" v="0" actId="108"/>
          <ac:spMkLst>
            <pc:docMk/>
            <pc:sldMk cId="435788199" sldId="3296"/>
            <ac:spMk id="3" creationId="{00000000-0000-0000-0000-000000000000}"/>
          </ac:spMkLst>
        </pc:spChg>
      </pc:sldChg>
      <pc:sldChg chg="delSp modSp add mod">
        <pc:chgData name="Jim McGowan" userId="e2c7446dd3aca506" providerId="LiveId" clId="{EBB00E43-0B8F-4663-A487-980ED89BE46E}" dt="2022-09-19T18:21:04.484" v="647" actId="108"/>
        <pc:sldMkLst>
          <pc:docMk/>
          <pc:sldMk cId="2244199609" sldId="4903"/>
        </pc:sldMkLst>
        <pc:spChg chg="del">
          <ac:chgData name="Jim McGowan" userId="e2c7446dd3aca506" providerId="LiveId" clId="{EBB00E43-0B8F-4663-A487-980ED89BE46E}" dt="2022-09-19T18:08:23.348" v="476" actId="478"/>
          <ac:spMkLst>
            <pc:docMk/>
            <pc:sldMk cId="2244199609" sldId="4903"/>
            <ac:spMk id="5" creationId="{C946C81D-0830-4F29-9D6E-F7CA9E66EB93}"/>
          </ac:spMkLst>
        </pc:spChg>
        <pc:graphicFrameChg chg="mod modGraphic">
          <ac:chgData name="Jim McGowan" userId="e2c7446dd3aca506" providerId="LiveId" clId="{EBB00E43-0B8F-4663-A487-980ED89BE46E}" dt="2022-09-19T18:21:04.484" v="647" actId="108"/>
          <ac:graphicFrameMkLst>
            <pc:docMk/>
            <pc:sldMk cId="2244199609" sldId="4903"/>
            <ac:graphicFrameMk id="3" creationId="{BD8EF5B4-2590-F52F-DE85-9D5AD840065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F57C8-72BC-4B58-B779-7E667390F35F}"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gm:t>
    </dgm:pt>
    <dgm:pt modelId="{8082FED0-2443-4A18-A34F-8BBFFDF7CBAE}" type="parTrans" cxnId="{8F8CEB5E-6273-4E07-B1C1-290383184C60}">
      <dgm:prSet/>
      <dgm:spPr/>
      <dgm:t>
        <a:bodyPr/>
        <a:lstStyle/>
        <a:p>
          <a:endParaRPr lang="en-US" sz="2400"/>
        </a:p>
      </dgm:t>
    </dgm:pt>
    <dgm:pt modelId="{4AD387AF-09B6-4B26-A14D-5790CD73BD3F}" type="sibTrans" cxnId="{8F8CEB5E-6273-4E07-B1C1-290383184C60}">
      <dgm:prSet/>
      <dgm:spPr/>
      <dgm:t>
        <a:bodyPr/>
        <a:lstStyle/>
        <a:p>
          <a:endParaRPr lang="en-US" sz="2400"/>
        </a:p>
      </dgm:t>
    </dgm:pt>
    <dgm:pt modelId="{8B1F671C-AD9C-49E0-A8E5-D7AD71321479}">
      <dgm:prSet phldrT="[Text]" custT="1"/>
      <dgm:spPr/>
      <dgm:t>
        <a:bodyPr/>
        <a:lstStyle/>
        <a:p>
          <a:r>
            <a:rPr lang="en-US" sz="2400" dirty="0"/>
            <a:t>Conditions of the Covenant</a:t>
          </a:r>
        </a:p>
      </dgm:t>
    </dgm:pt>
    <dgm:pt modelId="{DF57733B-4D40-4E4B-8782-F9024CCE6474}" type="parTrans" cxnId="{1FA73E33-0501-4560-B6B7-14C7D6A0B321}">
      <dgm:prSet/>
      <dgm:spPr/>
      <dgm:t>
        <a:bodyPr/>
        <a:lstStyle/>
        <a:p>
          <a:endParaRPr lang="en-US" sz="2400"/>
        </a:p>
      </dgm:t>
    </dgm:pt>
    <dgm:pt modelId="{EB99FDC6-D899-4A23-924A-734646D4CACF}" type="sibTrans" cxnId="{1FA73E33-0501-4560-B6B7-14C7D6A0B321}">
      <dgm:prSet/>
      <dgm:spPr/>
      <dgm:t>
        <a:bodyPr/>
        <a:lstStyle/>
        <a:p>
          <a:endParaRPr lang="en-US" sz="2400"/>
        </a:p>
      </dgm:t>
    </dgm:pt>
    <dgm:pt modelId="{26D22D2D-3370-4E61-A8E4-1389FFCB3BE9}">
      <dgm:prSet phldrT="[Text]" custT="1"/>
      <dgm:spPr/>
      <dgm:t>
        <a:bodyPr/>
        <a:lstStyle/>
        <a:p>
          <a:r>
            <a:rPr lang="en-US" sz="2400" dirty="0"/>
            <a:t>God and Noah as the representative for mankind</a:t>
          </a:r>
        </a:p>
      </dgm:t>
    </dgm:pt>
    <dgm:pt modelId="{F3E2C93B-6F64-44BB-8CC5-97A1D7669C88}" type="parTrans" cxnId="{8C5E7045-76E4-4621-9496-C5208A963303}">
      <dgm:prSet/>
      <dgm:spPr/>
      <dgm:t>
        <a:bodyPr/>
        <a:lstStyle/>
        <a:p>
          <a:endParaRPr lang="en-US" sz="2400"/>
        </a:p>
      </dgm:t>
    </dgm:pt>
    <dgm:pt modelId="{7948F59D-9331-4193-883A-AB183A10C2E8}" type="sibTrans" cxnId="{8C5E7045-76E4-4621-9496-C5208A963303}">
      <dgm:prSet/>
      <dgm:spPr/>
      <dgm:t>
        <a:bodyPr/>
        <a:lstStyle/>
        <a:p>
          <a:endParaRPr lang="en-US" sz="2400"/>
        </a:p>
      </dgm:t>
    </dgm:pt>
    <dgm:pt modelId="{11056074-EB0F-4ED8-86AB-BA21B2FF0E18}">
      <dgm:prSet phldrT="[Text]" custT="1"/>
      <dgm:spPr/>
      <dgm:t>
        <a:bodyPr/>
        <a:lstStyle/>
        <a:p>
          <a:r>
            <a:rPr lang="en-US" sz="2400" dirty="0"/>
            <a:t>Rainbow</a:t>
          </a:r>
        </a:p>
      </dgm:t>
    </dgm:pt>
    <dgm:pt modelId="{6822A12D-ED01-403C-B368-7519B45D96A5}" type="parTrans" cxnId="{B70C2350-7485-4191-AB43-B0F93AACD2D1}">
      <dgm:prSet/>
      <dgm:spPr/>
      <dgm:t>
        <a:bodyPr/>
        <a:lstStyle/>
        <a:p>
          <a:endParaRPr lang="en-US" sz="2400"/>
        </a:p>
      </dgm:t>
    </dgm:pt>
    <dgm:pt modelId="{C2A1F133-3836-4134-AB0F-97A0CB59F2FA}" type="sibTrans" cxnId="{B70C2350-7485-4191-AB43-B0F93AACD2D1}">
      <dgm:prSet/>
      <dgm:spPr/>
      <dgm:t>
        <a:bodyPr/>
        <a:lstStyle/>
        <a:p>
          <a:endParaRPr lang="en-US" sz="2400"/>
        </a:p>
      </dgm:t>
    </dgm:pt>
    <dgm:pt modelId="{76FA4F6C-D034-423E-BB46-555C446AD965}">
      <dgm:prSet phldrT="[Text]" custT="1"/>
      <dgm:spPr/>
      <dgm:t>
        <a:bodyPr/>
        <a:lstStyle/>
        <a:p>
          <a:r>
            <a:rPr lang="en-US" sz="2400" kern="1200" dirty="0"/>
            <a:t>Be fruitful, multiply and fill the earth</a:t>
          </a:r>
        </a:p>
      </dgm:t>
    </dgm:pt>
    <dgm:pt modelId="{593204E1-98BD-429E-BC40-5B065F66EABF}" type="parTrans" cxnId="{13377F76-58BB-48AB-BE6E-3497647C2A7A}">
      <dgm:prSet/>
      <dgm:spPr/>
      <dgm:t>
        <a:bodyPr/>
        <a:lstStyle/>
        <a:p>
          <a:endParaRPr lang="en-US" sz="2400"/>
        </a:p>
      </dgm:t>
    </dgm:pt>
    <dgm:pt modelId="{0A8FAB55-9F89-47B3-97ED-B15B8D127751}" type="sibTrans" cxnId="{13377F76-58BB-48AB-BE6E-3497647C2A7A}">
      <dgm:prSet/>
      <dgm:spPr/>
      <dgm:t>
        <a:bodyPr/>
        <a:lstStyle/>
        <a:p>
          <a:endParaRPr lang="en-US" sz="2400"/>
        </a:p>
      </dgm:t>
    </dgm:pt>
    <dgm:pt modelId="{BECBC51B-8D7E-4362-8A40-DAA8D19E64FC}">
      <dgm:prSet phldrT="[Text]" custT="1"/>
      <dgm:spPr/>
      <dgm:t>
        <a:bodyPr/>
        <a:lstStyle/>
        <a:p>
          <a:r>
            <a:rPr lang="en-US" sz="2400" dirty="0"/>
            <a:t>Token of the Covenant</a:t>
          </a:r>
        </a:p>
      </dgm:t>
    </dgm:pt>
    <dgm:pt modelId="{A6112B5D-48C1-449B-ABD5-2BF37B8AC7BE}" type="sibTrans" cxnId="{3E05FF73-D22A-4C13-9BC7-887BFBA4BEC4}">
      <dgm:prSet/>
      <dgm:spPr/>
      <dgm:t>
        <a:bodyPr/>
        <a:lstStyle/>
        <a:p>
          <a:endParaRPr lang="en-US" sz="2400"/>
        </a:p>
      </dgm:t>
    </dgm:pt>
    <dgm:pt modelId="{2B398300-CFCE-4F75-852B-B1ED1AFF7BA7}" type="parTrans" cxnId="{3E05FF73-D22A-4C13-9BC7-887BFBA4BEC4}">
      <dgm:prSet/>
      <dgm:spPr/>
      <dgm:t>
        <a:bodyPr/>
        <a:lstStyle/>
        <a:p>
          <a:endParaRPr lang="en-US" sz="2400"/>
        </a:p>
      </dgm:t>
    </dgm:pt>
    <dgm:pt modelId="{5AD45C16-0826-4A18-9E20-30C7217F5E08}">
      <dgm:prSet custT="1"/>
      <dgm:spPr/>
      <dgm:t>
        <a:bodyPr/>
        <a:lstStyle/>
        <a:p>
          <a:r>
            <a:rPr lang="en-US" sz="2400" kern="1200" dirty="0">
              <a:solidFill>
                <a:prstClr val="black">
                  <a:hueOff val="0"/>
                  <a:satOff val="0"/>
                  <a:lumOff val="0"/>
                  <a:alphaOff val="0"/>
                </a:prstClr>
              </a:solidFill>
              <a:latin typeface="Calibri" panose="020F0502020204030204"/>
              <a:ea typeface="+mn-ea"/>
              <a:cs typeface="+mn-cs"/>
            </a:rPr>
            <a:t>Mankind to be feared by animals</a:t>
          </a:r>
        </a:p>
      </dgm:t>
    </dgm:pt>
    <dgm:pt modelId="{C87B9F5F-8EAA-48B3-9F84-C906989DCF4E}" type="parTrans" cxnId="{67157277-FDA5-4C80-97F9-AED7DE826FC5}">
      <dgm:prSet/>
      <dgm:spPr/>
      <dgm:t>
        <a:bodyPr/>
        <a:lstStyle/>
        <a:p>
          <a:endParaRPr lang="en-US"/>
        </a:p>
      </dgm:t>
    </dgm:pt>
    <dgm:pt modelId="{77731A8C-87B0-46AF-9215-B2810EDFD18E}" type="sibTrans" cxnId="{67157277-FDA5-4C80-97F9-AED7DE826FC5}">
      <dgm:prSet/>
      <dgm:spPr/>
      <dgm:t>
        <a:bodyPr/>
        <a:lstStyle/>
        <a:p>
          <a:endParaRPr lang="en-US"/>
        </a:p>
      </dgm:t>
    </dgm:pt>
    <dgm:pt modelId="{F5764E98-2122-45A7-A578-E306E68CF3B9}">
      <dgm:prSet custT="1"/>
      <dgm:spPr/>
      <dgm:t>
        <a:bodyPr/>
        <a:lstStyle/>
        <a:p>
          <a:r>
            <a:rPr lang="en-US" sz="2400" kern="1200" dirty="0">
              <a:solidFill>
                <a:prstClr val="black">
                  <a:hueOff val="0"/>
                  <a:satOff val="0"/>
                  <a:lumOff val="0"/>
                  <a:alphaOff val="0"/>
                </a:prstClr>
              </a:solidFill>
              <a:latin typeface="Calibri" panose="020F0502020204030204"/>
              <a:ea typeface="+mn-ea"/>
              <a:cs typeface="+mn-cs"/>
            </a:rPr>
            <a:t>Mankind allowed to eat meat</a:t>
          </a:r>
        </a:p>
      </dgm:t>
    </dgm:pt>
    <dgm:pt modelId="{F54C14B1-77BD-4B4A-9BBC-339FA74699AF}" type="parTrans" cxnId="{5854FB62-171A-4DDF-B582-34272CE819D9}">
      <dgm:prSet/>
      <dgm:spPr/>
      <dgm:t>
        <a:bodyPr/>
        <a:lstStyle/>
        <a:p>
          <a:endParaRPr lang="en-US"/>
        </a:p>
      </dgm:t>
    </dgm:pt>
    <dgm:pt modelId="{18CD801B-5289-49B2-89E5-7A6115D024E2}" type="sibTrans" cxnId="{5854FB62-171A-4DDF-B582-34272CE819D9}">
      <dgm:prSet/>
      <dgm:spPr/>
      <dgm:t>
        <a:bodyPr/>
        <a:lstStyle/>
        <a:p>
          <a:endParaRPr lang="en-US"/>
        </a:p>
      </dgm:t>
    </dgm:pt>
    <dgm:pt modelId="{6CCDEBBF-D75E-40FD-B3D7-F1F78D04B207}">
      <dgm:prSet custT="1"/>
      <dgm:spPr/>
      <dgm:t>
        <a:bodyPr/>
        <a:lstStyle/>
        <a:p>
          <a:r>
            <a:rPr lang="en-US" sz="2400" kern="1200" dirty="0">
              <a:solidFill>
                <a:prstClr val="black">
                  <a:hueOff val="0"/>
                  <a:satOff val="0"/>
                  <a:lumOff val="0"/>
                  <a:alphaOff val="0"/>
                </a:prstClr>
              </a:solidFill>
              <a:latin typeface="Calibri" panose="020F0502020204030204"/>
              <a:ea typeface="+mn-ea"/>
              <a:cs typeface="+mn-cs"/>
            </a:rPr>
            <a:t>Mankind not to eat or drink blood</a:t>
          </a:r>
        </a:p>
      </dgm:t>
    </dgm:pt>
    <dgm:pt modelId="{60AA61F9-2885-4302-B534-9BC2671F835C}" type="parTrans" cxnId="{66D417A3-9467-4D88-A175-291DD2603922}">
      <dgm:prSet/>
      <dgm:spPr/>
      <dgm:t>
        <a:bodyPr/>
        <a:lstStyle/>
        <a:p>
          <a:endParaRPr lang="en-US"/>
        </a:p>
      </dgm:t>
    </dgm:pt>
    <dgm:pt modelId="{D09A9F80-17C0-4434-A153-0505420B63C3}" type="sibTrans" cxnId="{66D417A3-9467-4D88-A175-291DD2603922}">
      <dgm:prSet/>
      <dgm:spPr/>
      <dgm:t>
        <a:bodyPr/>
        <a:lstStyle/>
        <a:p>
          <a:endParaRPr lang="en-US"/>
        </a:p>
      </dgm:t>
    </dgm:pt>
    <dgm:pt modelId="{BDC1EA72-E4AE-4880-9C5E-7B788681554C}">
      <dgm:prSet custT="1"/>
      <dgm:spPr/>
      <dgm:t>
        <a:bodyPr/>
        <a:lstStyle/>
        <a:p>
          <a:r>
            <a:rPr lang="en-US" sz="2400" kern="1200" dirty="0">
              <a:solidFill>
                <a:prstClr val="black">
                  <a:hueOff val="0"/>
                  <a:satOff val="0"/>
                  <a:lumOff val="0"/>
                  <a:alphaOff val="0"/>
                </a:prstClr>
              </a:solidFill>
              <a:latin typeface="Calibri" panose="020F0502020204030204"/>
              <a:ea typeface="+mn-ea"/>
              <a:cs typeface="+mn-cs"/>
            </a:rPr>
            <a:t>Institution of capital punishment</a:t>
          </a:r>
        </a:p>
      </dgm:t>
    </dgm:pt>
    <dgm:pt modelId="{2A0F85F5-E65A-4938-8875-57C633C9B13E}" type="parTrans" cxnId="{351D03BC-FDC0-4796-8AA7-79703C6C618F}">
      <dgm:prSet/>
      <dgm:spPr/>
      <dgm:t>
        <a:bodyPr/>
        <a:lstStyle/>
        <a:p>
          <a:endParaRPr lang="en-US"/>
        </a:p>
      </dgm:t>
    </dgm:pt>
    <dgm:pt modelId="{07BB884D-238A-4699-A9DE-6A1383F9573A}" type="sibTrans" cxnId="{351D03BC-FDC0-4796-8AA7-79703C6C618F}">
      <dgm:prSet/>
      <dgm:spPr/>
      <dgm:t>
        <a:bodyPr/>
        <a:lstStyle/>
        <a:p>
          <a:endParaRPr lang="en-US"/>
        </a:p>
      </dgm:t>
    </dgm:pt>
    <dgm:pt modelId="{9D23AB72-A205-441B-ABA9-4B6DF10824DF}">
      <dgm:prSet custT="1"/>
      <dgm:spPr/>
      <dgm:t>
        <a:bodyPr/>
        <a:lstStyle/>
        <a:p>
          <a:r>
            <a:rPr lang="en-US" sz="2400" kern="1200" dirty="0">
              <a:solidFill>
                <a:prstClr val="black">
                  <a:hueOff val="0"/>
                  <a:satOff val="0"/>
                  <a:lumOff val="0"/>
                  <a:alphaOff val="0"/>
                </a:prstClr>
              </a:solidFill>
              <a:latin typeface="Calibri" panose="020F0502020204030204"/>
              <a:ea typeface="+mn-ea"/>
              <a:cs typeface="+mn-cs"/>
            </a:rPr>
            <a:t>Never again a universal flood</a:t>
          </a:r>
        </a:p>
      </dgm:t>
    </dgm:pt>
    <dgm:pt modelId="{79097B0B-9A09-4D32-9992-6F779E40CB0B}" type="parTrans" cxnId="{D1CFFD53-B4E2-47E2-AF69-B7248671C53D}">
      <dgm:prSet/>
      <dgm:spPr/>
      <dgm:t>
        <a:bodyPr/>
        <a:lstStyle/>
        <a:p>
          <a:endParaRPr lang="en-US"/>
        </a:p>
      </dgm:t>
    </dgm:pt>
    <dgm:pt modelId="{8C69C37D-11EE-4C67-993B-3C8CA194FC98}" type="sibTrans" cxnId="{D1CFFD53-B4E2-47E2-AF69-B7248671C53D}">
      <dgm:prSet/>
      <dgm:spPr/>
      <dgm:t>
        <a:bodyPr/>
        <a:lstStyle/>
        <a:p>
          <a:endParaRPr lang="en-US"/>
        </a:p>
      </dgm:t>
    </dgm:pt>
    <dgm:pt modelId="{C452C523-A781-4073-82F6-4AA7487EFA45}" type="pres">
      <dgm:prSet presAssocID="{713F57C8-72BC-4B58-B779-7E667390F35F}" presName="linear" presStyleCnt="0">
        <dgm:presLayoutVars>
          <dgm:dir/>
          <dgm:animLvl val="lvl"/>
          <dgm:resizeHandles val="exact"/>
        </dgm:presLayoutVars>
      </dgm:prSet>
      <dgm:spPr/>
    </dgm:pt>
    <dgm:pt modelId="{7BC5E090-99DB-472D-8306-C2F795B5A161}" type="pres">
      <dgm:prSet presAssocID="{4161DF53-A287-4C5D-A72D-C62691D2152B}" presName="parentLin" presStyleCnt="0"/>
      <dgm:spPr/>
    </dgm:pt>
    <dgm:pt modelId="{ECCDCED3-3A37-46BA-B7B2-C7CC1ECEF559}" type="pres">
      <dgm:prSet presAssocID="{4161DF53-A287-4C5D-A72D-C62691D2152B}" presName="parentLeftMargin" presStyleLbl="node1" presStyleIdx="0" presStyleCnt="3"/>
      <dgm:spPr/>
    </dgm:pt>
    <dgm:pt modelId="{C7737CFE-9990-497B-87A3-4FC85CE87FFD}" type="pres">
      <dgm:prSet presAssocID="{4161DF53-A287-4C5D-A72D-C62691D2152B}" presName="parentText" presStyleLbl="node1" presStyleIdx="0" presStyleCnt="3" custScaleY="209933">
        <dgm:presLayoutVars>
          <dgm:chMax val="0"/>
          <dgm:bulletEnabled val="1"/>
        </dgm:presLayoutVars>
      </dgm:prSet>
      <dgm:spPr/>
    </dgm:pt>
    <dgm:pt modelId="{0FC3364D-8C61-40B2-A297-906BC41105E5}" type="pres">
      <dgm:prSet presAssocID="{4161DF53-A287-4C5D-A72D-C62691D2152B}" presName="negativeSpace" presStyleCnt="0"/>
      <dgm:spPr/>
    </dgm:pt>
    <dgm:pt modelId="{9DED2BD7-F008-439D-A26C-9B97454FD679}" type="pres">
      <dgm:prSet presAssocID="{4161DF53-A287-4C5D-A72D-C62691D2152B}" presName="childText" presStyleLbl="conFgAcc1" presStyleIdx="0" presStyleCnt="3">
        <dgm:presLayoutVars>
          <dgm:bulletEnabled val="1"/>
        </dgm:presLayoutVars>
      </dgm:prSet>
      <dgm:spPr/>
    </dgm:pt>
    <dgm:pt modelId="{39024FF3-27D1-4D4D-85AA-06484A150983}" type="pres">
      <dgm:prSet presAssocID="{4AD387AF-09B6-4B26-A14D-5790CD73BD3F}" presName="spaceBetweenRectangles" presStyleCnt="0"/>
      <dgm:spPr/>
    </dgm:pt>
    <dgm:pt modelId="{FE0986B9-2AC6-4052-ACD0-4E678497D945}" type="pres">
      <dgm:prSet presAssocID="{8B1F671C-AD9C-49E0-A8E5-D7AD71321479}" presName="parentLin" presStyleCnt="0"/>
      <dgm:spPr/>
    </dgm:pt>
    <dgm:pt modelId="{6BC1F0BD-9174-46B9-933A-64B6989547AA}" type="pres">
      <dgm:prSet presAssocID="{8B1F671C-AD9C-49E0-A8E5-D7AD71321479}" presName="parentLeftMargin" presStyleLbl="node1" presStyleIdx="0" presStyleCnt="3"/>
      <dgm:spPr/>
    </dgm:pt>
    <dgm:pt modelId="{4F7BF6E4-65EC-4E68-A7BB-E9718CC58E07}" type="pres">
      <dgm:prSet presAssocID="{8B1F671C-AD9C-49E0-A8E5-D7AD71321479}" presName="parentText" presStyleLbl="node1" presStyleIdx="1" presStyleCnt="3" custScaleY="228102">
        <dgm:presLayoutVars>
          <dgm:chMax val="0"/>
          <dgm:bulletEnabled val="1"/>
        </dgm:presLayoutVars>
      </dgm:prSet>
      <dgm:spPr/>
    </dgm:pt>
    <dgm:pt modelId="{298B35A3-B516-4F4B-B299-24B1F290E4B1}" type="pres">
      <dgm:prSet presAssocID="{8B1F671C-AD9C-49E0-A8E5-D7AD71321479}" presName="negativeSpace" presStyleCnt="0"/>
      <dgm:spPr/>
    </dgm:pt>
    <dgm:pt modelId="{A5EA3792-83DC-4B15-9444-6F1BD60E05AA}" type="pres">
      <dgm:prSet presAssocID="{8B1F671C-AD9C-49E0-A8E5-D7AD71321479}" presName="childText" presStyleLbl="conFgAcc1" presStyleIdx="1" presStyleCnt="3">
        <dgm:presLayoutVars>
          <dgm:bulletEnabled val="1"/>
        </dgm:presLayoutVars>
      </dgm:prSet>
      <dgm:spPr/>
    </dgm:pt>
    <dgm:pt modelId="{D6224E3F-DA0B-485E-A197-59FF688F31F7}" type="pres">
      <dgm:prSet presAssocID="{EB99FDC6-D899-4A23-924A-734646D4CACF}" presName="spaceBetweenRectangles" presStyleCnt="0"/>
      <dgm:spPr/>
    </dgm:pt>
    <dgm:pt modelId="{37929F8E-2B62-4DA0-9E65-EBA77678F3B8}" type="pres">
      <dgm:prSet presAssocID="{BECBC51B-8D7E-4362-8A40-DAA8D19E64FC}" presName="parentLin" presStyleCnt="0"/>
      <dgm:spPr/>
    </dgm:pt>
    <dgm:pt modelId="{10DFBCB4-01CD-4F18-9ED2-A792CB895597}" type="pres">
      <dgm:prSet presAssocID="{BECBC51B-8D7E-4362-8A40-DAA8D19E64FC}" presName="parentLeftMargin" presStyleLbl="node1" presStyleIdx="1" presStyleCnt="3"/>
      <dgm:spPr/>
    </dgm:pt>
    <dgm:pt modelId="{C71D8CB0-78A7-4A1A-B848-320C41CDCDCC}" type="pres">
      <dgm:prSet presAssocID="{BECBC51B-8D7E-4362-8A40-DAA8D19E64FC}" presName="parentText" presStyleLbl="node1" presStyleIdx="2" presStyleCnt="3" custScaleY="154733">
        <dgm:presLayoutVars>
          <dgm:chMax val="0"/>
          <dgm:bulletEnabled val="1"/>
        </dgm:presLayoutVars>
      </dgm:prSet>
      <dgm:spPr/>
    </dgm:pt>
    <dgm:pt modelId="{6A51D159-0B2D-45CB-91CB-5E173BD8F80F}" type="pres">
      <dgm:prSet presAssocID="{BECBC51B-8D7E-4362-8A40-DAA8D19E64FC}" presName="negativeSpace" presStyleCnt="0"/>
      <dgm:spPr/>
    </dgm:pt>
    <dgm:pt modelId="{F791723E-F2B4-401A-9523-0CFF7325C71F}" type="pres">
      <dgm:prSet presAssocID="{BECBC51B-8D7E-4362-8A40-DAA8D19E64FC}" presName="childText" presStyleLbl="conFgAcc1" presStyleIdx="2" presStyleCnt="3">
        <dgm:presLayoutVars>
          <dgm:bulletEnabled val="1"/>
        </dgm:presLayoutVars>
      </dgm:prSet>
      <dgm:spPr/>
    </dgm:pt>
  </dgm:ptLst>
  <dgm:cxnLst>
    <dgm:cxn modelId="{12DD9C05-150B-46B7-9093-399CEC697065}" type="presOf" srcId="{BDC1EA72-E4AE-4880-9C5E-7B788681554C}" destId="{A5EA3792-83DC-4B15-9444-6F1BD60E05AA}" srcOrd="0" destOrd="4" presId="urn:microsoft.com/office/officeart/2005/8/layout/list1"/>
    <dgm:cxn modelId="{D995D120-3089-4FF3-9190-0B81797B65FD}" type="presOf" srcId="{BECBC51B-8D7E-4362-8A40-DAA8D19E64FC}" destId="{10DFBCB4-01CD-4F18-9ED2-A792CB895597}" srcOrd="0" destOrd="0" presId="urn:microsoft.com/office/officeart/2005/8/layout/list1"/>
    <dgm:cxn modelId="{FDBDAF28-5DCA-44AE-A4A0-2359A6042CB2}" type="presOf" srcId="{713F57C8-72BC-4B58-B779-7E667390F35F}" destId="{C452C523-A781-4073-82F6-4AA7487EFA45}" srcOrd="0" destOrd="0" presId="urn:microsoft.com/office/officeart/2005/8/layout/list1"/>
    <dgm:cxn modelId="{1FA73E33-0501-4560-B6B7-14C7D6A0B321}" srcId="{713F57C8-72BC-4B58-B779-7E667390F35F}" destId="{8B1F671C-AD9C-49E0-A8E5-D7AD71321479}" srcOrd="1" destOrd="0" parTransId="{DF57733B-4D40-4E4B-8782-F9024CCE6474}" sibTransId="{EB99FDC6-D899-4A23-924A-734646D4CACF}"/>
    <dgm:cxn modelId="{1E8C4B36-D80B-4003-8338-9775759B1A58}" type="presOf" srcId="{11056074-EB0F-4ED8-86AB-BA21B2FF0E18}" destId="{F791723E-F2B4-401A-9523-0CFF7325C71F}" srcOrd="0" destOrd="0" presId="urn:microsoft.com/office/officeart/2005/8/layout/list1"/>
    <dgm:cxn modelId="{B232263A-06FD-4DC3-B4AD-074EBCCE1522}" type="presOf" srcId="{BECBC51B-8D7E-4362-8A40-DAA8D19E64FC}" destId="{C71D8CB0-78A7-4A1A-B848-320C41CDCDCC}" srcOrd="1" destOrd="0" presId="urn:microsoft.com/office/officeart/2005/8/layout/list1"/>
    <dgm:cxn modelId="{8F8CEB5E-6273-4E07-B1C1-290383184C60}" srcId="{713F57C8-72BC-4B58-B779-7E667390F35F}" destId="{4161DF53-A287-4C5D-A72D-C62691D2152B}" srcOrd="0" destOrd="0" parTransId="{8082FED0-2443-4A18-A34F-8BBFFDF7CBAE}" sibTransId="{4AD387AF-09B6-4B26-A14D-5790CD73BD3F}"/>
    <dgm:cxn modelId="{5854FB62-171A-4DDF-B582-34272CE819D9}" srcId="{8B1F671C-AD9C-49E0-A8E5-D7AD71321479}" destId="{F5764E98-2122-45A7-A578-E306E68CF3B9}" srcOrd="2" destOrd="0" parTransId="{F54C14B1-77BD-4B4A-9BBC-339FA74699AF}" sibTransId="{18CD801B-5289-49B2-89E5-7A6115D024E2}"/>
    <dgm:cxn modelId="{8C5E7045-76E4-4621-9496-C5208A963303}" srcId="{4161DF53-A287-4C5D-A72D-C62691D2152B}" destId="{26D22D2D-3370-4E61-A8E4-1389FFCB3BE9}" srcOrd="0" destOrd="0" parTransId="{F3E2C93B-6F64-44BB-8CC5-97A1D7669C88}" sibTransId="{7948F59D-9331-4193-883A-AB183A10C2E8}"/>
    <dgm:cxn modelId="{6A01DB6F-C7C1-4C09-AECF-1187E4185EFE}" type="presOf" srcId="{5AD45C16-0826-4A18-9E20-30C7217F5E08}" destId="{A5EA3792-83DC-4B15-9444-6F1BD60E05AA}" srcOrd="0" destOrd="1" presId="urn:microsoft.com/office/officeart/2005/8/layout/list1"/>
    <dgm:cxn modelId="{B70C2350-7485-4191-AB43-B0F93AACD2D1}" srcId="{BECBC51B-8D7E-4362-8A40-DAA8D19E64FC}" destId="{11056074-EB0F-4ED8-86AB-BA21B2FF0E18}" srcOrd="0" destOrd="0" parTransId="{6822A12D-ED01-403C-B368-7519B45D96A5}" sibTransId="{C2A1F133-3836-4134-AB0F-97A0CB59F2FA}"/>
    <dgm:cxn modelId="{D1CFFD53-B4E2-47E2-AF69-B7248671C53D}" srcId="{8B1F671C-AD9C-49E0-A8E5-D7AD71321479}" destId="{9D23AB72-A205-441B-ABA9-4B6DF10824DF}" srcOrd="5" destOrd="0" parTransId="{79097B0B-9A09-4D32-9992-6F779E40CB0B}" sibTransId="{8C69C37D-11EE-4C67-993B-3C8CA194FC98}"/>
    <dgm:cxn modelId="{3E05FF73-D22A-4C13-9BC7-887BFBA4BEC4}" srcId="{713F57C8-72BC-4B58-B779-7E667390F35F}" destId="{BECBC51B-8D7E-4362-8A40-DAA8D19E64FC}" srcOrd="2" destOrd="0" parTransId="{2B398300-CFCE-4F75-852B-B1ED1AFF7BA7}" sibTransId="{A6112B5D-48C1-449B-ABD5-2BF37B8AC7BE}"/>
    <dgm:cxn modelId="{13377F76-58BB-48AB-BE6E-3497647C2A7A}" srcId="{8B1F671C-AD9C-49E0-A8E5-D7AD71321479}" destId="{76FA4F6C-D034-423E-BB46-555C446AD965}" srcOrd="0" destOrd="0" parTransId="{593204E1-98BD-429E-BC40-5B065F66EABF}" sibTransId="{0A8FAB55-9F89-47B3-97ED-B15B8D127751}"/>
    <dgm:cxn modelId="{67157277-FDA5-4C80-97F9-AED7DE826FC5}" srcId="{8B1F671C-AD9C-49E0-A8E5-D7AD71321479}" destId="{5AD45C16-0826-4A18-9E20-30C7217F5E08}" srcOrd="1" destOrd="0" parTransId="{C87B9F5F-8EAA-48B3-9F84-C906989DCF4E}" sibTransId="{77731A8C-87B0-46AF-9215-B2810EDFD18E}"/>
    <dgm:cxn modelId="{2C72F959-7D7A-44CB-8FA7-3D13048AA885}" type="presOf" srcId="{8B1F671C-AD9C-49E0-A8E5-D7AD71321479}" destId="{6BC1F0BD-9174-46B9-933A-64B6989547AA}" srcOrd="0" destOrd="0" presId="urn:microsoft.com/office/officeart/2005/8/layout/list1"/>
    <dgm:cxn modelId="{A285147E-2F95-4127-B19C-5B86DC05E085}" type="presOf" srcId="{4161DF53-A287-4C5D-A72D-C62691D2152B}" destId="{ECCDCED3-3A37-46BA-B7B2-C7CC1ECEF559}" srcOrd="0" destOrd="0" presId="urn:microsoft.com/office/officeart/2005/8/layout/list1"/>
    <dgm:cxn modelId="{0896E280-8276-43E4-8F95-99C58BBA140A}" type="presOf" srcId="{8B1F671C-AD9C-49E0-A8E5-D7AD71321479}" destId="{4F7BF6E4-65EC-4E68-A7BB-E9718CC58E07}" srcOrd="1" destOrd="0" presId="urn:microsoft.com/office/officeart/2005/8/layout/list1"/>
    <dgm:cxn modelId="{36A6659B-B0A9-4D00-8FD0-55598DEA9183}" type="presOf" srcId="{9D23AB72-A205-441B-ABA9-4B6DF10824DF}" destId="{A5EA3792-83DC-4B15-9444-6F1BD60E05AA}" srcOrd="0" destOrd="5" presId="urn:microsoft.com/office/officeart/2005/8/layout/list1"/>
    <dgm:cxn modelId="{66D417A3-9467-4D88-A175-291DD2603922}" srcId="{8B1F671C-AD9C-49E0-A8E5-D7AD71321479}" destId="{6CCDEBBF-D75E-40FD-B3D7-F1F78D04B207}" srcOrd="3" destOrd="0" parTransId="{60AA61F9-2885-4302-B534-9BC2671F835C}" sibTransId="{D09A9F80-17C0-4434-A153-0505420B63C3}"/>
    <dgm:cxn modelId="{B13B03B8-E504-4732-B29D-70B59EA034DC}" type="presOf" srcId="{6CCDEBBF-D75E-40FD-B3D7-F1F78D04B207}" destId="{A5EA3792-83DC-4B15-9444-6F1BD60E05AA}" srcOrd="0" destOrd="3" presId="urn:microsoft.com/office/officeart/2005/8/layout/list1"/>
    <dgm:cxn modelId="{351D03BC-FDC0-4796-8AA7-79703C6C618F}" srcId="{8B1F671C-AD9C-49E0-A8E5-D7AD71321479}" destId="{BDC1EA72-E4AE-4880-9C5E-7B788681554C}" srcOrd="4" destOrd="0" parTransId="{2A0F85F5-E65A-4938-8875-57C633C9B13E}" sibTransId="{07BB884D-238A-4699-A9DE-6A1383F9573A}"/>
    <dgm:cxn modelId="{15F3E8C9-739A-48AD-979C-8BD567A76FD1}" type="presOf" srcId="{76FA4F6C-D034-423E-BB46-555C446AD965}" destId="{A5EA3792-83DC-4B15-9444-6F1BD60E05AA}" srcOrd="0" destOrd="0" presId="urn:microsoft.com/office/officeart/2005/8/layout/list1"/>
    <dgm:cxn modelId="{52C3F3D1-0F03-4D9C-885A-1E7048000CB2}" type="presOf" srcId="{4161DF53-A287-4C5D-A72D-C62691D2152B}" destId="{C7737CFE-9990-497B-87A3-4FC85CE87FFD}" srcOrd="1" destOrd="0" presId="urn:microsoft.com/office/officeart/2005/8/layout/list1"/>
    <dgm:cxn modelId="{14BBA8D5-58B4-4D7C-8B31-21A6B94CB23B}" type="presOf" srcId="{F5764E98-2122-45A7-A578-E306E68CF3B9}" destId="{A5EA3792-83DC-4B15-9444-6F1BD60E05AA}" srcOrd="0" destOrd="2" presId="urn:microsoft.com/office/officeart/2005/8/layout/list1"/>
    <dgm:cxn modelId="{8CF1DEDD-32E5-47A6-B656-0222078EB895}" type="presOf" srcId="{26D22D2D-3370-4E61-A8E4-1389FFCB3BE9}" destId="{9DED2BD7-F008-439D-A26C-9B97454FD679}" srcOrd="0" destOrd="0" presId="urn:microsoft.com/office/officeart/2005/8/layout/list1"/>
    <dgm:cxn modelId="{7694F7DE-C7D0-407A-B925-C9688C655A46}" type="presParOf" srcId="{C452C523-A781-4073-82F6-4AA7487EFA45}" destId="{7BC5E090-99DB-472D-8306-C2F795B5A161}" srcOrd="0" destOrd="0" presId="urn:microsoft.com/office/officeart/2005/8/layout/list1"/>
    <dgm:cxn modelId="{A078512B-7113-4C7C-A30F-7290E8AAF2E1}" type="presParOf" srcId="{7BC5E090-99DB-472D-8306-C2F795B5A161}" destId="{ECCDCED3-3A37-46BA-B7B2-C7CC1ECEF559}" srcOrd="0" destOrd="0" presId="urn:microsoft.com/office/officeart/2005/8/layout/list1"/>
    <dgm:cxn modelId="{79742963-A063-4781-86E2-C560FF974396}" type="presParOf" srcId="{7BC5E090-99DB-472D-8306-C2F795B5A161}" destId="{C7737CFE-9990-497B-87A3-4FC85CE87FFD}" srcOrd="1" destOrd="0" presId="urn:microsoft.com/office/officeart/2005/8/layout/list1"/>
    <dgm:cxn modelId="{1406E40F-342A-4742-B62F-D15364003E2E}" type="presParOf" srcId="{C452C523-A781-4073-82F6-4AA7487EFA45}" destId="{0FC3364D-8C61-40B2-A297-906BC41105E5}" srcOrd="1" destOrd="0" presId="urn:microsoft.com/office/officeart/2005/8/layout/list1"/>
    <dgm:cxn modelId="{DECB7553-3A8C-4B65-B6EF-39E50B6EFEAC}" type="presParOf" srcId="{C452C523-A781-4073-82F6-4AA7487EFA45}" destId="{9DED2BD7-F008-439D-A26C-9B97454FD679}" srcOrd="2" destOrd="0" presId="urn:microsoft.com/office/officeart/2005/8/layout/list1"/>
    <dgm:cxn modelId="{5598572A-81E3-4396-BD52-D8ADA6F6CD14}" type="presParOf" srcId="{C452C523-A781-4073-82F6-4AA7487EFA45}" destId="{39024FF3-27D1-4D4D-85AA-06484A150983}" srcOrd="3" destOrd="0" presId="urn:microsoft.com/office/officeart/2005/8/layout/list1"/>
    <dgm:cxn modelId="{20F765DD-5157-4268-BC94-A8B90CA61F92}" type="presParOf" srcId="{C452C523-A781-4073-82F6-4AA7487EFA45}" destId="{FE0986B9-2AC6-4052-ACD0-4E678497D945}" srcOrd="4" destOrd="0" presId="urn:microsoft.com/office/officeart/2005/8/layout/list1"/>
    <dgm:cxn modelId="{614D7497-7A26-4898-96F8-7235219FF88A}" type="presParOf" srcId="{FE0986B9-2AC6-4052-ACD0-4E678497D945}" destId="{6BC1F0BD-9174-46B9-933A-64B6989547AA}" srcOrd="0" destOrd="0" presId="urn:microsoft.com/office/officeart/2005/8/layout/list1"/>
    <dgm:cxn modelId="{E9AAAF76-4523-4A9D-8799-EB3B8EBCA34C}" type="presParOf" srcId="{FE0986B9-2AC6-4052-ACD0-4E678497D945}" destId="{4F7BF6E4-65EC-4E68-A7BB-E9718CC58E07}" srcOrd="1" destOrd="0" presId="urn:microsoft.com/office/officeart/2005/8/layout/list1"/>
    <dgm:cxn modelId="{19B1BD78-C560-407D-9B56-EF9EFC2E5032}" type="presParOf" srcId="{C452C523-A781-4073-82F6-4AA7487EFA45}" destId="{298B35A3-B516-4F4B-B299-24B1F290E4B1}" srcOrd="5" destOrd="0" presId="urn:microsoft.com/office/officeart/2005/8/layout/list1"/>
    <dgm:cxn modelId="{3E1EA4AD-2930-404A-A70B-D99E9F9C1ECA}" type="presParOf" srcId="{C452C523-A781-4073-82F6-4AA7487EFA45}" destId="{A5EA3792-83DC-4B15-9444-6F1BD60E05AA}" srcOrd="6" destOrd="0" presId="urn:microsoft.com/office/officeart/2005/8/layout/list1"/>
    <dgm:cxn modelId="{A169F85A-4DBA-4015-96CF-BFF49BD981F4}" type="presParOf" srcId="{C452C523-A781-4073-82F6-4AA7487EFA45}" destId="{D6224E3F-DA0B-485E-A197-59FF688F31F7}" srcOrd="7" destOrd="0" presId="urn:microsoft.com/office/officeart/2005/8/layout/list1"/>
    <dgm:cxn modelId="{3C6A853F-EEF2-47C8-91E3-549E053BD676}" type="presParOf" srcId="{C452C523-A781-4073-82F6-4AA7487EFA45}" destId="{37929F8E-2B62-4DA0-9E65-EBA77678F3B8}" srcOrd="8" destOrd="0" presId="urn:microsoft.com/office/officeart/2005/8/layout/list1"/>
    <dgm:cxn modelId="{B4866C70-BCFA-4356-BFA7-25D348832B1C}" type="presParOf" srcId="{37929F8E-2B62-4DA0-9E65-EBA77678F3B8}" destId="{10DFBCB4-01CD-4F18-9ED2-A792CB895597}" srcOrd="0" destOrd="0" presId="urn:microsoft.com/office/officeart/2005/8/layout/list1"/>
    <dgm:cxn modelId="{287BCC37-B47A-44EA-9E76-6A8D6FE3EDD1}" type="presParOf" srcId="{37929F8E-2B62-4DA0-9E65-EBA77678F3B8}" destId="{C71D8CB0-78A7-4A1A-B848-320C41CDCDCC}" srcOrd="1" destOrd="0" presId="urn:microsoft.com/office/officeart/2005/8/layout/list1"/>
    <dgm:cxn modelId="{17171839-CB6E-45E6-BF09-7AF2BFE879EA}" type="presParOf" srcId="{C452C523-A781-4073-82F6-4AA7487EFA45}" destId="{6A51D159-0B2D-45CB-91CB-5E173BD8F80F}" srcOrd="9" destOrd="0" presId="urn:microsoft.com/office/officeart/2005/8/layout/list1"/>
    <dgm:cxn modelId="{EF01DBB9-7B17-4C12-BD69-1289BF255266}" type="presParOf" srcId="{C452C523-A781-4073-82F6-4AA7487EFA45}" destId="{F791723E-F2B4-401A-9523-0CFF7325C71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a:xfrm>
          <a:off x="5119" y="115478"/>
          <a:ext cx="2618720" cy="801900"/>
        </a:xfrm>
      </dgm:spPr>
      <dgm:t>
        <a:bodyPr/>
        <a:lstStyle/>
        <a:p>
          <a:pPr algn="ctr">
            <a:buNone/>
          </a:pPr>
          <a:r>
            <a:rPr lang="en-US" sz="2400" b="1" dirty="0">
              <a:latin typeface="Calibri" panose="020F0502020204030204"/>
              <a:ea typeface="+mn-ea"/>
              <a:cs typeface="+mn-cs"/>
            </a:rPr>
            <a:t>Man’s</a:t>
          </a:r>
          <a:r>
            <a:rPr lang="en-US" sz="2400" dirty="0">
              <a:latin typeface="Calibri" panose="020F0502020204030204"/>
              <a:ea typeface="+mn-ea"/>
              <a:cs typeface="+mn-cs"/>
            </a:rPr>
            <a:t> </a:t>
          </a:r>
          <a:r>
            <a:rPr lang="en-US" sz="2400" b="1" u="sng" dirty="0">
              <a:latin typeface="Calibri" panose="020F0502020204030204"/>
              <a:ea typeface="+mn-ea"/>
              <a:cs typeface="+mn-cs"/>
            </a:rPr>
            <a:t>Responsibilities</a:t>
          </a:r>
        </a:p>
      </dgm:t>
    </dgm:pt>
    <dgm:pt modelId="{8082FED0-2443-4A18-A34F-8BBFFDF7CBAE}" type="parTrans" cxnId="{8F8CEB5E-6273-4E07-B1C1-290383184C60}">
      <dgm:prSet/>
      <dgm:spPr/>
      <dgm:t>
        <a:bodyPr/>
        <a:lstStyle/>
        <a:p>
          <a:endParaRPr lang="en-US" sz="2400"/>
        </a:p>
      </dgm:t>
    </dgm:pt>
    <dgm:pt modelId="{4AD387AF-09B6-4B26-A14D-5790CD73BD3F}" type="sibTrans" cxnId="{8F8CEB5E-6273-4E07-B1C1-290383184C60}">
      <dgm:prSet/>
      <dgm:spPr/>
      <dgm:t>
        <a:bodyPr/>
        <a:lstStyle/>
        <a:p>
          <a:endParaRPr lang="en-US" sz="2400"/>
        </a:p>
      </dgm:t>
    </dgm:pt>
    <dgm:pt modelId="{7C904B4A-FC7D-4920-93B4-187715B9C4CF}">
      <dgm:prSet custT="1"/>
      <dgm:spPr>
        <a:xfrm>
          <a:off x="3357081" y="77889"/>
          <a:ext cx="7122918" cy="877078"/>
        </a:xfrm>
        <a:scene3d>
          <a:camera prst="orthographicFront"/>
          <a:lightRig rig="flat" dir="t"/>
        </a:scene3d>
        <a:sp3d prstMaterial="plastic">
          <a:bevelT w="120900" h="88900"/>
          <a:bevelB w="88900" h="31750" prst="angle"/>
        </a:sp3d>
      </dgm:spPr>
      <dgm:t>
        <a:bodyPr/>
        <a:lstStyle/>
        <a:p>
          <a:pPr algn="just">
            <a:lnSpc>
              <a:spcPct val="100000"/>
            </a:lnSpc>
            <a:spcAft>
              <a:spcPts val="0"/>
            </a:spcAft>
            <a:buChar char="•"/>
          </a:pPr>
          <a:r>
            <a:rPr lang="en-US" sz="2400" dirty="0">
              <a:latin typeface="Calibri" panose="020F0502020204030204"/>
              <a:ea typeface="+mn-ea"/>
              <a:cs typeface="+mn-cs"/>
            </a:rPr>
            <a:t>Man’s responsibilities were to fulfill the Noahic covenant. </a:t>
          </a:r>
        </a:p>
      </dgm:t>
    </dgm:pt>
    <dgm:pt modelId="{ACF202D5-D15F-4A2F-9404-D6191EC354F4}" type="parTrans" cxnId="{94EB61E5-B435-4991-A62C-79AAFFEA7007}">
      <dgm:prSet/>
      <dgm:spPr/>
      <dgm:t>
        <a:bodyPr/>
        <a:lstStyle/>
        <a:p>
          <a:endParaRPr lang="en-US" sz="2400"/>
        </a:p>
      </dgm:t>
    </dgm:pt>
    <dgm:pt modelId="{D28682E6-CAB2-434C-B0B2-198A89545437}" type="sibTrans" cxnId="{94EB61E5-B435-4991-A62C-79AAFFEA7007}">
      <dgm:prSet/>
      <dgm:spPr/>
      <dgm:t>
        <a:bodyPr/>
        <a:lstStyle/>
        <a:p>
          <a:endParaRPr lang="en-US" sz="2400"/>
        </a:p>
      </dgm:t>
    </dgm:pt>
    <dgm:pt modelId="{CD88D8A3-91FC-4ECD-841F-AB6C57C50F6D}">
      <dgm:prSet custT="1"/>
      <dgm:spPr>
        <a:xfrm>
          <a:off x="5119" y="1739317"/>
          <a:ext cx="2618720" cy="475200"/>
        </a:xfrm>
      </dgm:spPr>
      <dgm:t>
        <a:bodyPr/>
        <a:lstStyle/>
        <a:p>
          <a:pPr algn="ctr">
            <a:buNone/>
          </a:pPr>
          <a:r>
            <a:rPr lang="en-US" sz="2400" b="1" kern="1200" dirty="0">
              <a:solidFill>
                <a:prstClr val="black">
                  <a:hueOff val="0"/>
                  <a:satOff val="0"/>
                  <a:lumOff val="0"/>
                  <a:alphaOff val="0"/>
                </a:prstClr>
              </a:solidFill>
              <a:latin typeface="Calibri" panose="020F0502020204030204"/>
              <a:ea typeface="+mn-ea"/>
              <a:cs typeface="+mn-cs"/>
            </a:rPr>
            <a:t>Man’s</a:t>
          </a:r>
          <a:r>
            <a:rPr lang="en-US" sz="2400" kern="1200" dirty="0">
              <a:latin typeface="Calibri" panose="020F0502020204030204"/>
              <a:ea typeface="+mn-ea"/>
              <a:cs typeface="+mn-cs"/>
            </a:rPr>
            <a:t> </a:t>
          </a:r>
          <a:r>
            <a:rPr lang="en-US" sz="2400" b="1" u="sng" kern="1200" dirty="0">
              <a:solidFill>
                <a:prstClr val="black">
                  <a:hueOff val="0"/>
                  <a:satOff val="0"/>
                  <a:lumOff val="0"/>
                  <a:alphaOff val="0"/>
                </a:prstClr>
              </a:solidFill>
              <a:latin typeface="Calibri" panose="020F0502020204030204"/>
              <a:ea typeface="+mn-ea"/>
              <a:cs typeface="+mn-cs"/>
            </a:rPr>
            <a:t>Failures</a:t>
          </a:r>
        </a:p>
      </dgm:t>
    </dgm:pt>
    <dgm:pt modelId="{6A9602C2-5113-4826-98E7-8EE732EABCEE}" type="parTrans" cxnId="{33ED3E73-0BEC-4C00-BACC-A268DCFB3A7D}">
      <dgm:prSet/>
      <dgm:spPr/>
      <dgm:t>
        <a:bodyPr/>
        <a:lstStyle/>
        <a:p>
          <a:endParaRPr lang="en-US" sz="2400"/>
        </a:p>
      </dgm:t>
    </dgm:pt>
    <dgm:pt modelId="{20B2F365-048F-45DF-9C1A-579A229E771E}" type="sibTrans" cxnId="{33ED3E73-0BEC-4C00-BACC-A268DCFB3A7D}">
      <dgm:prSet/>
      <dgm:spPr/>
      <dgm:t>
        <a:bodyPr/>
        <a:lstStyle/>
        <a:p>
          <a:endParaRPr lang="en-US" sz="2400"/>
        </a:p>
      </dgm:t>
    </dgm:pt>
    <dgm:pt modelId="{92D637AC-6392-45EC-95D3-09B07DF880A3}">
      <dgm:prSet custT="1"/>
      <dgm:spPr>
        <a:xfrm>
          <a:off x="3357081" y="1041367"/>
          <a:ext cx="7122918" cy="1871100"/>
        </a:xfrm>
        <a:scene3d>
          <a:camera prst="orthographicFront"/>
          <a:lightRig rig="flat" dir="t"/>
        </a:scene3d>
        <a:sp3d prstMaterial="plastic">
          <a:bevelT w="120900" h="88900"/>
          <a:bevelB w="88900" h="31750" prst="angle"/>
        </a:sp3d>
      </dgm:spPr>
      <dgm:t>
        <a:bodyPr/>
        <a:lstStyle/>
        <a:p>
          <a:pPr algn="just">
            <a:lnSpc>
              <a:spcPct val="100000"/>
            </a:lnSpc>
            <a:spcAft>
              <a:spcPts val="0"/>
            </a:spcAft>
            <a:buChar char="•"/>
          </a:pPr>
          <a:r>
            <a:rPr lang="en-US" sz="2400" dirty="0">
              <a:latin typeface="Calibri" panose="020F0502020204030204"/>
              <a:ea typeface="+mn-ea"/>
              <a:cs typeface="+mn-cs"/>
            </a:rPr>
            <a:t>The people, instead of obeying God’s command to scatter and fill the earth, conceived the idea of staying together and building the tower of Babel to help achieve their aim. Fellowship with man replaced fellowship with God. </a:t>
          </a:r>
        </a:p>
      </dgm:t>
    </dgm:pt>
    <dgm:pt modelId="{86A0817E-FB74-4FE7-ACAB-5BA9BD23DD7C}" type="parTrans" cxnId="{BB4B6367-CD88-4900-B774-6491A0FE51B0}">
      <dgm:prSet/>
      <dgm:spPr/>
      <dgm:t>
        <a:bodyPr/>
        <a:lstStyle/>
        <a:p>
          <a:endParaRPr lang="en-US" sz="2400"/>
        </a:p>
      </dgm:t>
    </dgm:pt>
    <dgm:pt modelId="{AF4F99BF-9440-4E8F-B366-C0F24B54DDFF}" type="sibTrans" cxnId="{BB4B6367-CD88-4900-B774-6491A0FE51B0}">
      <dgm:prSet/>
      <dgm:spPr/>
      <dgm:t>
        <a:bodyPr/>
        <a:lstStyle/>
        <a:p>
          <a:endParaRPr lang="en-US" sz="2400"/>
        </a:p>
      </dgm:t>
    </dgm:pt>
    <dgm:pt modelId="{D70D3415-B212-495B-80D9-F5740F0EA092}">
      <dgm:prSet custT="1"/>
      <dgm:spPr>
        <a:xfrm>
          <a:off x="5119" y="3550173"/>
          <a:ext cx="2618720" cy="801900"/>
        </a:xfrm>
      </dgm:spPr>
      <dgm:t>
        <a:bodyPr/>
        <a:lstStyle/>
        <a:p>
          <a:pPr algn="ctr">
            <a:buNone/>
          </a:pPr>
          <a:r>
            <a:rPr lang="en-US" sz="2400" b="1" kern="1200" dirty="0">
              <a:solidFill>
                <a:prstClr val="black">
                  <a:hueOff val="0"/>
                  <a:satOff val="0"/>
                  <a:lumOff val="0"/>
                  <a:alphaOff val="0"/>
                </a:prstClr>
              </a:solidFill>
              <a:latin typeface="Calibri" panose="020F0502020204030204"/>
              <a:ea typeface="+mn-ea"/>
              <a:cs typeface="+mn-cs"/>
            </a:rPr>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gm:t>
    </dgm:pt>
    <dgm:pt modelId="{0B0275E7-688B-47C9-BD95-4B610B9BD870}" type="parTrans" cxnId="{8D562FE1-E364-4E6A-9C07-6931E1FF8CD7}">
      <dgm:prSet/>
      <dgm:spPr/>
      <dgm:t>
        <a:bodyPr/>
        <a:lstStyle/>
        <a:p>
          <a:endParaRPr lang="en-US" sz="2400"/>
        </a:p>
      </dgm:t>
    </dgm:pt>
    <dgm:pt modelId="{7B75294F-B577-4123-A57D-E3C5580CA348}" type="sibTrans" cxnId="{8D562FE1-E364-4E6A-9C07-6931E1FF8CD7}">
      <dgm:prSet/>
      <dgm:spPr/>
      <dgm:t>
        <a:bodyPr/>
        <a:lstStyle/>
        <a:p>
          <a:endParaRPr lang="en-US" sz="2400"/>
        </a:p>
      </dgm:t>
    </dgm:pt>
    <dgm:pt modelId="{FAD99E1E-5091-4E49-AEC5-B849BCE2E7BC}">
      <dgm:prSet custT="1"/>
      <dgm:spPr>
        <a:xfrm>
          <a:off x="3357081" y="2998867"/>
          <a:ext cx="7122918" cy="1904512"/>
        </a:xfrm>
        <a:scene3d>
          <a:camera prst="orthographicFront"/>
          <a:lightRig rig="flat" dir="t"/>
        </a:scene3d>
        <a:sp3d prstMaterial="plastic">
          <a:bevelT w="120900" h="88900"/>
          <a:bevelB w="88900" h="31750" prst="angle"/>
        </a:sp3d>
      </dgm:spPr>
      <dgm:t>
        <a:bodyPr/>
        <a:lstStyle/>
        <a:p>
          <a:pPr algn="just">
            <a:lnSpc>
              <a:spcPct val="100000"/>
            </a:lnSpc>
            <a:spcAft>
              <a:spcPts val="0"/>
            </a:spcAft>
            <a:buChar char="•"/>
          </a:pPr>
          <a:r>
            <a:rPr lang="en-US" sz="2400" dirty="0">
              <a:latin typeface="Calibri" panose="020F0502020204030204"/>
              <a:ea typeface="+mn-ea"/>
              <a:cs typeface="+mn-cs"/>
            </a:rPr>
            <a:t>As a result, God sent the judgment of the tower of Babel and the confusion of languages. He also graciously intervened in that He did not utterly destroy the nations but chose to deal graciously with Abraham and his descendants. </a:t>
          </a:r>
        </a:p>
      </dgm:t>
    </dgm:pt>
    <dgm:pt modelId="{F03CECF3-CE3F-445D-BC6C-997D188D6361}" type="parTrans" cxnId="{86FB66A6-FAA1-4623-ADF7-04719BED0340}">
      <dgm:prSet/>
      <dgm:spPr/>
      <dgm:t>
        <a:bodyPr/>
        <a:lstStyle/>
        <a:p>
          <a:endParaRPr lang="en-US" sz="2400"/>
        </a:p>
      </dgm:t>
    </dgm:pt>
    <dgm:pt modelId="{101FDBCF-6753-4E91-A925-476D11AA2A1B}" type="sibTrans" cxnId="{86FB66A6-FAA1-4623-ADF7-04719BED0340}">
      <dgm:prSet/>
      <dgm:spPr/>
      <dgm:t>
        <a:bodyPr/>
        <a:lstStyle/>
        <a:p>
          <a:endParaRPr lang="en-US" sz="2400"/>
        </a:p>
      </dgm:t>
    </dgm:pt>
    <dgm:pt modelId="{6A05B368-F00E-4E79-A0FE-F3B49ED33BCB}" type="pres">
      <dgm:prSet presAssocID="{713F57C8-72BC-4B58-B779-7E667390F35F}" presName="Name0" presStyleCnt="0">
        <dgm:presLayoutVars>
          <dgm:dir/>
          <dgm:animLvl val="lvl"/>
          <dgm:resizeHandles val="exact"/>
        </dgm:presLayoutVars>
      </dgm:prSet>
      <dgm:spPr/>
    </dgm:pt>
    <dgm:pt modelId="{D8D017A6-A8C0-4EAD-9DCC-E0AF1246D575}" type="pres">
      <dgm:prSet presAssocID="{4161DF53-A287-4C5D-A72D-C62691D2152B}" presName="linNode" presStyleCnt="0"/>
      <dgm:spPr/>
    </dgm:pt>
    <dgm:pt modelId="{FF56F0DA-AC78-48B1-A506-14A6570AD635}" type="pres">
      <dgm:prSet presAssocID="{4161DF53-A287-4C5D-A72D-C62691D2152B}" presName="parTx" presStyleLbl="revTx" presStyleIdx="0" presStyleCnt="3" custScaleX="101175" custScaleY="125925">
        <dgm:presLayoutVars>
          <dgm:chMax val="1"/>
          <dgm:bulletEnabled val="1"/>
        </dgm:presLayoutVars>
      </dgm:prSet>
      <dgm:spPr/>
    </dgm:pt>
    <dgm:pt modelId="{B2AE6626-8905-4E2B-8258-6983F7F0AD8C}" type="pres">
      <dgm:prSet presAssocID="{4161DF53-A287-4C5D-A72D-C62691D2152B}" presName="bracket" presStyleLbl="parChTrans1D1" presStyleIdx="0" presStyleCnt="3"/>
      <dgm:spPr/>
    </dgm:pt>
    <dgm:pt modelId="{15DA7DCC-79CD-454D-B895-1ECF0918252F}" type="pres">
      <dgm:prSet presAssocID="{4161DF53-A287-4C5D-A72D-C62691D2152B}" presName="spH" presStyleCnt="0"/>
      <dgm:spPr/>
    </dgm:pt>
    <dgm:pt modelId="{D2694A2D-C2CF-4F4D-AC37-55035F44806A}" type="pres">
      <dgm:prSet presAssocID="{4161DF53-A287-4C5D-A72D-C62691D2152B}" presName="desTx" presStyleLbl="node1" presStyleIdx="0" presStyleCnt="3">
        <dgm:presLayoutVars>
          <dgm:bulletEnabled val="1"/>
        </dgm:presLayoutVars>
      </dgm:prSet>
      <dgm:spPr/>
    </dgm:pt>
    <dgm:pt modelId="{84AF49AD-5D65-447C-B6BF-514FF2F5DE9A}" type="pres">
      <dgm:prSet presAssocID="{4AD387AF-09B6-4B26-A14D-5790CD73BD3F}" presName="spV" presStyleCnt="0"/>
      <dgm:spPr/>
    </dgm:pt>
    <dgm:pt modelId="{FCB26C62-BDFB-436D-8E5B-95EF80D64AA0}" type="pres">
      <dgm:prSet presAssocID="{CD88D8A3-91FC-4ECD-841F-AB6C57C50F6D}" presName="linNode" presStyleCnt="0"/>
      <dgm:spPr/>
    </dgm:pt>
    <dgm:pt modelId="{FC0FA40E-FD17-49DE-A6AB-C9D0C2844F7E}" type="pres">
      <dgm:prSet presAssocID="{CD88D8A3-91FC-4ECD-841F-AB6C57C50F6D}" presName="parTx" presStyleLbl="revTx" presStyleIdx="1" presStyleCnt="3">
        <dgm:presLayoutVars>
          <dgm:chMax val="1"/>
          <dgm:bulletEnabled val="1"/>
        </dgm:presLayoutVars>
      </dgm:prSet>
      <dgm:spPr/>
    </dgm:pt>
    <dgm:pt modelId="{BB527BAB-3AD4-4469-B944-37E38ACDC4A6}" type="pres">
      <dgm:prSet presAssocID="{CD88D8A3-91FC-4ECD-841F-AB6C57C50F6D}" presName="bracket" presStyleLbl="parChTrans1D1" presStyleIdx="1" presStyleCnt="3"/>
      <dgm:spPr/>
    </dgm:pt>
    <dgm:pt modelId="{5933C667-99FD-49B3-8C6D-0488BBA222D0}" type="pres">
      <dgm:prSet presAssocID="{CD88D8A3-91FC-4ECD-841F-AB6C57C50F6D}" presName="spH" presStyleCnt="0"/>
      <dgm:spPr/>
    </dgm:pt>
    <dgm:pt modelId="{C819E6E2-8ECF-4BF7-A7A4-CF56C003B175}" type="pres">
      <dgm:prSet presAssocID="{CD88D8A3-91FC-4ECD-841F-AB6C57C50F6D}" presName="desTx" presStyleLbl="node1" presStyleIdx="1" presStyleCnt="3">
        <dgm:presLayoutVars>
          <dgm:bulletEnabled val="1"/>
        </dgm:presLayoutVars>
      </dgm:prSet>
      <dgm:spPr/>
    </dgm:pt>
    <dgm:pt modelId="{7D2DE22E-E4A5-4DD4-BC23-63801A7E729A}" type="pres">
      <dgm:prSet presAssocID="{20B2F365-048F-45DF-9C1A-579A229E771E}" presName="spV" presStyleCnt="0"/>
      <dgm:spPr/>
    </dgm:pt>
    <dgm:pt modelId="{C0760C00-B171-4259-8F9C-670DCCBB0EC3}" type="pres">
      <dgm:prSet presAssocID="{D70D3415-B212-495B-80D9-F5740F0EA092}" presName="linNode" presStyleCnt="0"/>
      <dgm:spPr/>
    </dgm:pt>
    <dgm:pt modelId="{B98FE43C-91A1-4DCE-A50F-01BAB5B45644}" type="pres">
      <dgm:prSet presAssocID="{D70D3415-B212-495B-80D9-F5740F0EA092}" presName="parTx" presStyleLbl="revTx" presStyleIdx="2" presStyleCnt="3">
        <dgm:presLayoutVars>
          <dgm:chMax val="1"/>
          <dgm:bulletEnabled val="1"/>
        </dgm:presLayoutVars>
      </dgm:prSet>
      <dgm:spPr/>
    </dgm:pt>
    <dgm:pt modelId="{4A953081-717D-45A9-AA62-278EA4D37E2C}" type="pres">
      <dgm:prSet presAssocID="{D70D3415-B212-495B-80D9-F5740F0EA092}" presName="bracket" presStyleLbl="parChTrans1D1" presStyleIdx="2" presStyleCnt="3"/>
      <dgm:spPr/>
    </dgm:pt>
    <dgm:pt modelId="{6D3722D2-DA2C-47E3-88F8-A5AA9AF77E2B}" type="pres">
      <dgm:prSet presAssocID="{D70D3415-B212-495B-80D9-F5740F0EA092}" presName="spH" presStyleCnt="0"/>
      <dgm:spPr/>
    </dgm:pt>
    <dgm:pt modelId="{7E405676-407D-41FA-BDFA-0082BC87C9C9}" type="pres">
      <dgm:prSet presAssocID="{D70D3415-B212-495B-80D9-F5740F0EA092}" presName="desTx" presStyleLbl="node1" presStyleIdx="2" presStyleCnt="3">
        <dgm:presLayoutVars>
          <dgm:bulletEnabled val="1"/>
        </dgm:presLayoutVars>
      </dgm:prSet>
      <dgm:spPr/>
    </dgm:pt>
  </dgm:ptLst>
  <dgm:cxnLst>
    <dgm:cxn modelId="{FA801728-8E1B-4B9F-A639-1EB9DC9460D0}" type="presOf" srcId="{FAD99E1E-5091-4E49-AEC5-B849BCE2E7BC}" destId="{7E405676-407D-41FA-BDFA-0082BC87C9C9}"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BB4B6367-CD88-4900-B774-6491A0FE51B0}" srcId="{CD88D8A3-91FC-4ECD-841F-AB6C57C50F6D}" destId="{92D637AC-6392-45EC-95D3-09B07DF880A3}" srcOrd="0" destOrd="0" parTransId="{86A0817E-FB74-4FE7-ACAB-5BA9BD23DD7C}" sibTransId="{AF4F99BF-9440-4E8F-B366-C0F24B54DDFF}"/>
    <dgm:cxn modelId="{33ED3E73-0BEC-4C00-BACC-A268DCFB3A7D}" srcId="{713F57C8-72BC-4B58-B779-7E667390F35F}" destId="{CD88D8A3-91FC-4ECD-841F-AB6C57C50F6D}" srcOrd="1" destOrd="0" parTransId="{6A9602C2-5113-4826-98E7-8EE732EABCEE}" sibTransId="{20B2F365-048F-45DF-9C1A-579A229E771E}"/>
    <dgm:cxn modelId="{47DFA27E-5EC9-4E8B-A42E-57C55E8E21AA}" type="presOf" srcId="{92D637AC-6392-45EC-95D3-09B07DF880A3}" destId="{C819E6E2-8ECF-4BF7-A7A4-CF56C003B175}" srcOrd="0" destOrd="0" presId="urn:diagrams.loki3.com/BracketList"/>
    <dgm:cxn modelId="{86FB66A6-FAA1-4623-ADF7-04719BED0340}" srcId="{D70D3415-B212-495B-80D9-F5740F0EA092}" destId="{FAD99E1E-5091-4E49-AEC5-B849BCE2E7BC}" srcOrd="0" destOrd="0" parTransId="{F03CECF3-CE3F-445D-BC6C-997D188D6361}" sibTransId="{101FDBCF-6753-4E91-A925-476D11AA2A1B}"/>
    <dgm:cxn modelId="{9A59BAB6-893C-4D15-844A-557E0922BCB2}" type="presOf" srcId="{CD88D8A3-91FC-4ECD-841F-AB6C57C50F6D}" destId="{FC0FA40E-FD17-49DE-A6AB-C9D0C2844F7E}" srcOrd="0" destOrd="0" presId="urn:diagrams.loki3.com/BracketList"/>
    <dgm:cxn modelId="{9A848FCA-3542-49F4-AF88-75261703C67E}" type="presOf" srcId="{D70D3415-B212-495B-80D9-F5740F0EA092}" destId="{B98FE43C-91A1-4DCE-A50F-01BAB5B45644}" srcOrd="0" destOrd="0" presId="urn:diagrams.loki3.com/BracketList"/>
    <dgm:cxn modelId="{CDA9B0CE-6B90-4CEB-9293-733D2182B234}" type="presOf" srcId="{7C904B4A-FC7D-4920-93B4-187715B9C4CF}" destId="{D2694A2D-C2CF-4F4D-AC37-55035F44806A}" srcOrd="0" destOrd="0" presId="urn:diagrams.loki3.com/BracketList"/>
    <dgm:cxn modelId="{BA3D50DE-F7BC-44DF-8259-5EB8F86AE775}" type="presOf" srcId="{713F57C8-72BC-4B58-B779-7E667390F35F}" destId="{6A05B368-F00E-4E79-A0FE-F3B49ED33BCB}" srcOrd="0" destOrd="0" presId="urn:diagrams.loki3.com/BracketList"/>
    <dgm:cxn modelId="{8D562FE1-E364-4E6A-9C07-6931E1FF8CD7}" srcId="{713F57C8-72BC-4B58-B779-7E667390F35F}" destId="{D70D3415-B212-495B-80D9-F5740F0EA092}" srcOrd="2" destOrd="0" parTransId="{0B0275E7-688B-47C9-BD95-4B610B9BD870}" sibTransId="{7B75294F-B577-4123-A57D-E3C5580CA348}"/>
    <dgm:cxn modelId="{94EB61E5-B435-4991-A62C-79AAFFEA7007}" srcId="{4161DF53-A287-4C5D-A72D-C62691D2152B}" destId="{7C904B4A-FC7D-4920-93B4-187715B9C4CF}" srcOrd="0" destOrd="0" parTransId="{ACF202D5-D15F-4A2F-9404-D6191EC354F4}" sibTransId="{D28682E6-CAB2-434C-B0B2-198A89545437}"/>
    <dgm:cxn modelId="{0BB543E7-63A4-4552-B99B-21475BCDDD36}" type="presOf" srcId="{4161DF53-A287-4C5D-A72D-C62691D2152B}" destId="{FF56F0DA-AC78-48B1-A506-14A6570AD635}" srcOrd="0" destOrd="0" presId="urn:diagrams.loki3.com/BracketList"/>
    <dgm:cxn modelId="{511C8A48-D83F-40ED-BE27-8DEE0AE6692D}" type="presParOf" srcId="{6A05B368-F00E-4E79-A0FE-F3B49ED33BCB}" destId="{D8D017A6-A8C0-4EAD-9DCC-E0AF1246D575}" srcOrd="0" destOrd="0" presId="urn:diagrams.loki3.com/BracketList"/>
    <dgm:cxn modelId="{A02F46B5-853C-406D-AA78-A3A5904C8B6F}" type="presParOf" srcId="{D8D017A6-A8C0-4EAD-9DCC-E0AF1246D575}" destId="{FF56F0DA-AC78-48B1-A506-14A6570AD635}" srcOrd="0" destOrd="0" presId="urn:diagrams.loki3.com/BracketList"/>
    <dgm:cxn modelId="{6314E09D-BA8B-4076-BA3A-22A6B41BFA28}" type="presParOf" srcId="{D8D017A6-A8C0-4EAD-9DCC-E0AF1246D575}" destId="{B2AE6626-8905-4E2B-8258-6983F7F0AD8C}" srcOrd="1" destOrd="0" presId="urn:diagrams.loki3.com/BracketList"/>
    <dgm:cxn modelId="{264030A8-E46F-47C7-9148-F240CEBFABED}" type="presParOf" srcId="{D8D017A6-A8C0-4EAD-9DCC-E0AF1246D575}" destId="{15DA7DCC-79CD-454D-B895-1ECF0918252F}" srcOrd="2" destOrd="0" presId="urn:diagrams.loki3.com/BracketList"/>
    <dgm:cxn modelId="{29803C94-F5F2-4C34-8A35-4F3D70945DD5}" type="presParOf" srcId="{D8D017A6-A8C0-4EAD-9DCC-E0AF1246D575}" destId="{D2694A2D-C2CF-4F4D-AC37-55035F44806A}" srcOrd="3" destOrd="0" presId="urn:diagrams.loki3.com/BracketList"/>
    <dgm:cxn modelId="{D9329B19-DF85-46AA-9443-6BD8CF2355F3}" type="presParOf" srcId="{6A05B368-F00E-4E79-A0FE-F3B49ED33BCB}" destId="{84AF49AD-5D65-447C-B6BF-514FF2F5DE9A}" srcOrd="1" destOrd="0" presId="urn:diagrams.loki3.com/BracketList"/>
    <dgm:cxn modelId="{5CC547E6-D52D-41C4-978A-B18B551ACE1B}" type="presParOf" srcId="{6A05B368-F00E-4E79-A0FE-F3B49ED33BCB}" destId="{FCB26C62-BDFB-436D-8E5B-95EF80D64AA0}" srcOrd="2" destOrd="0" presId="urn:diagrams.loki3.com/BracketList"/>
    <dgm:cxn modelId="{F942C648-4B7C-4166-9153-B5B4F2188E39}" type="presParOf" srcId="{FCB26C62-BDFB-436D-8E5B-95EF80D64AA0}" destId="{FC0FA40E-FD17-49DE-A6AB-C9D0C2844F7E}" srcOrd="0" destOrd="0" presId="urn:diagrams.loki3.com/BracketList"/>
    <dgm:cxn modelId="{BF41142C-E89B-436B-B162-D01F1393862A}" type="presParOf" srcId="{FCB26C62-BDFB-436D-8E5B-95EF80D64AA0}" destId="{BB527BAB-3AD4-4469-B944-37E38ACDC4A6}" srcOrd="1" destOrd="0" presId="urn:diagrams.loki3.com/BracketList"/>
    <dgm:cxn modelId="{730C5D58-A2B4-4536-8022-1ED39BB022C2}" type="presParOf" srcId="{FCB26C62-BDFB-436D-8E5B-95EF80D64AA0}" destId="{5933C667-99FD-49B3-8C6D-0488BBA222D0}" srcOrd="2" destOrd="0" presId="urn:diagrams.loki3.com/BracketList"/>
    <dgm:cxn modelId="{CD6D2A35-5888-4782-9512-EDF26F8F1A3E}" type="presParOf" srcId="{FCB26C62-BDFB-436D-8E5B-95EF80D64AA0}" destId="{C819E6E2-8ECF-4BF7-A7A4-CF56C003B175}" srcOrd="3" destOrd="0" presId="urn:diagrams.loki3.com/BracketList"/>
    <dgm:cxn modelId="{4CF9AF9E-860C-450C-99FC-268842B36519}" type="presParOf" srcId="{6A05B368-F00E-4E79-A0FE-F3B49ED33BCB}" destId="{7D2DE22E-E4A5-4DD4-BC23-63801A7E729A}" srcOrd="3" destOrd="0" presId="urn:diagrams.loki3.com/BracketList"/>
    <dgm:cxn modelId="{5DA44416-05E7-4E58-88DF-E12A19503C4C}" type="presParOf" srcId="{6A05B368-F00E-4E79-A0FE-F3B49ED33BCB}" destId="{C0760C00-B171-4259-8F9C-670DCCBB0EC3}" srcOrd="4" destOrd="0" presId="urn:diagrams.loki3.com/BracketList"/>
    <dgm:cxn modelId="{4F24C2E3-3DC6-46F4-B6C7-2A62C6084DE7}" type="presParOf" srcId="{C0760C00-B171-4259-8F9C-670DCCBB0EC3}" destId="{B98FE43C-91A1-4DCE-A50F-01BAB5B45644}" srcOrd="0" destOrd="0" presId="urn:diagrams.loki3.com/BracketList"/>
    <dgm:cxn modelId="{E921D9D2-C377-4077-AB9D-65A8997A4386}" type="presParOf" srcId="{C0760C00-B171-4259-8F9C-670DCCBB0EC3}" destId="{4A953081-717D-45A9-AA62-278EA4D37E2C}" srcOrd="1" destOrd="0" presId="urn:diagrams.loki3.com/BracketList"/>
    <dgm:cxn modelId="{87C6D45F-086D-4B8D-826A-D898E367C6C3}" type="presParOf" srcId="{C0760C00-B171-4259-8F9C-670DCCBB0EC3}" destId="{6D3722D2-DA2C-47E3-88F8-A5AA9AF77E2B}" srcOrd="2" destOrd="0" presId="urn:diagrams.loki3.com/BracketList"/>
    <dgm:cxn modelId="{CDC00D1A-D362-4315-AD2D-B09DE3CBC555}" type="presParOf" srcId="{C0760C00-B171-4259-8F9C-670DCCBB0EC3}" destId="{7E405676-407D-41FA-BDFA-0082BC87C9C9}"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13F57C8-72BC-4B58-B779-7E667390F35F}"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gm:t>
    </dgm:pt>
    <dgm:pt modelId="{8082FED0-2443-4A18-A34F-8BBFFDF7CBAE}" type="parTrans" cxnId="{8F8CEB5E-6273-4E07-B1C1-290383184C60}">
      <dgm:prSet/>
      <dgm:spPr/>
      <dgm:t>
        <a:bodyPr/>
        <a:lstStyle/>
        <a:p>
          <a:endParaRPr lang="en-US" sz="2400"/>
        </a:p>
      </dgm:t>
    </dgm:pt>
    <dgm:pt modelId="{4AD387AF-09B6-4B26-A14D-5790CD73BD3F}" type="sibTrans" cxnId="{8F8CEB5E-6273-4E07-B1C1-290383184C60}">
      <dgm:prSet/>
      <dgm:spPr/>
      <dgm:t>
        <a:bodyPr/>
        <a:lstStyle/>
        <a:p>
          <a:endParaRPr lang="en-US" sz="2400"/>
        </a:p>
      </dgm:t>
    </dgm:pt>
    <dgm:pt modelId="{8B1F671C-AD9C-49E0-A8E5-D7AD71321479}">
      <dgm:prSet phldrT="[Text]" custT="1"/>
      <dgm:spPr/>
      <dgm:t>
        <a:bodyPr/>
        <a:lstStyle/>
        <a:p>
          <a:r>
            <a:rPr lang="en-US" sz="2400" dirty="0"/>
            <a:t>Conditions of the Covenant</a:t>
          </a:r>
        </a:p>
      </dgm:t>
    </dgm:pt>
    <dgm:pt modelId="{DF57733B-4D40-4E4B-8782-F9024CCE6474}" type="parTrans" cxnId="{1FA73E33-0501-4560-B6B7-14C7D6A0B321}">
      <dgm:prSet/>
      <dgm:spPr/>
      <dgm:t>
        <a:bodyPr/>
        <a:lstStyle/>
        <a:p>
          <a:endParaRPr lang="en-US" sz="2400"/>
        </a:p>
      </dgm:t>
    </dgm:pt>
    <dgm:pt modelId="{EB99FDC6-D899-4A23-924A-734646D4CACF}" type="sibTrans" cxnId="{1FA73E33-0501-4560-B6B7-14C7D6A0B321}">
      <dgm:prSet/>
      <dgm:spPr/>
      <dgm:t>
        <a:bodyPr/>
        <a:lstStyle/>
        <a:p>
          <a:endParaRPr lang="en-US" sz="2400"/>
        </a:p>
      </dgm:t>
    </dgm:pt>
    <dgm:pt modelId="{26D22D2D-3370-4E61-A8E4-1389FFCB3BE9}">
      <dgm:prSet phldrT="[Text]" custT="1"/>
      <dgm:spPr/>
      <dgm:t>
        <a:bodyPr/>
        <a:lstStyle/>
        <a:p>
          <a:r>
            <a:rPr lang="en-US" sz="2400" dirty="0"/>
            <a:t>God and Abram as the representative for mankind</a:t>
          </a:r>
        </a:p>
      </dgm:t>
    </dgm:pt>
    <dgm:pt modelId="{F3E2C93B-6F64-44BB-8CC5-97A1D7669C88}" type="parTrans" cxnId="{8C5E7045-76E4-4621-9496-C5208A963303}">
      <dgm:prSet/>
      <dgm:spPr/>
      <dgm:t>
        <a:bodyPr/>
        <a:lstStyle/>
        <a:p>
          <a:endParaRPr lang="en-US" sz="2400"/>
        </a:p>
      </dgm:t>
    </dgm:pt>
    <dgm:pt modelId="{7948F59D-9331-4193-883A-AB183A10C2E8}" type="sibTrans" cxnId="{8C5E7045-76E4-4621-9496-C5208A963303}">
      <dgm:prSet/>
      <dgm:spPr/>
      <dgm:t>
        <a:bodyPr/>
        <a:lstStyle/>
        <a:p>
          <a:endParaRPr lang="en-US" sz="2400"/>
        </a:p>
      </dgm:t>
    </dgm:pt>
    <dgm:pt modelId="{11056074-EB0F-4ED8-86AB-BA21B2FF0E18}">
      <dgm:prSet phldrT="[Text]" custT="1"/>
      <dgm:spPr/>
      <dgm:t>
        <a:bodyPr/>
        <a:lstStyle/>
        <a:p>
          <a:r>
            <a:rPr lang="en-US" sz="2400" dirty="0"/>
            <a:t>Circumcision</a:t>
          </a:r>
        </a:p>
      </dgm:t>
    </dgm:pt>
    <dgm:pt modelId="{6822A12D-ED01-403C-B368-7519B45D96A5}" type="parTrans" cxnId="{B70C2350-7485-4191-AB43-B0F93AACD2D1}">
      <dgm:prSet/>
      <dgm:spPr/>
      <dgm:t>
        <a:bodyPr/>
        <a:lstStyle/>
        <a:p>
          <a:endParaRPr lang="en-US" sz="2400"/>
        </a:p>
      </dgm:t>
    </dgm:pt>
    <dgm:pt modelId="{C2A1F133-3836-4134-AB0F-97A0CB59F2FA}" type="sibTrans" cxnId="{B70C2350-7485-4191-AB43-B0F93AACD2D1}">
      <dgm:prSet/>
      <dgm:spPr/>
      <dgm:t>
        <a:bodyPr/>
        <a:lstStyle/>
        <a:p>
          <a:endParaRPr lang="en-US" sz="2400"/>
        </a:p>
      </dgm:t>
    </dgm:pt>
    <dgm:pt modelId="{76FA4F6C-D034-423E-BB46-555C446AD965}">
      <dgm:prSet phldrT="[Text]" custT="1"/>
      <dgm:spPr/>
      <dgm:t>
        <a:bodyPr/>
        <a:lstStyle/>
        <a:p>
          <a:r>
            <a:rPr lang="en-US" sz="2400" kern="1200" dirty="0"/>
            <a:t>Fourteen Provisions</a:t>
          </a:r>
        </a:p>
      </dgm:t>
    </dgm:pt>
    <dgm:pt modelId="{593204E1-98BD-429E-BC40-5B065F66EABF}" type="parTrans" cxnId="{13377F76-58BB-48AB-BE6E-3497647C2A7A}">
      <dgm:prSet/>
      <dgm:spPr/>
      <dgm:t>
        <a:bodyPr/>
        <a:lstStyle/>
        <a:p>
          <a:endParaRPr lang="en-US" sz="2400"/>
        </a:p>
      </dgm:t>
    </dgm:pt>
    <dgm:pt modelId="{0A8FAB55-9F89-47B3-97ED-B15B8D127751}" type="sibTrans" cxnId="{13377F76-58BB-48AB-BE6E-3497647C2A7A}">
      <dgm:prSet/>
      <dgm:spPr/>
      <dgm:t>
        <a:bodyPr/>
        <a:lstStyle/>
        <a:p>
          <a:endParaRPr lang="en-US" sz="2400"/>
        </a:p>
      </dgm:t>
    </dgm:pt>
    <dgm:pt modelId="{BECBC51B-8D7E-4362-8A40-DAA8D19E64FC}">
      <dgm:prSet phldrT="[Text]" custT="1"/>
      <dgm:spPr/>
      <dgm:t>
        <a:bodyPr/>
        <a:lstStyle/>
        <a:p>
          <a:r>
            <a:rPr lang="en-US" sz="2400" dirty="0"/>
            <a:t>Token of the Covenant</a:t>
          </a:r>
        </a:p>
      </dgm:t>
    </dgm:pt>
    <dgm:pt modelId="{A6112B5D-48C1-449B-ABD5-2BF37B8AC7BE}" type="sibTrans" cxnId="{3E05FF73-D22A-4C13-9BC7-887BFBA4BEC4}">
      <dgm:prSet/>
      <dgm:spPr/>
      <dgm:t>
        <a:bodyPr/>
        <a:lstStyle/>
        <a:p>
          <a:endParaRPr lang="en-US" sz="2400"/>
        </a:p>
      </dgm:t>
    </dgm:pt>
    <dgm:pt modelId="{2B398300-CFCE-4F75-852B-B1ED1AFF7BA7}" type="parTrans" cxnId="{3E05FF73-D22A-4C13-9BC7-887BFBA4BEC4}">
      <dgm:prSet/>
      <dgm:spPr/>
      <dgm:t>
        <a:bodyPr/>
        <a:lstStyle/>
        <a:p>
          <a:endParaRPr lang="en-US" sz="2400"/>
        </a:p>
      </dgm:t>
    </dgm:pt>
    <dgm:pt modelId="{C452C523-A781-4073-82F6-4AA7487EFA45}" type="pres">
      <dgm:prSet presAssocID="{713F57C8-72BC-4B58-B779-7E667390F35F}" presName="linear" presStyleCnt="0">
        <dgm:presLayoutVars>
          <dgm:dir/>
          <dgm:animLvl val="lvl"/>
          <dgm:resizeHandles val="exact"/>
        </dgm:presLayoutVars>
      </dgm:prSet>
      <dgm:spPr/>
    </dgm:pt>
    <dgm:pt modelId="{7BC5E090-99DB-472D-8306-C2F795B5A161}" type="pres">
      <dgm:prSet presAssocID="{4161DF53-A287-4C5D-A72D-C62691D2152B}" presName="parentLin" presStyleCnt="0"/>
      <dgm:spPr/>
    </dgm:pt>
    <dgm:pt modelId="{ECCDCED3-3A37-46BA-B7B2-C7CC1ECEF559}" type="pres">
      <dgm:prSet presAssocID="{4161DF53-A287-4C5D-A72D-C62691D2152B}" presName="parentLeftMargin" presStyleLbl="node1" presStyleIdx="0" presStyleCnt="3"/>
      <dgm:spPr/>
    </dgm:pt>
    <dgm:pt modelId="{C7737CFE-9990-497B-87A3-4FC85CE87FFD}" type="pres">
      <dgm:prSet presAssocID="{4161DF53-A287-4C5D-A72D-C62691D2152B}" presName="parentText" presStyleLbl="node1" presStyleIdx="0" presStyleCnt="3" custScaleY="139390">
        <dgm:presLayoutVars>
          <dgm:chMax val="0"/>
          <dgm:bulletEnabled val="1"/>
        </dgm:presLayoutVars>
      </dgm:prSet>
      <dgm:spPr/>
    </dgm:pt>
    <dgm:pt modelId="{0FC3364D-8C61-40B2-A297-906BC41105E5}" type="pres">
      <dgm:prSet presAssocID="{4161DF53-A287-4C5D-A72D-C62691D2152B}" presName="negativeSpace" presStyleCnt="0"/>
      <dgm:spPr/>
    </dgm:pt>
    <dgm:pt modelId="{9DED2BD7-F008-439D-A26C-9B97454FD679}" type="pres">
      <dgm:prSet presAssocID="{4161DF53-A287-4C5D-A72D-C62691D2152B}" presName="childText" presStyleLbl="conFgAcc1" presStyleIdx="0" presStyleCnt="3">
        <dgm:presLayoutVars>
          <dgm:bulletEnabled val="1"/>
        </dgm:presLayoutVars>
      </dgm:prSet>
      <dgm:spPr/>
    </dgm:pt>
    <dgm:pt modelId="{39024FF3-27D1-4D4D-85AA-06484A150983}" type="pres">
      <dgm:prSet presAssocID="{4AD387AF-09B6-4B26-A14D-5790CD73BD3F}" presName="spaceBetweenRectangles" presStyleCnt="0"/>
      <dgm:spPr/>
    </dgm:pt>
    <dgm:pt modelId="{FE0986B9-2AC6-4052-ACD0-4E678497D945}" type="pres">
      <dgm:prSet presAssocID="{8B1F671C-AD9C-49E0-A8E5-D7AD71321479}" presName="parentLin" presStyleCnt="0"/>
      <dgm:spPr/>
    </dgm:pt>
    <dgm:pt modelId="{6BC1F0BD-9174-46B9-933A-64B6989547AA}" type="pres">
      <dgm:prSet presAssocID="{8B1F671C-AD9C-49E0-A8E5-D7AD71321479}" presName="parentLeftMargin" presStyleLbl="node1" presStyleIdx="0" presStyleCnt="3"/>
      <dgm:spPr/>
    </dgm:pt>
    <dgm:pt modelId="{4F7BF6E4-65EC-4E68-A7BB-E9718CC58E07}" type="pres">
      <dgm:prSet presAssocID="{8B1F671C-AD9C-49E0-A8E5-D7AD71321479}" presName="parentText" presStyleLbl="node1" presStyleIdx="1" presStyleCnt="3" custScaleY="139390">
        <dgm:presLayoutVars>
          <dgm:chMax val="0"/>
          <dgm:bulletEnabled val="1"/>
        </dgm:presLayoutVars>
      </dgm:prSet>
      <dgm:spPr/>
    </dgm:pt>
    <dgm:pt modelId="{298B35A3-B516-4F4B-B299-24B1F290E4B1}" type="pres">
      <dgm:prSet presAssocID="{8B1F671C-AD9C-49E0-A8E5-D7AD71321479}" presName="negativeSpace" presStyleCnt="0"/>
      <dgm:spPr/>
    </dgm:pt>
    <dgm:pt modelId="{A5EA3792-83DC-4B15-9444-6F1BD60E05AA}" type="pres">
      <dgm:prSet presAssocID="{8B1F671C-AD9C-49E0-A8E5-D7AD71321479}" presName="childText" presStyleLbl="conFgAcc1" presStyleIdx="1" presStyleCnt="3">
        <dgm:presLayoutVars>
          <dgm:bulletEnabled val="1"/>
        </dgm:presLayoutVars>
      </dgm:prSet>
      <dgm:spPr/>
    </dgm:pt>
    <dgm:pt modelId="{D6224E3F-DA0B-485E-A197-59FF688F31F7}" type="pres">
      <dgm:prSet presAssocID="{EB99FDC6-D899-4A23-924A-734646D4CACF}" presName="spaceBetweenRectangles" presStyleCnt="0"/>
      <dgm:spPr/>
    </dgm:pt>
    <dgm:pt modelId="{37929F8E-2B62-4DA0-9E65-EBA77678F3B8}" type="pres">
      <dgm:prSet presAssocID="{BECBC51B-8D7E-4362-8A40-DAA8D19E64FC}" presName="parentLin" presStyleCnt="0"/>
      <dgm:spPr/>
    </dgm:pt>
    <dgm:pt modelId="{10DFBCB4-01CD-4F18-9ED2-A792CB895597}" type="pres">
      <dgm:prSet presAssocID="{BECBC51B-8D7E-4362-8A40-DAA8D19E64FC}" presName="parentLeftMargin" presStyleLbl="node1" presStyleIdx="1" presStyleCnt="3"/>
      <dgm:spPr/>
    </dgm:pt>
    <dgm:pt modelId="{C71D8CB0-78A7-4A1A-B848-320C41CDCDCC}" type="pres">
      <dgm:prSet presAssocID="{BECBC51B-8D7E-4362-8A40-DAA8D19E64FC}" presName="parentText" presStyleLbl="node1" presStyleIdx="2" presStyleCnt="3" custScaleY="139390">
        <dgm:presLayoutVars>
          <dgm:chMax val="0"/>
          <dgm:bulletEnabled val="1"/>
        </dgm:presLayoutVars>
      </dgm:prSet>
      <dgm:spPr/>
    </dgm:pt>
    <dgm:pt modelId="{6A51D159-0B2D-45CB-91CB-5E173BD8F80F}" type="pres">
      <dgm:prSet presAssocID="{BECBC51B-8D7E-4362-8A40-DAA8D19E64FC}" presName="negativeSpace" presStyleCnt="0"/>
      <dgm:spPr/>
    </dgm:pt>
    <dgm:pt modelId="{F791723E-F2B4-401A-9523-0CFF7325C71F}" type="pres">
      <dgm:prSet presAssocID="{BECBC51B-8D7E-4362-8A40-DAA8D19E64FC}" presName="childText" presStyleLbl="conFgAcc1" presStyleIdx="2" presStyleCnt="3">
        <dgm:presLayoutVars>
          <dgm:bulletEnabled val="1"/>
        </dgm:presLayoutVars>
      </dgm:prSet>
      <dgm:spPr/>
    </dgm:pt>
  </dgm:ptLst>
  <dgm:cxnLst>
    <dgm:cxn modelId="{D995D120-3089-4FF3-9190-0B81797B65FD}" type="presOf" srcId="{BECBC51B-8D7E-4362-8A40-DAA8D19E64FC}" destId="{10DFBCB4-01CD-4F18-9ED2-A792CB895597}" srcOrd="0" destOrd="0" presId="urn:microsoft.com/office/officeart/2005/8/layout/list1"/>
    <dgm:cxn modelId="{FDBDAF28-5DCA-44AE-A4A0-2359A6042CB2}" type="presOf" srcId="{713F57C8-72BC-4B58-B779-7E667390F35F}" destId="{C452C523-A781-4073-82F6-4AA7487EFA45}" srcOrd="0" destOrd="0" presId="urn:microsoft.com/office/officeart/2005/8/layout/list1"/>
    <dgm:cxn modelId="{1FA73E33-0501-4560-B6B7-14C7D6A0B321}" srcId="{713F57C8-72BC-4B58-B779-7E667390F35F}" destId="{8B1F671C-AD9C-49E0-A8E5-D7AD71321479}" srcOrd="1" destOrd="0" parTransId="{DF57733B-4D40-4E4B-8782-F9024CCE6474}" sibTransId="{EB99FDC6-D899-4A23-924A-734646D4CACF}"/>
    <dgm:cxn modelId="{1E8C4B36-D80B-4003-8338-9775759B1A58}" type="presOf" srcId="{11056074-EB0F-4ED8-86AB-BA21B2FF0E18}" destId="{F791723E-F2B4-401A-9523-0CFF7325C71F}" srcOrd="0" destOrd="0" presId="urn:microsoft.com/office/officeart/2005/8/layout/list1"/>
    <dgm:cxn modelId="{B232263A-06FD-4DC3-B4AD-074EBCCE1522}" type="presOf" srcId="{BECBC51B-8D7E-4362-8A40-DAA8D19E64FC}" destId="{C71D8CB0-78A7-4A1A-B848-320C41CDCDCC}" srcOrd="1" destOrd="0" presId="urn:microsoft.com/office/officeart/2005/8/layout/list1"/>
    <dgm:cxn modelId="{8F8CEB5E-6273-4E07-B1C1-290383184C60}" srcId="{713F57C8-72BC-4B58-B779-7E667390F35F}" destId="{4161DF53-A287-4C5D-A72D-C62691D2152B}" srcOrd="0" destOrd="0" parTransId="{8082FED0-2443-4A18-A34F-8BBFFDF7CBAE}" sibTransId="{4AD387AF-09B6-4B26-A14D-5790CD73BD3F}"/>
    <dgm:cxn modelId="{8C5E7045-76E4-4621-9496-C5208A963303}" srcId="{4161DF53-A287-4C5D-A72D-C62691D2152B}" destId="{26D22D2D-3370-4E61-A8E4-1389FFCB3BE9}" srcOrd="0" destOrd="0" parTransId="{F3E2C93B-6F64-44BB-8CC5-97A1D7669C88}" sibTransId="{7948F59D-9331-4193-883A-AB183A10C2E8}"/>
    <dgm:cxn modelId="{B70C2350-7485-4191-AB43-B0F93AACD2D1}" srcId="{BECBC51B-8D7E-4362-8A40-DAA8D19E64FC}" destId="{11056074-EB0F-4ED8-86AB-BA21B2FF0E18}" srcOrd="0" destOrd="0" parTransId="{6822A12D-ED01-403C-B368-7519B45D96A5}" sibTransId="{C2A1F133-3836-4134-AB0F-97A0CB59F2FA}"/>
    <dgm:cxn modelId="{3E05FF73-D22A-4C13-9BC7-887BFBA4BEC4}" srcId="{713F57C8-72BC-4B58-B779-7E667390F35F}" destId="{BECBC51B-8D7E-4362-8A40-DAA8D19E64FC}" srcOrd="2" destOrd="0" parTransId="{2B398300-CFCE-4F75-852B-B1ED1AFF7BA7}" sibTransId="{A6112B5D-48C1-449B-ABD5-2BF37B8AC7BE}"/>
    <dgm:cxn modelId="{13377F76-58BB-48AB-BE6E-3497647C2A7A}" srcId="{8B1F671C-AD9C-49E0-A8E5-D7AD71321479}" destId="{76FA4F6C-D034-423E-BB46-555C446AD965}" srcOrd="0" destOrd="0" parTransId="{593204E1-98BD-429E-BC40-5B065F66EABF}" sibTransId="{0A8FAB55-9F89-47B3-97ED-B15B8D127751}"/>
    <dgm:cxn modelId="{2C72F959-7D7A-44CB-8FA7-3D13048AA885}" type="presOf" srcId="{8B1F671C-AD9C-49E0-A8E5-D7AD71321479}" destId="{6BC1F0BD-9174-46B9-933A-64B6989547AA}" srcOrd="0" destOrd="0" presId="urn:microsoft.com/office/officeart/2005/8/layout/list1"/>
    <dgm:cxn modelId="{A285147E-2F95-4127-B19C-5B86DC05E085}" type="presOf" srcId="{4161DF53-A287-4C5D-A72D-C62691D2152B}" destId="{ECCDCED3-3A37-46BA-B7B2-C7CC1ECEF559}" srcOrd="0" destOrd="0" presId="urn:microsoft.com/office/officeart/2005/8/layout/list1"/>
    <dgm:cxn modelId="{0896E280-8276-43E4-8F95-99C58BBA140A}" type="presOf" srcId="{8B1F671C-AD9C-49E0-A8E5-D7AD71321479}" destId="{4F7BF6E4-65EC-4E68-A7BB-E9718CC58E07}" srcOrd="1" destOrd="0" presId="urn:microsoft.com/office/officeart/2005/8/layout/list1"/>
    <dgm:cxn modelId="{15F3E8C9-739A-48AD-979C-8BD567A76FD1}" type="presOf" srcId="{76FA4F6C-D034-423E-BB46-555C446AD965}" destId="{A5EA3792-83DC-4B15-9444-6F1BD60E05AA}" srcOrd="0" destOrd="0" presId="urn:microsoft.com/office/officeart/2005/8/layout/list1"/>
    <dgm:cxn modelId="{52C3F3D1-0F03-4D9C-885A-1E7048000CB2}" type="presOf" srcId="{4161DF53-A287-4C5D-A72D-C62691D2152B}" destId="{C7737CFE-9990-497B-87A3-4FC85CE87FFD}" srcOrd="1" destOrd="0" presId="urn:microsoft.com/office/officeart/2005/8/layout/list1"/>
    <dgm:cxn modelId="{8CF1DEDD-32E5-47A6-B656-0222078EB895}" type="presOf" srcId="{26D22D2D-3370-4E61-A8E4-1389FFCB3BE9}" destId="{9DED2BD7-F008-439D-A26C-9B97454FD679}" srcOrd="0" destOrd="0" presId="urn:microsoft.com/office/officeart/2005/8/layout/list1"/>
    <dgm:cxn modelId="{7694F7DE-C7D0-407A-B925-C9688C655A46}" type="presParOf" srcId="{C452C523-A781-4073-82F6-4AA7487EFA45}" destId="{7BC5E090-99DB-472D-8306-C2F795B5A161}" srcOrd="0" destOrd="0" presId="urn:microsoft.com/office/officeart/2005/8/layout/list1"/>
    <dgm:cxn modelId="{A078512B-7113-4C7C-A30F-7290E8AAF2E1}" type="presParOf" srcId="{7BC5E090-99DB-472D-8306-C2F795B5A161}" destId="{ECCDCED3-3A37-46BA-B7B2-C7CC1ECEF559}" srcOrd="0" destOrd="0" presId="urn:microsoft.com/office/officeart/2005/8/layout/list1"/>
    <dgm:cxn modelId="{79742963-A063-4781-86E2-C560FF974396}" type="presParOf" srcId="{7BC5E090-99DB-472D-8306-C2F795B5A161}" destId="{C7737CFE-9990-497B-87A3-4FC85CE87FFD}" srcOrd="1" destOrd="0" presId="urn:microsoft.com/office/officeart/2005/8/layout/list1"/>
    <dgm:cxn modelId="{1406E40F-342A-4742-B62F-D15364003E2E}" type="presParOf" srcId="{C452C523-A781-4073-82F6-4AA7487EFA45}" destId="{0FC3364D-8C61-40B2-A297-906BC41105E5}" srcOrd="1" destOrd="0" presId="urn:microsoft.com/office/officeart/2005/8/layout/list1"/>
    <dgm:cxn modelId="{DECB7553-3A8C-4B65-B6EF-39E50B6EFEAC}" type="presParOf" srcId="{C452C523-A781-4073-82F6-4AA7487EFA45}" destId="{9DED2BD7-F008-439D-A26C-9B97454FD679}" srcOrd="2" destOrd="0" presId="urn:microsoft.com/office/officeart/2005/8/layout/list1"/>
    <dgm:cxn modelId="{5598572A-81E3-4396-BD52-D8ADA6F6CD14}" type="presParOf" srcId="{C452C523-A781-4073-82F6-4AA7487EFA45}" destId="{39024FF3-27D1-4D4D-85AA-06484A150983}" srcOrd="3" destOrd="0" presId="urn:microsoft.com/office/officeart/2005/8/layout/list1"/>
    <dgm:cxn modelId="{20F765DD-5157-4268-BC94-A8B90CA61F92}" type="presParOf" srcId="{C452C523-A781-4073-82F6-4AA7487EFA45}" destId="{FE0986B9-2AC6-4052-ACD0-4E678497D945}" srcOrd="4" destOrd="0" presId="urn:microsoft.com/office/officeart/2005/8/layout/list1"/>
    <dgm:cxn modelId="{614D7497-7A26-4898-96F8-7235219FF88A}" type="presParOf" srcId="{FE0986B9-2AC6-4052-ACD0-4E678497D945}" destId="{6BC1F0BD-9174-46B9-933A-64B6989547AA}" srcOrd="0" destOrd="0" presId="urn:microsoft.com/office/officeart/2005/8/layout/list1"/>
    <dgm:cxn modelId="{E9AAAF76-4523-4A9D-8799-EB3B8EBCA34C}" type="presParOf" srcId="{FE0986B9-2AC6-4052-ACD0-4E678497D945}" destId="{4F7BF6E4-65EC-4E68-A7BB-E9718CC58E07}" srcOrd="1" destOrd="0" presId="urn:microsoft.com/office/officeart/2005/8/layout/list1"/>
    <dgm:cxn modelId="{19B1BD78-C560-407D-9B56-EF9EFC2E5032}" type="presParOf" srcId="{C452C523-A781-4073-82F6-4AA7487EFA45}" destId="{298B35A3-B516-4F4B-B299-24B1F290E4B1}" srcOrd="5" destOrd="0" presId="urn:microsoft.com/office/officeart/2005/8/layout/list1"/>
    <dgm:cxn modelId="{3E1EA4AD-2930-404A-A70B-D99E9F9C1ECA}" type="presParOf" srcId="{C452C523-A781-4073-82F6-4AA7487EFA45}" destId="{A5EA3792-83DC-4B15-9444-6F1BD60E05AA}" srcOrd="6" destOrd="0" presId="urn:microsoft.com/office/officeart/2005/8/layout/list1"/>
    <dgm:cxn modelId="{A169F85A-4DBA-4015-96CF-BFF49BD981F4}" type="presParOf" srcId="{C452C523-A781-4073-82F6-4AA7487EFA45}" destId="{D6224E3F-DA0B-485E-A197-59FF688F31F7}" srcOrd="7" destOrd="0" presId="urn:microsoft.com/office/officeart/2005/8/layout/list1"/>
    <dgm:cxn modelId="{3C6A853F-EEF2-47C8-91E3-549E053BD676}" type="presParOf" srcId="{C452C523-A781-4073-82F6-4AA7487EFA45}" destId="{37929F8E-2B62-4DA0-9E65-EBA77678F3B8}" srcOrd="8" destOrd="0" presId="urn:microsoft.com/office/officeart/2005/8/layout/list1"/>
    <dgm:cxn modelId="{B4866C70-BCFA-4356-BFA7-25D348832B1C}" type="presParOf" srcId="{37929F8E-2B62-4DA0-9E65-EBA77678F3B8}" destId="{10DFBCB4-01CD-4F18-9ED2-A792CB895597}" srcOrd="0" destOrd="0" presId="urn:microsoft.com/office/officeart/2005/8/layout/list1"/>
    <dgm:cxn modelId="{287BCC37-B47A-44EA-9E76-6A8D6FE3EDD1}" type="presParOf" srcId="{37929F8E-2B62-4DA0-9E65-EBA77678F3B8}" destId="{C71D8CB0-78A7-4A1A-B848-320C41CDCDCC}" srcOrd="1" destOrd="0" presId="urn:microsoft.com/office/officeart/2005/8/layout/list1"/>
    <dgm:cxn modelId="{17171839-CB6E-45E6-BF09-7AF2BFE879EA}" type="presParOf" srcId="{C452C523-A781-4073-82F6-4AA7487EFA45}" destId="{6A51D159-0B2D-45CB-91CB-5E173BD8F80F}" srcOrd="9" destOrd="0" presId="urn:microsoft.com/office/officeart/2005/8/layout/list1"/>
    <dgm:cxn modelId="{EF01DBB9-7B17-4C12-BD69-1289BF255266}" type="presParOf" srcId="{C452C523-A781-4073-82F6-4AA7487EFA45}" destId="{F791723E-F2B4-401A-9523-0CFF7325C71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a:xfrm>
          <a:off x="5119" y="807859"/>
          <a:ext cx="2618720" cy="801900"/>
        </a:xfrm>
        <a:prstGeom prst="rect">
          <a:avLst/>
        </a:prstGeom>
      </dgm:spPr>
      <dgm:t>
        <a:bodyPr/>
        <a:lstStyle/>
        <a:p>
          <a:pPr algn="ctr">
            <a:buNone/>
          </a:pPr>
          <a:r>
            <a:rPr lang="en-US" sz="2500" b="1" kern="1200" dirty="0">
              <a:solidFill>
                <a:prstClr val="black">
                  <a:hueOff val="0"/>
                  <a:satOff val="0"/>
                  <a:lumOff val="0"/>
                  <a:alphaOff val="0"/>
                </a:prstClr>
              </a:solidFill>
              <a:latin typeface="Calibri" panose="020F0502020204030204"/>
              <a:ea typeface="+mn-ea"/>
              <a:cs typeface="+mn-cs"/>
            </a:rPr>
            <a:t>Man’s </a:t>
          </a:r>
          <a:r>
            <a:rPr lang="en-US" sz="2500" b="1" u="sng" kern="1200" dirty="0">
              <a:latin typeface="Calibri" panose="020F0502020204030204"/>
              <a:ea typeface="+mn-ea"/>
              <a:cs typeface="+mn-cs"/>
            </a:rPr>
            <a:t>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273AEF69-0FF1-4FC0-B3D2-E4D6A82E0209}">
      <dgm:prSet/>
      <dgm:spPr>
        <a:xfrm>
          <a:off x="3357081" y="106197"/>
          <a:ext cx="7122918" cy="2205225"/>
        </a:xfrm>
        <a:prstGeom prst="rect">
          <a:avLst/>
        </a:prstGeom>
        <a:scene3d>
          <a:camera prst="orthographicFront"/>
          <a:lightRig rig="flat" dir="t"/>
        </a:scene3d>
        <a:sp3d prstMaterial="plastic">
          <a:bevelT w="120900" h="88900"/>
          <a:bevelB w="88900" h="31750" prst="angle"/>
        </a:sp3d>
      </dgm:spPr>
      <dgm:t>
        <a:bodyPr/>
        <a:lstStyle/>
        <a:p>
          <a:pPr algn="just">
            <a:buChar char="•"/>
          </a:pPr>
          <a:r>
            <a:rPr lang="en-US" dirty="0">
              <a:latin typeface="Calibri" panose="020F0502020204030204"/>
              <a:ea typeface="+mn-ea"/>
              <a:cs typeface="+mn-cs"/>
            </a:rPr>
            <a:t>The responsibility of the patriarchs was simply to believe and serve God. The Promised Land was theirs, and blessing was theirs as long as they remained in the land. The people of the promise; Abraham, Isaac, Jacob, and the children of Jacob (Israel) were to stay separate from the nations around them. </a:t>
          </a:r>
        </a:p>
      </dgm:t>
    </dgm:pt>
    <dgm:pt modelId="{E53FCBED-D6C0-4C15-A0D4-1FF42B82EA9D}" type="parTrans" cxnId="{0335EFC7-890B-46B5-8A3B-91F2D6E9471B}">
      <dgm:prSet/>
      <dgm:spPr/>
      <dgm:t>
        <a:bodyPr/>
        <a:lstStyle/>
        <a:p>
          <a:endParaRPr lang="en-US"/>
        </a:p>
      </dgm:t>
    </dgm:pt>
    <dgm:pt modelId="{8C74D370-F0E4-4E13-9837-752352956BB2}" type="sibTrans" cxnId="{0335EFC7-890B-46B5-8A3B-91F2D6E9471B}">
      <dgm:prSet/>
      <dgm:spPr/>
      <dgm:t>
        <a:bodyPr/>
        <a:lstStyle/>
        <a:p>
          <a:endParaRPr lang="en-US"/>
        </a:p>
      </dgm:t>
    </dgm:pt>
    <dgm:pt modelId="{8D2656E0-67B8-43AA-95F3-BC4205765AA9}">
      <dgm:prSet custT="1"/>
      <dgm:spPr>
        <a:xfrm>
          <a:off x="5119" y="2754222"/>
          <a:ext cx="2618720" cy="475200"/>
        </a:xfrm>
        <a:prstGeom prst="rect">
          <a:avLst/>
        </a:prstGeom>
      </dgm:spPr>
      <dgm:t>
        <a:bodyPr/>
        <a:lstStyle/>
        <a:p>
          <a:pPr algn="ctr">
            <a:buNone/>
          </a:pPr>
          <a:r>
            <a:rPr lang="en-US" sz="2500" b="1" kern="1200" dirty="0">
              <a:solidFill>
                <a:prstClr val="black">
                  <a:hueOff val="0"/>
                  <a:satOff val="0"/>
                  <a:lumOff val="0"/>
                  <a:alphaOff val="0"/>
                </a:prstClr>
              </a:solidFill>
              <a:latin typeface="Calibri" panose="020F0502020204030204"/>
              <a:ea typeface="+mn-ea"/>
              <a:cs typeface="+mn-cs"/>
            </a:rPr>
            <a:t>Man’s</a:t>
          </a:r>
          <a:r>
            <a:rPr lang="en-US" sz="2500" kern="1200" dirty="0">
              <a:latin typeface="Calibri" panose="020F0502020204030204"/>
              <a:ea typeface="+mn-ea"/>
              <a:cs typeface="+mn-cs"/>
            </a:rPr>
            <a:t> </a:t>
          </a:r>
          <a:r>
            <a:rPr lang="en-US" sz="2500" b="1" u="sng" kern="1200" dirty="0">
              <a:solidFill>
                <a:prstClr val="black">
                  <a:hueOff val="0"/>
                  <a:satOff val="0"/>
                  <a:lumOff val="0"/>
                  <a:alphaOff val="0"/>
                </a:prstClr>
              </a:solidFill>
              <a:latin typeface="Calibri" panose="020F0502020204030204"/>
              <a:ea typeface="+mn-ea"/>
              <a:cs typeface="+mn-cs"/>
            </a:rPr>
            <a:t>Failures</a:t>
          </a:r>
        </a:p>
      </dgm:t>
    </dgm:pt>
    <dgm:pt modelId="{DFD5C453-3FBB-4196-8EF1-024CE83320CD}" type="parTrans" cxnId="{AFF3FB44-B2A5-476C-9B89-F46BCDD81FE7}">
      <dgm:prSet/>
      <dgm:spPr/>
      <dgm:t>
        <a:bodyPr/>
        <a:lstStyle/>
        <a:p>
          <a:endParaRPr lang="en-US"/>
        </a:p>
      </dgm:t>
    </dgm:pt>
    <dgm:pt modelId="{1FCA28B4-7843-44F7-A66D-8C42B37B3A0C}" type="sibTrans" cxnId="{AFF3FB44-B2A5-476C-9B89-F46BCDD81FE7}">
      <dgm:prSet/>
      <dgm:spPr/>
      <dgm:t>
        <a:bodyPr/>
        <a:lstStyle/>
        <a:p>
          <a:endParaRPr lang="en-US"/>
        </a:p>
      </dgm:t>
    </dgm:pt>
    <dgm:pt modelId="{E8EFB105-FDD9-4A32-99C9-58906AA519FB}">
      <dgm:prSet/>
      <dgm:spPr>
        <a:xfrm>
          <a:off x="3357081" y="2397822"/>
          <a:ext cx="7122918" cy="1188000"/>
        </a:xfrm>
        <a:prstGeom prst="rect">
          <a:avLst/>
        </a:prstGeom>
        <a:scene3d>
          <a:camera prst="orthographicFront"/>
          <a:lightRig rig="flat" dir="t"/>
        </a:scene3d>
        <a:sp3d prstMaterial="plastic">
          <a:bevelT w="120900" h="88900"/>
          <a:bevelB w="88900" h="31750" prst="angle"/>
        </a:sp3d>
      </dgm:spPr>
      <dgm:t>
        <a:bodyPr/>
        <a:lstStyle/>
        <a:p>
          <a:pPr algn="just">
            <a:buChar char="•"/>
          </a:pPr>
          <a:r>
            <a:rPr lang="en-US" dirty="0">
              <a:latin typeface="Calibri" panose="020F0502020204030204"/>
              <a:ea typeface="+mn-ea"/>
              <a:cs typeface="+mn-cs"/>
            </a:rPr>
            <a:t>Abraham, Isaac, Jacob and his twelve sons continued to intermingle with the Canaanites and surrounding nations.</a:t>
          </a:r>
        </a:p>
      </dgm:t>
    </dgm:pt>
    <dgm:pt modelId="{CD7796BF-2804-4412-8D84-00DBEA703346}" type="parTrans" cxnId="{D68CF35E-6CC8-4A29-A7F2-B38BCC03F180}">
      <dgm:prSet/>
      <dgm:spPr/>
      <dgm:t>
        <a:bodyPr/>
        <a:lstStyle/>
        <a:p>
          <a:endParaRPr lang="en-US"/>
        </a:p>
      </dgm:t>
    </dgm:pt>
    <dgm:pt modelId="{65C9988F-2994-411D-AE7A-46C8FAAA6B1E}" type="sibTrans" cxnId="{D68CF35E-6CC8-4A29-A7F2-B38BCC03F180}">
      <dgm:prSet/>
      <dgm:spPr/>
      <dgm:t>
        <a:bodyPr/>
        <a:lstStyle/>
        <a:p>
          <a:endParaRPr lang="en-US"/>
        </a:p>
      </dgm:t>
    </dgm:pt>
    <dgm:pt modelId="{92D8D0CF-07A8-4F05-A84E-21D0DF66935E}">
      <dgm:prSet custT="1"/>
      <dgm:spPr>
        <a:xfrm>
          <a:off x="5119" y="3872697"/>
          <a:ext cx="2618720" cy="801900"/>
        </a:xfrm>
        <a:prstGeom prst="rect">
          <a:avLst/>
        </a:prstGeom>
      </dgm:spPr>
      <dgm:t>
        <a:bodyPr/>
        <a:lstStyle/>
        <a:p>
          <a:pPr algn="ctr">
            <a:buNone/>
          </a:pPr>
          <a:r>
            <a:rPr lang="en-US" sz="2500" b="1" kern="1200" dirty="0">
              <a:solidFill>
                <a:prstClr val="black">
                  <a:hueOff val="0"/>
                  <a:satOff val="0"/>
                  <a:lumOff val="0"/>
                  <a:alphaOff val="0"/>
                </a:prstClr>
              </a:solidFill>
              <a:latin typeface="Calibri" panose="020F0502020204030204"/>
              <a:ea typeface="+mn-ea"/>
              <a:cs typeface="+mn-cs"/>
            </a:rPr>
            <a:t>The Resulting </a:t>
          </a:r>
          <a:r>
            <a:rPr lang="en-US" sz="2500" b="1" u="sng" kern="1200" dirty="0">
              <a:solidFill>
                <a:prstClr val="black">
                  <a:hueOff val="0"/>
                  <a:satOff val="0"/>
                  <a:lumOff val="0"/>
                  <a:alphaOff val="0"/>
                </a:prstClr>
              </a:solidFill>
              <a:latin typeface="Calibri" panose="020F0502020204030204"/>
              <a:ea typeface="+mn-ea"/>
              <a:cs typeface="+mn-cs"/>
            </a:rPr>
            <a:t>Judgment</a:t>
          </a:r>
        </a:p>
      </dgm:t>
    </dgm:pt>
    <dgm:pt modelId="{60D9D06B-18E6-4C4F-A420-E7F8AC926D50}" type="parTrans" cxnId="{8934CC92-F172-405C-8765-A21FD7DCA1E1}">
      <dgm:prSet/>
      <dgm:spPr/>
      <dgm:t>
        <a:bodyPr/>
        <a:lstStyle/>
        <a:p>
          <a:endParaRPr lang="en-US"/>
        </a:p>
      </dgm:t>
    </dgm:pt>
    <dgm:pt modelId="{8E593673-10BB-43F3-9344-CD7C192B66EE}" type="sibTrans" cxnId="{8934CC92-F172-405C-8765-A21FD7DCA1E1}">
      <dgm:prSet/>
      <dgm:spPr/>
      <dgm:t>
        <a:bodyPr/>
        <a:lstStyle/>
        <a:p>
          <a:endParaRPr lang="en-US"/>
        </a:p>
      </dgm:t>
    </dgm:pt>
    <dgm:pt modelId="{020BA43F-19B6-4505-8E36-F60344938301}">
      <dgm:prSet/>
      <dgm:spPr>
        <a:xfrm>
          <a:off x="3357081" y="3672222"/>
          <a:ext cx="7122918" cy="1202850"/>
        </a:xfrm>
        <a:prstGeom prst="rect">
          <a:avLst/>
        </a:prstGeom>
        <a:scene3d>
          <a:camera prst="orthographicFront"/>
          <a:lightRig rig="flat" dir="t"/>
        </a:scene3d>
        <a:sp3d prstMaterial="plastic">
          <a:bevelT w="120900" h="88900"/>
          <a:bevelB w="88900" h="31750" prst="angle"/>
        </a:sp3d>
      </dgm:spPr>
      <dgm:t>
        <a:bodyPr/>
        <a:lstStyle/>
        <a:p>
          <a:pPr algn="just">
            <a:buChar char="•"/>
          </a:pPr>
          <a:r>
            <a:rPr lang="en-US" dirty="0">
              <a:latin typeface="Calibri" panose="020F0502020204030204"/>
              <a:ea typeface="+mn-ea"/>
              <a:cs typeface="+mn-cs"/>
            </a:rPr>
            <a:t>God sent the family down to Egypt where the surrounding Egyptians would not associate with them. Soon after they would be enslaved.</a:t>
          </a:r>
        </a:p>
      </dgm:t>
    </dgm:pt>
    <dgm:pt modelId="{EB2B137D-FBC2-4E2B-8C8A-517A1A65E963}" type="parTrans" cxnId="{DA31C90E-F6A7-4522-AB22-83E28B50A045}">
      <dgm:prSet/>
      <dgm:spPr/>
      <dgm:t>
        <a:bodyPr/>
        <a:lstStyle/>
        <a:p>
          <a:endParaRPr lang="en-US"/>
        </a:p>
      </dgm:t>
    </dgm:pt>
    <dgm:pt modelId="{E86DBDA5-6F8D-4AF2-9B2C-C80D5BA31B54}" type="sibTrans" cxnId="{DA31C90E-F6A7-4522-AB22-83E28B50A045}">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a:xfrm>
          <a:off x="2623839" y="106197"/>
          <a:ext cx="523744" cy="2205225"/>
        </a:xfrm>
        <a:prstGeom prst="leftBrace">
          <a:avLst>
            <a:gd name="adj1" fmla="val 35000"/>
            <a:gd name="adj2" fmla="val 50000"/>
          </a:avLst>
        </a:prstGeom>
        <a:scene3d>
          <a:camera prst="orthographicFront"/>
          <a:lightRig rig="flat" dir="t"/>
        </a:scene3d>
        <a:sp3d prstMaterial="matte"/>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D835F98C-292A-4C4E-BF1D-834684CCA7CE}" type="pres">
      <dgm:prSet presAssocID="{8D2656E0-67B8-43AA-95F3-BC4205765AA9}" presName="linNode" presStyleCnt="0"/>
      <dgm:spPr/>
    </dgm:pt>
    <dgm:pt modelId="{33B3BAF9-1A0C-4490-93EA-A969C2F37F23}" type="pres">
      <dgm:prSet presAssocID="{8D2656E0-67B8-43AA-95F3-BC4205765AA9}" presName="parTx" presStyleLbl="revTx" presStyleIdx="1" presStyleCnt="3">
        <dgm:presLayoutVars>
          <dgm:chMax val="1"/>
          <dgm:bulletEnabled val="1"/>
        </dgm:presLayoutVars>
      </dgm:prSet>
      <dgm:spPr/>
    </dgm:pt>
    <dgm:pt modelId="{50D6DD0E-1D8B-4BA3-A8B5-EFDF3782F36C}" type="pres">
      <dgm:prSet presAssocID="{8D2656E0-67B8-43AA-95F3-BC4205765AA9}" presName="bracket" presStyleLbl="parChTrans1D1" presStyleIdx="1" presStyleCnt="3"/>
      <dgm:spPr>
        <a:xfrm>
          <a:off x="2623839" y="2397822"/>
          <a:ext cx="523744" cy="1188000"/>
        </a:xfrm>
        <a:prstGeom prst="leftBrace">
          <a:avLst>
            <a:gd name="adj1" fmla="val 35000"/>
            <a:gd name="adj2" fmla="val 50000"/>
          </a:avLst>
        </a:prstGeom>
        <a:scene3d>
          <a:camera prst="orthographicFront"/>
          <a:lightRig rig="flat" dir="t"/>
        </a:scene3d>
        <a:sp3d prstMaterial="matte"/>
      </dgm:spPr>
    </dgm:pt>
    <dgm:pt modelId="{90AB5EF2-6D67-4877-8394-DEEAC5E0AA08}" type="pres">
      <dgm:prSet presAssocID="{8D2656E0-67B8-43AA-95F3-BC4205765AA9}" presName="spH" presStyleCnt="0"/>
      <dgm:spPr/>
    </dgm:pt>
    <dgm:pt modelId="{DED67431-6211-4A9B-9AD2-5A075375FE39}" type="pres">
      <dgm:prSet presAssocID="{8D2656E0-67B8-43AA-95F3-BC4205765AA9}" presName="desTx" presStyleLbl="node1" presStyleIdx="1" presStyleCnt="3">
        <dgm:presLayoutVars>
          <dgm:bulletEnabled val="1"/>
        </dgm:presLayoutVars>
      </dgm:prSet>
      <dgm:spPr/>
    </dgm:pt>
    <dgm:pt modelId="{B157B404-A934-4FCF-A03E-720D5A9B575E}" type="pres">
      <dgm:prSet presAssocID="{1FCA28B4-7843-44F7-A66D-8C42B37B3A0C}" presName="spV" presStyleCnt="0"/>
      <dgm:spPr/>
    </dgm:pt>
    <dgm:pt modelId="{2EE947CB-E89D-4FC9-AD30-F4A6F20DDBD4}" type="pres">
      <dgm:prSet presAssocID="{92D8D0CF-07A8-4F05-A84E-21D0DF66935E}" presName="linNode" presStyleCnt="0"/>
      <dgm:spPr/>
    </dgm:pt>
    <dgm:pt modelId="{C1096451-71BB-40F3-BAD6-48394DF438B2}" type="pres">
      <dgm:prSet presAssocID="{92D8D0CF-07A8-4F05-A84E-21D0DF66935E}" presName="parTx" presStyleLbl="revTx" presStyleIdx="2" presStyleCnt="3">
        <dgm:presLayoutVars>
          <dgm:chMax val="1"/>
          <dgm:bulletEnabled val="1"/>
        </dgm:presLayoutVars>
      </dgm:prSet>
      <dgm:spPr/>
    </dgm:pt>
    <dgm:pt modelId="{748CA55B-EE08-44DB-AD87-BC8FBF00DAE8}" type="pres">
      <dgm:prSet presAssocID="{92D8D0CF-07A8-4F05-A84E-21D0DF66935E}" presName="bracket" presStyleLbl="parChTrans1D1" presStyleIdx="2" presStyleCnt="3"/>
      <dgm:spPr>
        <a:xfrm>
          <a:off x="2623839" y="3672222"/>
          <a:ext cx="523744" cy="1202850"/>
        </a:xfrm>
        <a:prstGeom prst="leftBrace">
          <a:avLst>
            <a:gd name="adj1" fmla="val 35000"/>
            <a:gd name="adj2" fmla="val 50000"/>
          </a:avLst>
        </a:prstGeom>
        <a:scene3d>
          <a:camera prst="orthographicFront"/>
          <a:lightRig rig="flat" dir="t"/>
        </a:scene3d>
        <a:sp3d prstMaterial="matte"/>
      </dgm:spPr>
    </dgm:pt>
    <dgm:pt modelId="{42626658-CA0A-4795-8C2C-0597A288687D}" type="pres">
      <dgm:prSet presAssocID="{92D8D0CF-07A8-4F05-A84E-21D0DF66935E}" presName="spH" presStyleCnt="0"/>
      <dgm:spPr/>
    </dgm:pt>
    <dgm:pt modelId="{F34BA7C3-FA91-4C5B-BD13-59622E3C0B46}" type="pres">
      <dgm:prSet presAssocID="{92D8D0CF-07A8-4F05-A84E-21D0DF66935E}" presName="desTx" presStyleLbl="node1" presStyleIdx="2" presStyleCnt="3">
        <dgm:presLayoutVars>
          <dgm:bulletEnabled val="1"/>
        </dgm:presLayoutVars>
      </dgm:prSet>
      <dgm:spPr/>
    </dgm:pt>
  </dgm:ptLst>
  <dgm:cxnLst>
    <dgm:cxn modelId="{0E5AD002-0730-4AA8-98E6-9C2040BCE421}" type="presOf" srcId="{4161DF53-A287-4C5D-A72D-C62691D2152B}" destId="{0C9CE0AC-327E-4B51-8F8B-16C582CFD991}" srcOrd="0" destOrd="0" presId="urn:diagrams.loki3.com/BracketList"/>
    <dgm:cxn modelId="{DA31C90E-F6A7-4522-AB22-83E28B50A045}" srcId="{92D8D0CF-07A8-4F05-A84E-21D0DF66935E}" destId="{020BA43F-19B6-4505-8E36-F60344938301}" srcOrd="0" destOrd="0" parTransId="{EB2B137D-FBC2-4E2B-8C8A-517A1A65E963}" sibTransId="{E86DBDA5-6F8D-4AF2-9B2C-C80D5BA31B54}"/>
    <dgm:cxn modelId="{A32F611B-1DF4-4755-B277-8CF5A3DB0655}" type="presOf" srcId="{273AEF69-0FF1-4FC0-B3D2-E4D6A82E0209}" destId="{8F04803F-55CD-4B5D-AF8B-F0836DF34876}"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D68CF35E-6CC8-4A29-A7F2-B38BCC03F180}" srcId="{8D2656E0-67B8-43AA-95F3-BC4205765AA9}" destId="{E8EFB105-FDD9-4A32-99C9-58906AA519FB}" srcOrd="0" destOrd="0" parTransId="{CD7796BF-2804-4412-8D84-00DBEA703346}" sibTransId="{65C9988F-2994-411D-AE7A-46C8FAAA6B1E}"/>
    <dgm:cxn modelId="{AFF3FB44-B2A5-476C-9B89-F46BCDD81FE7}" srcId="{713F57C8-72BC-4B58-B779-7E667390F35F}" destId="{8D2656E0-67B8-43AA-95F3-BC4205765AA9}" srcOrd="1" destOrd="0" parTransId="{DFD5C453-3FBB-4196-8EF1-024CE83320CD}" sibTransId="{1FCA28B4-7843-44F7-A66D-8C42B37B3A0C}"/>
    <dgm:cxn modelId="{39B44A6A-777C-440B-9A10-CE48ECF05999}" type="presOf" srcId="{8D2656E0-67B8-43AA-95F3-BC4205765AA9}" destId="{33B3BAF9-1A0C-4490-93EA-A969C2F37F23}" srcOrd="0" destOrd="0" presId="urn:diagrams.loki3.com/BracketList"/>
    <dgm:cxn modelId="{32D3E878-4AE9-47DC-97A3-A5FB22ADC9EB}" type="presOf" srcId="{713F57C8-72BC-4B58-B779-7E667390F35F}" destId="{99CD5919-A49C-4AB5-80F7-854C09D9F340}" srcOrd="0" destOrd="0" presId="urn:diagrams.loki3.com/BracketList"/>
    <dgm:cxn modelId="{0CD73983-7572-411F-B31A-1F787BA216CD}" type="presOf" srcId="{92D8D0CF-07A8-4F05-A84E-21D0DF66935E}" destId="{C1096451-71BB-40F3-BAD6-48394DF438B2}" srcOrd="0" destOrd="0" presId="urn:diagrams.loki3.com/BracketList"/>
    <dgm:cxn modelId="{8934CC92-F172-405C-8765-A21FD7DCA1E1}" srcId="{713F57C8-72BC-4B58-B779-7E667390F35F}" destId="{92D8D0CF-07A8-4F05-A84E-21D0DF66935E}" srcOrd="2" destOrd="0" parTransId="{60D9D06B-18E6-4C4F-A420-E7F8AC926D50}" sibTransId="{8E593673-10BB-43F3-9344-CD7C192B66EE}"/>
    <dgm:cxn modelId="{0335EFC7-890B-46B5-8A3B-91F2D6E9471B}" srcId="{4161DF53-A287-4C5D-A72D-C62691D2152B}" destId="{273AEF69-0FF1-4FC0-B3D2-E4D6A82E0209}" srcOrd="0" destOrd="0" parTransId="{E53FCBED-D6C0-4C15-A0D4-1FF42B82EA9D}" sibTransId="{8C74D370-F0E4-4E13-9837-752352956BB2}"/>
    <dgm:cxn modelId="{ACBFE0DA-85F2-4869-AE77-44B2625DE0B0}" type="presOf" srcId="{E8EFB105-FDD9-4A32-99C9-58906AA519FB}" destId="{DED67431-6211-4A9B-9AD2-5A075375FE39}" srcOrd="0" destOrd="0" presId="urn:diagrams.loki3.com/BracketList"/>
    <dgm:cxn modelId="{613C8BDB-9C10-456B-AB06-50DA2DCDFC65}" type="presOf" srcId="{020BA43F-19B6-4505-8E36-F60344938301}" destId="{F34BA7C3-FA91-4C5B-BD13-59622E3C0B46}" srcOrd="0" destOrd="0" presId="urn:diagrams.loki3.com/BracketList"/>
    <dgm:cxn modelId="{A6BA6F60-4176-4100-829A-18B7CD7C1940}" type="presParOf" srcId="{99CD5919-A49C-4AB5-80F7-854C09D9F340}" destId="{37694053-92C3-4075-87CE-4E9B1CD49E7E}" srcOrd="0" destOrd="0" presId="urn:diagrams.loki3.com/BracketList"/>
    <dgm:cxn modelId="{DBF16325-559A-43E3-A50E-9B56D21BE2BB}" type="presParOf" srcId="{37694053-92C3-4075-87CE-4E9B1CD49E7E}" destId="{0C9CE0AC-327E-4B51-8F8B-16C582CFD991}" srcOrd="0" destOrd="0" presId="urn:diagrams.loki3.com/BracketList"/>
    <dgm:cxn modelId="{2B75EABA-6E5B-4C19-B9F3-97EDA466B5E9}" type="presParOf" srcId="{37694053-92C3-4075-87CE-4E9B1CD49E7E}" destId="{3146CC51-2685-46DB-BEDF-0219FC66C4ED}" srcOrd="1" destOrd="0" presId="urn:diagrams.loki3.com/BracketList"/>
    <dgm:cxn modelId="{1A3B5399-D074-4BE0-AD3F-18E0D3F96D73}" type="presParOf" srcId="{37694053-92C3-4075-87CE-4E9B1CD49E7E}" destId="{419ED563-CAF8-421F-A7DB-B46E58F0DFAA}" srcOrd="2" destOrd="0" presId="urn:diagrams.loki3.com/BracketList"/>
    <dgm:cxn modelId="{61B403EA-19C9-444F-AF07-30CF380AE570}" type="presParOf" srcId="{37694053-92C3-4075-87CE-4E9B1CD49E7E}" destId="{8F04803F-55CD-4B5D-AF8B-F0836DF34876}" srcOrd="3" destOrd="0" presId="urn:diagrams.loki3.com/BracketList"/>
    <dgm:cxn modelId="{5BE2607C-4EA5-4ADF-9C4C-75CDC71A100F}" type="presParOf" srcId="{99CD5919-A49C-4AB5-80F7-854C09D9F340}" destId="{8739DFF4-E77D-46B5-8856-FDBD5D55063E}" srcOrd="1" destOrd="0" presId="urn:diagrams.loki3.com/BracketList"/>
    <dgm:cxn modelId="{4A934D77-010C-40C1-BB24-DD519F62C637}" type="presParOf" srcId="{99CD5919-A49C-4AB5-80F7-854C09D9F340}" destId="{D835F98C-292A-4C4E-BF1D-834684CCA7CE}" srcOrd="2" destOrd="0" presId="urn:diagrams.loki3.com/BracketList"/>
    <dgm:cxn modelId="{9DA30B4F-75A5-4D1D-B6F7-58E5660D9DDC}" type="presParOf" srcId="{D835F98C-292A-4C4E-BF1D-834684CCA7CE}" destId="{33B3BAF9-1A0C-4490-93EA-A969C2F37F23}" srcOrd="0" destOrd="0" presId="urn:diagrams.loki3.com/BracketList"/>
    <dgm:cxn modelId="{7BC9C685-1FC9-4F49-8DB4-3402D0AF3ACB}" type="presParOf" srcId="{D835F98C-292A-4C4E-BF1D-834684CCA7CE}" destId="{50D6DD0E-1D8B-4BA3-A8B5-EFDF3782F36C}" srcOrd="1" destOrd="0" presId="urn:diagrams.loki3.com/BracketList"/>
    <dgm:cxn modelId="{0E7D222C-DE18-4CEC-B010-468023843026}" type="presParOf" srcId="{D835F98C-292A-4C4E-BF1D-834684CCA7CE}" destId="{90AB5EF2-6D67-4877-8394-DEEAC5E0AA08}" srcOrd="2" destOrd="0" presId="urn:diagrams.loki3.com/BracketList"/>
    <dgm:cxn modelId="{9C88C3B2-7379-4468-936A-315CECEB98F1}" type="presParOf" srcId="{D835F98C-292A-4C4E-BF1D-834684CCA7CE}" destId="{DED67431-6211-4A9B-9AD2-5A075375FE39}" srcOrd="3" destOrd="0" presId="urn:diagrams.loki3.com/BracketList"/>
    <dgm:cxn modelId="{5EE752C5-392C-4FA8-8D55-031516D86061}" type="presParOf" srcId="{99CD5919-A49C-4AB5-80F7-854C09D9F340}" destId="{B157B404-A934-4FCF-A03E-720D5A9B575E}" srcOrd="3" destOrd="0" presId="urn:diagrams.loki3.com/BracketList"/>
    <dgm:cxn modelId="{C0FD9A5F-A655-4BF3-AB28-326088B31058}" type="presParOf" srcId="{99CD5919-A49C-4AB5-80F7-854C09D9F340}" destId="{2EE947CB-E89D-4FC9-AD30-F4A6F20DDBD4}" srcOrd="4" destOrd="0" presId="urn:diagrams.loki3.com/BracketList"/>
    <dgm:cxn modelId="{B76C2B5F-5278-4CC7-81E1-D91730616188}" type="presParOf" srcId="{2EE947CB-E89D-4FC9-AD30-F4A6F20DDBD4}" destId="{C1096451-71BB-40F3-BAD6-48394DF438B2}" srcOrd="0" destOrd="0" presId="urn:diagrams.loki3.com/BracketList"/>
    <dgm:cxn modelId="{FC7E9C5C-A40A-4184-B365-A9A2481A3EA8}" type="presParOf" srcId="{2EE947CB-E89D-4FC9-AD30-F4A6F20DDBD4}" destId="{748CA55B-EE08-44DB-AD87-BC8FBF00DAE8}" srcOrd="1" destOrd="0" presId="urn:diagrams.loki3.com/BracketList"/>
    <dgm:cxn modelId="{2BB31F11-7BAD-46CC-8D91-B0C5BB490F35}" type="presParOf" srcId="{2EE947CB-E89D-4FC9-AD30-F4A6F20DDBD4}" destId="{42626658-CA0A-4795-8C2C-0597A288687D}" srcOrd="2" destOrd="0" presId="urn:diagrams.loki3.com/BracketList"/>
    <dgm:cxn modelId="{4F4BA202-1759-4D48-ABF0-A68C37DE8609}" type="presParOf" srcId="{2EE947CB-E89D-4FC9-AD30-F4A6F20DDBD4}" destId="{F34BA7C3-FA91-4C5B-BD13-59622E3C0B4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13F57C8-72BC-4B58-B779-7E667390F35F}"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gm:t>
    </dgm:pt>
    <dgm:pt modelId="{8082FED0-2443-4A18-A34F-8BBFFDF7CBAE}" type="parTrans" cxnId="{8F8CEB5E-6273-4E07-B1C1-290383184C60}">
      <dgm:prSet/>
      <dgm:spPr/>
      <dgm:t>
        <a:bodyPr/>
        <a:lstStyle/>
        <a:p>
          <a:endParaRPr lang="en-US" sz="2400"/>
        </a:p>
      </dgm:t>
    </dgm:pt>
    <dgm:pt modelId="{4AD387AF-09B6-4B26-A14D-5790CD73BD3F}" type="sibTrans" cxnId="{8F8CEB5E-6273-4E07-B1C1-290383184C60}">
      <dgm:prSet/>
      <dgm:spPr/>
      <dgm:t>
        <a:bodyPr/>
        <a:lstStyle/>
        <a:p>
          <a:endParaRPr lang="en-US" sz="2400"/>
        </a:p>
      </dgm:t>
    </dgm:pt>
    <dgm:pt modelId="{8B1F671C-AD9C-49E0-A8E5-D7AD71321479}">
      <dgm:prSet phldrT="[Text]" custT="1"/>
      <dgm:spPr/>
      <dgm:t>
        <a:bodyPr/>
        <a:lstStyle/>
        <a:p>
          <a:r>
            <a:rPr lang="en-US" sz="2400" dirty="0"/>
            <a:t>Conditions of the Covenant</a:t>
          </a:r>
        </a:p>
      </dgm:t>
    </dgm:pt>
    <dgm:pt modelId="{DF57733B-4D40-4E4B-8782-F9024CCE6474}" type="parTrans" cxnId="{1FA73E33-0501-4560-B6B7-14C7D6A0B321}">
      <dgm:prSet/>
      <dgm:spPr/>
      <dgm:t>
        <a:bodyPr/>
        <a:lstStyle/>
        <a:p>
          <a:endParaRPr lang="en-US" sz="2400"/>
        </a:p>
      </dgm:t>
    </dgm:pt>
    <dgm:pt modelId="{EB99FDC6-D899-4A23-924A-734646D4CACF}" type="sibTrans" cxnId="{1FA73E33-0501-4560-B6B7-14C7D6A0B321}">
      <dgm:prSet/>
      <dgm:spPr/>
      <dgm:t>
        <a:bodyPr/>
        <a:lstStyle/>
        <a:p>
          <a:endParaRPr lang="en-US" sz="2400"/>
        </a:p>
      </dgm:t>
    </dgm:pt>
    <dgm:pt modelId="{26D22D2D-3370-4E61-A8E4-1389FFCB3BE9}">
      <dgm:prSet phldrT="[Text]" custT="1"/>
      <dgm:spPr/>
      <dgm:t>
        <a:bodyPr/>
        <a:lstStyle/>
        <a:p>
          <a:r>
            <a:rPr lang="en-US" sz="2400" dirty="0"/>
            <a:t>God and Israel with Moses acting as a representative</a:t>
          </a:r>
        </a:p>
      </dgm:t>
    </dgm:pt>
    <dgm:pt modelId="{F3E2C93B-6F64-44BB-8CC5-97A1D7669C88}" type="parTrans" cxnId="{8C5E7045-76E4-4621-9496-C5208A963303}">
      <dgm:prSet/>
      <dgm:spPr/>
      <dgm:t>
        <a:bodyPr/>
        <a:lstStyle/>
        <a:p>
          <a:endParaRPr lang="en-US" sz="2400"/>
        </a:p>
      </dgm:t>
    </dgm:pt>
    <dgm:pt modelId="{7948F59D-9331-4193-883A-AB183A10C2E8}" type="sibTrans" cxnId="{8C5E7045-76E4-4621-9496-C5208A963303}">
      <dgm:prSet/>
      <dgm:spPr/>
      <dgm:t>
        <a:bodyPr/>
        <a:lstStyle/>
        <a:p>
          <a:endParaRPr lang="en-US" sz="2400"/>
        </a:p>
      </dgm:t>
    </dgm:pt>
    <dgm:pt modelId="{11056074-EB0F-4ED8-86AB-BA21B2FF0E18}">
      <dgm:prSet phldrT="[Text]" custT="1"/>
      <dgm:spPr/>
      <dgm:t>
        <a:bodyPr/>
        <a:lstStyle/>
        <a:p>
          <a:r>
            <a:rPr lang="en-US" sz="2400" dirty="0"/>
            <a:t>Sabbath</a:t>
          </a:r>
        </a:p>
      </dgm:t>
    </dgm:pt>
    <dgm:pt modelId="{6822A12D-ED01-403C-B368-7519B45D96A5}" type="parTrans" cxnId="{B70C2350-7485-4191-AB43-B0F93AACD2D1}">
      <dgm:prSet/>
      <dgm:spPr/>
      <dgm:t>
        <a:bodyPr/>
        <a:lstStyle/>
        <a:p>
          <a:endParaRPr lang="en-US" sz="2400"/>
        </a:p>
      </dgm:t>
    </dgm:pt>
    <dgm:pt modelId="{C2A1F133-3836-4134-AB0F-97A0CB59F2FA}" type="sibTrans" cxnId="{B70C2350-7485-4191-AB43-B0F93AACD2D1}">
      <dgm:prSet/>
      <dgm:spPr/>
      <dgm:t>
        <a:bodyPr/>
        <a:lstStyle/>
        <a:p>
          <a:endParaRPr lang="en-US" sz="2400"/>
        </a:p>
      </dgm:t>
    </dgm:pt>
    <dgm:pt modelId="{76FA4F6C-D034-423E-BB46-555C446AD965}">
      <dgm:prSet phldrT="[Text]" custT="1"/>
      <dgm:spPr/>
      <dgm:t>
        <a:bodyPr/>
        <a:lstStyle/>
        <a:p>
          <a:pPr algn="just"/>
          <a:r>
            <a:rPr lang="en-US" sz="2400" kern="1200" dirty="0"/>
            <a:t>Law of Moses which contained a total 613 commandments. Being a conditional covenant, it provided blessings for obedience and curses for disobedience. (Ex. 15:26) The key element of the entire Mosaic Law was the blood sacrifice. (Lev. 17:11)</a:t>
          </a:r>
        </a:p>
      </dgm:t>
    </dgm:pt>
    <dgm:pt modelId="{593204E1-98BD-429E-BC40-5B065F66EABF}" type="parTrans" cxnId="{13377F76-58BB-48AB-BE6E-3497647C2A7A}">
      <dgm:prSet/>
      <dgm:spPr/>
      <dgm:t>
        <a:bodyPr/>
        <a:lstStyle/>
        <a:p>
          <a:endParaRPr lang="en-US" sz="2400"/>
        </a:p>
      </dgm:t>
    </dgm:pt>
    <dgm:pt modelId="{0A8FAB55-9F89-47B3-97ED-B15B8D127751}" type="sibTrans" cxnId="{13377F76-58BB-48AB-BE6E-3497647C2A7A}">
      <dgm:prSet/>
      <dgm:spPr/>
      <dgm:t>
        <a:bodyPr/>
        <a:lstStyle/>
        <a:p>
          <a:endParaRPr lang="en-US" sz="2400"/>
        </a:p>
      </dgm:t>
    </dgm:pt>
    <dgm:pt modelId="{BECBC51B-8D7E-4362-8A40-DAA8D19E64FC}">
      <dgm:prSet phldrT="[Text]" custT="1"/>
      <dgm:spPr/>
      <dgm:t>
        <a:bodyPr/>
        <a:lstStyle/>
        <a:p>
          <a:r>
            <a:rPr lang="en-US" sz="2400" dirty="0"/>
            <a:t>Token of the Covenant</a:t>
          </a:r>
        </a:p>
      </dgm:t>
    </dgm:pt>
    <dgm:pt modelId="{A6112B5D-48C1-449B-ABD5-2BF37B8AC7BE}" type="sibTrans" cxnId="{3E05FF73-D22A-4C13-9BC7-887BFBA4BEC4}">
      <dgm:prSet/>
      <dgm:spPr/>
      <dgm:t>
        <a:bodyPr/>
        <a:lstStyle/>
        <a:p>
          <a:endParaRPr lang="en-US" sz="2400"/>
        </a:p>
      </dgm:t>
    </dgm:pt>
    <dgm:pt modelId="{2B398300-CFCE-4F75-852B-B1ED1AFF7BA7}" type="parTrans" cxnId="{3E05FF73-D22A-4C13-9BC7-887BFBA4BEC4}">
      <dgm:prSet/>
      <dgm:spPr/>
      <dgm:t>
        <a:bodyPr/>
        <a:lstStyle/>
        <a:p>
          <a:endParaRPr lang="en-US" sz="2400"/>
        </a:p>
      </dgm:t>
    </dgm:pt>
    <dgm:pt modelId="{C452C523-A781-4073-82F6-4AA7487EFA45}" type="pres">
      <dgm:prSet presAssocID="{713F57C8-72BC-4B58-B779-7E667390F35F}" presName="linear" presStyleCnt="0">
        <dgm:presLayoutVars>
          <dgm:dir/>
          <dgm:animLvl val="lvl"/>
          <dgm:resizeHandles val="exact"/>
        </dgm:presLayoutVars>
      </dgm:prSet>
      <dgm:spPr/>
    </dgm:pt>
    <dgm:pt modelId="{7BC5E090-99DB-472D-8306-C2F795B5A161}" type="pres">
      <dgm:prSet presAssocID="{4161DF53-A287-4C5D-A72D-C62691D2152B}" presName="parentLin" presStyleCnt="0"/>
      <dgm:spPr/>
    </dgm:pt>
    <dgm:pt modelId="{ECCDCED3-3A37-46BA-B7B2-C7CC1ECEF559}" type="pres">
      <dgm:prSet presAssocID="{4161DF53-A287-4C5D-A72D-C62691D2152B}" presName="parentLeftMargin" presStyleLbl="node1" presStyleIdx="0" presStyleCnt="3"/>
      <dgm:spPr/>
    </dgm:pt>
    <dgm:pt modelId="{C7737CFE-9990-497B-87A3-4FC85CE87FFD}" type="pres">
      <dgm:prSet presAssocID="{4161DF53-A287-4C5D-A72D-C62691D2152B}" presName="parentText" presStyleLbl="node1" presStyleIdx="0" presStyleCnt="3" custScaleY="495610">
        <dgm:presLayoutVars>
          <dgm:chMax val="0"/>
          <dgm:bulletEnabled val="1"/>
        </dgm:presLayoutVars>
      </dgm:prSet>
      <dgm:spPr/>
    </dgm:pt>
    <dgm:pt modelId="{0FC3364D-8C61-40B2-A297-906BC41105E5}" type="pres">
      <dgm:prSet presAssocID="{4161DF53-A287-4C5D-A72D-C62691D2152B}" presName="negativeSpace" presStyleCnt="0"/>
      <dgm:spPr/>
    </dgm:pt>
    <dgm:pt modelId="{9DED2BD7-F008-439D-A26C-9B97454FD679}" type="pres">
      <dgm:prSet presAssocID="{4161DF53-A287-4C5D-A72D-C62691D2152B}" presName="childText" presStyleLbl="conFgAcc1" presStyleIdx="0" presStyleCnt="3" custScaleY="120952">
        <dgm:presLayoutVars>
          <dgm:bulletEnabled val="1"/>
        </dgm:presLayoutVars>
      </dgm:prSet>
      <dgm:spPr/>
    </dgm:pt>
    <dgm:pt modelId="{39024FF3-27D1-4D4D-85AA-06484A150983}" type="pres">
      <dgm:prSet presAssocID="{4AD387AF-09B6-4B26-A14D-5790CD73BD3F}" presName="spaceBetweenRectangles" presStyleCnt="0"/>
      <dgm:spPr/>
    </dgm:pt>
    <dgm:pt modelId="{FE0986B9-2AC6-4052-ACD0-4E678497D945}" type="pres">
      <dgm:prSet presAssocID="{8B1F671C-AD9C-49E0-A8E5-D7AD71321479}" presName="parentLin" presStyleCnt="0"/>
      <dgm:spPr/>
    </dgm:pt>
    <dgm:pt modelId="{6BC1F0BD-9174-46B9-933A-64B6989547AA}" type="pres">
      <dgm:prSet presAssocID="{8B1F671C-AD9C-49E0-A8E5-D7AD71321479}" presName="parentLeftMargin" presStyleLbl="node1" presStyleIdx="0" presStyleCnt="3"/>
      <dgm:spPr/>
    </dgm:pt>
    <dgm:pt modelId="{4F7BF6E4-65EC-4E68-A7BB-E9718CC58E07}" type="pres">
      <dgm:prSet presAssocID="{8B1F671C-AD9C-49E0-A8E5-D7AD71321479}" presName="parentText" presStyleLbl="node1" presStyleIdx="1" presStyleCnt="3" custScaleY="495610">
        <dgm:presLayoutVars>
          <dgm:chMax val="0"/>
          <dgm:bulletEnabled val="1"/>
        </dgm:presLayoutVars>
      </dgm:prSet>
      <dgm:spPr/>
    </dgm:pt>
    <dgm:pt modelId="{298B35A3-B516-4F4B-B299-24B1F290E4B1}" type="pres">
      <dgm:prSet presAssocID="{8B1F671C-AD9C-49E0-A8E5-D7AD71321479}" presName="negativeSpace" presStyleCnt="0"/>
      <dgm:spPr/>
    </dgm:pt>
    <dgm:pt modelId="{A5EA3792-83DC-4B15-9444-6F1BD60E05AA}" type="pres">
      <dgm:prSet presAssocID="{8B1F671C-AD9C-49E0-A8E5-D7AD71321479}" presName="childText" presStyleLbl="conFgAcc1" presStyleIdx="1" presStyleCnt="3">
        <dgm:presLayoutVars>
          <dgm:bulletEnabled val="1"/>
        </dgm:presLayoutVars>
      </dgm:prSet>
      <dgm:spPr/>
    </dgm:pt>
    <dgm:pt modelId="{D6224E3F-DA0B-485E-A197-59FF688F31F7}" type="pres">
      <dgm:prSet presAssocID="{EB99FDC6-D899-4A23-924A-734646D4CACF}" presName="spaceBetweenRectangles" presStyleCnt="0"/>
      <dgm:spPr/>
    </dgm:pt>
    <dgm:pt modelId="{37929F8E-2B62-4DA0-9E65-EBA77678F3B8}" type="pres">
      <dgm:prSet presAssocID="{BECBC51B-8D7E-4362-8A40-DAA8D19E64FC}" presName="parentLin" presStyleCnt="0"/>
      <dgm:spPr/>
    </dgm:pt>
    <dgm:pt modelId="{10DFBCB4-01CD-4F18-9ED2-A792CB895597}" type="pres">
      <dgm:prSet presAssocID="{BECBC51B-8D7E-4362-8A40-DAA8D19E64FC}" presName="parentLeftMargin" presStyleLbl="node1" presStyleIdx="1" presStyleCnt="3"/>
      <dgm:spPr/>
    </dgm:pt>
    <dgm:pt modelId="{C71D8CB0-78A7-4A1A-B848-320C41CDCDCC}" type="pres">
      <dgm:prSet presAssocID="{BECBC51B-8D7E-4362-8A40-DAA8D19E64FC}" presName="parentText" presStyleLbl="node1" presStyleIdx="2" presStyleCnt="3" custScaleY="495610">
        <dgm:presLayoutVars>
          <dgm:chMax val="0"/>
          <dgm:bulletEnabled val="1"/>
        </dgm:presLayoutVars>
      </dgm:prSet>
      <dgm:spPr/>
    </dgm:pt>
    <dgm:pt modelId="{6A51D159-0B2D-45CB-91CB-5E173BD8F80F}" type="pres">
      <dgm:prSet presAssocID="{BECBC51B-8D7E-4362-8A40-DAA8D19E64FC}" presName="negativeSpace" presStyleCnt="0"/>
      <dgm:spPr/>
    </dgm:pt>
    <dgm:pt modelId="{F791723E-F2B4-401A-9523-0CFF7325C71F}" type="pres">
      <dgm:prSet presAssocID="{BECBC51B-8D7E-4362-8A40-DAA8D19E64FC}" presName="childText" presStyleLbl="conFgAcc1" presStyleIdx="2" presStyleCnt="3">
        <dgm:presLayoutVars>
          <dgm:bulletEnabled val="1"/>
        </dgm:presLayoutVars>
      </dgm:prSet>
      <dgm:spPr/>
    </dgm:pt>
  </dgm:ptLst>
  <dgm:cxnLst>
    <dgm:cxn modelId="{D995D120-3089-4FF3-9190-0B81797B65FD}" type="presOf" srcId="{BECBC51B-8D7E-4362-8A40-DAA8D19E64FC}" destId="{10DFBCB4-01CD-4F18-9ED2-A792CB895597}" srcOrd="0" destOrd="0" presId="urn:microsoft.com/office/officeart/2005/8/layout/list1"/>
    <dgm:cxn modelId="{FDBDAF28-5DCA-44AE-A4A0-2359A6042CB2}" type="presOf" srcId="{713F57C8-72BC-4B58-B779-7E667390F35F}" destId="{C452C523-A781-4073-82F6-4AA7487EFA45}" srcOrd="0" destOrd="0" presId="urn:microsoft.com/office/officeart/2005/8/layout/list1"/>
    <dgm:cxn modelId="{1FA73E33-0501-4560-B6B7-14C7D6A0B321}" srcId="{713F57C8-72BC-4B58-B779-7E667390F35F}" destId="{8B1F671C-AD9C-49E0-A8E5-D7AD71321479}" srcOrd="1" destOrd="0" parTransId="{DF57733B-4D40-4E4B-8782-F9024CCE6474}" sibTransId="{EB99FDC6-D899-4A23-924A-734646D4CACF}"/>
    <dgm:cxn modelId="{1E8C4B36-D80B-4003-8338-9775759B1A58}" type="presOf" srcId="{11056074-EB0F-4ED8-86AB-BA21B2FF0E18}" destId="{F791723E-F2B4-401A-9523-0CFF7325C71F}" srcOrd="0" destOrd="0" presId="urn:microsoft.com/office/officeart/2005/8/layout/list1"/>
    <dgm:cxn modelId="{B232263A-06FD-4DC3-B4AD-074EBCCE1522}" type="presOf" srcId="{BECBC51B-8D7E-4362-8A40-DAA8D19E64FC}" destId="{C71D8CB0-78A7-4A1A-B848-320C41CDCDCC}" srcOrd="1" destOrd="0" presId="urn:microsoft.com/office/officeart/2005/8/layout/list1"/>
    <dgm:cxn modelId="{8F8CEB5E-6273-4E07-B1C1-290383184C60}" srcId="{713F57C8-72BC-4B58-B779-7E667390F35F}" destId="{4161DF53-A287-4C5D-A72D-C62691D2152B}" srcOrd="0" destOrd="0" parTransId="{8082FED0-2443-4A18-A34F-8BBFFDF7CBAE}" sibTransId="{4AD387AF-09B6-4B26-A14D-5790CD73BD3F}"/>
    <dgm:cxn modelId="{8C5E7045-76E4-4621-9496-C5208A963303}" srcId="{4161DF53-A287-4C5D-A72D-C62691D2152B}" destId="{26D22D2D-3370-4E61-A8E4-1389FFCB3BE9}" srcOrd="0" destOrd="0" parTransId="{F3E2C93B-6F64-44BB-8CC5-97A1D7669C88}" sibTransId="{7948F59D-9331-4193-883A-AB183A10C2E8}"/>
    <dgm:cxn modelId="{B70C2350-7485-4191-AB43-B0F93AACD2D1}" srcId="{BECBC51B-8D7E-4362-8A40-DAA8D19E64FC}" destId="{11056074-EB0F-4ED8-86AB-BA21B2FF0E18}" srcOrd="0" destOrd="0" parTransId="{6822A12D-ED01-403C-B368-7519B45D96A5}" sibTransId="{C2A1F133-3836-4134-AB0F-97A0CB59F2FA}"/>
    <dgm:cxn modelId="{3E05FF73-D22A-4C13-9BC7-887BFBA4BEC4}" srcId="{713F57C8-72BC-4B58-B779-7E667390F35F}" destId="{BECBC51B-8D7E-4362-8A40-DAA8D19E64FC}" srcOrd="2" destOrd="0" parTransId="{2B398300-CFCE-4F75-852B-B1ED1AFF7BA7}" sibTransId="{A6112B5D-48C1-449B-ABD5-2BF37B8AC7BE}"/>
    <dgm:cxn modelId="{13377F76-58BB-48AB-BE6E-3497647C2A7A}" srcId="{8B1F671C-AD9C-49E0-A8E5-D7AD71321479}" destId="{76FA4F6C-D034-423E-BB46-555C446AD965}" srcOrd="0" destOrd="0" parTransId="{593204E1-98BD-429E-BC40-5B065F66EABF}" sibTransId="{0A8FAB55-9F89-47B3-97ED-B15B8D127751}"/>
    <dgm:cxn modelId="{2C72F959-7D7A-44CB-8FA7-3D13048AA885}" type="presOf" srcId="{8B1F671C-AD9C-49E0-A8E5-D7AD71321479}" destId="{6BC1F0BD-9174-46B9-933A-64B6989547AA}" srcOrd="0" destOrd="0" presId="urn:microsoft.com/office/officeart/2005/8/layout/list1"/>
    <dgm:cxn modelId="{A285147E-2F95-4127-B19C-5B86DC05E085}" type="presOf" srcId="{4161DF53-A287-4C5D-A72D-C62691D2152B}" destId="{ECCDCED3-3A37-46BA-B7B2-C7CC1ECEF559}" srcOrd="0" destOrd="0" presId="urn:microsoft.com/office/officeart/2005/8/layout/list1"/>
    <dgm:cxn modelId="{0896E280-8276-43E4-8F95-99C58BBA140A}" type="presOf" srcId="{8B1F671C-AD9C-49E0-A8E5-D7AD71321479}" destId="{4F7BF6E4-65EC-4E68-A7BB-E9718CC58E07}" srcOrd="1" destOrd="0" presId="urn:microsoft.com/office/officeart/2005/8/layout/list1"/>
    <dgm:cxn modelId="{15F3E8C9-739A-48AD-979C-8BD567A76FD1}" type="presOf" srcId="{76FA4F6C-D034-423E-BB46-555C446AD965}" destId="{A5EA3792-83DC-4B15-9444-6F1BD60E05AA}" srcOrd="0" destOrd="0" presId="urn:microsoft.com/office/officeart/2005/8/layout/list1"/>
    <dgm:cxn modelId="{52C3F3D1-0F03-4D9C-885A-1E7048000CB2}" type="presOf" srcId="{4161DF53-A287-4C5D-A72D-C62691D2152B}" destId="{C7737CFE-9990-497B-87A3-4FC85CE87FFD}" srcOrd="1" destOrd="0" presId="urn:microsoft.com/office/officeart/2005/8/layout/list1"/>
    <dgm:cxn modelId="{8CF1DEDD-32E5-47A6-B656-0222078EB895}" type="presOf" srcId="{26D22D2D-3370-4E61-A8E4-1389FFCB3BE9}" destId="{9DED2BD7-F008-439D-A26C-9B97454FD679}" srcOrd="0" destOrd="0" presId="urn:microsoft.com/office/officeart/2005/8/layout/list1"/>
    <dgm:cxn modelId="{7694F7DE-C7D0-407A-B925-C9688C655A46}" type="presParOf" srcId="{C452C523-A781-4073-82F6-4AA7487EFA45}" destId="{7BC5E090-99DB-472D-8306-C2F795B5A161}" srcOrd="0" destOrd="0" presId="urn:microsoft.com/office/officeart/2005/8/layout/list1"/>
    <dgm:cxn modelId="{A078512B-7113-4C7C-A30F-7290E8AAF2E1}" type="presParOf" srcId="{7BC5E090-99DB-472D-8306-C2F795B5A161}" destId="{ECCDCED3-3A37-46BA-B7B2-C7CC1ECEF559}" srcOrd="0" destOrd="0" presId="urn:microsoft.com/office/officeart/2005/8/layout/list1"/>
    <dgm:cxn modelId="{79742963-A063-4781-86E2-C560FF974396}" type="presParOf" srcId="{7BC5E090-99DB-472D-8306-C2F795B5A161}" destId="{C7737CFE-9990-497B-87A3-4FC85CE87FFD}" srcOrd="1" destOrd="0" presId="urn:microsoft.com/office/officeart/2005/8/layout/list1"/>
    <dgm:cxn modelId="{1406E40F-342A-4742-B62F-D15364003E2E}" type="presParOf" srcId="{C452C523-A781-4073-82F6-4AA7487EFA45}" destId="{0FC3364D-8C61-40B2-A297-906BC41105E5}" srcOrd="1" destOrd="0" presId="urn:microsoft.com/office/officeart/2005/8/layout/list1"/>
    <dgm:cxn modelId="{DECB7553-3A8C-4B65-B6EF-39E50B6EFEAC}" type="presParOf" srcId="{C452C523-A781-4073-82F6-4AA7487EFA45}" destId="{9DED2BD7-F008-439D-A26C-9B97454FD679}" srcOrd="2" destOrd="0" presId="urn:microsoft.com/office/officeart/2005/8/layout/list1"/>
    <dgm:cxn modelId="{5598572A-81E3-4396-BD52-D8ADA6F6CD14}" type="presParOf" srcId="{C452C523-A781-4073-82F6-4AA7487EFA45}" destId="{39024FF3-27D1-4D4D-85AA-06484A150983}" srcOrd="3" destOrd="0" presId="urn:microsoft.com/office/officeart/2005/8/layout/list1"/>
    <dgm:cxn modelId="{20F765DD-5157-4268-BC94-A8B90CA61F92}" type="presParOf" srcId="{C452C523-A781-4073-82F6-4AA7487EFA45}" destId="{FE0986B9-2AC6-4052-ACD0-4E678497D945}" srcOrd="4" destOrd="0" presId="urn:microsoft.com/office/officeart/2005/8/layout/list1"/>
    <dgm:cxn modelId="{614D7497-7A26-4898-96F8-7235219FF88A}" type="presParOf" srcId="{FE0986B9-2AC6-4052-ACD0-4E678497D945}" destId="{6BC1F0BD-9174-46B9-933A-64B6989547AA}" srcOrd="0" destOrd="0" presId="urn:microsoft.com/office/officeart/2005/8/layout/list1"/>
    <dgm:cxn modelId="{E9AAAF76-4523-4A9D-8799-EB3B8EBCA34C}" type="presParOf" srcId="{FE0986B9-2AC6-4052-ACD0-4E678497D945}" destId="{4F7BF6E4-65EC-4E68-A7BB-E9718CC58E07}" srcOrd="1" destOrd="0" presId="urn:microsoft.com/office/officeart/2005/8/layout/list1"/>
    <dgm:cxn modelId="{19B1BD78-C560-407D-9B56-EF9EFC2E5032}" type="presParOf" srcId="{C452C523-A781-4073-82F6-4AA7487EFA45}" destId="{298B35A3-B516-4F4B-B299-24B1F290E4B1}" srcOrd="5" destOrd="0" presId="urn:microsoft.com/office/officeart/2005/8/layout/list1"/>
    <dgm:cxn modelId="{3E1EA4AD-2930-404A-A70B-D99E9F9C1ECA}" type="presParOf" srcId="{C452C523-A781-4073-82F6-4AA7487EFA45}" destId="{A5EA3792-83DC-4B15-9444-6F1BD60E05AA}" srcOrd="6" destOrd="0" presId="urn:microsoft.com/office/officeart/2005/8/layout/list1"/>
    <dgm:cxn modelId="{A169F85A-4DBA-4015-96CF-BFF49BD981F4}" type="presParOf" srcId="{C452C523-A781-4073-82F6-4AA7487EFA45}" destId="{D6224E3F-DA0B-485E-A197-59FF688F31F7}" srcOrd="7" destOrd="0" presId="urn:microsoft.com/office/officeart/2005/8/layout/list1"/>
    <dgm:cxn modelId="{3C6A853F-EEF2-47C8-91E3-549E053BD676}" type="presParOf" srcId="{C452C523-A781-4073-82F6-4AA7487EFA45}" destId="{37929F8E-2B62-4DA0-9E65-EBA77678F3B8}" srcOrd="8" destOrd="0" presId="urn:microsoft.com/office/officeart/2005/8/layout/list1"/>
    <dgm:cxn modelId="{B4866C70-BCFA-4356-BFA7-25D348832B1C}" type="presParOf" srcId="{37929F8E-2B62-4DA0-9E65-EBA77678F3B8}" destId="{10DFBCB4-01CD-4F18-9ED2-A792CB895597}" srcOrd="0" destOrd="0" presId="urn:microsoft.com/office/officeart/2005/8/layout/list1"/>
    <dgm:cxn modelId="{287BCC37-B47A-44EA-9E76-6A8D6FE3EDD1}" type="presParOf" srcId="{37929F8E-2B62-4DA0-9E65-EBA77678F3B8}" destId="{C71D8CB0-78A7-4A1A-B848-320C41CDCDCC}" srcOrd="1" destOrd="0" presId="urn:microsoft.com/office/officeart/2005/8/layout/list1"/>
    <dgm:cxn modelId="{17171839-CB6E-45E6-BF09-7AF2BFE879EA}" type="presParOf" srcId="{C452C523-A781-4073-82F6-4AA7487EFA45}" destId="{6A51D159-0B2D-45CB-91CB-5E173BD8F80F}" srcOrd="9" destOrd="0" presId="urn:microsoft.com/office/officeart/2005/8/layout/list1"/>
    <dgm:cxn modelId="{EF01DBB9-7B17-4C12-BD69-1289BF255266}" type="presParOf" srcId="{C452C523-A781-4073-82F6-4AA7487EFA45}" destId="{F791723E-F2B4-401A-9523-0CFF7325C71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custT="1"/>
      <dgm:spPr/>
      <dgm:t>
        <a:bodyPr/>
        <a:lstStyle/>
        <a:p>
          <a:pPr algn="ctr"/>
          <a:r>
            <a:rPr lang="en-US" sz="2400" b="1" dirty="0"/>
            <a:t>Man’s</a:t>
          </a:r>
          <a:r>
            <a:rPr lang="en-US" sz="2400" dirty="0"/>
            <a:t> </a:t>
          </a:r>
          <a:r>
            <a:rPr lang="en-US" sz="2400" b="1" u="sng" dirty="0"/>
            <a:t>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6A2909F9-664C-4D94-B27C-A2F2621635A1}">
      <dgm:prSet custT="1"/>
      <dgm:spPr/>
      <dgm:t>
        <a:bodyPr/>
        <a:lstStyle/>
        <a:p>
          <a:pPr algn="just"/>
          <a:r>
            <a:rPr lang="en-US" sz="2400" dirty="0"/>
            <a:t>The responsibility of the Nation of Israel along with Gentile proselytes was to keep the Mosaic Law.  </a:t>
          </a:r>
        </a:p>
      </dgm:t>
    </dgm:pt>
    <dgm:pt modelId="{021037D4-20C0-4D35-B5CD-E7871C02C28D}" type="parTrans" cxnId="{77C78C54-C9EA-4982-9E1E-8BA046E26CB1}">
      <dgm:prSet/>
      <dgm:spPr/>
      <dgm:t>
        <a:bodyPr/>
        <a:lstStyle/>
        <a:p>
          <a:endParaRPr lang="en-US"/>
        </a:p>
      </dgm:t>
    </dgm:pt>
    <dgm:pt modelId="{A83074E3-767C-4632-A66C-C919C6B8DD2B}" type="sibTrans" cxnId="{77C78C54-C9EA-4982-9E1E-8BA046E26CB1}">
      <dgm:prSet/>
      <dgm:spPr/>
      <dgm:t>
        <a:bodyPr/>
        <a:lstStyle/>
        <a:p>
          <a:endParaRPr lang="en-US"/>
        </a:p>
      </dgm:t>
    </dgm:pt>
    <dgm:pt modelId="{8236AA33-D997-4F0D-85EA-9035BC679DC5}">
      <dgm:prSet custT="1"/>
      <dgm:spPr/>
      <dgm:t>
        <a:bodyPr/>
        <a:lstStyle/>
        <a:p>
          <a:pPr algn="ctr"/>
          <a:r>
            <a:rPr lang="en-US" sz="2400" b="1" kern="1200" dirty="0"/>
            <a:t>Man’s</a:t>
          </a:r>
          <a:r>
            <a:rPr lang="en-US" sz="2400" kern="1200" dirty="0"/>
            <a:t> </a:t>
          </a:r>
          <a:r>
            <a:rPr lang="en-US" sz="2400" b="1" u="sng" kern="1200" dirty="0">
              <a:solidFill>
                <a:prstClr val="black">
                  <a:hueOff val="0"/>
                  <a:satOff val="0"/>
                  <a:lumOff val="0"/>
                  <a:alphaOff val="0"/>
                </a:prstClr>
              </a:solidFill>
              <a:latin typeface="Calibri" panose="020F0502020204030204"/>
              <a:ea typeface="+mn-ea"/>
              <a:cs typeface="+mn-cs"/>
            </a:rPr>
            <a:t>Failures</a:t>
          </a:r>
        </a:p>
      </dgm:t>
    </dgm:pt>
    <dgm:pt modelId="{F6D860A9-8B2E-46EC-A76D-81408949E980}" type="parTrans" cxnId="{9A717F1F-BD88-48C2-988C-83DDD7EA596D}">
      <dgm:prSet/>
      <dgm:spPr/>
      <dgm:t>
        <a:bodyPr/>
        <a:lstStyle/>
        <a:p>
          <a:endParaRPr lang="en-US"/>
        </a:p>
      </dgm:t>
    </dgm:pt>
    <dgm:pt modelId="{E64EC95E-8F32-4FBC-ABF3-71EA5514486B}" type="sibTrans" cxnId="{9A717F1F-BD88-48C2-988C-83DDD7EA596D}">
      <dgm:prSet/>
      <dgm:spPr/>
      <dgm:t>
        <a:bodyPr/>
        <a:lstStyle/>
        <a:p>
          <a:endParaRPr lang="en-US"/>
        </a:p>
      </dgm:t>
    </dgm:pt>
    <dgm:pt modelId="{65FFAC75-3FB7-4C94-88A1-91E2261E0491}">
      <dgm:prSet custT="1"/>
      <dgm:spPr/>
      <dgm:t>
        <a:bodyPr/>
        <a:lstStyle/>
        <a:p>
          <a:pPr algn="just"/>
          <a:r>
            <a:rPr lang="en-US" sz="2400" kern="1200" dirty="0">
              <a:solidFill>
                <a:prstClr val="white"/>
              </a:solidFill>
              <a:latin typeface="Calibri" panose="020F0502020204030204"/>
              <a:ea typeface="+mn-ea"/>
              <a:cs typeface="+mn-cs"/>
            </a:rPr>
            <a:t>The Nation of Israel was continually </a:t>
          </a:r>
          <a:r>
            <a:rPr lang="en-US" sz="2400" b="0" u="none" kern="1200" dirty="0">
              <a:solidFill>
                <a:prstClr val="white"/>
              </a:solidFill>
              <a:latin typeface="Calibri" panose="020F0502020204030204"/>
              <a:ea typeface="+mn-ea"/>
              <a:cs typeface="+mn-cs"/>
            </a:rPr>
            <a:t>disobedient,</a:t>
          </a:r>
          <a:r>
            <a:rPr lang="en-US" sz="2400" kern="1200" dirty="0">
              <a:solidFill>
                <a:prstClr val="white"/>
              </a:solidFill>
              <a:latin typeface="Calibri" panose="020F0502020204030204"/>
              <a:ea typeface="+mn-ea"/>
              <a:cs typeface="+mn-cs"/>
            </a:rPr>
            <a:t> yet God continued to bring them back through discipline. They continued to reject the ordinances of God. (2 Kings 17:7-23)</a:t>
          </a:r>
        </a:p>
      </dgm:t>
    </dgm:pt>
    <dgm:pt modelId="{863DEF6F-D0C7-46F6-B67A-258DD81BD88F}" type="parTrans" cxnId="{806ED683-5144-4BB9-96E2-0C8D593BCF9A}">
      <dgm:prSet/>
      <dgm:spPr/>
      <dgm:t>
        <a:bodyPr/>
        <a:lstStyle/>
        <a:p>
          <a:endParaRPr lang="en-US"/>
        </a:p>
      </dgm:t>
    </dgm:pt>
    <dgm:pt modelId="{FA73129F-F922-4290-8DD4-DCE96079A7FC}" type="sibTrans" cxnId="{806ED683-5144-4BB9-96E2-0C8D593BCF9A}">
      <dgm:prSet/>
      <dgm:spPr/>
      <dgm:t>
        <a:bodyPr/>
        <a:lstStyle/>
        <a:p>
          <a:endParaRPr lang="en-US"/>
        </a:p>
      </dgm:t>
    </dgm:pt>
    <dgm:pt modelId="{4F1E7027-4A81-449B-97EE-A7B1E5AE302F}">
      <dgm:prSet custT="1"/>
      <dgm:spPr/>
      <dgm:t>
        <a:bodyPr/>
        <a:lstStyle/>
        <a:p>
          <a:pPr algn="ctr"/>
          <a:r>
            <a:rPr lang="en-US" sz="2400" b="1" kern="1200" dirty="0"/>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gm:t>
    </dgm:pt>
    <dgm:pt modelId="{C692508B-8BC1-4BAC-8297-42AE43F08710}" type="parTrans" cxnId="{6D1BF3D3-EBF3-493B-AF8B-C768CBE25CCF}">
      <dgm:prSet/>
      <dgm:spPr/>
      <dgm:t>
        <a:bodyPr/>
        <a:lstStyle/>
        <a:p>
          <a:endParaRPr lang="en-US"/>
        </a:p>
      </dgm:t>
    </dgm:pt>
    <dgm:pt modelId="{8B745D1C-9D3A-46F5-8412-A3ED230A3FFD}" type="sibTrans" cxnId="{6D1BF3D3-EBF3-493B-AF8B-C768CBE25CCF}">
      <dgm:prSet/>
      <dgm:spPr/>
      <dgm:t>
        <a:bodyPr/>
        <a:lstStyle/>
        <a:p>
          <a:endParaRPr lang="en-US"/>
        </a:p>
      </dgm:t>
    </dgm:pt>
    <dgm:pt modelId="{E94882E4-B23B-45B2-A5FF-778735ECB3A2}">
      <dgm:prSet custT="1"/>
      <dgm:spPr/>
      <dgm:t>
        <a:bodyPr/>
        <a:lstStyle/>
        <a:p>
          <a:pPr marL="228600" lvl="1" indent="-228600" algn="just" defTabSz="1066800">
            <a:lnSpc>
              <a:spcPct val="90000"/>
            </a:lnSpc>
            <a:spcBef>
              <a:spcPct val="0"/>
            </a:spcBef>
            <a:spcAft>
              <a:spcPct val="15000"/>
            </a:spcAft>
            <a:buChar char="•"/>
          </a:pPr>
          <a:r>
            <a:rPr lang="en-US" sz="2400" kern="1200" dirty="0">
              <a:solidFill>
                <a:prstClr val="white"/>
              </a:solidFill>
              <a:latin typeface="Calibri" panose="020F0502020204030204"/>
              <a:ea typeface="+mn-ea"/>
              <a:cs typeface="+mn-cs"/>
            </a:rPr>
            <a:t>As a result, there were many judgments throughout this long period. The ten tribes were carried into Assyrian captivity; the two tribes were carried into Babylonian captivity; and later, because of their rejection of Jesus of Nazareth, the people were dispersed into all the world (Matt. 23:37–39).</a:t>
          </a:r>
        </a:p>
      </dgm:t>
    </dgm:pt>
    <dgm:pt modelId="{132B9E5C-7AD9-49D0-B969-DF88BF86EC50}" type="parTrans" cxnId="{84784348-FFF0-46A7-8E31-864777FD529A}">
      <dgm:prSet/>
      <dgm:spPr/>
      <dgm:t>
        <a:bodyPr/>
        <a:lstStyle/>
        <a:p>
          <a:endParaRPr lang="en-US"/>
        </a:p>
      </dgm:t>
    </dgm:pt>
    <dgm:pt modelId="{F5609048-312B-467A-95DA-4868BE35806A}" type="sibTrans" cxnId="{84784348-FFF0-46A7-8E31-864777FD529A}">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99DBA47F-5A07-41C2-91E4-6700947E6DDE}" type="pres">
      <dgm:prSet presAssocID="{8236AA33-D997-4F0D-85EA-9035BC679DC5}" presName="linNode" presStyleCnt="0"/>
      <dgm:spPr/>
    </dgm:pt>
    <dgm:pt modelId="{2D03C430-17D8-4014-B53F-1CB953DC6741}" type="pres">
      <dgm:prSet presAssocID="{8236AA33-D997-4F0D-85EA-9035BC679DC5}" presName="parTx" presStyleLbl="revTx" presStyleIdx="1" presStyleCnt="3">
        <dgm:presLayoutVars>
          <dgm:chMax val="1"/>
          <dgm:bulletEnabled val="1"/>
        </dgm:presLayoutVars>
      </dgm:prSet>
      <dgm:spPr/>
    </dgm:pt>
    <dgm:pt modelId="{F193B384-F360-42D8-A5FE-E4CFF4433249}" type="pres">
      <dgm:prSet presAssocID="{8236AA33-D997-4F0D-85EA-9035BC679DC5}" presName="bracket" presStyleLbl="parChTrans1D1" presStyleIdx="1" presStyleCnt="3"/>
      <dgm:spPr/>
    </dgm:pt>
    <dgm:pt modelId="{453162B1-1E67-47B3-809B-8B7AC323389D}" type="pres">
      <dgm:prSet presAssocID="{8236AA33-D997-4F0D-85EA-9035BC679DC5}" presName="spH" presStyleCnt="0"/>
      <dgm:spPr/>
    </dgm:pt>
    <dgm:pt modelId="{5F0084CF-BE68-40AD-B6A8-F302F6C7419C}" type="pres">
      <dgm:prSet presAssocID="{8236AA33-D997-4F0D-85EA-9035BC679DC5}" presName="desTx" presStyleLbl="node1" presStyleIdx="1" presStyleCnt="3">
        <dgm:presLayoutVars>
          <dgm:bulletEnabled val="1"/>
        </dgm:presLayoutVars>
      </dgm:prSet>
      <dgm:spPr/>
    </dgm:pt>
    <dgm:pt modelId="{03AADD38-4A1C-4F05-A593-C6F644F9143B}" type="pres">
      <dgm:prSet presAssocID="{E64EC95E-8F32-4FBC-ABF3-71EA5514486B}" presName="spV" presStyleCnt="0"/>
      <dgm:spPr/>
    </dgm:pt>
    <dgm:pt modelId="{F4634A7F-8BC8-4F22-9875-058379DBA8AD}" type="pres">
      <dgm:prSet presAssocID="{4F1E7027-4A81-449B-97EE-A7B1E5AE302F}" presName="linNode" presStyleCnt="0"/>
      <dgm:spPr/>
    </dgm:pt>
    <dgm:pt modelId="{78F2198B-1CED-4410-9CAF-4CEBAA710D02}" type="pres">
      <dgm:prSet presAssocID="{4F1E7027-4A81-449B-97EE-A7B1E5AE302F}" presName="parTx" presStyleLbl="revTx" presStyleIdx="2" presStyleCnt="3">
        <dgm:presLayoutVars>
          <dgm:chMax val="1"/>
          <dgm:bulletEnabled val="1"/>
        </dgm:presLayoutVars>
      </dgm:prSet>
      <dgm:spPr/>
    </dgm:pt>
    <dgm:pt modelId="{701FD5ED-FF6D-4BCF-8F25-70EE0CB5076C}" type="pres">
      <dgm:prSet presAssocID="{4F1E7027-4A81-449B-97EE-A7B1E5AE302F}" presName="bracket" presStyleLbl="parChTrans1D1" presStyleIdx="2" presStyleCnt="3"/>
      <dgm:spPr/>
    </dgm:pt>
    <dgm:pt modelId="{49604EB4-9540-47D0-9BF0-6FE7D45DFE1D}" type="pres">
      <dgm:prSet presAssocID="{4F1E7027-4A81-449B-97EE-A7B1E5AE302F}" presName="spH" presStyleCnt="0"/>
      <dgm:spPr/>
    </dgm:pt>
    <dgm:pt modelId="{DA879377-242E-42A7-ABC8-B9DD403823BD}" type="pres">
      <dgm:prSet presAssocID="{4F1E7027-4A81-449B-97EE-A7B1E5AE302F}" presName="desTx" presStyleLbl="node1" presStyleIdx="2" presStyleCnt="3">
        <dgm:presLayoutVars>
          <dgm:bulletEnabled val="1"/>
        </dgm:presLayoutVars>
      </dgm:prSet>
      <dgm:spPr/>
    </dgm:pt>
  </dgm:ptLst>
  <dgm:cxnLst>
    <dgm:cxn modelId="{0ECCB000-0E54-42DA-B885-AA3942E4CC0A}" type="presOf" srcId="{65FFAC75-3FB7-4C94-88A1-91E2261E0491}" destId="{5F0084CF-BE68-40AD-B6A8-F302F6C7419C}" srcOrd="0" destOrd="0" presId="urn:diagrams.loki3.com/BracketList"/>
    <dgm:cxn modelId="{6CA89F03-E820-4543-89F6-2219593C2CB9}" type="presOf" srcId="{713F57C8-72BC-4B58-B779-7E667390F35F}" destId="{99CD5919-A49C-4AB5-80F7-854C09D9F340}" srcOrd="0" destOrd="0" presId="urn:diagrams.loki3.com/BracketList"/>
    <dgm:cxn modelId="{2BC03808-53B6-4229-A37E-FC468091F488}" type="presOf" srcId="{4F1E7027-4A81-449B-97EE-A7B1E5AE302F}" destId="{78F2198B-1CED-4410-9CAF-4CEBAA710D02}" srcOrd="0" destOrd="0" presId="urn:diagrams.loki3.com/BracketList"/>
    <dgm:cxn modelId="{9A717F1F-BD88-48C2-988C-83DDD7EA596D}" srcId="{713F57C8-72BC-4B58-B779-7E667390F35F}" destId="{8236AA33-D997-4F0D-85EA-9035BC679DC5}" srcOrd="1" destOrd="0" parTransId="{F6D860A9-8B2E-46EC-A76D-81408949E980}" sibTransId="{E64EC95E-8F32-4FBC-ABF3-71EA5514486B}"/>
    <dgm:cxn modelId="{CB2D9528-EC3D-4684-B475-0DA186B8910A}" type="presOf" srcId="{6A2909F9-664C-4D94-B27C-A2F2621635A1}" destId="{8F04803F-55CD-4B5D-AF8B-F0836DF34876}"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84784348-FFF0-46A7-8E31-864777FD529A}" srcId="{4F1E7027-4A81-449B-97EE-A7B1E5AE302F}" destId="{E94882E4-B23B-45B2-A5FF-778735ECB3A2}" srcOrd="0" destOrd="0" parTransId="{132B9E5C-7AD9-49D0-B969-DF88BF86EC50}" sibTransId="{F5609048-312B-467A-95DA-4868BE35806A}"/>
    <dgm:cxn modelId="{569EAC48-F63B-412A-96D2-9AD0D514ADDC}" type="presOf" srcId="{4161DF53-A287-4C5D-A72D-C62691D2152B}" destId="{0C9CE0AC-327E-4B51-8F8B-16C582CFD991}" srcOrd="0" destOrd="0" presId="urn:diagrams.loki3.com/BracketList"/>
    <dgm:cxn modelId="{77C78C54-C9EA-4982-9E1E-8BA046E26CB1}" srcId="{4161DF53-A287-4C5D-A72D-C62691D2152B}" destId="{6A2909F9-664C-4D94-B27C-A2F2621635A1}" srcOrd="0" destOrd="0" parTransId="{021037D4-20C0-4D35-B5CD-E7871C02C28D}" sibTransId="{A83074E3-767C-4632-A66C-C919C6B8DD2B}"/>
    <dgm:cxn modelId="{1D9E7B78-712C-4FA8-AE3B-F04844551A8F}" type="presOf" srcId="{E94882E4-B23B-45B2-A5FF-778735ECB3A2}" destId="{DA879377-242E-42A7-ABC8-B9DD403823BD}" srcOrd="0" destOrd="0" presId="urn:diagrams.loki3.com/BracketList"/>
    <dgm:cxn modelId="{87F1327D-7DA9-4557-B509-0C0B72B2504A}" type="presOf" srcId="{8236AA33-D997-4F0D-85EA-9035BC679DC5}" destId="{2D03C430-17D8-4014-B53F-1CB953DC6741}" srcOrd="0" destOrd="0" presId="urn:diagrams.loki3.com/BracketList"/>
    <dgm:cxn modelId="{806ED683-5144-4BB9-96E2-0C8D593BCF9A}" srcId="{8236AA33-D997-4F0D-85EA-9035BC679DC5}" destId="{65FFAC75-3FB7-4C94-88A1-91E2261E0491}" srcOrd="0" destOrd="0" parTransId="{863DEF6F-D0C7-46F6-B67A-258DD81BD88F}" sibTransId="{FA73129F-F922-4290-8DD4-DCE96079A7FC}"/>
    <dgm:cxn modelId="{6D1BF3D3-EBF3-493B-AF8B-C768CBE25CCF}" srcId="{713F57C8-72BC-4B58-B779-7E667390F35F}" destId="{4F1E7027-4A81-449B-97EE-A7B1E5AE302F}" srcOrd="2" destOrd="0" parTransId="{C692508B-8BC1-4BAC-8297-42AE43F08710}" sibTransId="{8B745D1C-9D3A-46F5-8412-A3ED230A3FFD}"/>
    <dgm:cxn modelId="{14A9AD72-B5C7-4F5F-A8AE-544D51428CD0}" type="presParOf" srcId="{99CD5919-A49C-4AB5-80F7-854C09D9F340}" destId="{37694053-92C3-4075-87CE-4E9B1CD49E7E}" srcOrd="0" destOrd="0" presId="urn:diagrams.loki3.com/BracketList"/>
    <dgm:cxn modelId="{D8A1AFB8-9522-461C-8661-A97C79E31633}" type="presParOf" srcId="{37694053-92C3-4075-87CE-4E9B1CD49E7E}" destId="{0C9CE0AC-327E-4B51-8F8B-16C582CFD991}" srcOrd="0" destOrd="0" presId="urn:diagrams.loki3.com/BracketList"/>
    <dgm:cxn modelId="{8AD62566-55C5-45C3-BCCC-C808EAB6C660}" type="presParOf" srcId="{37694053-92C3-4075-87CE-4E9B1CD49E7E}" destId="{3146CC51-2685-46DB-BEDF-0219FC66C4ED}" srcOrd="1" destOrd="0" presId="urn:diagrams.loki3.com/BracketList"/>
    <dgm:cxn modelId="{97FFE623-F77C-4D58-9B92-93BCF954DDD6}" type="presParOf" srcId="{37694053-92C3-4075-87CE-4E9B1CD49E7E}" destId="{419ED563-CAF8-421F-A7DB-B46E58F0DFAA}" srcOrd="2" destOrd="0" presId="urn:diagrams.loki3.com/BracketList"/>
    <dgm:cxn modelId="{78E5C317-6DBF-4CA4-8524-AF7225178CF3}" type="presParOf" srcId="{37694053-92C3-4075-87CE-4E9B1CD49E7E}" destId="{8F04803F-55CD-4B5D-AF8B-F0836DF34876}" srcOrd="3" destOrd="0" presId="urn:diagrams.loki3.com/BracketList"/>
    <dgm:cxn modelId="{B922F805-859D-43BB-9AC4-DF22C2A882E2}" type="presParOf" srcId="{99CD5919-A49C-4AB5-80F7-854C09D9F340}" destId="{8739DFF4-E77D-46B5-8856-FDBD5D55063E}" srcOrd="1" destOrd="0" presId="urn:diagrams.loki3.com/BracketList"/>
    <dgm:cxn modelId="{57EE3561-909A-4FB5-8DBB-221B47E681A4}" type="presParOf" srcId="{99CD5919-A49C-4AB5-80F7-854C09D9F340}" destId="{99DBA47F-5A07-41C2-91E4-6700947E6DDE}" srcOrd="2" destOrd="0" presId="urn:diagrams.loki3.com/BracketList"/>
    <dgm:cxn modelId="{59EC9F96-09A7-45E8-8BDA-8A072E31F696}" type="presParOf" srcId="{99DBA47F-5A07-41C2-91E4-6700947E6DDE}" destId="{2D03C430-17D8-4014-B53F-1CB953DC6741}" srcOrd="0" destOrd="0" presId="urn:diagrams.loki3.com/BracketList"/>
    <dgm:cxn modelId="{D89748A0-A897-411F-9AD0-ABD06986C8A3}" type="presParOf" srcId="{99DBA47F-5A07-41C2-91E4-6700947E6DDE}" destId="{F193B384-F360-42D8-A5FE-E4CFF4433249}" srcOrd="1" destOrd="0" presId="urn:diagrams.loki3.com/BracketList"/>
    <dgm:cxn modelId="{56366B15-5888-479E-A7AA-4992D27418D7}" type="presParOf" srcId="{99DBA47F-5A07-41C2-91E4-6700947E6DDE}" destId="{453162B1-1E67-47B3-809B-8B7AC323389D}" srcOrd="2" destOrd="0" presId="urn:diagrams.loki3.com/BracketList"/>
    <dgm:cxn modelId="{4D3B7F02-35B2-4AE9-AC6A-601ABE902ACC}" type="presParOf" srcId="{99DBA47F-5A07-41C2-91E4-6700947E6DDE}" destId="{5F0084CF-BE68-40AD-B6A8-F302F6C7419C}" srcOrd="3" destOrd="0" presId="urn:diagrams.loki3.com/BracketList"/>
    <dgm:cxn modelId="{C352F112-9760-499B-AB25-E78B6671A51C}" type="presParOf" srcId="{99CD5919-A49C-4AB5-80F7-854C09D9F340}" destId="{03AADD38-4A1C-4F05-A593-C6F644F9143B}" srcOrd="3" destOrd="0" presId="urn:diagrams.loki3.com/BracketList"/>
    <dgm:cxn modelId="{5795437D-64F4-41CB-8AE7-1F13424DCE69}" type="presParOf" srcId="{99CD5919-A49C-4AB5-80F7-854C09D9F340}" destId="{F4634A7F-8BC8-4F22-9875-058379DBA8AD}" srcOrd="4" destOrd="0" presId="urn:diagrams.loki3.com/BracketList"/>
    <dgm:cxn modelId="{AD48647F-6C77-4385-8E58-5A31FD20B013}" type="presParOf" srcId="{F4634A7F-8BC8-4F22-9875-058379DBA8AD}" destId="{78F2198B-1CED-4410-9CAF-4CEBAA710D02}" srcOrd="0" destOrd="0" presId="urn:diagrams.loki3.com/BracketList"/>
    <dgm:cxn modelId="{8BE44150-9069-49C2-9FA7-91E2A1A58E55}" type="presParOf" srcId="{F4634A7F-8BC8-4F22-9875-058379DBA8AD}" destId="{701FD5ED-FF6D-4BCF-8F25-70EE0CB5076C}" srcOrd="1" destOrd="0" presId="urn:diagrams.loki3.com/BracketList"/>
    <dgm:cxn modelId="{A0A7E54E-D9F5-4161-A0EE-E89BDB9D25E5}" type="presParOf" srcId="{F4634A7F-8BC8-4F22-9875-058379DBA8AD}" destId="{49604EB4-9540-47D0-9BF0-6FE7D45DFE1D}" srcOrd="2" destOrd="0" presId="urn:diagrams.loki3.com/BracketList"/>
    <dgm:cxn modelId="{36BBB7E2-DECE-480B-ACA8-545974D3F484}" type="presParOf" srcId="{F4634A7F-8BC8-4F22-9875-058379DBA8AD}" destId="{DA879377-242E-42A7-ABC8-B9DD403823B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dgm:spPr>
        <a:xfrm>
          <a:off x="5119" y="287561"/>
          <a:ext cx="2618720" cy="868725"/>
        </a:xfrm>
        <a:prstGeom prst="rect">
          <a:avLst/>
        </a:prstGeom>
      </dgm:spPr>
      <dgm:t>
        <a:bodyPr/>
        <a:lstStyle/>
        <a:p>
          <a:pPr algn="ctr">
            <a:buNone/>
          </a:pPr>
          <a:r>
            <a:rPr lang="en-US" b="1" dirty="0">
              <a:latin typeface="Calibri" panose="020F0502020204030204"/>
              <a:ea typeface="+mn-ea"/>
              <a:cs typeface="+mn-cs"/>
            </a:rPr>
            <a:t>Man’s </a:t>
          </a:r>
          <a:r>
            <a:rPr lang="en-US" b="1" u="sng" dirty="0">
              <a:latin typeface="Calibri" panose="020F0502020204030204"/>
              <a:ea typeface="+mn-ea"/>
              <a:cs typeface="+mn-cs"/>
            </a:rPr>
            <a:t>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CA9E306F-6420-468F-88EF-DEF73D201FD3}">
      <dgm:prSet/>
      <dgm:spPr>
        <a:xfrm>
          <a:off x="3357081" y="70379"/>
          <a:ext cx="7122918" cy="1303087"/>
        </a:xfrm>
        <a:prstGeom prst="rect">
          <a:avLst/>
        </a:prstGeom>
      </dgm:spPr>
      <dgm:t>
        <a:bodyPr/>
        <a:lstStyle/>
        <a:p>
          <a:pPr>
            <a:buChar char="•"/>
          </a:pPr>
          <a:r>
            <a:rPr lang="en-US">
              <a:latin typeface="Calibri" panose="020F0502020204030204"/>
              <a:ea typeface="+mn-ea"/>
              <a:cs typeface="+mn-cs"/>
            </a:rPr>
            <a:t>Under Grace the responsibility on man is to accept the gift of righteousness that God freely offers to all (Rom. 5:15–18). </a:t>
          </a:r>
          <a:endParaRPr lang="en-US" dirty="0">
            <a:latin typeface="Calibri" panose="020F0502020204030204"/>
            <a:ea typeface="+mn-ea"/>
            <a:cs typeface="+mn-cs"/>
          </a:endParaRPr>
        </a:p>
      </dgm:t>
    </dgm:pt>
    <dgm:pt modelId="{BA340F55-CCE7-4078-97AB-D8C41A58B639}" type="parTrans" cxnId="{5C089E7E-7712-4DA5-B923-1BE34F50FD4D}">
      <dgm:prSet/>
      <dgm:spPr/>
      <dgm:t>
        <a:bodyPr/>
        <a:lstStyle/>
        <a:p>
          <a:endParaRPr lang="en-US"/>
        </a:p>
      </dgm:t>
    </dgm:pt>
    <dgm:pt modelId="{1840C1E3-5414-49B8-970C-7E3E0A0E17D1}" type="sibTrans" cxnId="{5C089E7E-7712-4DA5-B923-1BE34F50FD4D}">
      <dgm:prSet/>
      <dgm:spPr/>
      <dgm:t>
        <a:bodyPr/>
        <a:lstStyle/>
        <a:p>
          <a:endParaRPr lang="en-US"/>
        </a:p>
      </dgm:t>
    </dgm:pt>
    <dgm:pt modelId="{BDC1655D-C011-4D07-A4C0-A11EB90334BD}">
      <dgm:prSet custT="1"/>
      <dgm:spPr>
        <a:xfrm>
          <a:off x="5119" y="1853167"/>
          <a:ext cx="2618720" cy="514800"/>
        </a:xfrm>
        <a:prstGeom prst="rect">
          <a:avLst/>
        </a:prstGeom>
      </dgm:spPr>
      <dgm:t>
        <a:bodyPr/>
        <a:lstStyle/>
        <a:p>
          <a:pPr algn="ctr">
            <a:buNone/>
          </a:pPr>
          <a:r>
            <a:rPr lang="en-US" sz="2400" b="1" kern="1200" dirty="0">
              <a:solidFill>
                <a:prstClr val="black">
                  <a:hueOff val="0"/>
                  <a:satOff val="0"/>
                  <a:lumOff val="0"/>
                  <a:alphaOff val="0"/>
                </a:prstClr>
              </a:solidFill>
              <a:latin typeface="Calibri" panose="020F0502020204030204"/>
              <a:ea typeface="+mn-ea"/>
              <a:cs typeface="+mn-cs"/>
            </a:rPr>
            <a:t>Man’s</a:t>
          </a:r>
          <a:r>
            <a:rPr lang="en-US" sz="2400" kern="1200" dirty="0">
              <a:latin typeface="Calibri" panose="020F0502020204030204"/>
              <a:ea typeface="+mn-ea"/>
              <a:cs typeface="+mn-cs"/>
            </a:rPr>
            <a:t> </a:t>
          </a:r>
          <a:r>
            <a:rPr lang="en-US" sz="2400" b="1" u="sng" kern="1200" dirty="0">
              <a:solidFill>
                <a:prstClr val="black">
                  <a:hueOff val="0"/>
                  <a:satOff val="0"/>
                  <a:lumOff val="0"/>
                  <a:alphaOff val="0"/>
                </a:prstClr>
              </a:solidFill>
              <a:latin typeface="Calibri" panose="020F0502020204030204"/>
              <a:ea typeface="+mn-ea"/>
              <a:cs typeface="+mn-cs"/>
            </a:rPr>
            <a:t>Failures</a:t>
          </a:r>
        </a:p>
      </dgm:t>
    </dgm:pt>
    <dgm:pt modelId="{C5A65588-1B43-4AB4-B784-48C470DBDB6A}" type="parTrans" cxnId="{648E177A-A810-4243-9372-6A1E2F371739}">
      <dgm:prSet/>
      <dgm:spPr/>
      <dgm:t>
        <a:bodyPr/>
        <a:lstStyle/>
        <a:p>
          <a:endParaRPr lang="en-US"/>
        </a:p>
      </dgm:t>
    </dgm:pt>
    <dgm:pt modelId="{846442C0-09FE-44C7-BCD3-0D935D31A109}" type="sibTrans" cxnId="{648E177A-A810-4243-9372-6A1E2F371739}">
      <dgm:prSet/>
      <dgm:spPr/>
      <dgm:t>
        <a:bodyPr/>
        <a:lstStyle/>
        <a:p>
          <a:endParaRPr lang="en-US"/>
        </a:p>
      </dgm:t>
    </dgm:pt>
    <dgm:pt modelId="{9461A6DB-0973-4966-91DF-D5938195C9D6}">
      <dgm:prSet/>
      <dgm:spPr>
        <a:xfrm>
          <a:off x="3357081" y="1467067"/>
          <a:ext cx="7122918" cy="1287000"/>
        </a:xfrm>
        <a:prstGeom prst="rect">
          <a:avLst/>
        </a:prstGeom>
      </dgm:spPr>
      <dgm:t>
        <a:bodyPr/>
        <a:lstStyle/>
        <a:p>
          <a:pPr>
            <a:buChar char="•"/>
          </a:pPr>
          <a:r>
            <a:rPr lang="en-US" dirty="0">
              <a:latin typeface="Calibri" panose="020F0502020204030204"/>
              <a:ea typeface="+mn-ea"/>
              <a:cs typeface="+mn-cs"/>
            </a:rPr>
            <a:t>The vast majority have rejected Him and as a result will be judged. The dispensation will end at the Second Coming of Christ.</a:t>
          </a:r>
        </a:p>
      </dgm:t>
    </dgm:pt>
    <dgm:pt modelId="{A0B93B58-9336-4911-854D-BBC3B32B06FC}" type="parTrans" cxnId="{1BA0B7F6-999D-45CC-8974-C9E0BED74B41}">
      <dgm:prSet/>
      <dgm:spPr/>
      <dgm:t>
        <a:bodyPr/>
        <a:lstStyle/>
        <a:p>
          <a:endParaRPr lang="en-US"/>
        </a:p>
      </dgm:t>
    </dgm:pt>
    <dgm:pt modelId="{6160948D-A704-4E2F-800F-953F718683CC}" type="sibTrans" cxnId="{1BA0B7F6-999D-45CC-8974-C9E0BED74B41}">
      <dgm:prSet/>
      <dgm:spPr/>
      <dgm:t>
        <a:bodyPr/>
        <a:lstStyle/>
        <a:p>
          <a:endParaRPr lang="en-US"/>
        </a:p>
      </dgm:t>
    </dgm:pt>
    <dgm:pt modelId="{EA81EA4A-A525-4E9F-A5D5-17A2CE2C8B1B}">
      <dgm:prSet custT="1"/>
      <dgm:spPr>
        <a:xfrm>
          <a:off x="5119" y="3444915"/>
          <a:ext cx="2618720" cy="868725"/>
        </a:xfrm>
        <a:prstGeom prst="rect">
          <a:avLst/>
        </a:prstGeom>
      </dgm:spPr>
      <dgm:t>
        <a:bodyPr/>
        <a:lstStyle/>
        <a:p>
          <a:pPr algn="ctr">
            <a:buNone/>
          </a:pPr>
          <a:r>
            <a:rPr lang="en-US" sz="2400" b="1" kern="1200" dirty="0">
              <a:solidFill>
                <a:prstClr val="black">
                  <a:hueOff val="0"/>
                  <a:satOff val="0"/>
                  <a:lumOff val="0"/>
                  <a:alphaOff val="0"/>
                </a:prstClr>
              </a:solidFill>
              <a:latin typeface="Calibri" panose="020F0502020204030204"/>
              <a:ea typeface="+mn-ea"/>
              <a:cs typeface="+mn-cs"/>
            </a:rPr>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gm:t>
    </dgm:pt>
    <dgm:pt modelId="{5A0475A8-662A-4B76-A744-A3F350442A50}" type="parTrans" cxnId="{07C5CE7A-1E8A-4735-9F10-FEC2EF4CAB38}">
      <dgm:prSet/>
      <dgm:spPr/>
      <dgm:t>
        <a:bodyPr/>
        <a:lstStyle/>
        <a:p>
          <a:endParaRPr lang="en-US"/>
        </a:p>
      </dgm:t>
    </dgm:pt>
    <dgm:pt modelId="{EC3D9383-107E-4292-B62B-B95464AC5BDC}" type="sibTrans" cxnId="{07C5CE7A-1E8A-4735-9F10-FEC2EF4CAB38}">
      <dgm:prSet/>
      <dgm:spPr/>
      <dgm:t>
        <a:bodyPr/>
        <a:lstStyle/>
        <a:p>
          <a:endParaRPr lang="en-US"/>
        </a:p>
      </dgm:t>
    </dgm:pt>
    <dgm:pt modelId="{8B721752-24F5-4C4B-9891-8479068277F8}">
      <dgm:prSet/>
      <dgm:spPr>
        <a:xfrm>
          <a:off x="3357081" y="2847667"/>
          <a:ext cx="7122918" cy="2063221"/>
        </a:xfrm>
        <a:prstGeom prst="rect">
          <a:avLst/>
        </a:prstGeom>
      </dgm:spPr>
      <dgm:t>
        <a:bodyPr/>
        <a:lstStyle/>
        <a:p>
          <a:pPr>
            <a:buChar char="•"/>
          </a:pPr>
          <a:r>
            <a:rPr lang="en-US" dirty="0">
              <a:latin typeface="Calibri" panose="020F0502020204030204"/>
              <a:ea typeface="+mn-ea"/>
              <a:cs typeface="+mn-cs"/>
            </a:rPr>
            <a:t>The judgment of non-believers is death. </a:t>
          </a:r>
        </a:p>
      </dgm:t>
    </dgm:pt>
    <dgm:pt modelId="{EE8C79E3-65EA-4BB6-9590-270DA14B04CE}" type="parTrans" cxnId="{D071C706-9D1A-4C6D-B64C-58CFF76BC409}">
      <dgm:prSet/>
      <dgm:spPr/>
      <dgm:t>
        <a:bodyPr/>
        <a:lstStyle/>
        <a:p>
          <a:endParaRPr lang="en-US"/>
        </a:p>
      </dgm:t>
    </dgm:pt>
    <dgm:pt modelId="{DDA20B29-468B-4803-AEC9-3D0E9F8BFDEE}" type="sibTrans" cxnId="{D071C706-9D1A-4C6D-B64C-58CFF76BC409}">
      <dgm:prSet/>
      <dgm:spPr/>
      <dgm:t>
        <a:bodyPr/>
        <a:lstStyle/>
        <a:p>
          <a:endParaRPr lang="en-US"/>
        </a:p>
      </dgm:t>
    </dgm:pt>
    <dgm:pt modelId="{C60CFEC4-DE7C-4907-BEA1-C4C808F2F44A}">
      <dgm:prSet/>
      <dgm:spPr>
        <a:xfrm>
          <a:off x="3357081" y="2847667"/>
          <a:ext cx="7122918" cy="2063221"/>
        </a:xfrm>
      </dgm:spPr>
      <dgm:t>
        <a:bodyPr/>
        <a:lstStyle/>
        <a:p>
          <a:pPr>
            <a:buChar char="•"/>
          </a:pPr>
          <a:r>
            <a:rPr lang="en-US" dirty="0">
              <a:latin typeface="Calibri" panose="020F0502020204030204"/>
              <a:ea typeface="+mn-ea"/>
              <a:cs typeface="+mn-cs"/>
            </a:rPr>
            <a:t>The judgment of believers for not walking with Christ is a loss of rewards. </a:t>
          </a:r>
        </a:p>
      </dgm:t>
    </dgm:pt>
    <dgm:pt modelId="{A253F49C-AA73-4274-835C-26040E9E1AF2}" type="parTrans" cxnId="{BFBBE9BA-39C0-4B6F-8670-D26CB596C868}">
      <dgm:prSet/>
      <dgm:spPr/>
      <dgm:t>
        <a:bodyPr/>
        <a:lstStyle/>
        <a:p>
          <a:endParaRPr lang="en-US"/>
        </a:p>
      </dgm:t>
    </dgm:pt>
    <dgm:pt modelId="{E75D3F88-D9E0-49B8-A160-5519D205A89A}" type="sibTrans" cxnId="{BFBBE9BA-39C0-4B6F-8670-D26CB596C868}">
      <dgm:prSet/>
      <dgm:spPr/>
      <dgm:t>
        <a:bodyPr/>
        <a:lstStyle/>
        <a:p>
          <a:endParaRPr lang="en-US"/>
        </a:p>
      </dgm:t>
    </dgm:pt>
    <dgm:pt modelId="{96E8B30D-E7C8-46F4-B6BF-EF2A62185D5D}">
      <dgm:prSet/>
      <dgm:spPr>
        <a:xfrm>
          <a:off x="3357081" y="2847667"/>
          <a:ext cx="7122918" cy="2063221"/>
        </a:xfrm>
      </dgm:spPr>
      <dgm:t>
        <a:bodyPr/>
        <a:lstStyle/>
        <a:p>
          <a:pPr>
            <a:buChar char="•"/>
          </a:pPr>
          <a:r>
            <a:rPr lang="en-US" dirty="0">
              <a:latin typeface="Calibri" panose="020F0502020204030204"/>
              <a:ea typeface="+mn-ea"/>
              <a:cs typeface="+mn-cs"/>
            </a:rPr>
            <a:t>The earth, which was to be controlled by Adam but was handed over to Satan, will be ruled by the Lord Jesus Christ.</a:t>
          </a:r>
        </a:p>
      </dgm:t>
    </dgm:pt>
    <dgm:pt modelId="{02B39036-A696-4479-A8AE-B4008EB0E9AE}" type="parTrans" cxnId="{7A4F4ECD-0A86-4D7A-9B98-2ACA4F5D084F}">
      <dgm:prSet/>
      <dgm:spPr/>
      <dgm:t>
        <a:bodyPr/>
        <a:lstStyle/>
        <a:p>
          <a:endParaRPr lang="en-US"/>
        </a:p>
      </dgm:t>
    </dgm:pt>
    <dgm:pt modelId="{E5569145-5BA7-4307-BE14-E0937262425D}" type="sibTrans" cxnId="{7A4F4ECD-0A86-4D7A-9B98-2ACA4F5D084F}">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a:xfrm>
          <a:off x="2623839" y="70379"/>
          <a:ext cx="523744" cy="1303087"/>
        </a:xfrm>
        <a:prstGeom prst="leftBrace">
          <a:avLst>
            <a:gd name="adj1" fmla="val 35000"/>
            <a:gd name="adj2" fmla="val 50000"/>
          </a:avLst>
        </a:prstGeom>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708B615A-E964-4177-8631-35BBF8B4FBDD}" type="pres">
      <dgm:prSet presAssocID="{BDC1655D-C011-4D07-A4C0-A11EB90334BD}" presName="linNode" presStyleCnt="0"/>
      <dgm:spPr/>
    </dgm:pt>
    <dgm:pt modelId="{7D08F489-15E7-44A8-BC50-D7A050BC02A3}" type="pres">
      <dgm:prSet presAssocID="{BDC1655D-C011-4D07-A4C0-A11EB90334BD}" presName="parTx" presStyleLbl="revTx" presStyleIdx="1" presStyleCnt="3">
        <dgm:presLayoutVars>
          <dgm:chMax val="1"/>
          <dgm:bulletEnabled val="1"/>
        </dgm:presLayoutVars>
      </dgm:prSet>
      <dgm:spPr/>
    </dgm:pt>
    <dgm:pt modelId="{DE90F6EC-0F37-4CB6-B03D-64774799C9C8}" type="pres">
      <dgm:prSet presAssocID="{BDC1655D-C011-4D07-A4C0-A11EB90334BD}" presName="bracket" presStyleLbl="parChTrans1D1" presStyleIdx="1" presStyleCnt="3"/>
      <dgm:spPr>
        <a:xfrm>
          <a:off x="2623839" y="1467067"/>
          <a:ext cx="523744" cy="1287000"/>
        </a:xfrm>
        <a:prstGeom prst="leftBrace">
          <a:avLst>
            <a:gd name="adj1" fmla="val 35000"/>
            <a:gd name="adj2" fmla="val 50000"/>
          </a:avLst>
        </a:prstGeom>
      </dgm:spPr>
    </dgm:pt>
    <dgm:pt modelId="{BD789AA6-A895-4679-B24A-934E2C559925}" type="pres">
      <dgm:prSet presAssocID="{BDC1655D-C011-4D07-A4C0-A11EB90334BD}" presName="spH" presStyleCnt="0"/>
      <dgm:spPr/>
    </dgm:pt>
    <dgm:pt modelId="{9A8232D9-E26F-4BB3-B757-89212F7C6DDF}" type="pres">
      <dgm:prSet presAssocID="{BDC1655D-C011-4D07-A4C0-A11EB90334BD}" presName="desTx" presStyleLbl="node1" presStyleIdx="1" presStyleCnt="3">
        <dgm:presLayoutVars>
          <dgm:bulletEnabled val="1"/>
        </dgm:presLayoutVars>
      </dgm:prSet>
      <dgm:spPr/>
    </dgm:pt>
    <dgm:pt modelId="{CAB6B2C2-BAB8-4776-A4A6-EAE8C66A9ED3}" type="pres">
      <dgm:prSet presAssocID="{846442C0-09FE-44C7-BCD3-0D935D31A109}" presName="spV" presStyleCnt="0"/>
      <dgm:spPr/>
    </dgm:pt>
    <dgm:pt modelId="{70DE822B-6DAB-49B2-997D-F07450DF312F}" type="pres">
      <dgm:prSet presAssocID="{EA81EA4A-A525-4E9F-A5D5-17A2CE2C8B1B}" presName="linNode" presStyleCnt="0"/>
      <dgm:spPr/>
    </dgm:pt>
    <dgm:pt modelId="{FBF253ED-45DB-45CB-8B85-8E98550DF52A}" type="pres">
      <dgm:prSet presAssocID="{EA81EA4A-A525-4E9F-A5D5-17A2CE2C8B1B}" presName="parTx" presStyleLbl="revTx" presStyleIdx="2" presStyleCnt="3">
        <dgm:presLayoutVars>
          <dgm:chMax val="1"/>
          <dgm:bulletEnabled val="1"/>
        </dgm:presLayoutVars>
      </dgm:prSet>
      <dgm:spPr/>
    </dgm:pt>
    <dgm:pt modelId="{04F285AA-9790-4039-ADF0-FD0DD40B38E9}" type="pres">
      <dgm:prSet presAssocID="{EA81EA4A-A525-4E9F-A5D5-17A2CE2C8B1B}" presName="bracket" presStyleLbl="parChTrans1D1" presStyleIdx="2" presStyleCnt="3"/>
      <dgm:spPr>
        <a:xfrm>
          <a:off x="2623839" y="2847667"/>
          <a:ext cx="523744" cy="2063221"/>
        </a:xfrm>
        <a:prstGeom prst="leftBrace">
          <a:avLst>
            <a:gd name="adj1" fmla="val 35000"/>
            <a:gd name="adj2" fmla="val 50000"/>
          </a:avLst>
        </a:prstGeom>
      </dgm:spPr>
    </dgm:pt>
    <dgm:pt modelId="{96A7BB80-30F3-45F0-A27C-C7C87720BFBC}" type="pres">
      <dgm:prSet presAssocID="{EA81EA4A-A525-4E9F-A5D5-17A2CE2C8B1B}" presName="spH" presStyleCnt="0"/>
      <dgm:spPr/>
    </dgm:pt>
    <dgm:pt modelId="{45AB2E1D-9D65-4929-B243-7A9C8DB81581}" type="pres">
      <dgm:prSet presAssocID="{EA81EA4A-A525-4E9F-A5D5-17A2CE2C8B1B}" presName="desTx" presStyleLbl="node1" presStyleIdx="2" presStyleCnt="3">
        <dgm:presLayoutVars>
          <dgm:bulletEnabled val="1"/>
        </dgm:presLayoutVars>
      </dgm:prSet>
      <dgm:spPr>
        <a:prstGeom prst="rect">
          <a:avLst/>
        </a:prstGeom>
      </dgm:spPr>
    </dgm:pt>
  </dgm:ptLst>
  <dgm:cxnLst>
    <dgm:cxn modelId="{D071C706-9D1A-4C6D-B64C-58CFF76BC409}" srcId="{EA81EA4A-A525-4E9F-A5D5-17A2CE2C8B1B}" destId="{8B721752-24F5-4C4B-9891-8479068277F8}" srcOrd="0" destOrd="0" parTransId="{EE8C79E3-65EA-4BB6-9590-270DA14B04CE}" sibTransId="{DDA20B29-468B-4803-AEC9-3D0E9F8BFDEE}"/>
    <dgm:cxn modelId="{B2DD450B-5A96-4D98-9FE2-B97ED7AE0B42}" type="presOf" srcId="{4161DF53-A287-4C5D-A72D-C62691D2152B}" destId="{0C9CE0AC-327E-4B51-8F8B-16C582CFD991}"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EAA86242-D834-4674-80FB-F79B172F6A8A}" type="presOf" srcId="{96E8B30D-E7C8-46F4-B6BF-EF2A62185D5D}" destId="{45AB2E1D-9D65-4929-B243-7A9C8DB81581}" srcOrd="0" destOrd="2" presId="urn:diagrams.loki3.com/BracketList"/>
    <dgm:cxn modelId="{2568FF44-B68C-4FEE-A7A8-9785A17F2B22}" type="presOf" srcId="{8B721752-24F5-4C4B-9891-8479068277F8}" destId="{45AB2E1D-9D65-4929-B243-7A9C8DB81581}" srcOrd="0" destOrd="0" presId="urn:diagrams.loki3.com/BracketList"/>
    <dgm:cxn modelId="{89E0F971-69E2-4BF3-AED8-A3F75B1DFC99}" type="presOf" srcId="{BDC1655D-C011-4D07-A4C0-A11EB90334BD}" destId="{7D08F489-15E7-44A8-BC50-D7A050BC02A3}" srcOrd="0" destOrd="0" presId="urn:diagrams.loki3.com/BracketList"/>
    <dgm:cxn modelId="{B6FA5153-2B52-4767-BF63-71663435C33E}" type="presOf" srcId="{C60CFEC4-DE7C-4907-BEA1-C4C808F2F44A}" destId="{45AB2E1D-9D65-4929-B243-7A9C8DB81581}" srcOrd="0" destOrd="1" presId="urn:diagrams.loki3.com/BracketList"/>
    <dgm:cxn modelId="{648E177A-A810-4243-9372-6A1E2F371739}" srcId="{713F57C8-72BC-4B58-B779-7E667390F35F}" destId="{BDC1655D-C011-4D07-A4C0-A11EB90334BD}" srcOrd="1" destOrd="0" parTransId="{C5A65588-1B43-4AB4-B784-48C470DBDB6A}" sibTransId="{846442C0-09FE-44C7-BCD3-0D935D31A109}"/>
    <dgm:cxn modelId="{07C5CE7A-1E8A-4735-9F10-FEC2EF4CAB38}" srcId="{713F57C8-72BC-4B58-B779-7E667390F35F}" destId="{EA81EA4A-A525-4E9F-A5D5-17A2CE2C8B1B}" srcOrd="2" destOrd="0" parTransId="{5A0475A8-662A-4B76-A744-A3F350442A50}" sibTransId="{EC3D9383-107E-4292-B62B-B95464AC5BDC}"/>
    <dgm:cxn modelId="{AB082B7B-DECF-439A-91EF-EC9471356854}" type="presOf" srcId="{9461A6DB-0973-4966-91DF-D5938195C9D6}" destId="{9A8232D9-E26F-4BB3-B757-89212F7C6DDF}" srcOrd="0" destOrd="0" presId="urn:diagrams.loki3.com/BracketList"/>
    <dgm:cxn modelId="{5C089E7E-7712-4DA5-B923-1BE34F50FD4D}" srcId="{4161DF53-A287-4C5D-A72D-C62691D2152B}" destId="{CA9E306F-6420-468F-88EF-DEF73D201FD3}" srcOrd="0" destOrd="0" parTransId="{BA340F55-CCE7-4078-97AB-D8C41A58B639}" sibTransId="{1840C1E3-5414-49B8-970C-7E3E0A0E17D1}"/>
    <dgm:cxn modelId="{A3FDE69F-2C41-4F4F-AF8F-F4C933E6F1F8}" type="presOf" srcId="{CA9E306F-6420-468F-88EF-DEF73D201FD3}" destId="{8F04803F-55CD-4B5D-AF8B-F0836DF34876}" srcOrd="0" destOrd="0" presId="urn:diagrams.loki3.com/BracketList"/>
    <dgm:cxn modelId="{BFBBE9BA-39C0-4B6F-8670-D26CB596C868}" srcId="{EA81EA4A-A525-4E9F-A5D5-17A2CE2C8B1B}" destId="{C60CFEC4-DE7C-4907-BEA1-C4C808F2F44A}" srcOrd="1" destOrd="0" parTransId="{A253F49C-AA73-4274-835C-26040E9E1AF2}" sibTransId="{E75D3F88-D9E0-49B8-A160-5519D205A89A}"/>
    <dgm:cxn modelId="{7A4F4ECD-0A86-4D7A-9B98-2ACA4F5D084F}" srcId="{EA81EA4A-A525-4E9F-A5D5-17A2CE2C8B1B}" destId="{96E8B30D-E7C8-46F4-B6BF-EF2A62185D5D}" srcOrd="2" destOrd="0" parTransId="{02B39036-A696-4479-A8AE-B4008EB0E9AE}" sibTransId="{E5569145-5BA7-4307-BE14-E0937262425D}"/>
    <dgm:cxn modelId="{B35A7BE7-41AE-4E7B-B405-34AC8F9CD4A6}" type="presOf" srcId="{EA81EA4A-A525-4E9F-A5D5-17A2CE2C8B1B}" destId="{FBF253ED-45DB-45CB-8B85-8E98550DF52A}" srcOrd="0" destOrd="0" presId="urn:diagrams.loki3.com/BracketList"/>
    <dgm:cxn modelId="{1BA0B7F6-999D-45CC-8974-C9E0BED74B41}" srcId="{BDC1655D-C011-4D07-A4C0-A11EB90334BD}" destId="{9461A6DB-0973-4966-91DF-D5938195C9D6}" srcOrd="0" destOrd="0" parTransId="{A0B93B58-9336-4911-854D-BBC3B32B06FC}" sibTransId="{6160948D-A704-4E2F-800F-953F718683CC}"/>
    <dgm:cxn modelId="{FE484AFD-2C67-40C1-AB6A-39CCF3EC98A2}" type="presOf" srcId="{713F57C8-72BC-4B58-B779-7E667390F35F}" destId="{99CD5919-A49C-4AB5-80F7-854C09D9F340}" srcOrd="0" destOrd="0" presId="urn:diagrams.loki3.com/BracketList"/>
    <dgm:cxn modelId="{A66E0C54-5071-4986-A9BE-7F5FC750630A}" type="presParOf" srcId="{99CD5919-A49C-4AB5-80F7-854C09D9F340}" destId="{37694053-92C3-4075-87CE-4E9B1CD49E7E}" srcOrd="0" destOrd="0" presId="urn:diagrams.loki3.com/BracketList"/>
    <dgm:cxn modelId="{F850BD93-1597-4662-80D1-34268B23B07A}" type="presParOf" srcId="{37694053-92C3-4075-87CE-4E9B1CD49E7E}" destId="{0C9CE0AC-327E-4B51-8F8B-16C582CFD991}" srcOrd="0" destOrd="0" presId="urn:diagrams.loki3.com/BracketList"/>
    <dgm:cxn modelId="{CAD9517C-8E04-4B4F-B8F3-08F9C9F5EF78}" type="presParOf" srcId="{37694053-92C3-4075-87CE-4E9B1CD49E7E}" destId="{3146CC51-2685-46DB-BEDF-0219FC66C4ED}" srcOrd="1" destOrd="0" presId="urn:diagrams.loki3.com/BracketList"/>
    <dgm:cxn modelId="{379515B9-5568-4775-94E5-8F9E6C70C6EB}" type="presParOf" srcId="{37694053-92C3-4075-87CE-4E9B1CD49E7E}" destId="{419ED563-CAF8-421F-A7DB-B46E58F0DFAA}" srcOrd="2" destOrd="0" presId="urn:diagrams.loki3.com/BracketList"/>
    <dgm:cxn modelId="{883A4BB4-B311-4040-996B-20AD21B96621}" type="presParOf" srcId="{37694053-92C3-4075-87CE-4E9B1CD49E7E}" destId="{8F04803F-55CD-4B5D-AF8B-F0836DF34876}" srcOrd="3" destOrd="0" presId="urn:diagrams.loki3.com/BracketList"/>
    <dgm:cxn modelId="{FCA9085D-8D4D-41CF-9D13-D7204735B040}" type="presParOf" srcId="{99CD5919-A49C-4AB5-80F7-854C09D9F340}" destId="{8739DFF4-E77D-46B5-8856-FDBD5D55063E}" srcOrd="1" destOrd="0" presId="urn:diagrams.loki3.com/BracketList"/>
    <dgm:cxn modelId="{64359B87-58DA-488B-98B1-2F84B4C41C72}" type="presParOf" srcId="{99CD5919-A49C-4AB5-80F7-854C09D9F340}" destId="{708B615A-E964-4177-8631-35BBF8B4FBDD}" srcOrd="2" destOrd="0" presId="urn:diagrams.loki3.com/BracketList"/>
    <dgm:cxn modelId="{FE14E2E6-CF00-48CB-8FC8-4C6568F2FBF1}" type="presParOf" srcId="{708B615A-E964-4177-8631-35BBF8B4FBDD}" destId="{7D08F489-15E7-44A8-BC50-D7A050BC02A3}" srcOrd="0" destOrd="0" presId="urn:diagrams.loki3.com/BracketList"/>
    <dgm:cxn modelId="{02C3FF1F-B6E8-4DDF-A2EE-CB6503943CD4}" type="presParOf" srcId="{708B615A-E964-4177-8631-35BBF8B4FBDD}" destId="{DE90F6EC-0F37-4CB6-B03D-64774799C9C8}" srcOrd="1" destOrd="0" presId="urn:diagrams.loki3.com/BracketList"/>
    <dgm:cxn modelId="{23C91217-AF5C-4FCF-953A-2B731552E590}" type="presParOf" srcId="{708B615A-E964-4177-8631-35BBF8B4FBDD}" destId="{BD789AA6-A895-4679-B24A-934E2C559925}" srcOrd="2" destOrd="0" presId="urn:diagrams.loki3.com/BracketList"/>
    <dgm:cxn modelId="{6FB60A1B-C63D-42D5-92E1-045BB6507613}" type="presParOf" srcId="{708B615A-E964-4177-8631-35BBF8B4FBDD}" destId="{9A8232D9-E26F-4BB3-B757-89212F7C6DDF}" srcOrd="3" destOrd="0" presId="urn:diagrams.loki3.com/BracketList"/>
    <dgm:cxn modelId="{B0CF9BD1-3311-4170-9558-79636078C473}" type="presParOf" srcId="{99CD5919-A49C-4AB5-80F7-854C09D9F340}" destId="{CAB6B2C2-BAB8-4776-A4A6-EAE8C66A9ED3}" srcOrd="3" destOrd="0" presId="urn:diagrams.loki3.com/BracketList"/>
    <dgm:cxn modelId="{F944FFD1-310E-4ADA-816A-07FD9C3BB82C}" type="presParOf" srcId="{99CD5919-A49C-4AB5-80F7-854C09D9F340}" destId="{70DE822B-6DAB-49B2-997D-F07450DF312F}" srcOrd="4" destOrd="0" presId="urn:diagrams.loki3.com/BracketList"/>
    <dgm:cxn modelId="{06280D3D-C2CF-455C-8CA9-0FC5FFE34D34}" type="presParOf" srcId="{70DE822B-6DAB-49B2-997D-F07450DF312F}" destId="{FBF253ED-45DB-45CB-8B85-8E98550DF52A}" srcOrd="0" destOrd="0" presId="urn:diagrams.loki3.com/BracketList"/>
    <dgm:cxn modelId="{EF4C205D-DB1F-47F4-96E3-D0DCE6187943}" type="presParOf" srcId="{70DE822B-6DAB-49B2-997D-F07450DF312F}" destId="{04F285AA-9790-4039-ADF0-FD0DD40B38E9}" srcOrd="1" destOrd="0" presId="urn:diagrams.loki3.com/BracketList"/>
    <dgm:cxn modelId="{F7A6F308-4F2E-40B6-A655-3A7E97E05F8B}" type="presParOf" srcId="{70DE822B-6DAB-49B2-997D-F07450DF312F}" destId="{96A7BB80-30F3-45F0-A27C-C7C87720BFBC}" srcOrd="2" destOrd="0" presId="urn:diagrams.loki3.com/BracketList"/>
    <dgm:cxn modelId="{B2ABB8BD-DF60-46C4-9FD0-27B39B3FBE7E}" type="presParOf" srcId="{70DE822B-6DAB-49B2-997D-F07450DF312F}" destId="{45AB2E1D-9D65-4929-B243-7A9C8DB81581}"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2BD7-F008-439D-A26C-9B97454FD679}">
      <dsp:nvSpPr>
        <dsp:cNvPr id="0" name=""/>
        <dsp:cNvSpPr/>
      </dsp:nvSpPr>
      <dsp:spPr>
        <a:xfrm>
          <a:off x="0" y="431672"/>
          <a:ext cx="8491007" cy="6945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8745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God and Noah as the representative for mankind</a:t>
          </a:r>
        </a:p>
      </dsp:txBody>
      <dsp:txXfrm>
        <a:off x="0" y="431672"/>
        <a:ext cx="8491007" cy="694575"/>
      </dsp:txXfrm>
    </dsp:sp>
    <dsp:sp modelId="{C7737CFE-9990-497B-87A3-4FC85CE87FFD}">
      <dsp:nvSpPr>
        <dsp:cNvPr id="0" name=""/>
        <dsp:cNvSpPr/>
      </dsp:nvSpPr>
      <dsp:spPr>
        <a:xfrm>
          <a:off x="424550" y="6762"/>
          <a:ext cx="5943704" cy="5577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sp:txBody>
      <dsp:txXfrm>
        <a:off x="451777" y="33989"/>
        <a:ext cx="5889250" cy="503295"/>
      </dsp:txXfrm>
    </dsp:sp>
    <dsp:sp modelId="{A5EA3792-83DC-4B15-9444-6F1BD60E05AA}">
      <dsp:nvSpPr>
        <dsp:cNvPr id="0" name=""/>
        <dsp:cNvSpPr/>
      </dsp:nvSpPr>
      <dsp:spPr>
        <a:xfrm>
          <a:off x="0" y="1648028"/>
          <a:ext cx="8491007" cy="266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8745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Be fruitful, multiply and fill the earth</a:t>
          </a: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panose="020F0502020204030204"/>
              <a:ea typeface="+mn-ea"/>
              <a:cs typeface="+mn-cs"/>
            </a:rPr>
            <a:t>Mankind to be feared by animals</a:t>
          </a: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panose="020F0502020204030204"/>
              <a:ea typeface="+mn-ea"/>
              <a:cs typeface="+mn-cs"/>
            </a:rPr>
            <a:t>Mankind allowed to eat meat</a:t>
          </a: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panose="020F0502020204030204"/>
              <a:ea typeface="+mn-ea"/>
              <a:cs typeface="+mn-cs"/>
            </a:rPr>
            <a:t>Mankind not to eat or drink blood</a:t>
          </a: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panose="020F0502020204030204"/>
              <a:ea typeface="+mn-ea"/>
              <a:cs typeface="+mn-cs"/>
            </a:rPr>
            <a:t>Institution of capital punishment</a:t>
          </a: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panose="020F0502020204030204"/>
              <a:ea typeface="+mn-ea"/>
              <a:cs typeface="+mn-cs"/>
            </a:rPr>
            <a:t>Never again a universal flood</a:t>
          </a:r>
        </a:p>
      </dsp:txBody>
      <dsp:txXfrm>
        <a:off x="0" y="1648028"/>
        <a:ext cx="8491007" cy="2664900"/>
      </dsp:txXfrm>
    </dsp:sp>
    <dsp:sp modelId="{4F7BF6E4-65EC-4E68-A7BB-E9718CC58E07}">
      <dsp:nvSpPr>
        <dsp:cNvPr id="0" name=""/>
        <dsp:cNvSpPr/>
      </dsp:nvSpPr>
      <dsp:spPr>
        <a:xfrm>
          <a:off x="424550" y="1174847"/>
          <a:ext cx="5943704" cy="60602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Conditions of the Covenant</a:t>
          </a:r>
        </a:p>
      </dsp:txBody>
      <dsp:txXfrm>
        <a:off x="454134" y="1204431"/>
        <a:ext cx="5884536" cy="546853"/>
      </dsp:txXfrm>
    </dsp:sp>
    <dsp:sp modelId="{F791723E-F2B4-401A-9523-0CFF7325C71F}">
      <dsp:nvSpPr>
        <dsp:cNvPr id="0" name=""/>
        <dsp:cNvSpPr/>
      </dsp:nvSpPr>
      <dsp:spPr>
        <a:xfrm>
          <a:off x="0" y="4639783"/>
          <a:ext cx="8491007" cy="6945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8745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Rainbow</a:t>
          </a:r>
        </a:p>
      </dsp:txBody>
      <dsp:txXfrm>
        <a:off x="0" y="4639783"/>
        <a:ext cx="8491007" cy="694575"/>
      </dsp:txXfrm>
    </dsp:sp>
    <dsp:sp modelId="{C71D8CB0-78A7-4A1A-B848-320C41CDCDCC}">
      <dsp:nvSpPr>
        <dsp:cNvPr id="0" name=""/>
        <dsp:cNvSpPr/>
      </dsp:nvSpPr>
      <dsp:spPr>
        <a:xfrm>
          <a:off x="424550" y="4361528"/>
          <a:ext cx="5943704" cy="41109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Token of the Covenant</a:t>
          </a:r>
        </a:p>
      </dsp:txBody>
      <dsp:txXfrm>
        <a:off x="444618" y="4381596"/>
        <a:ext cx="5903568" cy="370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6F0DA-AC78-48B1-A506-14A6570AD635}">
      <dsp:nvSpPr>
        <dsp:cNvPr id="0" name=""/>
        <dsp:cNvSpPr/>
      </dsp:nvSpPr>
      <dsp:spPr>
        <a:xfrm>
          <a:off x="0" y="8198"/>
          <a:ext cx="2764989" cy="107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a:ea typeface="+mn-ea"/>
              <a:cs typeface="+mn-cs"/>
            </a:rPr>
            <a:t>Man’s</a:t>
          </a:r>
          <a:r>
            <a:rPr lang="en-US" sz="2400" kern="1200" dirty="0">
              <a:latin typeface="Calibri" panose="020F0502020204030204"/>
              <a:ea typeface="+mn-ea"/>
              <a:cs typeface="+mn-cs"/>
            </a:rPr>
            <a:t> </a:t>
          </a:r>
          <a:r>
            <a:rPr lang="en-US" sz="2400" b="1" u="sng" kern="1200" dirty="0">
              <a:latin typeface="Calibri" panose="020F0502020204030204"/>
              <a:ea typeface="+mn-ea"/>
              <a:cs typeface="+mn-cs"/>
            </a:rPr>
            <a:t>Responsibilities</a:t>
          </a:r>
        </a:p>
      </dsp:txBody>
      <dsp:txXfrm>
        <a:off x="0" y="8198"/>
        <a:ext cx="2764989" cy="1072125"/>
      </dsp:txXfrm>
    </dsp:sp>
    <dsp:sp modelId="{B2AE6626-8905-4E2B-8258-6983F7F0AD8C}">
      <dsp:nvSpPr>
        <dsp:cNvPr id="0" name=""/>
        <dsp:cNvSpPr/>
      </dsp:nvSpPr>
      <dsp:spPr>
        <a:xfrm>
          <a:off x="2764989" y="78652"/>
          <a:ext cx="546575" cy="9312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2694A2D-C2CF-4F4D-AC37-55035F44806A}">
      <dsp:nvSpPr>
        <dsp:cNvPr id="0" name=""/>
        <dsp:cNvSpPr/>
      </dsp:nvSpPr>
      <dsp:spPr>
        <a:xfrm>
          <a:off x="3530194" y="78652"/>
          <a:ext cx="7433427" cy="9312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100000"/>
            </a:lnSpc>
            <a:spcBef>
              <a:spcPct val="0"/>
            </a:spcBef>
            <a:spcAft>
              <a:spcPts val="0"/>
            </a:spcAft>
            <a:buChar char="•"/>
          </a:pPr>
          <a:r>
            <a:rPr lang="en-US" sz="2400" kern="1200" dirty="0">
              <a:latin typeface="Calibri" panose="020F0502020204030204"/>
              <a:ea typeface="+mn-ea"/>
              <a:cs typeface="+mn-cs"/>
            </a:rPr>
            <a:t>Man’s responsibilities were to fulfill the Noahic covenant. </a:t>
          </a:r>
        </a:p>
      </dsp:txBody>
      <dsp:txXfrm>
        <a:off x="3530194" y="78652"/>
        <a:ext cx="7433427" cy="931218"/>
      </dsp:txXfrm>
    </dsp:sp>
    <dsp:sp modelId="{FC0FA40E-FD17-49DE-A6AB-C9D0C2844F7E}">
      <dsp:nvSpPr>
        <dsp:cNvPr id="0" name=""/>
        <dsp:cNvSpPr/>
      </dsp:nvSpPr>
      <dsp:spPr>
        <a:xfrm>
          <a:off x="0" y="1847067"/>
          <a:ext cx="2740907" cy="85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Calibri" panose="020F0502020204030204"/>
              <a:ea typeface="+mn-ea"/>
              <a:cs typeface="+mn-cs"/>
            </a:rPr>
            <a:t>Man’s</a:t>
          </a:r>
          <a:r>
            <a:rPr lang="en-US" sz="2400" kern="1200" dirty="0">
              <a:latin typeface="Calibri" panose="020F0502020204030204"/>
              <a:ea typeface="+mn-ea"/>
              <a:cs typeface="+mn-cs"/>
            </a:rPr>
            <a:t> </a:t>
          </a:r>
          <a:r>
            <a:rPr lang="en-US" sz="2400" b="1" u="sng" kern="1200" dirty="0">
              <a:solidFill>
                <a:prstClr val="black">
                  <a:hueOff val="0"/>
                  <a:satOff val="0"/>
                  <a:lumOff val="0"/>
                  <a:alphaOff val="0"/>
                </a:prstClr>
              </a:solidFill>
              <a:latin typeface="Calibri" panose="020F0502020204030204"/>
              <a:ea typeface="+mn-ea"/>
              <a:cs typeface="+mn-cs"/>
            </a:rPr>
            <a:t>Failures</a:t>
          </a:r>
        </a:p>
      </dsp:txBody>
      <dsp:txXfrm>
        <a:off x="0" y="1847067"/>
        <a:ext cx="2740907" cy="851400"/>
      </dsp:txXfrm>
    </dsp:sp>
    <dsp:sp modelId="{BB527BAB-3AD4-4469-B944-37E38ACDC4A6}">
      <dsp:nvSpPr>
        <dsp:cNvPr id="0" name=""/>
        <dsp:cNvSpPr/>
      </dsp:nvSpPr>
      <dsp:spPr>
        <a:xfrm>
          <a:off x="2740907" y="1235124"/>
          <a:ext cx="548181" cy="20752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819E6E2-8ECF-4BF7-A7A4-CF56C003B175}">
      <dsp:nvSpPr>
        <dsp:cNvPr id="0" name=""/>
        <dsp:cNvSpPr/>
      </dsp:nvSpPr>
      <dsp:spPr>
        <a:xfrm>
          <a:off x="3508361" y="1235124"/>
          <a:ext cx="7455269" cy="20752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100000"/>
            </a:lnSpc>
            <a:spcBef>
              <a:spcPct val="0"/>
            </a:spcBef>
            <a:spcAft>
              <a:spcPts val="0"/>
            </a:spcAft>
            <a:buChar char="•"/>
          </a:pPr>
          <a:r>
            <a:rPr lang="en-US" sz="2400" kern="1200" dirty="0">
              <a:latin typeface="Calibri" panose="020F0502020204030204"/>
              <a:ea typeface="+mn-ea"/>
              <a:cs typeface="+mn-cs"/>
            </a:rPr>
            <a:t>The people, instead of obeying God’s command to scatter and fill the earth, conceived the idea of staying together and building the tower of Babel to help achieve their aim. Fellowship with man replaced fellowship with God. </a:t>
          </a:r>
        </a:p>
      </dsp:txBody>
      <dsp:txXfrm>
        <a:off x="3508361" y="1235124"/>
        <a:ext cx="7455269" cy="2075287"/>
      </dsp:txXfrm>
    </dsp:sp>
    <dsp:sp modelId="{B98FE43C-91A1-4DCE-A50F-01BAB5B45644}">
      <dsp:nvSpPr>
        <dsp:cNvPr id="0" name=""/>
        <dsp:cNvSpPr/>
      </dsp:nvSpPr>
      <dsp:spPr>
        <a:xfrm>
          <a:off x="0" y="4077155"/>
          <a:ext cx="2740907" cy="85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Calibri" panose="020F0502020204030204"/>
              <a:ea typeface="+mn-ea"/>
              <a:cs typeface="+mn-cs"/>
            </a:rPr>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sp:txBody>
      <dsp:txXfrm>
        <a:off x="0" y="4077155"/>
        <a:ext cx="2740907" cy="851400"/>
      </dsp:txXfrm>
    </dsp:sp>
    <dsp:sp modelId="{4A953081-717D-45A9-AA62-278EA4D37E2C}">
      <dsp:nvSpPr>
        <dsp:cNvPr id="0" name=""/>
        <dsp:cNvSpPr/>
      </dsp:nvSpPr>
      <dsp:spPr>
        <a:xfrm>
          <a:off x="2740907" y="3465211"/>
          <a:ext cx="548181" cy="20752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E405676-407D-41FA-BDFA-0082BC87C9C9}">
      <dsp:nvSpPr>
        <dsp:cNvPr id="0" name=""/>
        <dsp:cNvSpPr/>
      </dsp:nvSpPr>
      <dsp:spPr>
        <a:xfrm>
          <a:off x="3508361" y="3465211"/>
          <a:ext cx="7455269" cy="20752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100000"/>
            </a:lnSpc>
            <a:spcBef>
              <a:spcPct val="0"/>
            </a:spcBef>
            <a:spcAft>
              <a:spcPts val="0"/>
            </a:spcAft>
            <a:buChar char="•"/>
          </a:pPr>
          <a:r>
            <a:rPr lang="en-US" sz="2400" kern="1200" dirty="0">
              <a:latin typeface="Calibri" panose="020F0502020204030204"/>
              <a:ea typeface="+mn-ea"/>
              <a:cs typeface="+mn-cs"/>
            </a:rPr>
            <a:t>As a result, God sent the judgment of the tower of Babel and the confusion of languages. He also graciously intervened in that He did not utterly destroy the nations but chose to deal graciously with Abraham and his descendants. </a:t>
          </a:r>
        </a:p>
      </dsp:txBody>
      <dsp:txXfrm>
        <a:off x="3508361" y="3465211"/>
        <a:ext cx="7455269" cy="2075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2BD7-F008-439D-A26C-9B97454FD679}">
      <dsp:nvSpPr>
        <dsp:cNvPr id="0" name=""/>
        <dsp:cNvSpPr/>
      </dsp:nvSpPr>
      <dsp:spPr>
        <a:xfrm>
          <a:off x="0" y="693405"/>
          <a:ext cx="8491007" cy="1020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49987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God and Abram as the representative for mankind</a:t>
          </a:r>
        </a:p>
      </dsp:txBody>
      <dsp:txXfrm>
        <a:off x="0" y="693405"/>
        <a:ext cx="8491007" cy="1020600"/>
      </dsp:txXfrm>
    </dsp:sp>
    <dsp:sp modelId="{C7737CFE-9990-497B-87A3-4FC85CE87FFD}">
      <dsp:nvSpPr>
        <dsp:cNvPr id="0" name=""/>
        <dsp:cNvSpPr/>
      </dsp:nvSpPr>
      <dsp:spPr>
        <a:xfrm>
          <a:off x="424550" y="60095"/>
          <a:ext cx="5943704" cy="987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sp:txBody>
      <dsp:txXfrm>
        <a:off x="472758" y="108303"/>
        <a:ext cx="5847288" cy="891134"/>
      </dsp:txXfrm>
    </dsp:sp>
    <dsp:sp modelId="{A5EA3792-83DC-4B15-9444-6F1BD60E05AA}">
      <dsp:nvSpPr>
        <dsp:cNvPr id="0" name=""/>
        <dsp:cNvSpPr/>
      </dsp:nvSpPr>
      <dsp:spPr>
        <a:xfrm>
          <a:off x="0" y="2476915"/>
          <a:ext cx="8491007" cy="1020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49987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Fourteen Provisions</a:t>
          </a:r>
        </a:p>
      </dsp:txBody>
      <dsp:txXfrm>
        <a:off x="0" y="2476915"/>
        <a:ext cx="8491007" cy="1020600"/>
      </dsp:txXfrm>
    </dsp:sp>
    <dsp:sp modelId="{4F7BF6E4-65EC-4E68-A7BB-E9718CC58E07}">
      <dsp:nvSpPr>
        <dsp:cNvPr id="0" name=""/>
        <dsp:cNvSpPr/>
      </dsp:nvSpPr>
      <dsp:spPr>
        <a:xfrm>
          <a:off x="424550" y="1843605"/>
          <a:ext cx="5943704" cy="987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Conditions of the Covenant</a:t>
          </a:r>
        </a:p>
      </dsp:txBody>
      <dsp:txXfrm>
        <a:off x="472758" y="1891813"/>
        <a:ext cx="5847288" cy="891134"/>
      </dsp:txXfrm>
    </dsp:sp>
    <dsp:sp modelId="{F791723E-F2B4-401A-9523-0CFF7325C71F}">
      <dsp:nvSpPr>
        <dsp:cNvPr id="0" name=""/>
        <dsp:cNvSpPr/>
      </dsp:nvSpPr>
      <dsp:spPr>
        <a:xfrm>
          <a:off x="0" y="4260425"/>
          <a:ext cx="8491007" cy="1020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499872"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Circumcision</a:t>
          </a:r>
        </a:p>
      </dsp:txBody>
      <dsp:txXfrm>
        <a:off x="0" y="4260425"/>
        <a:ext cx="8491007" cy="1020600"/>
      </dsp:txXfrm>
    </dsp:sp>
    <dsp:sp modelId="{C71D8CB0-78A7-4A1A-B848-320C41CDCDCC}">
      <dsp:nvSpPr>
        <dsp:cNvPr id="0" name=""/>
        <dsp:cNvSpPr/>
      </dsp:nvSpPr>
      <dsp:spPr>
        <a:xfrm>
          <a:off x="424550" y="3627115"/>
          <a:ext cx="5943704" cy="987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Token of the Covenant</a:t>
          </a:r>
        </a:p>
      </dsp:txBody>
      <dsp:txXfrm>
        <a:off x="472758" y="3675323"/>
        <a:ext cx="5847288" cy="8911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5357" y="737743"/>
          <a:ext cx="2740162" cy="83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prstClr val="black">
                  <a:hueOff val="0"/>
                  <a:satOff val="0"/>
                  <a:lumOff val="0"/>
                  <a:alphaOff val="0"/>
                </a:prstClr>
              </a:solidFill>
              <a:latin typeface="Calibri" panose="020F0502020204030204"/>
              <a:ea typeface="+mn-ea"/>
              <a:cs typeface="+mn-cs"/>
            </a:rPr>
            <a:t>Man’s </a:t>
          </a:r>
          <a:r>
            <a:rPr lang="en-US" sz="2500" b="1" u="sng" kern="1200" dirty="0">
              <a:latin typeface="Calibri" panose="020F0502020204030204"/>
              <a:ea typeface="+mn-ea"/>
              <a:cs typeface="+mn-cs"/>
            </a:rPr>
            <a:t>Responsibilities</a:t>
          </a:r>
        </a:p>
      </dsp:txBody>
      <dsp:txXfrm>
        <a:off x="5357" y="737743"/>
        <a:ext cx="2740162" cy="835312"/>
      </dsp:txXfrm>
    </dsp:sp>
    <dsp:sp modelId="{3146CC51-2685-46DB-BEDF-0219FC66C4ED}">
      <dsp:nvSpPr>
        <dsp:cNvPr id="0" name=""/>
        <dsp:cNvSpPr/>
      </dsp:nvSpPr>
      <dsp:spPr>
        <a:xfrm>
          <a:off x="2745519" y="6845"/>
          <a:ext cx="548032" cy="229710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12764" y="6845"/>
          <a:ext cx="7453241" cy="22971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just" defTabSz="1111250">
            <a:lnSpc>
              <a:spcPct val="90000"/>
            </a:lnSpc>
            <a:spcBef>
              <a:spcPct val="0"/>
            </a:spcBef>
            <a:spcAft>
              <a:spcPct val="15000"/>
            </a:spcAft>
            <a:buChar char="•"/>
          </a:pPr>
          <a:r>
            <a:rPr lang="en-US" sz="2500" kern="1200" dirty="0">
              <a:latin typeface="Calibri" panose="020F0502020204030204"/>
              <a:ea typeface="+mn-ea"/>
              <a:cs typeface="+mn-cs"/>
            </a:rPr>
            <a:t>The responsibility of the patriarchs was simply to believe and serve God. The Promised Land was theirs, and blessing was theirs as long as they remained in the land. The people of the promise; Abraham, Isaac, Jacob, and the children of Jacob (Israel) were to stay separate from the nations around them. </a:t>
          </a:r>
        </a:p>
      </dsp:txBody>
      <dsp:txXfrm>
        <a:off x="3512764" y="6845"/>
        <a:ext cx="7453241" cy="2297109"/>
      </dsp:txXfrm>
    </dsp:sp>
    <dsp:sp modelId="{33B3BAF9-1A0C-4490-93EA-A969C2F37F23}">
      <dsp:nvSpPr>
        <dsp:cNvPr id="0" name=""/>
        <dsp:cNvSpPr/>
      </dsp:nvSpPr>
      <dsp:spPr>
        <a:xfrm>
          <a:off x="5357" y="2765204"/>
          <a:ext cx="2740162"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prstClr val="black">
                  <a:hueOff val="0"/>
                  <a:satOff val="0"/>
                  <a:lumOff val="0"/>
                  <a:alphaOff val="0"/>
                </a:prstClr>
              </a:solidFill>
              <a:latin typeface="Calibri" panose="020F0502020204030204"/>
              <a:ea typeface="+mn-ea"/>
              <a:cs typeface="+mn-cs"/>
            </a:rPr>
            <a:t>Man’s</a:t>
          </a:r>
          <a:r>
            <a:rPr lang="en-US" sz="2500" kern="1200" dirty="0">
              <a:latin typeface="Calibri" panose="020F0502020204030204"/>
              <a:ea typeface="+mn-ea"/>
              <a:cs typeface="+mn-cs"/>
            </a:rPr>
            <a:t> </a:t>
          </a:r>
          <a:r>
            <a:rPr lang="en-US" sz="2500" b="1" u="sng" kern="1200" dirty="0">
              <a:solidFill>
                <a:prstClr val="black">
                  <a:hueOff val="0"/>
                  <a:satOff val="0"/>
                  <a:lumOff val="0"/>
                  <a:alphaOff val="0"/>
                </a:prstClr>
              </a:solidFill>
              <a:latin typeface="Calibri" panose="020F0502020204030204"/>
              <a:ea typeface="+mn-ea"/>
              <a:cs typeface="+mn-cs"/>
            </a:rPr>
            <a:t>Failures</a:t>
          </a:r>
        </a:p>
      </dsp:txBody>
      <dsp:txXfrm>
        <a:off x="5357" y="2765204"/>
        <a:ext cx="2740162" cy="495000"/>
      </dsp:txXfrm>
    </dsp:sp>
    <dsp:sp modelId="{50D6DD0E-1D8B-4BA3-A8B5-EFDF3782F36C}">
      <dsp:nvSpPr>
        <dsp:cNvPr id="0" name=""/>
        <dsp:cNvSpPr/>
      </dsp:nvSpPr>
      <dsp:spPr>
        <a:xfrm>
          <a:off x="2745519" y="2393954"/>
          <a:ext cx="548032" cy="12375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67431-6211-4A9B-9AD2-5A075375FE39}">
      <dsp:nvSpPr>
        <dsp:cNvPr id="0" name=""/>
        <dsp:cNvSpPr/>
      </dsp:nvSpPr>
      <dsp:spPr>
        <a:xfrm>
          <a:off x="3512764" y="2393954"/>
          <a:ext cx="7453241" cy="12375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just" defTabSz="1111250">
            <a:lnSpc>
              <a:spcPct val="90000"/>
            </a:lnSpc>
            <a:spcBef>
              <a:spcPct val="0"/>
            </a:spcBef>
            <a:spcAft>
              <a:spcPct val="15000"/>
            </a:spcAft>
            <a:buChar char="•"/>
          </a:pPr>
          <a:r>
            <a:rPr lang="en-US" sz="2500" kern="1200" dirty="0">
              <a:latin typeface="Calibri" panose="020F0502020204030204"/>
              <a:ea typeface="+mn-ea"/>
              <a:cs typeface="+mn-cs"/>
            </a:rPr>
            <a:t>Abraham, Isaac, Jacob and his twelve sons continued to intermingle with the Canaanites and surrounding nations.</a:t>
          </a:r>
        </a:p>
      </dsp:txBody>
      <dsp:txXfrm>
        <a:off x="3512764" y="2393954"/>
        <a:ext cx="7453241" cy="1237500"/>
      </dsp:txXfrm>
    </dsp:sp>
    <dsp:sp modelId="{C1096451-71BB-40F3-BAD6-48394DF438B2}">
      <dsp:nvSpPr>
        <dsp:cNvPr id="0" name=""/>
        <dsp:cNvSpPr/>
      </dsp:nvSpPr>
      <dsp:spPr>
        <a:xfrm>
          <a:off x="5357" y="3930282"/>
          <a:ext cx="2740162" cy="83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prstClr val="black">
                  <a:hueOff val="0"/>
                  <a:satOff val="0"/>
                  <a:lumOff val="0"/>
                  <a:alphaOff val="0"/>
                </a:prstClr>
              </a:solidFill>
              <a:latin typeface="Calibri" panose="020F0502020204030204"/>
              <a:ea typeface="+mn-ea"/>
              <a:cs typeface="+mn-cs"/>
            </a:rPr>
            <a:t>The Resulting </a:t>
          </a:r>
          <a:r>
            <a:rPr lang="en-US" sz="2500" b="1" u="sng" kern="1200" dirty="0">
              <a:solidFill>
                <a:prstClr val="black">
                  <a:hueOff val="0"/>
                  <a:satOff val="0"/>
                  <a:lumOff val="0"/>
                  <a:alphaOff val="0"/>
                </a:prstClr>
              </a:solidFill>
              <a:latin typeface="Calibri" panose="020F0502020204030204"/>
              <a:ea typeface="+mn-ea"/>
              <a:cs typeface="+mn-cs"/>
            </a:rPr>
            <a:t>Judgment</a:t>
          </a:r>
        </a:p>
      </dsp:txBody>
      <dsp:txXfrm>
        <a:off x="5357" y="3930282"/>
        <a:ext cx="2740162" cy="835312"/>
      </dsp:txXfrm>
    </dsp:sp>
    <dsp:sp modelId="{748CA55B-EE08-44DB-AD87-BC8FBF00DAE8}">
      <dsp:nvSpPr>
        <dsp:cNvPr id="0" name=""/>
        <dsp:cNvSpPr/>
      </dsp:nvSpPr>
      <dsp:spPr>
        <a:xfrm>
          <a:off x="2745519" y="3721454"/>
          <a:ext cx="548032" cy="125296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34BA7C3-FA91-4C5B-BD13-59622E3C0B46}">
      <dsp:nvSpPr>
        <dsp:cNvPr id="0" name=""/>
        <dsp:cNvSpPr/>
      </dsp:nvSpPr>
      <dsp:spPr>
        <a:xfrm>
          <a:off x="3512764" y="3721454"/>
          <a:ext cx="7453241" cy="12529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just" defTabSz="1111250">
            <a:lnSpc>
              <a:spcPct val="90000"/>
            </a:lnSpc>
            <a:spcBef>
              <a:spcPct val="0"/>
            </a:spcBef>
            <a:spcAft>
              <a:spcPct val="15000"/>
            </a:spcAft>
            <a:buChar char="•"/>
          </a:pPr>
          <a:r>
            <a:rPr lang="en-US" sz="2500" kern="1200" dirty="0">
              <a:latin typeface="Calibri" panose="020F0502020204030204"/>
              <a:ea typeface="+mn-ea"/>
              <a:cs typeface="+mn-cs"/>
            </a:rPr>
            <a:t>God sent the family down to Egypt where the surrounding Egyptians would not associate with them. Soon after they would be enslaved.</a:t>
          </a:r>
        </a:p>
      </dsp:txBody>
      <dsp:txXfrm>
        <a:off x="3512764" y="3721454"/>
        <a:ext cx="7453241" cy="1252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2BD7-F008-439D-A26C-9B97454FD679}">
      <dsp:nvSpPr>
        <dsp:cNvPr id="0" name=""/>
        <dsp:cNvSpPr/>
      </dsp:nvSpPr>
      <dsp:spPr>
        <a:xfrm>
          <a:off x="0" y="659601"/>
          <a:ext cx="8491007" cy="742947"/>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04140"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God and Israel with Moses acting as a representative</a:t>
          </a:r>
        </a:p>
      </dsp:txBody>
      <dsp:txXfrm>
        <a:off x="0" y="659601"/>
        <a:ext cx="8491007" cy="742947"/>
      </dsp:txXfrm>
    </dsp:sp>
    <dsp:sp modelId="{C7737CFE-9990-497B-87A3-4FC85CE87FFD}">
      <dsp:nvSpPr>
        <dsp:cNvPr id="0" name=""/>
        <dsp:cNvSpPr/>
      </dsp:nvSpPr>
      <dsp:spPr>
        <a:xfrm>
          <a:off x="424135" y="1881"/>
          <a:ext cx="5937900" cy="731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Parties to the Covenant</a:t>
          </a:r>
        </a:p>
      </dsp:txBody>
      <dsp:txXfrm>
        <a:off x="459845" y="37591"/>
        <a:ext cx="5866480" cy="660100"/>
      </dsp:txXfrm>
    </dsp:sp>
    <dsp:sp modelId="{A5EA3792-83DC-4B15-9444-6F1BD60E05AA}">
      <dsp:nvSpPr>
        <dsp:cNvPr id="0" name=""/>
        <dsp:cNvSpPr/>
      </dsp:nvSpPr>
      <dsp:spPr>
        <a:xfrm>
          <a:off x="0" y="2087269"/>
          <a:ext cx="8491007" cy="1953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04140" rIns="658996" bIns="170688" numCol="1" spcCol="1270" anchor="t" anchorCtr="0">
          <a:noAutofit/>
        </a:bodyPr>
        <a:lstStyle/>
        <a:p>
          <a:pPr marL="228600" lvl="1" indent="-228600" algn="just" defTabSz="1066800">
            <a:lnSpc>
              <a:spcPct val="90000"/>
            </a:lnSpc>
            <a:spcBef>
              <a:spcPct val="0"/>
            </a:spcBef>
            <a:spcAft>
              <a:spcPct val="15000"/>
            </a:spcAft>
            <a:buChar char="•"/>
          </a:pPr>
          <a:r>
            <a:rPr lang="en-US" sz="2400" kern="1200" dirty="0"/>
            <a:t>Law of Moses which contained a total 613 commandments. Being a conditional covenant, it provided blessings for obedience and curses for disobedience. (Ex. 15:26) The key element of the entire Mosaic Law was the blood sacrifice. (Lev. 17:11)</a:t>
          </a:r>
        </a:p>
      </dsp:txBody>
      <dsp:txXfrm>
        <a:off x="0" y="2087269"/>
        <a:ext cx="8491007" cy="1953000"/>
      </dsp:txXfrm>
    </dsp:sp>
    <dsp:sp modelId="{4F7BF6E4-65EC-4E68-A7BB-E9718CC58E07}">
      <dsp:nvSpPr>
        <dsp:cNvPr id="0" name=""/>
        <dsp:cNvSpPr/>
      </dsp:nvSpPr>
      <dsp:spPr>
        <a:xfrm>
          <a:off x="424135" y="1429549"/>
          <a:ext cx="5937900" cy="731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Conditions of the Covenant</a:t>
          </a:r>
        </a:p>
      </dsp:txBody>
      <dsp:txXfrm>
        <a:off x="459845" y="1465259"/>
        <a:ext cx="5866480" cy="660100"/>
      </dsp:txXfrm>
    </dsp:sp>
    <dsp:sp modelId="{F791723E-F2B4-401A-9523-0CFF7325C71F}">
      <dsp:nvSpPr>
        <dsp:cNvPr id="0" name=""/>
        <dsp:cNvSpPr/>
      </dsp:nvSpPr>
      <dsp:spPr>
        <a:xfrm>
          <a:off x="0" y="4724989"/>
          <a:ext cx="8491007" cy="6142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58996" tIns="104140" rIns="65899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Sabbath</a:t>
          </a:r>
        </a:p>
      </dsp:txBody>
      <dsp:txXfrm>
        <a:off x="0" y="4724989"/>
        <a:ext cx="8491007" cy="614250"/>
      </dsp:txXfrm>
    </dsp:sp>
    <dsp:sp modelId="{C71D8CB0-78A7-4A1A-B848-320C41CDCDCC}">
      <dsp:nvSpPr>
        <dsp:cNvPr id="0" name=""/>
        <dsp:cNvSpPr/>
      </dsp:nvSpPr>
      <dsp:spPr>
        <a:xfrm>
          <a:off x="424135" y="4067269"/>
          <a:ext cx="5937900" cy="731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4658" tIns="0" rIns="224658" bIns="0" numCol="1" spcCol="1270" anchor="ctr" anchorCtr="0">
          <a:noAutofit/>
        </a:bodyPr>
        <a:lstStyle/>
        <a:p>
          <a:pPr marL="0" lvl="0" indent="0" algn="l" defTabSz="1066800">
            <a:lnSpc>
              <a:spcPct val="90000"/>
            </a:lnSpc>
            <a:spcBef>
              <a:spcPct val="0"/>
            </a:spcBef>
            <a:spcAft>
              <a:spcPct val="35000"/>
            </a:spcAft>
            <a:buNone/>
          </a:pPr>
          <a:r>
            <a:rPr lang="en-US" sz="2400" kern="1200" dirty="0"/>
            <a:t>Token of the Covenant</a:t>
          </a:r>
        </a:p>
      </dsp:txBody>
      <dsp:txXfrm>
        <a:off x="459845" y="4102979"/>
        <a:ext cx="5866480" cy="660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0" y="124924"/>
          <a:ext cx="274097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Man’s</a:t>
          </a:r>
          <a:r>
            <a:rPr lang="en-US" sz="2400" kern="1200" dirty="0"/>
            <a:t> </a:t>
          </a:r>
          <a:r>
            <a:rPr lang="en-US" sz="2400" b="1" u="sng" kern="1200" dirty="0"/>
            <a:t>Responsibilities</a:t>
          </a:r>
        </a:p>
      </dsp:txBody>
      <dsp:txXfrm>
        <a:off x="0" y="124924"/>
        <a:ext cx="2740976" cy="1287000"/>
      </dsp:txXfrm>
    </dsp:sp>
    <dsp:sp modelId="{3146CC51-2685-46DB-BEDF-0219FC66C4ED}">
      <dsp:nvSpPr>
        <dsp:cNvPr id="0" name=""/>
        <dsp:cNvSpPr/>
      </dsp:nvSpPr>
      <dsp:spPr>
        <a:xfrm>
          <a:off x="2740975" y="124924"/>
          <a:ext cx="548195" cy="1287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08449" y="124924"/>
          <a:ext cx="7455454" cy="1287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n-US" sz="2400" kern="1200" dirty="0"/>
            <a:t>The responsibility of the Nation of Israel along with Gentile proselytes was to keep the Mosaic Law.  </a:t>
          </a:r>
        </a:p>
      </dsp:txBody>
      <dsp:txXfrm>
        <a:off x="3508449" y="124924"/>
        <a:ext cx="7455454" cy="1287000"/>
      </dsp:txXfrm>
    </dsp:sp>
    <dsp:sp modelId="{2D03C430-17D8-4014-B53F-1CB953DC6741}">
      <dsp:nvSpPr>
        <dsp:cNvPr id="0" name=""/>
        <dsp:cNvSpPr/>
      </dsp:nvSpPr>
      <dsp:spPr>
        <a:xfrm>
          <a:off x="0" y="1766580"/>
          <a:ext cx="274097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Man’s</a:t>
          </a:r>
          <a:r>
            <a:rPr lang="en-US" sz="2400" kern="1200" dirty="0"/>
            <a:t> </a:t>
          </a:r>
          <a:r>
            <a:rPr lang="en-US" sz="2400" b="1" u="sng" kern="1200" dirty="0">
              <a:solidFill>
                <a:prstClr val="black">
                  <a:hueOff val="0"/>
                  <a:satOff val="0"/>
                  <a:lumOff val="0"/>
                  <a:alphaOff val="0"/>
                </a:prstClr>
              </a:solidFill>
              <a:latin typeface="Calibri" panose="020F0502020204030204"/>
              <a:ea typeface="+mn-ea"/>
              <a:cs typeface="+mn-cs"/>
            </a:rPr>
            <a:t>Failures</a:t>
          </a:r>
        </a:p>
      </dsp:txBody>
      <dsp:txXfrm>
        <a:off x="0" y="1766580"/>
        <a:ext cx="2740976" cy="1287000"/>
      </dsp:txXfrm>
    </dsp:sp>
    <dsp:sp modelId="{F193B384-F360-42D8-A5FE-E4CFF4433249}">
      <dsp:nvSpPr>
        <dsp:cNvPr id="0" name=""/>
        <dsp:cNvSpPr/>
      </dsp:nvSpPr>
      <dsp:spPr>
        <a:xfrm>
          <a:off x="2740975" y="1645924"/>
          <a:ext cx="548195" cy="15283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F0084CF-BE68-40AD-B6A8-F302F6C7419C}">
      <dsp:nvSpPr>
        <dsp:cNvPr id="0" name=""/>
        <dsp:cNvSpPr/>
      </dsp:nvSpPr>
      <dsp:spPr>
        <a:xfrm>
          <a:off x="3508449" y="1645924"/>
          <a:ext cx="7455454" cy="1528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n-US" sz="2400" kern="1200" dirty="0">
              <a:solidFill>
                <a:prstClr val="white"/>
              </a:solidFill>
              <a:latin typeface="Calibri" panose="020F0502020204030204"/>
              <a:ea typeface="+mn-ea"/>
              <a:cs typeface="+mn-cs"/>
            </a:rPr>
            <a:t>The Nation of Israel was continually </a:t>
          </a:r>
          <a:r>
            <a:rPr lang="en-US" sz="2400" b="0" u="none" kern="1200" dirty="0">
              <a:solidFill>
                <a:prstClr val="white"/>
              </a:solidFill>
              <a:latin typeface="Calibri" panose="020F0502020204030204"/>
              <a:ea typeface="+mn-ea"/>
              <a:cs typeface="+mn-cs"/>
            </a:rPr>
            <a:t>disobedient,</a:t>
          </a:r>
          <a:r>
            <a:rPr lang="en-US" sz="2400" kern="1200" dirty="0">
              <a:solidFill>
                <a:prstClr val="white"/>
              </a:solidFill>
              <a:latin typeface="Calibri" panose="020F0502020204030204"/>
              <a:ea typeface="+mn-ea"/>
              <a:cs typeface="+mn-cs"/>
            </a:rPr>
            <a:t> yet God continued to bring them back through discipline. They continued to reject the ordinances of God. (2 Kings 17:7-23)</a:t>
          </a:r>
        </a:p>
      </dsp:txBody>
      <dsp:txXfrm>
        <a:off x="3508449" y="1645924"/>
        <a:ext cx="7455454" cy="1528312"/>
      </dsp:txXfrm>
    </dsp:sp>
    <dsp:sp modelId="{78F2198B-1CED-4410-9CAF-4CEBAA710D02}">
      <dsp:nvSpPr>
        <dsp:cNvPr id="0" name=""/>
        <dsp:cNvSpPr/>
      </dsp:nvSpPr>
      <dsp:spPr>
        <a:xfrm>
          <a:off x="0" y="3870752"/>
          <a:ext cx="274097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sp:txBody>
      <dsp:txXfrm>
        <a:off x="0" y="3870752"/>
        <a:ext cx="2740976" cy="1287000"/>
      </dsp:txXfrm>
    </dsp:sp>
    <dsp:sp modelId="{701FD5ED-FF6D-4BCF-8F25-70EE0CB5076C}">
      <dsp:nvSpPr>
        <dsp:cNvPr id="0" name=""/>
        <dsp:cNvSpPr/>
      </dsp:nvSpPr>
      <dsp:spPr>
        <a:xfrm>
          <a:off x="2740975" y="3408236"/>
          <a:ext cx="548195" cy="221203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A879377-242E-42A7-ABC8-B9DD403823BD}">
      <dsp:nvSpPr>
        <dsp:cNvPr id="0" name=""/>
        <dsp:cNvSpPr/>
      </dsp:nvSpPr>
      <dsp:spPr>
        <a:xfrm>
          <a:off x="3508449" y="3408236"/>
          <a:ext cx="7455454" cy="22120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n-US" sz="2400" kern="1200" dirty="0">
              <a:solidFill>
                <a:prstClr val="white"/>
              </a:solidFill>
              <a:latin typeface="Calibri" panose="020F0502020204030204"/>
              <a:ea typeface="+mn-ea"/>
              <a:cs typeface="+mn-cs"/>
            </a:rPr>
            <a:t>As a result, there were many judgments throughout this long period. The ten tribes were carried into Assyrian captivity; the two tribes were carried into Babylonian captivity; and later, because of their rejection of Jesus of Nazareth, the people were dispersed into all the world (Matt. 23:37–39).</a:t>
          </a:r>
        </a:p>
      </dsp:txBody>
      <dsp:txXfrm>
        <a:off x="3508449" y="3408236"/>
        <a:ext cx="7455454" cy="22120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5368" y="256553"/>
          <a:ext cx="2745755"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a:ea typeface="+mn-ea"/>
              <a:cs typeface="+mn-cs"/>
            </a:rPr>
            <a:t>Man’s </a:t>
          </a:r>
          <a:r>
            <a:rPr lang="en-US" sz="2400" b="1" u="sng" kern="1200" dirty="0">
              <a:latin typeface="Calibri" panose="020F0502020204030204"/>
              <a:ea typeface="+mn-ea"/>
              <a:cs typeface="+mn-cs"/>
            </a:rPr>
            <a:t>Responsibilities</a:t>
          </a:r>
        </a:p>
      </dsp:txBody>
      <dsp:txXfrm>
        <a:off x="5368" y="256553"/>
        <a:ext cx="2745755" cy="801900"/>
      </dsp:txXfrm>
    </dsp:sp>
    <dsp:sp modelId="{3146CC51-2685-46DB-BEDF-0219FC66C4ED}">
      <dsp:nvSpPr>
        <dsp:cNvPr id="0" name=""/>
        <dsp:cNvSpPr/>
      </dsp:nvSpPr>
      <dsp:spPr>
        <a:xfrm>
          <a:off x="2751123" y="56078"/>
          <a:ext cx="549151" cy="1202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19934" y="56078"/>
          <a:ext cx="7468454" cy="12028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Calibri" panose="020F0502020204030204"/>
              <a:ea typeface="+mn-ea"/>
              <a:cs typeface="+mn-cs"/>
            </a:rPr>
            <a:t>Under Grace the responsibility on man is to accept the gift of righteousness that God freely offers to all (Rom. 5:15–18). </a:t>
          </a:r>
          <a:endParaRPr lang="en-US" sz="2400" kern="1200" dirty="0">
            <a:latin typeface="Calibri" panose="020F0502020204030204"/>
            <a:ea typeface="+mn-ea"/>
            <a:cs typeface="+mn-cs"/>
          </a:endParaRPr>
        </a:p>
      </dsp:txBody>
      <dsp:txXfrm>
        <a:off x="3519934" y="56078"/>
        <a:ext cx="7468454" cy="1202850"/>
      </dsp:txXfrm>
    </dsp:sp>
    <dsp:sp modelId="{7D08F489-15E7-44A8-BC50-D7A050BC02A3}">
      <dsp:nvSpPr>
        <dsp:cNvPr id="0" name=""/>
        <dsp:cNvSpPr/>
      </dsp:nvSpPr>
      <dsp:spPr>
        <a:xfrm>
          <a:off x="5368" y="1701728"/>
          <a:ext cx="2745755"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Calibri" panose="020F0502020204030204"/>
              <a:ea typeface="+mn-ea"/>
              <a:cs typeface="+mn-cs"/>
            </a:rPr>
            <a:t>Man’s</a:t>
          </a:r>
          <a:r>
            <a:rPr lang="en-US" sz="2400" kern="1200" dirty="0">
              <a:latin typeface="Calibri" panose="020F0502020204030204"/>
              <a:ea typeface="+mn-ea"/>
              <a:cs typeface="+mn-cs"/>
            </a:rPr>
            <a:t> </a:t>
          </a:r>
          <a:r>
            <a:rPr lang="en-US" sz="2400" b="1" u="sng" kern="1200" dirty="0">
              <a:solidFill>
                <a:prstClr val="black">
                  <a:hueOff val="0"/>
                  <a:satOff val="0"/>
                  <a:lumOff val="0"/>
                  <a:alphaOff val="0"/>
                </a:prstClr>
              </a:solidFill>
              <a:latin typeface="Calibri" panose="020F0502020204030204"/>
              <a:ea typeface="+mn-ea"/>
              <a:cs typeface="+mn-cs"/>
            </a:rPr>
            <a:t>Failures</a:t>
          </a:r>
        </a:p>
      </dsp:txBody>
      <dsp:txXfrm>
        <a:off x="5368" y="1701728"/>
        <a:ext cx="2745755" cy="475200"/>
      </dsp:txXfrm>
    </dsp:sp>
    <dsp:sp modelId="{DE90F6EC-0F37-4CB6-B03D-64774799C9C8}">
      <dsp:nvSpPr>
        <dsp:cNvPr id="0" name=""/>
        <dsp:cNvSpPr/>
      </dsp:nvSpPr>
      <dsp:spPr>
        <a:xfrm>
          <a:off x="2751123" y="1345328"/>
          <a:ext cx="549151" cy="1188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8232D9-E26F-4BB3-B757-89212F7C6DDF}">
      <dsp:nvSpPr>
        <dsp:cNvPr id="0" name=""/>
        <dsp:cNvSpPr/>
      </dsp:nvSpPr>
      <dsp:spPr>
        <a:xfrm>
          <a:off x="3519934" y="1345328"/>
          <a:ext cx="7468454" cy="1188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vast majority have rejected Him and as a result will be judged. The dispensation will end at the Second Coming of Christ.</a:t>
          </a:r>
        </a:p>
      </dsp:txBody>
      <dsp:txXfrm>
        <a:off x="3519934" y="1345328"/>
        <a:ext cx="7468454" cy="1188000"/>
      </dsp:txXfrm>
    </dsp:sp>
    <dsp:sp modelId="{FBF253ED-45DB-45CB-8B85-8E98550DF52A}">
      <dsp:nvSpPr>
        <dsp:cNvPr id="0" name=""/>
        <dsp:cNvSpPr/>
      </dsp:nvSpPr>
      <dsp:spPr>
        <a:xfrm>
          <a:off x="5368" y="3371509"/>
          <a:ext cx="2745755"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Calibri" panose="020F0502020204030204"/>
              <a:ea typeface="+mn-ea"/>
              <a:cs typeface="+mn-cs"/>
            </a:rPr>
            <a:t>The Resulting </a:t>
          </a:r>
          <a:r>
            <a:rPr lang="en-US" sz="2400" b="1" u="sng" kern="1200" dirty="0">
              <a:solidFill>
                <a:prstClr val="black">
                  <a:hueOff val="0"/>
                  <a:satOff val="0"/>
                  <a:lumOff val="0"/>
                  <a:alphaOff val="0"/>
                </a:prstClr>
              </a:solidFill>
              <a:latin typeface="Calibri" panose="020F0502020204030204"/>
              <a:ea typeface="+mn-ea"/>
              <a:cs typeface="+mn-cs"/>
            </a:rPr>
            <a:t>Judgment</a:t>
          </a:r>
        </a:p>
      </dsp:txBody>
      <dsp:txXfrm>
        <a:off x="5368" y="3371509"/>
        <a:ext cx="2745755" cy="801900"/>
      </dsp:txXfrm>
    </dsp:sp>
    <dsp:sp modelId="{04F285AA-9790-4039-ADF0-FD0DD40B38E9}">
      <dsp:nvSpPr>
        <dsp:cNvPr id="0" name=""/>
        <dsp:cNvSpPr/>
      </dsp:nvSpPr>
      <dsp:spPr>
        <a:xfrm>
          <a:off x="2751123" y="2619728"/>
          <a:ext cx="549151" cy="23054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AB2E1D-9D65-4929-B243-7A9C8DB81581}">
      <dsp:nvSpPr>
        <dsp:cNvPr id="0" name=""/>
        <dsp:cNvSpPr/>
      </dsp:nvSpPr>
      <dsp:spPr>
        <a:xfrm>
          <a:off x="3519934" y="2619728"/>
          <a:ext cx="7468454" cy="23054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judgment of non-believers is death. </a:t>
          </a:r>
        </a:p>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judgment of believers for not walking with Christ is a loss of rewards. </a:t>
          </a:r>
        </a:p>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earth, which was to be controlled by Adam but was handed over to Satan, will be ruled by the Lord Jesus Christ.</a:t>
          </a:r>
        </a:p>
      </dsp:txBody>
      <dsp:txXfrm>
        <a:off x="3519934" y="2619728"/>
        <a:ext cx="7468454" cy="23054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927521-470F-4D8D-880F-A886E4D704B3}"/>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Sugar Land Bible Church</a:t>
            </a:r>
          </a:p>
        </p:txBody>
      </p:sp>
      <p:sp>
        <p:nvSpPr>
          <p:cNvPr id="5" name="Slide Number Placeholder 4">
            <a:extLst>
              <a:ext uri="{FF2B5EF4-FFF2-40B4-BE49-F238E27FC236}">
                <a16:creationId xmlns:a16="http://schemas.microsoft.com/office/drawing/2014/main" id="{D06F26E6-CAA7-4A28-8249-6D8819860F3B}"/>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DC2444C-0E82-4B75-9AC4-4531A5D22F88}" type="slidenum">
              <a:rPr lang="en-US" smtClean="0"/>
              <a:t>‹#›</a:t>
            </a:fld>
            <a:endParaRPr lang="en-US"/>
          </a:p>
        </p:txBody>
      </p:sp>
      <p:sp>
        <p:nvSpPr>
          <p:cNvPr id="6" name="Header Placeholder 3">
            <a:extLst>
              <a:ext uri="{FF2B5EF4-FFF2-40B4-BE49-F238E27FC236}">
                <a16:creationId xmlns:a16="http://schemas.microsoft.com/office/drawing/2014/main" id="{3E9C0C55-9727-3128-B58B-B569D5F70D18}"/>
              </a:ext>
            </a:extLst>
          </p:cNvPr>
          <p:cNvSpPr>
            <a:spLocks noGrp="1"/>
          </p:cNvSpPr>
          <p:nvPr>
            <p:ph type="hdr" sz="quarter"/>
          </p:nvPr>
        </p:nvSpPr>
        <p:spPr>
          <a:xfrm>
            <a:off x="2171700" y="120068"/>
            <a:ext cx="2971800" cy="804060"/>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Jim McGowan, Th.D.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Biblical Dispensationalism</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Session 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Age of Grace / Church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09-28-2022</a:t>
            </a:r>
          </a:p>
        </p:txBody>
      </p:sp>
    </p:spTree>
    <p:extLst>
      <p:ext uri="{BB962C8B-B14F-4D97-AF65-F5344CB8AC3E}">
        <p14:creationId xmlns:p14="http://schemas.microsoft.com/office/powerpoint/2010/main" val="125087820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Jim McGowan, Th.D. - Session 7-8 - Biblical Dispensations - Innocence thru Church Age</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a:t>Oct. 5-7, 2017</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Tyndale Theological Seminary Seminar</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DDDC627-B9EF-4E1B-A08E-0B01717B08A9}" type="slidenum">
              <a:rPr lang="en-US" smtClean="0"/>
              <a:t>‹#›</a:t>
            </a:fld>
            <a:endParaRPr lang="en-US"/>
          </a:p>
        </p:txBody>
      </p:sp>
    </p:spTree>
    <p:extLst>
      <p:ext uri="{BB962C8B-B14F-4D97-AF65-F5344CB8AC3E}">
        <p14:creationId xmlns:p14="http://schemas.microsoft.com/office/powerpoint/2010/main" val="8045055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483306">
              <a:defRPr/>
            </a:pPr>
            <a:r>
              <a:rPr lang="en-US">
                <a:solidFill>
                  <a:prstClr val="black"/>
                </a:solidFill>
                <a:latin typeface="Calibri" panose="020F0502020204030204"/>
              </a:rPr>
              <a:t>Jim McGowan, Th.D. - Session 4 - History of Biblical Dispensationalism</a:t>
            </a:r>
          </a:p>
        </p:txBody>
      </p:sp>
      <p:sp>
        <p:nvSpPr>
          <p:cNvPr id="5" name="Date Placeholder 4"/>
          <p:cNvSpPr>
            <a:spLocks noGrp="1"/>
          </p:cNvSpPr>
          <p:nvPr>
            <p:ph type="dt" idx="1"/>
          </p:nvPr>
        </p:nvSpPr>
        <p:spPr/>
        <p:txBody>
          <a:bodyPr/>
          <a:lstStyle/>
          <a:p>
            <a:pPr defTabSz="483306">
              <a:defRPr/>
            </a:pPr>
            <a:fld id="{434728A8-5A33-4EA7-8FEF-E0D225F0B49C}" type="datetime1">
              <a:rPr lang="en-US">
                <a:solidFill>
                  <a:prstClr val="black"/>
                </a:solidFill>
                <a:latin typeface="Calibri" panose="020F0502020204030204"/>
              </a:rPr>
              <a:pPr defTabSz="483306">
                <a:defRPr/>
              </a:pPr>
              <a:t>9/27/2022</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483306">
              <a:defRPr/>
            </a:pPr>
            <a:r>
              <a:rPr lang="en-US">
                <a:solidFill>
                  <a:prstClr val="black"/>
                </a:solidFill>
                <a:latin typeface="Calibri" panose="020F0502020204030204"/>
              </a:rPr>
              <a:t>Sugar Land Bible Church</a:t>
            </a:r>
          </a:p>
        </p:txBody>
      </p:sp>
      <p:sp>
        <p:nvSpPr>
          <p:cNvPr id="7" name="Slide Number Placeholder 6"/>
          <p:cNvSpPr>
            <a:spLocks noGrp="1"/>
          </p:cNvSpPr>
          <p:nvPr>
            <p:ph type="sldNum" sz="quarter" idx="5"/>
          </p:nvPr>
        </p:nvSpPr>
        <p:spPr/>
        <p:txBody>
          <a:bodyPr/>
          <a:lstStyle/>
          <a:p>
            <a:pPr defTabSz="483306">
              <a:defRPr/>
            </a:pPr>
            <a:fld id="{593BF39D-59FE-4703-8D79-4FF36B8C7479}" type="slidenum">
              <a:rPr lang="en-US">
                <a:solidFill>
                  <a:prstClr val="black"/>
                </a:solidFill>
                <a:latin typeface="Calibri" panose="020F0502020204030204"/>
              </a:rPr>
              <a:pPr defTabSz="483306">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16772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7" name="Slide Number Placeholder 6">
            <a:extLst>
              <a:ext uri="{FF2B5EF4-FFF2-40B4-BE49-F238E27FC236}">
                <a16:creationId xmlns:a16="http://schemas.microsoft.com/office/drawing/2014/main" id="{E93479EF-94EA-48B6-86AB-0DAE8105D259}"/>
              </a:ext>
            </a:extLst>
          </p:cNvPr>
          <p:cNvSpPr>
            <a:spLocks noGrp="1"/>
          </p:cNvSpPr>
          <p:nvPr>
            <p:ph type="sldNum" sz="quarter" idx="5"/>
          </p:nvPr>
        </p:nvSpPr>
        <p:spPr/>
        <p:txBody>
          <a:bodyPr/>
          <a:lstStyle/>
          <a:p>
            <a:pPr defTabSz="483306">
              <a:defRPr/>
            </a:pPr>
            <a:fld id="{5DDDC627-B9EF-4E1B-A08E-0B01717B08A9}" type="slidenum">
              <a:rPr lang="en-US">
                <a:solidFill>
                  <a:prstClr val="black"/>
                </a:solidFill>
                <a:latin typeface="Calibri" panose="020F0502020204030204"/>
              </a:rPr>
              <a:pPr defTabSz="483306">
                <a:defRPr/>
              </a:pPr>
              <a:t>16</a:t>
            </a:fld>
            <a:endParaRPr lang="en-US">
              <a:solidFill>
                <a:prstClr val="black"/>
              </a:solidFill>
              <a:latin typeface="Calibri" panose="020F0502020204030204"/>
            </a:endParaRPr>
          </a:p>
        </p:txBody>
      </p:sp>
      <p:sp>
        <p:nvSpPr>
          <p:cNvPr id="9" name="Footer Placeholder 8">
            <a:extLst>
              <a:ext uri="{FF2B5EF4-FFF2-40B4-BE49-F238E27FC236}">
                <a16:creationId xmlns:a16="http://schemas.microsoft.com/office/drawing/2014/main" id="{F73D93BB-8819-434F-B905-A1D445DFE58E}"/>
              </a:ext>
            </a:extLst>
          </p:cNvPr>
          <p:cNvSpPr>
            <a:spLocks noGrp="1"/>
          </p:cNvSpPr>
          <p:nvPr>
            <p:ph type="ftr" sz="quarter" idx="4"/>
          </p:nvPr>
        </p:nvSpPr>
        <p:spPr/>
        <p:txBody>
          <a:bodyPr/>
          <a:lstStyle/>
          <a:p>
            <a:pPr defTabSz="483306">
              <a:defRPr/>
            </a:pPr>
            <a:r>
              <a:rPr lang="en-US" sz="1900">
                <a:solidFill>
                  <a:prstClr val="black"/>
                </a:solidFill>
                <a:latin typeface="Calibri" panose="020F0502020204030204"/>
              </a:rPr>
              <a:t>Sugar Land Bible Church</a:t>
            </a:r>
          </a:p>
        </p:txBody>
      </p:sp>
      <p:sp>
        <p:nvSpPr>
          <p:cNvPr id="11" name="Header Placeholder 10">
            <a:extLst>
              <a:ext uri="{FF2B5EF4-FFF2-40B4-BE49-F238E27FC236}">
                <a16:creationId xmlns:a16="http://schemas.microsoft.com/office/drawing/2014/main" id="{9DFC9B33-07A6-4AE7-BE69-4DA4BEF99FC0}"/>
              </a:ext>
            </a:extLst>
          </p:cNvPr>
          <p:cNvSpPr>
            <a:spLocks noGrp="1"/>
          </p:cNvSpPr>
          <p:nvPr>
            <p:ph type="hdr" sz="quarter"/>
          </p:nvPr>
        </p:nvSpPr>
        <p:spPr/>
        <p:txBody>
          <a:bodyPr/>
          <a:lstStyle/>
          <a:p>
            <a:pPr defTabSz="483306">
              <a:defRPr/>
            </a:pPr>
            <a:r>
              <a:rPr lang="en-US" sz="1900">
                <a:solidFill>
                  <a:prstClr val="black"/>
                </a:solidFill>
                <a:latin typeface="Calibri" panose="020F0502020204030204"/>
              </a:rPr>
              <a:t>Jim McGowan Th.D</a:t>
            </a:r>
          </a:p>
          <a:p>
            <a:pPr defTabSz="483306">
              <a:defRPr/>
            </a:pPr>
            <a:r>
              <a:rPr lang="en-US" sz="1900">
                <a:solidFill>
                  <a:prstClr val="black"/>
                </a:solidFill>
                <a:latin typeface="Calibri" panose="020F0502020204030204"/>
              </a:rPr>
              <a:t>Biblical Dispensationalism Session 12</a:t>
            </a:r>
          </a:p>
          <a:p>
            <a:pPr defTabSz="483306">
              <a:defRPr/>
            </a:pPr>
            <a:r>
              <a:rPr lang="en-US" sz="1900">
                <a:solidFill>
                  <a:prstClr val="black"/>
                </a:solidFill>
                <a:latin typeface="Calibri" panose="020F0502020204030204"/>
              </a:rPr>
              <a:t> Fundamental Aspects &amp; The Biblical Covenants</a:t>
            </a:r>
          </a:p>
          <a:p>
            <a:pPr defTabSz="483306">
              <a:defRPr/>
            </a:pPr>
            <a:r>
              <a:rPr lang="en-US" sz="1900">
                <a:solidFill>
                  <a:prstClr val="black"/>
                </a:solidFill>
                <a:latin typeface="Calibri" panose="020F0502020204030204"/>
              </a:rPr>
              <a:t>12-09-2020</a:t>
            </a:r>
            <a:endParaRPr lang="en-US" sz="1900" b="1" dirty="0">
              <a:solidFill>
                <a:prstClr val="black"/>
              </a:solidFill>
              <a:latin typeface="Calibri" panose="020F0502020204030204"/>
            </a:endParaRPr>
          </a:p>
        </p:txBody>
      </p:sp>
    </p:spTree>
    <p:extLst>
      <p:ext uri="{BB962C8B-B14F-4D97-AF65-F5344CB8AC3E}">
        <p14:creationId xmlns:p14="http://schemas.microsoft.com/office/powerpoint/2010/main" val="176830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17</a:t>
            </a:fld>
            <a:endParaRPr lang="en-US"/>
          </a:p>
        </p:txBody>
      </p:sp>
      <p:sp>
        <p:nvSpPr>
          <p:cNvPr id="5" name="Footer Placeholder 4"/>
          <p:cNvSpPr>
            <a:spLocks noGrp="1"/>
          </p:cNvSpPr>
          <p:nvPr>
            <p:ph type="ftr" sz="quarter" idx="4"/>
          </p:nvPr>
        </p:nvSpPr>
        <p:spPr/>
        <p:txBody>
          <a:bodyPr/>
          <a:lstStyle/>
          <a:p>
            <a:pPr defTabSz="483306">
              <a:defRPr/>
            </a:pPr>
            <a:r>
              <a:rPr lang="en-US">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483306">
              <a:defRPr/>
            </a:pPr>
            <a:r>
              <a:rPr lang="en-US">
                <a:solidFill>
                  <a:prstClr val="black"/>
                </a:solidFill>
                <a:latin typeface="Calibri" panose="020F0502020204030204"/>
              </a:rPr>
              <a:t>Jim McGowan, Th.D. - Session 14 - Human Government thru Law</a:t>
            </a:r>
          </a:p>
          <a:p>
            <a:pPr algn="ctr" defTabSz="483306">
              <a:defRPr/>
            </a:pPr>
            <a:r>
              <a:rPr lang="en-US">
                <a:solidFill>
                  <a:prstClr val="black"/>
                </a:solidFill>
                <a:latin typeface="Calibri" panose="020F0502020204030204"/>
              </a:rPr>
              <a:t>09-21-2022</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9208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20</a:t>
            </a:fld>
            <a:endParaRPr lang="en-US"/>
          </a:p>
        </p:txBody>
      </p:sp>
      <p:sp>
        <p:nvSpPr>
          <p:cNvPr id="5" name="Footer Placeholder 4"/>
          <p:cNvSpPr>
            <a:spLocks noGrp="1"/>
          </p:cNvSpPr>
          <p:nvPr>
            <p:ph type="ftr" sz="quarter" idx="4"/>
          </p:nvPr>
        </p:nvSpPr>
        <p:spPr/>
        <p:txBody>
          <a:bodyPr/>
          <a:lstStyle/>
          <a:p>
            <a:pPr defTabSz="483306">
              <a:defRPr/>
            </a:pPr>
            <a:r>
              <a:rPr lang="en-US">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483306">
              <a:defRPr/>
            </a:pPr>
            <a:r>
              <a:rPr lang="en-US">
                <a:solidFill>
                  <a:prstClr val="black"/>
                </a:solidFill>
                <a:latin typeface="Calibri" panose="020F0502020204030204"/>
              </a:rPr>
              <a:t>Jim McGowan, Th.D. - Session 14 - Human Government thru Law</a:t>
            </a:r>
          </a:p>
          <a:p>
            <a:pPr algn="ctr" defTabSz="483306">
              <a:defRPr/>
            </a:pPr>
            <a:r>
              <a:rPr lang="en-US">
                <a:solidFill>
                  <a:prstClr val="black"/>
                </a:solidFill>
                <a:latin typeface="Calibri" panose="020F0502020204030204"/>
              </a:rPr>
              <a:t>09-21-2022</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967596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7" name="Slide Number Placeholder 6">
            <a:extLst>
              <a:ext uri="{FF2B5EF4-FFF2-40B4-BE49-F238E27FC236}">
                <a16:creationId xmlns:a16="http://schemas.microsoft.com/office/drawing/2014/main" id="{E93479EF-94EA-48B6-86AB-0DAE8105D259}"/>
              </a:ext>
            </a:extLst>
          </p:cNvPr>
          <p:cNvSpPr>
            <a:spLocks noGrp="1"/>
          </p:cNvSpPr>
          <p:nvPr>
            <p:ph type="sldNum" sz="quarter" idx="5"/>
          </p:nvPr>
        </p:nvSpPr>
        <p:spPr/>
        <p:txBody>
          <a:bodyPr/>
          <a:lstStyle/>
          <a:p>
            <a:pPr defTabSz="483306">
              <a:defRPr/>
            </a:pPr>
            <a:fld id="{5DDDC627-B9EF-4E1B-A08E-0B01717B08A9}" type="slidenum">
              <a:rPr lang="en-US">
                <a:solidFill>
                  <a:prstClr val="black"/>
                </a:solidFill>
                <a:latin typeface="Calibri" panose="020F0502020204030204"/>
              </a:rPr>
              <a:pPr defTabSz="483306">
                <a:defRPr/>
              </a:pPr>
              <a:t>26</a:t>
            </a:fld>
            <a:endParaRPr lang="en-US">
              <a:solidFill>
                <a:prstClr val="black"/>
              </a:solidFill>
              <a:latin typeface="Calibri" panose="020F0502020204030204"/>
            </a:endParaRPr>
          </a:p>
        </p:txBody>
      </p:sp>
      <p:sp>
        <p:nvSpPr>
          <p:cNvPr id="9" name="Footer Placeholder 8">
            <a:extLst>
              <a:ext uri="{FF2B5EF4-FFF2-40B4-BE49-F238E27FC236}">
                <a16:creationId xmlns:a16="http://schemas.microsoft.com/office/drawing/2014/main" id="{F73D93BB-8819-434F-B905-A1D445DFE58E}"/>
              </a:ext>
            </a:extLst>
          </p:cNvPr>
          <p:cNvSpPr>
            <a:spLocks noGrp="1"/>
          </p:cNvSpPr>
          <p:nvPr>
            <p:ph type="ftr" sz="quarter" idx="4"/>
          </p:nvPr>
        </p:nvSpPr>
        <p:spPr/>
        <p:txBody>
          <a:bodyPr/>
          <a:lstStyle/>
          <a:p>
            <a:pPr defTabSz="483306">
              <a:defRPr/>
            </a:pPr>
            <a:r>
              <a:rPr lang="en-US" sz="1900">
                <a:solidFill>
                  <a:prstClr val="black"/>
                </a:solidFill>
                <a:latin typeface="Calibri" panose="020F0502020204030204"/>
              </a:rPr>
              <a:t>Sugar Land Bible Church</a:t>
            </a:r>
          </a:p>
        </p:txBody>
      </p:sp>
      <p:sp>
        <p:nvSpPr>
          <p:cNvPr id="11" name="Header Placeholder 10">
            <a:extLst>
              <a:ext uri="{FF2B5EF4-FFF2-40B4-BE49-F238E27FC236}">
                <a16:creationId xmlns:a16="http://schemas.microsoft.com/office/drawing/2014/main" id="{9DFC9B33-07A6-4AE7-BE69-4DA4BEF99FC0}"/>
              </a:ext>
            </a:extLst>
          </p:cNvPr>
          <p:cNvSpPr>
            <a:spLocks noGrp="1"/>
          </p:cNvSpPr>
          <p:nvPr>
            <p:ph type="hdr" sz="quarter"/>
          </p:nvPr>
        </p:nvSpPr>
        <p:spPr/>
        <p:txBody>
          <a:bodyPr/>
          <a:lstStyle/>
          <a:p>
            <a:pPr defTabSz="483306">
              <a:defRPr/>
            </a:pPr>
            <a:r>
              <a:rPr lang="en-US" sz="1900">
                <a:solidFill>
                  <a:prstClr val="black"/>
                </a:solidFill>
                <a:latin typeface="Calibri" panose="020F0502020204030204"/>
              </a:rPr>
              <a:t>Jim McGowan Th.D</a:t>
            </a:r>
          </a:p>
          <a:p>
            <a:pPr defTabSz="483306">
              <a:defRPr/>
            </a:pPr>
            <a:r>
              <a:rPr lang="en-US" sz="1900">
                <a:solidFill>
                  <a:prstClr val="black"/>
                </a:solidFill>
                <a:latin typeface="Calibri" panose="020F0502020204030204"/>
              </a:rPr>
              <a:t>Biblical Dispensationalism Session 12</a:t>
            </a:r>
          </a:p>
          <a:p>
            <a:pPr defTabSz="483306">
              <a:defRPr/>
            </a:pPr>
            <a:r>
              <a:rPr lang="en-US" sz="1900">
                <a:solidFill>
                  <a:prstClr val="black"/>
                </a:solidFill>
                <a:latin typeface="Calibri" panose="020F0502020204030204"/>
              </a:rPr>
              <a:t> Fundamental Aspects &amp; The Biblical Covenants</a:t>
            </a:r>
          </a:p>
          <a:p>
            <a:pPr defTabSz="483306">
              <a:defRPr/>
            </a:pPr>
            <a:r>
              <a:rPr lang="en-US" sz="1900">
                <a:solidFill>
                  <a:prstClr val="black"/>
                </a:solidFill>
                <a:latin typeface="Calibri" panose="020F0502020204030204"/>
              </a:rPr>
              <a:t>12-09-2020</a:t>
            </a:r>
            <a:endParaRPr lang="en-US" sz="1900" b="1" dirty="0">
              <a:solidFill>
                <a:prstClr val="black"/>
              </a:solidFill>
              <a:latin typeface="Calibri" panose="020F0502020204030204"/>
            </a:endParaRPr>
          </a:p>
        </p:txBody>
      </p:sp>
    </p:spTree>
    <p:extLst>
      <p:ext uri="{BB962C8B-B14F-4D97-AF65-F5344CB8AC3E}">
        <p14:creationId xmlns:p14="http://schemas.microsoft.com/office/powerpoint/2010/main" val="308856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27</a:t>
            </a:fld>
            <a:endParaRPr lang="en-US"/>
          </a:p>
        </p:txBody>
      </p:sp>
      <p:sp>
        <p:nvSpPr>
          <p:cNvPr id="5" name="Footer Placeholder 4"/>
          <p:cNvSpPr>
            <a:spLocks noGrp="1"/>
          </p:cNvSpPr>
          <p:nvPr>
            <p:ph type="ftr" sz="quarter" idx="4"/>
          </p:nvPr>
        </p:nvSpPr>
        <p:spPr/>
        <p:txBody>
          <a:bodyPr/>
          <a:lstStyle/>
          <a:p>
            <a:pPr defTabSz="483306">
              <a:defRPr/>
            </a:pPr>
            <a:r>
              <a:rPr lang="en-US">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483306">
              <a:defRPr/>
            </a:pPr>
            <a:r>
              <a:rPr lang="en-US">
                <a:solidFill>
                  <a:prstClr val="black"/>
                </a:solidFill>
                <a:latin typeface="Calibri" panose="020F0502020204030204"/>
              </a:rPr>
              <a:t>Jim McGowan, Th.D. - Session 14 - Human Government thru Law</a:t>
            </a:r>
          </a:p>
          <a:p>
            <a:pPr algn="ctr" defTabSz="483306">
              <a:defRPr/>
            </a:pPr>
            <a:r>
              <a:rPr lang="en-US">
                <a:solidFill>
                  <a:prstClr val="black"/>
                </a:solidFill>
                <a:latin typeface="Calibri" panose="020F0502020204030204"/>
              </a:rPr>
              <a:t>09-21-2022</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2730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a:xfrm>
            <a:off x="877888" y="1260475"/>
            <a:ext cx="6048375" cy="3402013"/>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Date Placeholder 1">
            <a:extLst>
              <a:ext uri="{FF2B5EF4-FFF2-40B4-BE49-F238E27FC236}">
                <a16:creationId xmlns:a16="http://schemas.microsoft.com/office/drawing/2014/main" id="{3345DEBC-F221-4A62-B278-DBE2401865F7}"/>
              </a:ext>
            </a:extLst>
          </p:cNvPr>
          <p:cNvSpPr>
            <a:spLocks noGrp="1"/>
          </p:cNvSpPr>
          <p:nvPr>
            <p:ph type="dt" idx="10"/>
          </p:nvPr>
        </p:nvSpPr>
        <p:spPr>
          <a:xfrm>
            <a:off x="4419826" y="1"/>
            <a:ext cx="3381248" cy="505813"/>
          </a:xfrm>
          <a:prstGeom prst="rect">
            <a:avLst/>
          </a:prstGeom>
        </p:spPr>
        <p:txBody>
          <a:bodyPr lIns="102172" tIns="51086" rIns="102172" bIns="51086"/>
          <a:lstStyle/>
          <a:p>
            <a:endParaRPr lang="en-US"/>
          </a:p>
        </p:txBody>
      </p:sp>
      <p:sp>
        <p:nvSpPr>
          <p:cNvPr id="7" name="Footer Placeholder 6">
            <a:extLst>
              <a:ext uri="{FF2B5EF4-FFF2-40B4-BE49-F238E27FC236}">
                <a16:creationId xmlns:a16="http://schemas.microsoft.com/office/drawing/2014/main" id="{CDB0C009-71FE-44F2-9309-E41644F48FEA}"/>
              </a:ext>
            </a:extLst>
          </p:cNvPr>
          <p:cNvSpPr>
            <a:spLocks noGrp="1"/>
          </p:cNvSpPr>
          <p:nvPr>
            <p:ph type="ftr" sz="quarter" idx="4"/>
          </p:nvPr>
        </p:nvSpPr>
        <p:spPr/>
        <p:txBody>
          <a:bodyPr/>
          <a:lstStyle/>
          <a:p>
            <a:r>
              <a:rPr lang="en-US"/>
              <a:t>Sugar Land Bible Church</a:t>
            </a:r>
            <a:endParaRPr lang="en-US" dirty="0"/>
          </a:p>
        </p:txBody>
      </p:sp>
      <p:sp>
        <p:nvSpPr>
          <p:cNvPr id="8" name="Slide Number Placeholder 7">
            <a:extLst>
              <a:ext uri="{FF2B5EF4-FFF2-40B4-BE49-F238E27FC236}">
                <a16:creationId xmlns:a16="http://schemas.microsoft.com/office/drawing/2014/main" id="{29BAB152-56DA-4E1D-A53F-3FDA6E257DFE}"/>
              </a:ext>
            </a:extLst>
          </p:cNvPr>
          <p:cNvSpPr>
            <a:spLocks noGrp="1"/>
          </p:cNvSpPr>
          <p:nvPr>
            <p:ph type="sldNum" sz="quarter" idx="5"/>
          </p:nvPr>
        </p:nvSpPr>
        <p:spPr/>
        <p:txBody>
          <a:bodyPr/>
          <a:lstStyle/>
          <a:p>
            <a:fld id="{5DDDC627-B9EF-4E1B-A08E-0B01717B08A9}" type="slidenum">
              <a:rPr lang="en-US" smtClean="0"/>
              <a:t>28</a:t>
            </a:fld>
            <a:endParaRPr lang="en-US"/>
          </a:p>
        </p:txBody>
      </p:sp>
      <p:sp>
        <p:nvSpPr>
          <p:cNvPr id="9" name="Header Placeholder 8">
            <a:extLst>
              <a:ext uri="{FF2B5EF4-FFF2-40B4-BE49-F238E27FC236}">
                <a16:creationId xmlns:a16="http://schemas.microsoft.com/office/drawing/2014/main" id="{C99D001A-A9DF-4D46-A379-EC349CFD5E0B}"/>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43987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2234D131-E9F3-41F8-B489-BBF694461BEC}"/>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CE6E440B-80BF-4403-940E-D8863B53DA54}"/>
              </a:ext>
            </a:extLst>
          </p:cNvPr>
          <p:cNvSpPr>
            <a:spLocks noGrp="1"/>
          </p:cNvSpPr>
          <p:nvPr>
            <p:ph type="sldNum" sz="quarter" idx="5"/>
          </p:nvPr>
        </p:nvSpPr>
        <p:spPr/>
        <p:txBody>
          <a:bodyPr/>
          <a:lstStyle/>
          <a:p>
            <a:fld id="{5DDDC627-B9EF-4E1B-A08E-0B01717B08A9}" type="slidenum">
              <a:rPr lang="en-US" smtClean="0"/>
              <a:t>29</a:t>
            </a:fld>
            <a:endParaRPr lang="en-US"/>
          </a:p>
        </p:txBody>
      </p:sp>
      <p:sp>
        <p:nvSpPr>
          <p:cNvPr id="12" name="Header Placeholder 11">
            <a:extLst>
              <a:ext uri="{FF2B5EF4-FFF2-40B4-BE49-F238E27FC236}">
                <a16:creationId xmlns:a16="http://schemas.microsoft.com/office/drawing/2014/main" id="{B61834ED-E1FD-4193-90DC-31D9502CDEC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1806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Shows that Church Age and Grace Age are different.</a:t>
            </a:r>
          </a:p>
        </p:txBody>
      </p:sp>
      <p:sp>
        <p:nvSpPr>
          <p:cNvPr id="4" name="Header Placeholder 3"/>
          <p:cNvSpPr>
            <a:spLocks noGrp="1"/>
          </p:cNvSpPr>
          <p:nvPr>
            <p:ph type="hdr" sz="quarter" idx="10"/>
          </p:nvPr>
        </p:nvSpPr>
        <p:spPr/>
        <p:txBody>
          <a:bodyPr/>
          <a:lstStyle/>
          <a:p>
            <a:r>
              <a:rPr lang="en-US"/>
              <a:t>Jim McGowan, Th.D. - Session 7-8 - Biblical Dispensations - Innocence thru Church Age</a:t>
            </a:r>
          </a:p>
        </p:txBody>
      </p:sp>
      <p:sp>
        <p:nvSpPr>
          <p:cNvPr id="5" name="Date Placeholder 4"/>
          <p:cNvSpPr>
            <a:spLocks noGrp="1"/>
          </p:cNvSpPr>
          <p:nvPr>
            <p:ph type="dt" idx="11"/>
          </p:nvPr>
        </p:nvSpPr>
        <p:spPr/>
        <p:txBody>
          <a:bodyPr/>
          <a:lstStyle/>
          <a:p>
            <a:r>
              <a:rPr lang="en-US"/>
              <a:t>Oct. 5-7, 2017</a:t>
            </a:r>
          </a:p>
        </p:txBody>
      </p:sp>
      <p:sp>
        <p:nvSpPr>
          <p:cNvPr id="6" name="Footer Placeholder 5"/>
          <p:cNvSpPr>
            <a:spLocks noGrp="1"/>
          </p:cNvSpPr>
          <p:nvPr>
            <p:ph type="ftr" sz="quarter" idx="12"/>
          </p:nvPr>
        </p:nvSpPr>
        <p:spPr/>
        <p:txBody>
          <a:bodyPr/>
          <a:lstStyle/>
          <a:p>
            <a:r>
              <a:rPr lang="en-US"/>
              <a:t>Tyndale Theological Seminary Seminar</a:t>
            </a:r>
          </a:p>
        </p:txBody>
      </p:sp>
      <p:sp>
        <p:nvSpPr>
          <p:cNvPr id="7" name="Slide Number Placeholder 6"/>
          <p:cNvSpPr>
            <a:spLocks noGrp="1"/>
          </p:cNvSpPr>
          <p:nvPr>
            <p:ph type="sldNum" sz="quarter" idx="13"/>
          </p:nvPr>
        </p:nvSpPr>
        <p:spPr/>
        <p:txBody>
          <a:bodyPr/>
          <a:lstStyle/>
          <a:p>
            <a:fld id="{5DDDC627-B9EF-4E1B-A08E-0B01717B08A9}" type="slidenum">
              <a:rPr lang="en-US" smtClean="0"/>
              <a:t>43</a:t>
            </a:fld>
            <a:endParaRPr lang="en-US"/>
          </a:p>
        </p:txBody>
      </p:sp>
    </p:spTree>
    <p:extLst>
      <p:ext uri="{BB962C8B-B14F-4D97-AF65-F5344CB8AC3E}">
        <p14:creationId xmlns:p14="http://schemas.microsoft.com/office/powerpoint/2010/main" val="402228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E363C764-F2E5-4E65-B585-EB59C79A2893}"/>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7AC207C1-CBF8-458A-B742-0F41B35305CC}"/>
              </a:ext>
            </a:extLst>
          </p:cNvPr>
          <p:cNvSpPr>
            <a:spLocks noGrp="1"/>
          </p:cNvSpPr>
          <p:nvPr>
            <p:ph type="sldNum" sz="quarter" idx="5"/>
          </p:nvPr>
        </p:nvSpPr>
        <p:spPr/>
        <p:txBody>
          <a:bodyPr/>
          <a:lstStyle/>
          <a:p>
            <a:fld id="{5DDDC627-B9EF-4E1B-A08E-0B01717B08A9}" type="slidenum">
              <a:rPr lang="en-US" smtClean="0"/>
              <a:t>70</a:t>
            </a:fld>
            <a:endParaRPr lang="en-US"/>
          </a:p>
        </p:txBody>
      </p:sp>
      <p:sp>
        <p:nvSpPr>
          <p:cNvPr id="12" name="Header Placeholder 11">
            <a:extLst>
              <a:ext uri="{FF2B5EF4-FFF2-40B4-BE49-F238E27FC236}">
                <a16:creationId xmlns:a16="http://schemas.microsoft.com/office/drawing/2014/main" id="{8AE66019-2F37-4893-8138-5132ED66439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77916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300F0DAE-3662-48BD-AE8F-30D619B4C5AD}"/>
              </a:ext>
            </a:extLst>
          </p:cNvPr>
          <p:cNvSpPr>
            <a:spLocks noGrp="1"/>
          </p:cNvSpPr>
          <p:nvPr>
            <p:ph type="ftr" sz="quarter" idx="4"/>
          </p:nvPr>
        </p:nvSpPr>
        <p:spPr>
          <a:xfrm>
            <a:off x="0" y="9119474"/>
            <a:ext cx="3169920" cy="481726"/>
          </a:xfrm>
          <a:prstGeom prst="rect">
            <a:avLst/>
          </a:prstGeom>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BD28E50-9882-46F4-953C-B77AB3DCBC27}"/>
              </a:ext>
            </a:extLst>
          </p:cNvPr>
          <p:cNvSpPr>
            <a:spLocks noGrp="1"/>
          </p:cNvSpPr>
          <p:nvPr>
            <p:ph type="sldNum" sz="quarter" idx="5"/>
          </p:nvPr>
        </p:nvSpPr>
        <p:spPr/>
        <p:txBody>
          <a:bodyPr/>
          <a:lstStyle/>
          <a:p>
            <a:fld id="{5DDDC627-B9EF-4E1B-A08E-0B01717B08A9}" type="slidenum">
              <a:rPr lang="en-US" smtClean="0"/>
              <a:t>3</a:t>
            </a:fld>
            <a:endParaRPr lang="en-US"/>
          </a:p>
        </p:txBody>
      </p:sp>
      <p:sp>
        <p:nvSpPr>
          <p:cNvPr id="12" name="Header Placeholder 11">
            <a:extLst>
              <a:ext uri="{FF2B5EF4-FFF2-40B4-BE49-F238E27FC236}">
                <a16:creationId xmlns:a16="http://schemas.microsoft.com/office/drawing/2014/main" id="{CA1BAA13-EE25-4284-AFB6-CAB702390993}"/>
              </a:ext>
            </a:extLst>
          </p:cNvPr>
          <p:cNvSpPr>
            <a:spLocks noGrp="1"/>
          </p:cNvSpPr>
          <p:nvPr>
            <p:ph type="hdr" sz="quarter"/>
          </p:nvPr>
        </p:nvSpPr>
        <p:spPr>
          <a:xfrm>
            <a:off x="0" y="0"/>
            <a:ext cx="3169920" cy="481727"/>
          </a:xfrm>
          <a:prstGeom prst="rect">
            <a:avLst/>
          </a:prstGeom>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191223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2234D131-E9F3-41F8-B489-BBF694461BEC}"/>
              </a:ext>
            </a:extLst>
          </p:cNvPr>
          <p:cNvSpPr>
            <a:spLocks noGrp="1"/>
          </p:cNvSpPr>
          <p:nvPr>
            <p:ph type="ftr" sz="quarter" idx="4"/>
          </p:nvPr>
        </p:nvSpPr>
        <p:spPr>
          <a:xfrm>
            <a:off x="0" y="9119474"/>
            <a:ext cx="3169920" cy="481726"/>
          </a:xfrm>
          <a:prstGeom prst="rect">
            <a:avLst/>
          </a:prstGeom>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CE6E440B-80BF-4403-940E-D8863B53DA54}"/>
              </a:ext>
            </a:extLst>
          </p:cNvPr>
          <p:cNvSpPr>
            <a:spLocks noGrp="1"/>
          </p:cNvSpPr>
          <p:nvPr>
            <p:ph type="sldNum" sz="quarter" idx="5"/>
          </p:nvPr>
        </p:nvSpPr>
        <p:spPr/>
        <p:txBody>
          <a:bodyPr/>
          <a:lstStyle/>
          <a:p>
            <a:fld id="{5DDDC627-B9EF-4E1B-A08E-0B01717B08A9}" type="slidenum">
              <a:rPr lang="en-US" smtClean="0"/>
              <a:t>4</a:t>
            </a:fld>
            <a:endParaRPr lang="en-US"/>
          </a:p>
        </p:txBody>
      </p:sp>
      <p:sp>
        <p:nvSpPr>
          <p:cNvPr id="12" name="Header Placeholder 11">
            <a:extLst>
              <a:ext uri="{FF2B5EF4-FFF2-40B4-BE49-F238E27FC236}">
                <a16:creationId xmlns:a16="http://schemas.microsoft.com/office/drawing/2014/main" id="{B61834ED-E1FD-4193-90DC-31D9502CDECA}"/>
              </a:ext>
            </a:extLst>
          </p:cNvPr>
          <p:cNvSpPr>
            <a:spLocks noGrp="1"/>
          </p:cNvSpPr>
          <p:nvPr>
            <p:ph type="hdr" sz="quarter"/>
          </p:nvPr>
        </p:nvSpPr>
        <p:spPr>
          <a:xfrm>
            <a:off x="0" y="0"/>
            <a:ext cx="3169920" cy="481727"/>
          </a:xfrm>
          <a:prstGeom prst="rect">
            <a:avLst/>
          </a:prstGeom>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42597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DC627-B9EF-4E1B-A08E-0B01717B08A9}" type="slidenum">
              <a:rPr lang="en-US" smtClean="0"/>
              <a:t>7</a:t>
            </a:fld>
            <a:endParaRPr lang="en-US"/>
          </a:p>
        </p:txBody>
      </p:sp>
      <p:sp>
        <p:nvSpPr>
          <p:cNvPr id="5" name="Footer Placeholder 4"/>
          <p:cNvSpPr>
            <a:spLocks noGrp="1"/>
          </p:cNvSpPr>
          <p:nvPr>
            <p:ph type="ftr" sz="quarter" idx="4"/>
          </p:nvPr>
        </p:nvSpPr>
        <p:spPr/>
        <p:txBody>
          <a:bodyPr/>
          <a:lstStyle/>
          <a:p>
            <a:pPr defTabSz="483306">
              <a:defRPr/>
            </a:pPr>
            <a:r>
              <a:rPr lang="en-US">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483306">
              <a:defRPr/>
            </a:pPr>
            <a:r>
              <a:rPr lang="en-US">
                <a:solidFill>
                  <a:prstClr val="black"/>
                </a:solidFill>
                <a:latin typeface="Calibri" panose="020F0502020204030204"/>
              </a:rPr>
              <a:t>Jim McGowan, Th.D. - Session 14 - Human Government thru Law</a:t>
            </a:r>
          </a:p>
          <a:p>
            <a:pPr algn="ctr" defTabSz="483306">
              <a:defRPr/>
            </a:pPr>
            <a:r>
              <a:rPr lang="en-US">
                <a:solidFill>
                  <a:prstClr val="black"/>
                </a:solidFill>
                <a:latin typeface="Calibri" panose="020F0502020204030204"/>
              </a:rPr>
              <a:t>09-21-2022</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39133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8</a:t>
            </a:fld>
            <a:endParaRPr lang="en-US"/>
          </a:p>
        </p:txBody>
      </p:sp>
      <p:sp>
        <p:nvSpPr>
          <p:cNvPr id="5" name="Footer Placeholder 4"/>
          <p:cNvSpPr>
            <a:spLocks noGrp="1"/>
          </p:cNvSpPr>
          <p:nvPr>
            <p:ph type="ftr" sz="quarter" idx="4"/>
          </p:nvPr>
        </p:nvSpPr>
        <p:spPr/>
        <p:txBody>
          <a:bodyPr/>
          <a:lstStyle/>
          <a:p>
            <a:pPr defTabSz="510903">
              <a:defRPr/>
            </a:pPr>
            <a:r>
              <a:rPr lang="en-US" sz="1400">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510903">
              <a:defRPr/>
            </a:pPr>
            <a:r>
              <a:rPr lang="en-US" sz="1400">
                <a:solidFill>
                  <a:prstClr val="black"/>
                </a:solidFill>
                <a:latin typeface="Calibri" panose="020F0502020204030204"/>
              </a:rPr>
              <a:t>Jim McGowan, Th.D. - Session 14 - Human Government thru Law</a:t>
            </a:r>
          </a:p>
          <a:p>
            <a:pPr algn="ctr" defTabSz="510903">
              <a:defRPr/>
            </a:pPr>
            <a:r>
              <a:rPr lang="en-US" sz="1400">
                <a:solidFill>
                  <a:prstClr val="black"/>
                </a:solidFill>
                <a:latin typeface="Calibri" panose="020F0502020204030204"/>
              </a:rPr>
              <a:t>09-21-2022</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91396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9</a:t>
            </a:fld>
            <a:endParaRPr lang="en-US"/>
          </a:p>
        </p:txBody>
      </p:sp>
      <p:sp>
        <p:nvSpPr>
          <p:cNvPr id="5" name="Footer Placeholder 4"/>
          <p:cNvSpPr>
            <a:spLocks noGrp="1"/>
          </p:cNvSpPr>
          <p:nvPr>
            <p:ph type="ftr" sz="quarter" idx="4"/>
          </p:nvPr>
        </p:nvSpPr>
        <p:spPr/>
        <p:txBody>
          <a:bodyPr/>
          <a:lstStyle/>
          <a:p>
            <a:pPr defTabSz="510903">
              <a:defRPr/>
            </a:pPr>
            <a:r>
              <a:rPr lang="en-US" sz="1400">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510903">
              <a:defRPr/>
            </a:pPr>
            <a:r>
              <a:rPr lang="en-US" sz="1400">
                <a:solidFill>
                  <a:prstClr val="black"/>
                </a:solidFill>
                <a:latin typeface="Calibri" panose="020F0502020204030204"/>
              </a:rPr>
              <a:t>Jim McGowan, Th.D. - Session 14 - Human Government thru Law</a:t>
            </a:r>
          </a:p>
          <a:p>
            <a:pPr algn="ctr" defTabSz="510903">
              <a:defRPr/>
            </a:pPr>
            <a:r>
              <a:rPr lang="en-US" sz="1400">
                <a:solidFill>
                  <a:prstClr val="black"/>
                </a:solidFill>
                <a:latin typeface="Calibri" panose="020F0502020204030204"/>
              </a:rPr>
              <a:t>09-21-2022</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715718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DDC627-B9EF-4E1B-A08E-0B01717B08A9}" type="slidenum">
              <a:rPr lang="en-US" smtClean="0"/>
              <a:t>10</a:t>
            </a:fld>
            <a:endParaRPr lang="en-US"/>
          </a:p>
        </p:txBody>
      </p:sp>
      <p:sp>
        <p:nvSpPr>
          <p:cNvPr id="5" name="Footer Placeholder 4"/>
          <p:cNvSpPr>
            <a:spLocks noGrp="1"/>
          </p:cNvSpPr>
          <p:nvPr>
            <p:ph type="ftr" sz="quarter" idx="4"/>
          </p:nvPr>
        </p:nvSpPr>
        <p:spPr/>
        <p:txBody>
          <a:bodyPr/>
          <a:lstStyle/>
          <a:p>
            <a:pPr defTabSz="510903">
              <a:defRPr/>
            </a:pPr>
            <a:r>
              <a:rPr lang="en-US" sz="1400">
                <a:solidFill>
                  <a:prstClr val="black"/>
                </a:solidFill>
                <a:latin typeface="Calibri" panose="020F0502020204030204"/>
              </a:rPr>
              <a:t>Sugar Land Bible Church</a:t>
            </a:r>
          </a:p>
        </p:txBody>
      </p:sp>
      <p:sp>
        <p:nvSpPr>
          <p:cNvPr id="6" name="Header Placeholder 5"/>
          <p:cNvSpPr>
            <a:spLocks noGrp="1"/>
          </p:cNvSpPr>
          <p:nvPr>
            <p:ph type="hdr" sz="quarter"/>
          </p:nvPr>
        </p:nvSpPr>
        <p:spPr/>
        <p:txBody>
          <a:bodyPr/>
          <a:lstStyle/>
          <a:p>
            <a:pPr algn="ctr" defTabSz="510903">
              <a:defRPr/>
            </a:pPr>
            <a:r>
              <a:rPr lang="en-US" sz="1400">
                <a:solidFill>
                  <a:prstClr val="black"/>
                </a:solidFill>
                <a:latin typeface="Calibri" panose="020F0502020204030204"/>
              </a:rPr>
              <a:t>Jim McGowan, Th.D. - Session 14 - Human Government thru Law</a:t>
            </a:r>
          </a:p>
          <a:p>
            <a:pPr algn="ctr" defTabSz="510903">
              <a:defRPr/>
            </a:pPr>
            <a:r>
              <a:rPr lang="en-US" sz="1400">
                <a:solidFill>
                  <a:prstClr val="black"/>
                </a:solidFill>
                <a:latin typeface="Calibri" panose="020F0502020204030204"/>
              </a:rPr>
              <a:t>09-21-2022</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8329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7" name="Slide Number Placeholder 6">
            <a:extLst>
              <a:ext uri="{FF2B5EF4-FFF2-40B4-BE49-F238E27FC236}">
                <a16:creationId xmlns:a16="http://schemas.microsoft.com/office/drawing/2014/main" id="{E93479EF-94EA-48B6-86AB-0DAE8105D259}"/>
              </a:ext>
            </a:extLst>
          </p:cNvPr>
          <p:cNvSpPr>
            <a:spLocks noGrp="1"/>
          </p:cNvSpPr>
          <p:nvPr>
            <p:ph type="sldNum" sz="quarter" idx="5"/>
          </p:nvPr>
        </p:nvSpPr>
        <p:spPr/>
        <p:txBody>
          <a:bodyPr/>
          <a:lstStyle/>
          <a:p>
            <a:pPr defTabSz="483306">
              <a:defRPr/>
            </a:pPr>
            <a:fld id="{5DDDC627-B9EF-4E1B-A08E-0B01717B08A9}" type="slidenum">
              <a:rPr lang="en-US">
                <a:solidFill>
                  <a:prstClr val="black"/>
                </a:solidFill>
                <a:latin typeface="Calibri" panose="020F0502020204030204"/>
              </a:rPr>
              <a:pPr defTabSz="483306">
                <a:defRPr/>
              </a:pPr>
              <a:t>11</a:t>
            </a:fld>
            <a:endParaRPr lang="en-US">
              <a:solidFill>
                <a:prstClr val="black"/>
              </a:solidFill>
              <a:latin typeface="Calibri" panose="020F0502020204030204"/>
            </a:endParaRPr>
          </a:p>
        </p:txBody>
      </p:sp>
      <p:sp>
        <p:nvSpPr>
          <p:cNvPr id="9" name="Footer Placeholder 8">
            <a:extLst>
              <a:ext uri="{FF2B5EF4-FFF2-40B4-BE49-F238E27FC236}">
                <a16:creationId xmlns:a16="http://schemas.microsoft.com/office/drawing/2014/main" id="{F73D93BB-8819-434F-B905-A1D445DFE58E}"/>
              </a:ext>
            </a:extLst>
          </p:cNvPr>
          <p:cNvSpPr>
            <a:spLocks noGrp="1"/>
          </p:cNvSpPr>
          <p:nvPr>
            <p:ph type="ftr" sz="quarter" idx="4"/>
          </p:nvPr>
        </p:nvSpPr>
        <p:spPr/>
        <p:txBody>
          <a:bodyPr/>
          <a:lstStyle/>
          <a:p>
            <a:pPr defTabSz="483306">
              <a:defRPr/>
            </a:pPr>
            <a:r>
              <a:rPr lang="en-US" sz="1900">
                <a:solidFill>
                  <a:prstClr val="black"/>
                </a:solidFill>
                <a:latin typeface="Calibri" panose="020F0502020204030204"/>
              </a:rPr>
              <a:t>Sugar Land Bible Church</a:t>
            </a:r>
          </a:p>
        </p:txBody>
      </p:sp>
      <p:sp>
        <p:nvSpPr>
          <p:cNvPr id="11" name="Header Placeholder 10">
            <a:extLst>
              <a:ext uri="{FF2B5EF4-FFF2-40B4-BE49-F238E27FC236}">
                <a16:creationId xmlns:a16="http://schemas.microsoft.com/office/drawing/2014/main" id="{9DFC9B33-07A6-4AE7-BE69-4DA4BEF99FC0}"/>
              </a:ext>
            </a:extLst>
          </p:cNvPr>
          <p:cNvSpPr>
            <a:spLocks noGrp="1"/>
          </p:cNvSpPr>
          <p:nvPr>
            <p:ph type="hdr" sz="quarter"/>
          </p:nvPr>
        </p:nvSpPr>
        <p:spPr/>
        <p:txBody>
          <a:bodyPr/>
          <a:lstStyle/>
          <a:p>
            <a:pPr defTabSz="483306">
              <a:defRPr/>
            </a:pPr>
            <a:r>
              <a:rPr lang="en-US" sz="1900">
                <a:solidFill>
                  <a:prstClr val="black"/>
                </a:solidFill>
                <a:latin typeface="Calibri" panose="020F0502020204030204"/>
              </a:rPr>
              <a:t>Jim McGowan Th.D</a:t>
            </a:r>
          </a:p>
          <a:p>
            <a:pPr defTabSz="483306">
              <a:defRPr/>
            </a:pPr>
            <a:r>
              <a:rPr lang="en-US" sz="1900">
                <a:solidFill>
                  <a:prstClr val="black"/>
                </a:solidFill>
                <a:latin typeface="Calibri" panose="020F0502020204030204"/>
              </a:rPr>
              <a:t>Biblical Dispensationalism Session 12</a:t>
            </a:r>
          </a:p>
          <a:p>
            <a:pPr defTabSz="483306">
              <a:defRPr/>
            </a:pPr>
            <a:r>
              <a:rPr lang="en-US" sz="1900">
                <a:solidFill>
                  <a:prstClr val="black"/>
                </a:solidFill>
                <a:latin typeface="Calibri" panose="020F0502020204030204"/>
              </a:rPr>
              <a:t> Fundamental Aspects &amp; The Biblical Covenants</a:t>
            </a:r>
          </a:p>
          <a:p>
            <a:pPr defTabSz="483306">
              <a:defRPr/>
            </a:pPr>
            <a:r>
              <a:rPr lang="en-US" sz="1900">
                <a:solidFill>
                  <a:prstClr val="black"/>
                </a:solidFill>
                <a:latin typeface="Calibri" panose="020F0502020204030204"/>
              </a:rPr>
              <a:t>12-09-2020</a:t>
            </a:r>
            <a:endParaRPr lang="en-US" sz="1900" b="1" dirty="0">
              <a:solidFill>
                <a:prstClr val="black"/>
              </a:solidFill>
              <a:latin typeface="Calibri" panose="020F0502020204030204"/>
            </a:endParaRPr>
          </a:p>
        </p:txBody>
      </p:sp>
    </p:spTree>
    <p:extLst>
      <p:ext uri="{BB962C8B-B14F-4D97-AF65-F5344CB8AC3E}">
        <p14:creationId xmlns:p14="http://schemas.microsoft.com/office/powerpoint/2010/main" val="90954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018586-240F-4F84-BDE9-0251D16D1945}" type="slidenum">
              <a:rPr lang="en-US" smtClean="0"/>
              <a:t>12</a:t>
            </a:fld>
            <a:endParaRPr lang="en-US"/>
          </a:p>
        </p:txBody>
      </p:sp>
      <p:sp>
        <p:nvSpPr>
          <p:cNvPr id="5" name="Date Placeholder 4">
            <a:extLst>
              <a:ext uri="{FF2B5EF4-FFF2-40B4-BE49-F238E27FC236}">
                <a16:creationId xmlns:a16="http://schemas.microsoft.com/office/drawing/2014/main" id="{F197D5DE-DAE0-4723-B892-66D81C1C70C9}"/>
              </a:ext>
            </a:extLst>
          </p:cNvPr>
          <p:cNvSpPr>
            <a:spLocks noGrp="1"/>
          </p:cNvSpPr>
          <p:nvPr>
            <p:ph type="dt" idx="11"/>
          </p:nvPr>
        </p:nvSpPr>
        <p:spPr>
          <a:xfrm>
            <a:off x="4143587" y="0"/>
            <a:ext cx="3169920" cy="481727"/>
          </a:xfrm>
          <a:prstGeom prst="rect">
            <a:avLst/>
          </a:prstGeom>
        </p:spPr>
        <p:txBody>
          <a:bodyPr/>
          <a:lstStyle/>
          <a:p>
            <a:r>
              <a:rPr lang="en-US"/>
              <a:t>Oct. 5-7, 2017</a:t>
            </a:r>
          </a:p>
        </p:txBody>
      </p:sp>
      <p:sp>
        <p:nvSpPr>
          <p:cNvPr id="6" name="Footer Placeholder 5">
            <a:extLst>
              <a:ext uri="{FF2B5EF4-FFF2-40B4-BE49-F238E27FC236}">
                <a16:creationId xmlns:a16="http://schemas.microsoft.com/office/drawing/2014/main" id="{08D578CE-BE9C-4A59-BB95-DC65157994D6}"/>
              </a:ext>
            </a:extLst>
          </p:cNvPr>
          <p:cNvSpPr>
            <a:spLocks noGrp="1"/>
          </p:cNvSpPr>
          <p:nvPr>
            <p:ph type="ftr" sz="quarter" idx="12"/>
          </p:nvPr>
        </p:nvSpPr>
        <p:spPr>
          <a:xfrm>
            <a:off x="0" y="9119474"/>
            <a:ext cx="3169920" cy="481726"/>
          </a:xfrm>
          <a:prstGeom prst="rect">
            <a:avLst/>
          </a:prstGeom>
        </p:spPr>
        <p:txBody>
          <a:bodyPr/>
          <a:lstStyle/>
          <a:p>
            <a:r>
              <a:rPr lang="en-US"/>
              <a:t>Tyndale Theological Seminary Seminar</a:t>
            </a:r>
          </a:p>
        </p:txBody>
      </p:sp>
      <p:sp>
        <p:nvSpPr>
          <p:cNvPr id="7" name="Header Placeholder 6">
            <a:extLst>
              <a:ext uri="{FF2B5EF4-FFF2-40B4-BE49-F238E27FC236}">
                <a16:creationId xmlns:a16="http://schemas.microsoft.com/office/drawing/2014/main" id="{05EF8F75-5462-4FC5-A4DC-117BD3C44B17}"/>
              </a:ext>
            </a:extLst>
          </p:cNvPr>
          <p:cNvSpPr>
            <a:spLocks noGrp="1"/>
          </p:cNvSpPr>
          <p:nvPr>
            <p:ph type="hdr" sz="quarter" idx="13"/>
          </p:nvPr>
        </p:nvSpPr>
        <p:spPr>
          <a:xfrm>
            <a:off x="0" y="0"/>
            <a:ext cx="3169920" cy="481727"/>
          </a:xfrm>
          <a:prstGeom prst="rect">
            <a:avLst/>
          </a:prstGeom>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390542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14122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427368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4111976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02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100315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72C57AB3-4B60-4B22-9EF7-BDFF752C997C}" type="slidenum">
              <a:rPr lang="en-US" altLang="en-US"/>
              <a:pPr/>
              <a:t>‹#›</a:t>
            </a:fld>
            <a:endParaRPr lang="en-US" altLang="en-US"/>
          </a:p>
        </p:txBody>
      </p:sp>
    </p:spTree>
    <p:extLst>
      <p:ext uri="{BB962C8B-B14F-4D97-AF65-F5344CB8AC3E}">
        <p14:creationId xmlns:p14="http://schemas.microsoft.com/office/powerpoint/2010/main" val="357635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2384043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a:p>
        </p:txBody>
      </p:sp>
    </p:spTree>
    <p:extLst>
      <p:ext uri="{BB962C8B-B14F-4D97-AF65-F5344CB8AC3E}">
        <p14:creationId xmlns:p14="http://schemas.microsoft.com/office/powerpoint/2010/main" val="288383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9437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68AAA5-9D9B-4212-A0D0-090DC4D09D65}"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119498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68AAA5-9D9B-4212-A0D0-090DC4D09D65}"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503647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68AAA5-9D9B-4212-A0D0-090DC4D09D65}"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70775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68AAA5-9D9B-4212-A0D0-090DC4D09D65}"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89846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AAA5-9D9B-4212-A0D0-090DC4D09D65}"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93721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420734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29394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8AAA5-9D9B-4212-A0D0-090DC4D09D65}" type="datetimeFigureOut">
              <a:rPr lang="en-US" smtClean="0"/>
              <a:t>9/27/2022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52A3-9897-47E2-BB87-DD2693676B83}" type="slidenum">
              <a:rPr lang="en-US" smtClean="0"/>
              <a:t>‹#›</a:t>
            </a:fld>
            <a:endParaRPr lang="en-US"/>
          </a:p>
        </p:txBody>
      </p:sp>
    </p:spTree>
    <p:extLst>
      <p:ext uri="{BB962C8B-B14F-4D97-AF65-F5344CB8AC3E}">
        <p14:creationId xmlns:p14="http://schemas.microsoft.com/office/powerpoint/2010/main" val="52051215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hyperlink" Target="https://job42ministry.org/dispensational-clarity" TargetMode="External"/><Relationship Id="rId2" Type="http://schemas.openxmlformats.org/officeDocument/2006/relationships/hyperlink" Target="https://www.pre-trib.org/dr-thomas-ice/message/covenants-and-dispensations-part-10" TargetMode="External"/><Relationship Id="rId1" Type="http://schemas.openxmlformats.org/officeDocument/2006/relationships/slideLayout" Target="../slideLayouts/slideLayout2.xml"/><Relationship Id="rId6" Type="http://schemas.openxmlformats.org/officeDocument/2006/relationships/hyperlink" Target="http://www.middletownbiblechurch.org/" TargetMode="External"/><Relationship Id="rId5" Type="http://schemas.openxmlformats.org/officeDocument/2006/relationships/hyperlink" Target="http://www.hollyhillsbiblechurch.org/" TargetMode="External"/><Relationship Id="rId4" Type="http://schemas.openxmlformats.org/officeDocument/2006/relationships/hyperlink" Target="http://www.slbc.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06198"/>
            <a:ext cx="6858000" cy="1498538"/>
          </a:xfrm>
        </p:spPr>
        <p:txBody>
          <a:bodyPr anchor="ctr">
            <a:normAutofit fontScale="90000"/>
          </a:bodyPr>
          <a:lstStyle/>
          <a:p>
            <a:r>
              <a:rPr lang="en-US" b="1" dirty="0">
                <a:latin typeface="+mn-lt"/>
              </a:rPr>
              <a:t>Biblical Dispensationalism</a:t>
            </a:r>
          </a:p>
        </p:txBody>
      </p:sp>
      <p:pic>
        <p:nvPicPr>
          <p:cNvPr id="4" name="Picture 3" descr="A person in a blue shirt is smiling at the camera&#10;&#10;Description generated with very high confidence">
            <a:extLst>
              <a:ext uri="{FF2B5EF4-FFF2-40B4-BE49-F238E27FC236}">
                <a16:creationId xmlns:a16="http://schemas.microsoft.com/office/drawing/2014/main" id="{33C2754A-9E63-4CE6-8EF8-3F30A4F037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9690" y="5671070"/>
            <a:ext cx="977315" cy="1097280"/>
          </a:xfrm>
          <a:prstGeom prst="ellipse">
            <a:avLst/>
          </a:prstGeom>
        </p:spPr>
      </p:pic>
      <p:sp>
        <p:nvSpPr>
          <p:cNvPr id="5" name="Title 1">
            <a:extLst>
              <a:ext uri="{FF2B5EF4-FFF2-40B4-BE49-F238E27FC236}">
                <a16:creationId xmlns:a16="http://schemas.microsoft.com/office/drawing/2014/main" id="{97EC0916-2A0D-4634-84DA-E34C1BFBF1BC}"/>
              </a:ext>
            </a:extLst>
          </p:cNvPr>
          <p:cNvSpPr txBox="1">
            <a:spLocks/>
          </p:cNvSpPr>
          <p:nvPr/>
        </p:nvSpPr>
        <p:spPr>
          <a:xfrm>
            <a:off x="3662314" y="6030540"/>
            <a:ext cx="4867375" cy="7378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defRPr/>
            </a:pPr>
            <a:r>
              <a:rPr lang="en-US" sz="2400" dirty="0">
                <a:solidFill>
                  <a:prstClr val="black"/>
                </a:solidFill>
                <a:latin typeface="Calibri" panose="020F0502020204030204"/>
                <a:cs typeface="Arial" charset="0"/>
              </a:rPr>
              <a:t>Jim McGowan, MTS, Th.D.</a:t>
            </a:r>
          </a:p>
        </p:txBody>
      </p:sp>
      <p:pic>
        <p:nvPicPr>
          <p:cNvPr id="6" name="Picture 5">
            <a:extLst>
              <a:ext uri="{FF2B5EF4-FFF2-40B4-BE49-F238E27FC236}">
                <a16:creationId xmlns:a16="http://schemas.microsoft.com/office/drawing/2014/main" id="{5EBA679E-129E-4650-B9A3-7EE27D58FFB2}"/>
              </a:ext>
            </a:extLst>
          </p:cNvPr>
          <p:cNvPicPr>
            <a:picLocks noChangeAspect="1"/>
          </p:cNvPicPr>
          <p:nvPr/>
        </p:nvPicPr>
        <p:blipFill>
          <a:blip r:embed="rId4"/>
          <a:stretch>
            <a:fillRect/>
          </a:stretch>
        </p:blipFill>
        <p:spPr>
          <a:xfrm>
            <a:off x="1718695" y="1999364"/>
            <a:ext cx="8754615" cy="2859272"/>
          </a:xfrm>
          <a:prstGeom prst="rect">
            <a:avLst/>
          </a:prstGeom>
          <a:solidFill>
            <a:schemeClr val="bg1"/>
          </a:solidFill>
        </p:spPr>
      </p:pic>
    </p:spTree>
    <p:extLst>
      <p:ext uri="{BB962C8B-B14F-4D97-AF65-F5344CB8AC3E}">
        <p14:creationId xmlns:p14="http://schemas.microsoft.com/office/powerpoint/2010/main" val="161625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59A73-636C-4AA7-B7C7-C5667E45ED49}"/>
              </a:ext>
            </a:extLst>
          </p:cNvPr>
          <p:cNvSpPr/>
          <p:nvPr/>
        </p:nvSpPr>
        <p:spPr>
          <a:xfrm>
            <a:off x="614364" y="1122272"/>
            <a:ext cx="10963274" cy="2246769"/>
          </a:xfrm>
          <a:prstGeom prst="rect">
            <a:avLst/>
          </a:prstGeom>
        </p:spPr>
        <p:txBody>
          <a:bodyPr wrap="square">
            <a:spAutoFit/>
          </a:bodyPr>
          <a:lstStyle/>
          <a:p>
            <a:pPr algn="just">
              <a:spcAft>
                <a:spcPts val="1200"/>
              </a:spcAft>
            </a:pPr>
            <a:r>
              <a:rPr lang="en-US" sz="2800" dirty="0"/>
              <a:t>…The people, instead of obeying God’s command to scatter and fill the earth [Noahic Covenant], conceived the idea of staying together and building the tower of Babel to help achieve their aim. </a:t>
            </a:r>
            <a:r>
              <a:rPr lang="en-US" sz="2800" b="1" i="1" dirty="0">
                <a:solidFill>
                  <a:srgbClr val="0000CC"/>
                </a:solidFill>
              </a:rPr>
              <a:t>Fellowship with man replaced fellowship with God</a:t>
            </a:r>
            <a:r>
              <a:rPr lang="en-US" sz="2800" dirty="0"/>
              <a:t>. As a result, God sent the judgment of the tower of Babel and the confusion of languages. </a:t>
            </a:r>
            <a:endParaRPr lang="en-US" sz="2800" b="1" i="1" dirty="0">
              <a:solidFill>
                <a:srgbClr val="0000CC"/>
              </a:solidFill>
            </a:endParaRPr>
          </a:p>
        </p:txBody>
      </p:sp>
      <p:sp>
        <p:nvSpPr>
          <p:cNvPr id="5" name="Title 1">
            <a:extLst>
              <a:ext uri="{FF2B5EF4-FFF2-40B4-BE49-F238E27FC236}">
                <a16:creationId xmlns:a16="http://schemas.microsoft.com/office/drawing/2014/main" id="{6AEB04C2-33D7-4F1C-8C24-D21635B39F76}"/>
              </a:ext>
            </a:extLst>
          </p:cNvPr>
          <p:cNvSpPr txBox="1">
            <a:spLocks/>
          </p:cNvSpPr>
          <p:nvPr/>
        </p:nvSpPr>
        <p:spPr>
          <a:xfrm>
            <a:off x="2140540" y="190869"/>
            <a:ext cx="7910927"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3"/>
            </a:pPr>
            <a:r>
              <a:rPr lang="en-US" sz="3600" b="1" dirty="0">
                <a:latin typeface="+mn-lt"/>
              </a:rPr>
              <a:t>Human Government (Gen. 8:15-11:9)</a:t>
            </a:r>
            <a:endParaRPr lang="en-US" sz="2800" b="1" dirty="0">
              <a:latin typeface="+mn-lt"/>
            </a:endParaRPr>
          </a:p>
        </p:txBody>
      </p:sp>
      <p:sp>
        <p:nvSpPr>
          <p:cNvPr id="2" name="Rectangle 1">
            <a:extLst>
              <a:ext uri="{FF2B5EF4-FFF2-40B4-BE49-F238E27FC236}">
                <a16:creationId xmlns:a16="http://schemas.microsoft.com/office/drawing/2014/main" id="{385ADE8A-3C5E-41D6-B1F1-EE8EC4BF540F}"/>
              </a:ext>
            </a:extLst>
          </p:cNvPr>
          <p:cNvSpPr/>
          <p:nvPr/>
        </p:nvSpPr>
        <p:spPr>
          <a:xfrm>
            <a:off x="1636147" y="6411972"/>
            <a:ext cx="8919713" cy="369332"/>
          </a:xfrm>
          <a:prstGeom prst="rect">
            <a:avLst/>
          </a:prstGeom>
        </p:spPr>
        <p:txBody>
          <a:bodyPr wrap="square">
            <a:spAutoFit/>
          </a:bodyPr>
          <a:lstStyle/>
          <a:p>
            <a:r>
              <a:rPr lang="en-US" dirty="0"/>
              <a:t>Ryrie, C. C. (1995). Dispensationalism (Rev. and expanded., p. 61). Chicago: Moody Publishers.</a:t>
            </a:r>
          </a:p>
        </p:txBody>
      </p:sp>
    </p:spTree>
    <p:extLst>
      <p:ext uri="{BB962C8B-B14F-4D97-AF65-F5344CB8AC3E}">
        <p14:creationId xmlns:p14="http://schemas.microsoft.com/office/powerpoint/2010/main" val="269731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1850497" y="1390931"/>
          <a:ext cx="8491007" cy="534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322F033-A078-4ED1-920F-77DCA805378C}"/>
              </a:ext>
            </a:extLst>
          </p:cNvPr>
          <p:cNvSpPr txBox="1"/>
          <p:nvPr/>
        </p:nvSpPr>
        <p:spPr>
          <a:xfrm>
            <a:off x="2425583" y="844053"/>
            <a:ext cx="73408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Noahic Covenant (Genesis 9:1-17)</a:t>
            </a:r>
          </a:p>
        </p:txBody>
      </p:sp>
      <p:sp>
        <p:nvSpPr>
          <p:cNvPr id="7" name="Title 1">
            <a:extLst>
              <a:ext uri="{FF2B5EF4-FFF2-40B4-BE49-F238E27FC236}">
                <a16:creationId xmlns:a16="http://schemas.microsoft.com/office/drawing/2014/main" id="{A49B0F05-8048-4B31-A63C-623A6FB1E64F}"/>
              </a:ext>
            </a:extLst>
          </p:cNvPr>
          <p:cNvSpPr txBox="1">
            <a:spLocks/>
          </p:cNvSpPr>
          <p:nvPr/>
        </p:nvSpPr>
        <p:spPr>
          <a:xfrm>
            <a:off x="2667000" y="199414"/>
            <a:ext cx="6858000" cy="6209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The Biblical Covenants</a:t>
            </a:r>
          </a:p>
        </p:txBody>
      </p:sp>
    </p:spTree>
    <p:extLst>
      <p:ext uri="{BB962C8B-B14F-4D97-AF65-F5344CB8AC3E}">
        <p14:creationId xmlns:p14="http://schemas.microsoft.com/office/powerpoint/2010/main" val="2951352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7A34488-E4B0-4F13-A04F-FD8AD51CCD58}"/>
              </a:ext>
            </a:extLst>
          </p:cNvPr>
          <p:cNvGraphicFramePr/>
          <p:nvPr/>
        </p:nvGraphicFramePr>
        <p:xfrm>
          <a:off x="609244" y="1199370"/>
          <a:ext cx="10963631" cy="554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A9504553-C7C7-4793-AEBA-11C7B5B10336}"/>
              </a:ext>
            </a:extLst>
          </p:cNvPr>
          <p:cNvSpPr txBox="1">
            <a:spLocks/>
          </p:cNvSpPr>
          <p:nvPr/>
        </p:nvSpPr>
        <p:spPr>
          <a:xfrm>
            <a:off x="2140540" y="190869"/>
            <a:ext cx="7910927"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3"/>
            </a:pPr>
            <a:r>
              <a:rPr lang="en-US" sz="3600" b="1" dirty="0">
                <a:latin typeface="+mn-lt"/>
              </a:rPr>
              <a:t>Human Government (Gen. 8:15-11:9)</a:t>
            </a:r>
            <a:endParaRPr lang="en-US" sz="2800" b="1" dirty="0">
              <a:latin typeface="+mn-lt"/>
            </a:endParaRPr>
          </a:p>
        </p:txBody>
      </p:sp>
    </p:spTree>
    <p:extLst>
      <p:ext uri="{BB962C8B-B14F-4D97-AF65-F5344CB8AC3E}">
        <p14:creationId xmlns:p14="http://schemas.microsoft.com/office/powerpoint/2010/main" val="3307504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Dispensations</a:t>
            </a:r>
          </a:p>
        </p:txBody>
      </p:sp>
      <p:sp>
        <p:nvSpPr>
          <p:cNvPr id="3" name="Subtitle 2"/>
          <p:cNvSpPr>
            <a:spLocks noGrp="1"/>
          </p:cNvSpPr>
          <p:nvPr>
            <p:ph type="subTitle" idx="1"/>
          </p:nvPr>
        </p:nvSpPr>
        <p:spPr>
          <a:xfrm>
            <a:off x="3900620" y="1367330"/>
            <a:ext cx="5502605"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b="1" u="sng" dirty="0"/>
              <a:t>Promise / </a:t>
            </a:r>
            <a:r>
              <a:rPr lang="en-US" sz="2800" b="1" u="sng"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Grace-Church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9"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5"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9"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61"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61"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81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4"/>
            </a:pPr>
            <a:r>
              <a:rPr lang="en-US" sz="3600" b="1" dirty="0">
                <a:latin typeface="+mn-lt"/>
              </a:rPr>
              <a:t>Promise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078" y="1093863"/>
            <a:ext cx="2151928" cy="5486400"/>
          </a:xfrm>
          <a:prstGeom prst="rect">
            <a:avLst/>
          </a:prstGeom>
        </p:spPr>
      </p:pic>
      <p:pic>
        <p:nvPicPr>
          <p:cNvPr id="3" name="Picture 2">
            <a:extLst>
              <a:ext uri="{FF2B5EF4-FFF2-40B4-BE49-F238E27FC236}">
                <a16:creationId xmlns:a16="http://schemas.microsoft.com/office/drawing/2014/main" id="{B463C07C-EB2F-4718-B2B6-863180A265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9484" y="1093862"/>
            <a:ext cx="3751618" cy="5486399"/>
          </a:xfrm>
          <a:prstGeom prst="rect">
            <a:avLst/>
          </a:prstGeom>
        </p:spPr>
      </p:pic>
    </p:spTree>
    <p:extLst>
      <p:ext uri="{BB962C8B-B14F-4D97-AF65-F5344CB8AC3E}">
        <p14:creationId xmlns:p14="http://schemas.microsoft.com/office/powerpoint/2010/main" val="414520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4"/>
            </a:pPr>
            <a:r>
              <a:rPr lang="en-US" sz="3600" b="1" dirty="0">
                <a:latin typeface="+mn-lt"/>
              </a:rPr>
              <a:t>Promise (Gen. 11:10-Ex. 18:27)</a:t>
            </a:r>
          </a:p>
        </p:txBody>
      </p:sp>
      <p:sp>
        <p:nvSpPr>
          <p:cNvPr id="3" name="Rectangle 2">
            <a:extLst>
              <a:ext uri="{FF2B5EF4-FFF2-40B4-BE49-F238E27FC236}">
                <a16:creationId xmlns:a16="http://schemas.microsoft.com/office/drawing/2014/main" id="{9F347AB2-FA09-420E-9858-54AB1A4E9862}"/>
              </a:ext>
            </a:extLst>
          </p:cNvPr>
          <p:cNvSpPr/>
          <p:nvPr/>
        </p:nvSpPr>
        <p:spPr>
          <a:xfrm>
            <a:off x="614363" y="1131372"/>
            <a:ext cx="10991850" cy="3693319"/>
          </a:xfrm>
          <a:prstGeom prst="rect">
            <a:avLst/>
          </a:prstGeom>
        </p:spPr>
        <p:txBody>
          <a:bodyPr wrap="square">
            <a:spAutoFit/>
          </a:bodyPr>
          <a:lstStyle/>
          <a:p>
            <a:pPr marL="233363" indent="-233363" algn="just">
              <a:spcAft>
                <a:spcPts val="1200"/>
              </a:spcAft>
              <a:buFont typeface="Arial" panose="020B0604020202020204" pitchFamily="34" charset="0"/>
              <a:buChar char="•"/>
            </a:pPr>
            <a:r>
              <a:rPr lang="en-US" sz="2800" dirty="0"/>
              <a:t>The Dispensation of Promise (so named by Paul in Galatians 3:15-22; 4:23,28; cf. also, Hebrews 6:15 and 11:9) begins with the call of Abram and ends with the foundation of Israel as a nation through the giving of the Law at Mount Sinai (Ex. 19). </a:t>
            </a:r>
          </a:p>
          <a:p>
            <a:pPr marL="233363" indent="-233363" algn="just">
              <a:spcAft>
                <a:spcPts val="1200"/>
              </a:spcAft>
              <a:buFont typeface="Arial" panose="020B0604020202020204" pitchFamily="34" charset="0"/>
              <a:buChar char="•"/>
            </a:pPr>
            <a:r>
              <a:rPr lang="en-US" sz="2800" dirty="0">
                <a:solidFill>
                  <a:prstClr val="black"/>
                </a:solidFill>
              </a:rPr>
              <a:t>During the age of Promise God revealed His will through </a:t>
            </a:r>
            <a:r>
              <a:rPr lang="en-US" sz="2800" b="1" i="1" dirty="0">
                <a:solidFill>
                  <a:srgbClr val="0000CC"/>
                </a:solidFill>
              </a:rPr>
              <a:t>the giving of the Abrahamic Covenant and its outworking in history</a:t>
            </a:r>
            <a:r>
              <a:rPr lang="en-US" sz="2800" dirty="0">
                <a:solidFill>
                  <a:prstClr val="black"/>
                </a:solidFill>
              </a:rPr>
              <a:t>. </a:t>
            </a:r>
            <a:r>
              <a:rPr lang="en-US" sz="2800" dirty="0"/>
              <a:t>Abram's responsibility was </a:t>
            </a:r>
            <a:r>
              <a:rPr lang="en-US" sz="2800" b="1" i="1" dirty="0">
                <a:solidFill>
                  <a:srgbClr val="0000CC"/>
                </a:solidFill>
              </a:rPr>
              <a:t>to dwell in the land</a:t>
            </a:r>
            <a:r>
              <a:rPr lang="en-US" sz="2800" dirty="0"/>
              <a:t>. The consequences were that </a:t>
            </a:r>
            <a:r>
              <a:rPr lang="en-US" sz="2800" b="1" i="1" dirty="0">
                <a:solidFill>
                  <a:srgbClr val="0000CC"/>
                </a:solidFill>
              </a:rPr>
              <a:t>when Israel disobeyed God He would discipline His people</a:t>
            </a:r>
            <a:r>
              <a:rPr lang="en-US" sz="2800" dirty="0"/>
              <a:t>.</a:t>
            </a:r>
          </a:p>
        </p:txBody>
      </p:sp>
      <p:sp>
        <p:nvSpPr>
          <p:cNvPr id="6" name="Rectangle 5">
            <a:extLst>
              <a:ext uri="{FF2B5EF4-FFF2-40B4-BE49-F238E27FC236}">
                <a16:creationId xmlns:a16="http://schemas.microsoft.com/office/drawing/2014/main" id="{FA383799-0591-ABF9-659E-4970DDA5006B}"/>
              </a:ext>
            </a:extLst>
          </p:cNvPr>
          <p:cNvSpPr/>
          <p:nvPr/>
        </p:nvSpPr>
        <p:spPr>
          <a:xfrm>
            <a:off x="1647487" y="6349019"/>
            <a:ext cx="8897027"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299176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1850497" y="1390931"/>
          <a:ext cx="8491007" cy="534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322F033-A078-4ED1-920F-77DCA805378C}"/>
              </a:ext>
            </a:extLst>
          </p:cNvPr>
          <p:cNvSpPr txBox="1"/>
          <p:nvPr/>
        </p:nvSpPr>
        <p:spPr>
          <a:xfrm>
            <a:off x="2425583" y="844053"/>
            <a:ext cx="73408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Abrahamic Covenant (Genesis 9:1-17)</a:t>
            </a:r>
          </a:p>
        </p:txBody>
      </p:sp>
      <p:sp>
        <p:nvSpPr>
          <p:cNvPr id="7" name="Title 1">
            <a:extLst>
              <a:ext uri="{FF2B5EF4-FFF2-40B4-BE49-F238E27FC236}">
                <a16:creationId xmlns:a16="http://schemas.microsoft.com/office/drawing/2014/main" id="{A49B0F05-8048-4B31-A63C-623A6FB1E64F}"/>
              </a:ext>
            </a:extLst>
          </p:cNvPr>
          <p:cNvSpPr txBox="1">
            <a:spLocks/>
          </p:cNvSpPr>
          <p:nvPr/>
        </p:nvSpPr>
        <p:spPr>
          <a:xfrm>
            <a:off x="2667000" y="199414"/>
            <a:ext cx="6858000" cy="6209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The Biblical Covenants</a:t>
            </a:r>
          </a:p>
        </p:txBody>
      </p:sp>
    </p:spTree>
    <p:extLst>
      <p:ext uri="{BB962C8B-B14F-4D97-AF65-F5344CB8AC3E}">
        <p14:creationId xmlns:p14="http://schemas.microsoft.com/office/powerpoint/2010/main" val="394234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4DCA0-C64B-4A4F-9911-FB479C14980F}"/>
              </a:ext>
            </a:extLst>
          </p:cNvPr>
          <p:cNvPicPr>
            <a:picLocks noChangeAspect="1"/>
          </p:cNvPicPr>
          <p:nvPr/>
        </p:nvPicPr>
        <p:blipFill>
          <a:blip r:embed="rId3"/>
          <a:stretch>
            <a:fillRect/>
          </a:stretch>
        </p:blipFill>
        <p:spPr>
          <a:xfrm>
            <a:off x="708655" y="1593076"/>
            <a:ext cx="10774691" cy="4389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54D646E-693C-D050-43A3-2A8072380C1F}"/>
              </a:ext>
            </a:extLst>
          </p:cNvPr>
          <p:cNvSpPr txBox="1"/>
          <p:nvPr/>
        </p:nvSpPr>
        <p:spPr>
          <a:xfrm>
            <a:off x="614363" y="223840"/>
            <a:ext cx="10987087" cy="923330"/>
          </a:xfrm>
          <a:prstGeom prst="rect">
            <a:avLst/>
          </a:prstGeom>
          <a:noFill/>
        </p:spPr>
        <p:txBody>
          <a:bodyPr wrap="square">
            <a:spAutoFit/>
          </a:bodyPr>
          <a:lstStyle/>
          <a:p>
            <a:pPr algn="ctr"/>
            <a:r>
              <a:rPr lang="en-US" sz="3600" b="1" dirty="0">
                <a:ea typeface="+mj-ea"/>
                <a:cs typeface="+mj-cs"/>
              </a:rPr>
              <a:t>14 PROVISIONS OF THE ABRAHAMIC COVENANT</a:t>
            </a:r>
          </a:p>
          <a:p>
            <a:pPr algn="ctr"/>
            <a:r>
              <a:rPr lang="en-US" dirty="0" err="1">
                <a:ea typeface="+mj-ea"/>
                <a:cs typeface="+mj-cs"/>
              </a:rPr>
              <a:t>Fruchtenbaum</a:t>
            </a:r>
            <a:r>
              <a:rPr lang="en-US" dirty="0">
                <a:ea typeface="+mj-ea"/>
                <a:cs typeface="+mj-cs"/>
              </a:rPr>
              <a:t>, A. G. (2001). </a:t>
            </a:r>
            <a:r>
              <a:rPr lang="en-US" dirty="0" err="1">
                <a:ea typeface="+mj-ea"/>
                <a:cs typeface="+mj-cs"/>
              </a:rPr>
              <a:t>Israelology</a:t>
            </a:r>
            <a:r>
              <a:rPr lang="en-US" dirty="0">
                <a:ea typeface="+mj-ea"/>
                <a:cs typeface="+mj-cs"/>
              </a:rPr>
              <a:t>: The missing link in systematic theology (p. 575). Ariel Ministries.</a:t>
            </a:r>
          </a:p>
        </p:txBody>
      </p:sp>
    </p:spTree>
    <p:extLst>
      <p:ext uri="{BB962C8B-B14F-4D97-AF65-F5344CB8AC3E}">
        <p14:creationId xmlns:p14="http://schemas.microsoft.com/office/powerpoint/2010/main" val="351815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4"/>
            </a:pPr>
            <a:r>
              <a:rPr lang="en-US" sz="3600" b="1" dirty="0">
                <a:latin typeface="+mn-lt"/>
              </a:rPr>
              <a:t>Promise (Gen. 11:10-Ex. 18:27)</a:t>
            </a:r>
          </a:p>
        </p:txBody>
      </p:sp>
      <p:sp>
        <p:nvSpPr>
          <p:cNvPr id="3" name="Rectangle 2">
            <a:extLst>
              <a:ext uri="{FF2B5EF4-FFF2-40B4-BE49-F238E27FC236}">
                <a16:creationId xmlns:a16="http://schemas.microsoft.com/office/drawing/2014/main" id="{9F347AB2-FA09-420E-9858-54AB1A4E9862}"/>
              </a:ext>
            </a:extLst>
          </p:cNvPr>
          <p:cNvSpPr/>
          <p:nvPr/>
        </p:nvSpPr>
        <p:spPr>
          <a:xfrm>
            <a:off x="595313" y="1131372"/>
            <a:ext cx="10991850" cy="4478149"/>
          </a:xfrm>
          <a:prstGeom prst="rect">
            <a:avLst/>
          </a:prstGeom>
        </p:spPr>
        <p:txBody>
          <a:bodyPr wrap="square">
            <a:spAutoFit/>
          </a:bodyPr>
          <a:lstStyle/>
          <a:p>
            <a:pPr algn="just">
              <a:spcAft>
                <a:spcPts val="600"/>
              </a:spcAft>
            </a:pPr>
            <a:r>
              <a:rPr lang="en-US" sz="2800" b="1" dirty="0">
                <a:solidFill>
                  <a:srgbClr val="0000CC"/>
                </a:solidFill>
              </a:rPr>
              <a:t>The governmental feature of the economy is best emphasized by the designation Dispensation of Patriarchal Rule</a:t>
            </a:r>
            <a:r>
              <a:rPr lang="en-US" sz="2800" dirty="0"/>
              <a:t>. Until this dispensation, all mankind had been directly related to God’s governing principles. Now God marked out one family and one nation and in them made a representative test of all.</a:t>
            </a:r>
          </a:p>
          <a:p>
            <a:pPr algn="just">
              <a:spcAft>
                <a:spcPts val="600"/>
              </a:spcAft>
            </a:pPr>
            <a:r>
              <a:rPr lang="en-US" sz="2800" b="1" i="1" dirty="0">
                <a:solidFill>
                  <a:srgbClr val="0000CC"/>
                </a:solidFill>
              </a:rPr>
              <a:t>The responsibility of the patriarchs was simply to believe and serve God</a:t>
            </a:r>
            <a:r>
              <a:rPr lang="en-US" sz="2800" dirty="0"/>
              <a:t>, and God gave them every material and spiritual provision to encourage them to do this. The Promised Land was theirs, and blessing was theirs </a:t>
            </a:r>
            <a:r>
              <a:rPr lang="en-US" sz="2800" b="1" i="1" dirty="0">
                <a:solidFill>
                  <a:srgbClr val="0000CC"/>
                </a:solidFill>
              </a:rPr>
              <a:t>as long as they remained in the land</a:t>
            </a:r>
            <a:r>
              <a:rPr lang="en-US" sz="2800" dirty="0"/>
              <a:t>. But,…Jacob led the people to Egypt, and soon the judgment of slavery was brought on them. </a:t>
            </a:r>
          </a:p>
        </p:txBody>
      </p:sp>
      <p:sp>
        <p:nvSpPr>
          <p:cNvPr id="2" name="Rectangle 1">
            <a:extLst>
              <a:ext uri="{FF2B5EF4-FFF2-40B4-BE49-F238E27FC236}">
                <a16:creationId xmlns:a16="http://schemas.microsoft.com/office/drawing/2014/main" id="{2DBCF637-34D0-42CD-A09F-964C96039F43}"/>
              </a:ext>
            </a:extLst>
          </p:cNvPr>
          <p:cNvSpPr/>
          <p:nvPr/>
        </p:nvSpPr>
        <p:spPr>
          <a:xfrm>
            <a:off x="1672046" y="6443228"/>
            <a:ext cx="8847908" cy="338554"/>
          </a:xfrm>
          <a:prstGeom prst="rect">
            <a:avLst/>
          </a:prstGeom>
        </p:spPr>
        <p:txBody>
          <a:bodyPr wrap="square">
            <a:spAutoFit/>
          </a:bodyPr>
          <a:lstStyle/>
          <a:p>
            <a:pPr algn="ctr">
              <a:spcAft>
                <a:spcPts val="600"/>
              </a:spcAft>
            </a:pPr>
            <a:r>
              <a:rPr lang="en-US" sz="1600" dirty="0">
                <a:solidFill>
                  <a:prstClr val="black"/>
                </a:solidFill>
              </a:rPr>
              <a:t>Ryrie, C. C. (1995). Dispensationalism (Rev. and expanded., p. 61). Chicago: Moody Publishers.</a:t>
            </a:r>
          </a:p>
        </p:txBody>
      </p:sp>
    </p:spTree>
    <p:extLst>
      <p:ext uri="{BB962C8B-B14F-4D97-AF65-F5344CB8AC3E}">
        <p14:creationId xmlns:p14="http://schemas.microsoft.com/office/powerpoint/2010/main" val="14286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4"/>
            </a:pPr>
            <a:r>
              <a:rPr lang="en-US" sz="3600" b="1" dirty="0">
                <a:latin typeface="+mn-lt"/>
              </a:rPr>
              <a:t>Promise (Gen. 11:10-Ex. 18:27)</a:t>
            </a:r>
          </a:p>
        </p:txBody>
      </p:sp>
      <p:sp>
        <p:nvSpPr>
          <p:cNvPr id="3" name="Rectangle 2">
            <a:extLst>
              <a:ext uri="{FF2B5EF4-FFF2-40B4-BE49-F238E27FC236}">
                <a16:creationId xmlns:a16="http://schemas.microsoft.com/office/drawing/2014/main" id="{9F347AB2-FA09-420E-9858-54AB1A4E9862}"/>
              </a:ext>
            </a:extLst>
          </p:cNvPr>
          <p:cNvSpPr/>
          <p:nvPr/>
        </p:nvSpPr>
        <p:spPr>
          <a:xfrm>
            <a:off x="609600" y="1131375"/>
            <a:ext cx="10953749" cy="2246769"/>
          </a:xfrm>
          <a:prstGeom prst="rect">
            <a:avLst/>
          </a:prstGeom>
        </p:spPr>
        <p:txBody>
          <a:bodyPr wrap="square">
            <a:spAutoFit/>
          </a:bodyPr>
          <a:lstStyle/>
          <a:p>
            <a:pPr algn="just">
              <a:spcAft>
                <a:spcPts val="600"/>
              </a:spcAft>
            </a:pPr>
            <a:r>
              <a:rPr lang="en-US" sz="2800" b="1" i="1" dirty="0">
                <a:solidFill>
                  <a:srgbClr val="0000CC"/>
                </a:solidFill>
              </a:rPr>
              <a:t>The responsibility of the patriarchs was simply to believe and serve God</a:t>
            </a:r>
            <a:r>
              <a:rPr lang="en-US" sz="2800" dirty="0"/>
              <a:t>, and God gave them every material and spiritual provision to encourage them to do this. The Promised Land was theirs, and blessing was theirs </a:t>
            </a:r>
            <a:r>
              <a:rPr lang="en-US" sz="2800" b="1" i="1" dirty="0">
                <a:solidFill>
                  <a:srgbClr val="0000CC"/>
                </a:solidFill>
              </a:rPr>
              <a:t>as long as they remained in the land</a:t>
            </a:r>
            <a:r>
              <a:rPr lang="en-US" sz="2800" dirty="0"/>
              <a:t>. But,…Jacob led the people to Egypt, and soon the judgment of slavery was brought on them. </a:t>
            </a:r>
            <a:endParaRPr lang="en-US" sz="2000" dirty="0"/>
          </a:p>
        </p:txBody>
      </p:sp>
      <p:sp>
        <p:nvSpPr>
          <p:cNvPr id="5" name="Rectangle 4">
            <a:extLst>
              <a:ext uri="{FF2B5EF4-FFF2-40B4-BE49-F238E27FC236}">
                <a16:creationId xmlns:a16="http://schemas.microsoft.com/office/drawing/2014/main" id="{C5D07F22-D846-4A12-ADBA-F7C9176A75FF}"/>
              </a:ext>
            </a:extLst>
          </p:cNvPr>
          <p:cNvSpPr/>
          <p:nvPr/>
        </p:nvSpPr>
        <p:spPr>
          <a:xfrm>
            <a:off x="1672046" y="6443228"/>
            <a:ext cx="8847908" cy="338554"/>
          </a:xfrm>
          <a:prstGeom prst="rect">
            <a:avLst/>
          </a:prstGeom>
        </p:spPr>
        <p:txBody>
          <a:bodyPr wrap="square">
            <a:spAutoFit/>
          </a:bodyPr>
          <a:lstStyle/>
          <a:p>
            <a:pPr algn="ctr">
              <a:spcAft>
                <a:spcPts val="600"/>
              </a:spcAft>
            </a:pPr>
            <a:r>
              <a:rPr lang="en-US" sz="1600" dirty="0">
                <a:solidFill>
                  <a:prstClr val="black"/>
                </a:solidFill>
              </a:rPr>
              <a:t>Ryrie, C. C. (1995). Dispensationalism (Rev. and expanded., p. 62). Chicago: Moody Publishers.</a:t>
            </a:r>
          </a:p>
        </p:txBody>
      </p:sp>
    </p:spTree>
    <p:extLst>
      <p:ext uri="{BB962C8B-B14F-4D97-AF65-F5344CB8AC3E}">
        <p14:creationId xmlns:p14="http://schemas.microsoft.com/office/powerpoint/2010/main" val="298202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98FA150-6AF3-5D2B-A087-8EDD2CD5C41F}"/>
              </a:ext>
            </a:extLst>
          </p:cNvPr>
          <p:cNvGraphicFramePr>
            <a:graphicFrameLocks noGrp="1"/>
          </p:cNvGraphicFramePr>
          <p:nvPr>
            <p:ph idx="1"/>
            <p:extLst>
              <p:ext uri="{D42A27DB-BD31-4B8C-83A1-F6EECF244321}">
                <p14:modId xmlns:p14="http://schemas.microsoft.com/office/powerpoint/2010/main" val="3874483124"/>
              </p:ext>
            </p:extLst>
          </p:nvPr>
        </p:nvGraphicFramePr>
        <p:xfrm>
          <a:off x="675877" y="60960"/>
          <a:ext cx="10840246" cy="67360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9879725"/>
                    </a:ext>
                  </a:extLst>
                </a:gridCol>
                <a:gridCol w="7182646">
                  <a:extLst>
                    <a:ext uri="{9D8B030D-6E8A-4147-A177-3AD203B41FA5}">
                      <a16:colId xmlns:a16="http://schemas.microsoft.com/office/drawing/2014/main" val="311249373"/>
                    </a:ext>
                  </a:extLst>
                </a:gridCol>
                <a:gridCol w="1828800">
                  <a:extLst>
                    <a:ext uri="{9D8B030D-6E8A-4147-A177-3AD203B41FA5}">
                      <a16:colId xmlns:a16="http://schemas.microsoft.com/office/drawing/2014/main" val="1685355192"/>
                    </a:ext>
                  </a:extLst>
                </a:gridCol>
              </a:tblGrid>
              <a:tr h="7315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mn-lt"/>
                        </a:rPr>
                        <a:t>What We’ve Covered…</a:t>
                      </a:r>
                    </a:p>
                  </a:txBody>
                  <a:tcPr anchor="ct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a16="http://schemas.microsoft.com/office/drawing/2014/main" val="953558114"/>
                  </a:ext>
                </a:extLst>
              </a:tr>
              <a:tr h="365760">
                <a:tc>
                  <a:txBody>
                    <a:bodyPr/>
                    <a:lstStyle/>
                    <a:p>
                      <a:pPr algn="ctr"/>
                      <a:r>
                        <a:rPr lang="en-US" sz="2400" b="1" dirty="0"/>
                        <a:t>Session</a:t>
                      </a:r>
                    </a:p>
                  </a:txBody>
                  <a:tcPr anchor="ctr"/>
                </a:tc>
                <a:tc>
                  <a:txBody>
                    <a:bodyPr/>
                    <a:lstStyle/>
                    <a:p>
                      <a:pPr algn="ctr"/>
                      <a:r>
                        <a:rPr lang="en-US" sz="2400" b="1" dirty="0"/>
                        <a:t>Topic</a:t>
                      </a:r>
                    </a:p>
                  </a:txBody>
                  <a:tcPr/>
                </a:tc>
                <a:tc>
                  <a:txBody>
                    <a:bodyPr/>
                    <a:lstStyle/>
                    <a:p>
                      <a:pPr algn="ctr"/>
                      <a:r>
                        <a:rPr lang="en-US" sz="2400" b="1" dirty="0"/>
                        <a:t>Date</a:t>
                      </a:r>
                    </a:p>
                  </a:txBody>
                  <a:tcPr/>
                </a:tc>
                <a:extLst>
                  <a:ext uri="{0D108BD9-81ED-4DB2-BD59-A6C34878D82A}">
                    <a16:rowId xmlns:a16="http://schemas.microsoft.com/office/drawing/2014/main" val="1731073155"/>
                  </a:ext>
                </a:extLst>
              </a:tr>
              <a:tr h="365760">
                <a:tc>
                  <a:txBody>
                    <a:bodyPr/>
                    <a:lstStyle/>
                    <a:p>
                      <a:pPr algn="ctr"/>
                      <a:r>
                        <a:rPr lang="en-US" sz="2000" dirty="0"/>
                        <a:t>001</a:t>
                      </a:r>
                    </a:p>
                  </a:txBody>
                  <a:tcPr anchor="ctr"/>
                </a:tc>
                <a:tc>
                  <a:txBody>
                    <a:bodyPr/>
                    <a:lstStyle/>
                    <a:p>
                      <a:pPr marL="457200" indent="0"/>
                      <a:r>
                        <a:rPr lang="en-US" sz="2000" b="1" dirty="0">
                          <a:solidFill>
                            <a:srgbClr val="0000CC"/>
                          </a:solidFill>
                        </a:rPr>
                        <a:t>Introduction to Biblical Dispensationalism</a:t>
                      </a:r>
                    </a:p>
                  </a:txBody>
                  <a:tcPr/>
                </a:tc>
                <a:tc>
                  <a:txBody>
                    <a:bodyPr/>
                    <a:lstStyle/>
                    <a:p>
                      <a:pPr algn="ctr"/>
                      <a:r>
                        <a:rPr lang="en-US" sz="2000" dirty="0"/>
                        <a:t>10‐03‐2018</a:t>
                      </a:r>
                    </a:p>
                  </a:txBody>
                  <a:tcPr/>
                </a:tc>
                <a:extLst>
                  <a:ext uri="{0D108BD9-81ED-4DB2-BD59-A6C34878D82A}">
                    <a16:rowId xmlns:a16="http://schemas.microsoft.com/office/drawing/2014/main" val="3920053907"/>
                  </a:ext>
                </a:extLst>
              </a:tr>
              <a:tr h="365760">
                <a:tc>
                  <a:txBody>
                    <a:bodyPr/>
                    <a:lstStyle/>
                    <a:p>
                      <a:pPr algn="ctr"/>
                      <a:r>
                        <a:rPr lang="en-US" sz="2000" dirty="0"/>
                        <a:t>002</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mn-lt"/>
                          <a:ea typeface="+mn-ea"/>
                          <a:cs typeface="+mn-cs"/>
                        </a:rPr>
                        <a:t>Introduction to Biblical Dispensationalism</a:t>
                      </a:r>
                    </a:p>
                  </a:txBody>
                  <a:tcPr/>
                </a:tc>
                <a:tc>
                  <a:txBody>
                    <a:bodyPr/>
                    <a:lstStyle/>
                    <a:p>
                      <a:pPr algn="ctr"/>
                      <a:r>
                        <a:rPr lang="en-US" sz="2000" dirty="0"/>
                        <a:t>11‐07‐2018</a:t>
                      </a:r>
                    </a:p>
                  </a:txBody>
                  <a:tcPr/>
                </a:tc>
                <a:extLst>
                  <a:ext uri="{0D108BD9-81ED-4DB2-BD59-A6C34878D82A}">
                    <a16:rowId xmlns:a16="http://schemas.microsoft.com/office/drawing/2014/main" val="3527591301"/>
                  </a:ext>
                </a:extLst>
              </a:tr>
              <a:tr h="365760">
                <a:tc>
                  <a:txBody>
                    <a:bodyPr/>
                    <a:lstStyle/>
                    <a:p>
                      <a:pPr algn="ctr"/>
                      <a:r>
                        <a:rPr lang="en-US" sz="2000" dirty="0"/>
                        <a:t>003</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mn-lt"/>
                          <a:ea typeface="+mn-ea"/>
                          <a:cs typeface="+mn-cs"/>
                        </a:rPr>
                        <a:t>Introduction to Biblical Dispensationalism</a:t>
                      </a:r>
                    </a:p>
                  </a:txBody>
                  <a:tcPr/>
                </a:tc>
                <a:tc>
                  <a:txBody>
                    <a:bodyPr/>
                    <a:lstStyle/>
                    <a:p>
                      <a:pPr algn="ctr"/>
                      <a:r>
                        <a:rPr lang="en-US" sz="2000" dirty="0"/>
                        <a:t>11‐14‐2018</a:t>
                      </a:r>
                    </a:p>
                  </a:txBody>
                  <a:tcPr/>
                </a:tc>
                <a:extLst>
                  <a:ext uri="{0D108BD9-81ED-4DB2-BD59-A6C34878D82A}">
                    <a16:rowId xmlns:a16="http://schemas.microsoft.com/office/drawing/2014/main" val="319202371"/>
                  </a:ext>
                </a:extLst>
              </a:tr>
              <a:tr h="365760">
                <a:tc>
                  <a:txBody>
                    <a:bodyPr/>
                    <a:lstStyle/>
                    <a:p>
                      <a:pPr algn="ctr"/>
                      <a:r>
                        <a:rPr lang="en-US" sz="2000" dirty="0"/>
                        <a:t>004</a:t>
                      </a:r>
                    </a:p>
                  </a:txBody>
                  <a:tcPr anchor="ctr"/>
                </a:tc>
                <a:tc>
                  <a:txBody>
                    <a:bodyPr/>
                    <a:lstStyle/>
                    <a:p>
                      <a:pPr marL="457200" indent="0" algn="l" defTabSz="914400" rtl="0" eaLnBrk="1" latinLnBrk="0" hangingPunct="1"/>
                      <a:r>
                        <a:rPr lang="en-US" sz="2000" b="1" kern="1200" dirty="0">
                          <a:solidFill>
                            <a:srgbClr val="008000"/>
                          </a:solidFill>
                          <a:latin typeface="+mn-lt"/>
                          <a:ea typeface="+mn-ea"/>
                          <a:cs typeface="+mn-cs"/>
                        </a:rPr>
                        <a:t>History of Biblical Dispensationalism </a:t>
                      </a:r>
                    </a:p>
                  </a:txBody>
                  <a:tcPr/>
                </a:tc>
                <a:tc>
                  <a:txBody>
                    <a:bodyPr/>
                    <a:lstStyle/>
                    <a:p>
                      <a:pPr algn="ctr"/>
                      <a:r>
                        <a:rPr lang="en-US" sz="2000" dirty="0"/>
                        <a:t>02‐06‐2019</a:t>
                      </a:r>
                    </a:p>
                  </a:txBody>
                  <a:tcPr/>
                </a:tc>
                <a:extLst>
                  <a:ext uri="{0D108BD9-81ED-4DB2-BD59-A6C34878D82A}">
                    <a16:rowId xmlns:a16="http://schemas.microsoft.com/office/drawing/2014/main" val="1968643552"/>
                  </a:ext>
                </a:extLst>
              </a:tr>
              <a:tr h="365760">
                <a:tc>
                  <a:txBody>
                    <a:bodyPr/>
                    <a:lstStyle/>
                    <a:p>
                      <a:pPr algn="ctr"/>
                      <a:r>
                        <a:rPr lang="en-US" sz="2000" dirty="0"/>
                        <a:t>005</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8000"/>
                          </a:solidFill>
                          <a:latin typeface="+mn-lt"/>
                          <a:ea typeface="+mn-ea"/>
                          <a:cs typeface="+mn-cs"/>
                        </a:rPr>
                        <a:t>History of Biblical Dispensationalism </a:t>
                      </a:r>
                    </a:p>
                  </a:txBody>
                  <a:tcPr/>
                </a:tc>
                <a:tc>
                  <a:txBody>
                    <a:bodyPr/>
                    <a:lstStyle/>
                    <a:p>
                      <a:pPr algn="ctr"/>
                      <a:r>
                        <a:rPr lang="en-US" sz="2000" dirty="0"/>
                        <a:t>02‐13‐2019</a:t>
                      </a:r>
                    </a:p>
                  </a:txBody>
                  <a:tcPr/>
                </a:tc>
                <a:extLst>
                  <a:ext uri="{0D108BD9-81ED-4DB2-BD59-A6C34878D82A}">
                    <a16:rowId xmlns:a16="http://schemas.microsoft.com/office/drawing/2014/main" val="3007273078"/>
                  </a:ext>
                </a:extLst>
              </a:tr>
              <a:tr h="365760">
                <a:tc>
                  <a:txBody>
                    <a:bodyPr/>
                    <a:lstStyle/>
                    <a:p>
                      <a:pPr algn="ctr"/>
                      <a:r>
                        <a:rPr lang="en-US" sz="2000" dirty="0"/>
                        <a:t>006</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8000"/>
                          </a:solidFill>
                          <a:latin typeface="+mn-lt"/>
                          <a:ea typeface="+mn-ea"/>
                          <a:cs typeface="+mn-cs"/>
                        </a:rPr>
                        <a:t>History of Biblical Dispensationalism </a:t>
                      </a:r>
                    </a:p>
                  </a:txBody>
                  <a:tcPr/>
                </a:tc>
                <a:tc>
                  <a:txBody>
                    <a:bodyPr/>
                    <a:lstStyle/>
                    <a:p>
                      <a:pPr algn="ctr"/>
                      <a:r>
                        <a:rPr lang="en-US" sz="2000" dirty="0"/>
                        <a:t>03‐20‐2019</a:t>
                      </a:r>
                    </a:p>
                  </a:txBody>
                  <a:tcPr/>
                </a:tc>
                <a:extLst>
                  <a:ext uri="{0D108BD9-81ED-4DB2-BD59-A6C34878D82A}">
                    <a16:rowId xmlns:a16="http://schemas.microsoft.com/office/drawing/2014/main" val="2461718310"/>
                  </a:ext>
                </a:extLst>
              </a:tr>
              <a:tr h="365760">
                <a:tc>
                  <a:txBody>
                    <a:bodyPr/>
                    <a:lstStyle/>
                    <a:p>
                      <a:pPr algn="ctr"/>
                      <a:r>
                        <a:rPr lang="en-US" sz="2000" dirty="0"/>
                        <a:t>007</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8000"/>
                          </a:solidFill>
                          <a:latin typeface="+mn-lt"/>
                          <a:ea typeface="+mn-ea"/>
                          <a:cs typeface="+mn-cs"/>
                        </a:rPr>
                        <a:t>History of Biblical Dispensationalism </a:t>
                      </a:r>
                    </a:p>
                  </a:txBody>
                  <a:tcPr/>
                </a:tc>
                <a:tc>
                  <a:txBody>
                    <a:bodyPr/>
                    <a:lstStyle/>
                    <a:p>
                      <a:pPr algn="ctr"/>
                      <a:r>
                        <a:rPr lang="en-US" sz="2000" dirty="0"/>
                        <a:t>04‐03‐2019</a:t>
                      </a:r>
                    </a:p>
                  </a:txBody>
                  <a:tcPr/>
                </a:tc>
                <a:extLst>
                  <a:ext uri="{0D108BD9-81ED-4DB2-BD59-A6C34878D82A}">
                    <a16:rowId xmlns:a16="http://schemas.microsoft.com/office/drawing/2014/main" val="3795200181"/>
                  </a:ext>
                </a:extLst>
              </a:tr>
              <a:tr h="365760">
                <a:tc>
                  <a:txBody>
                    <a:bodyPr/>
                    <a:lstStyle/>
                    <a:p>
                      <a:pPr algn="ctr"/>
                      <a:r>
                        <a:rPr lang="en-US" sz="2000" dirty="0"/>
                        <a:t>008</a:t>
                      </a:r>
                    </a:p>
                  </a:txBody>
                  <a:tcPr anchor="ctr"/>
                </a:tc>
                <a:tc>
                  <a:txBody>
                    <a:bodyPr/>
                    <a:lstStyle/>
                    <a:p>
                      <a:pPr marL="457200" indent="0" algn="l" defTabSz="914400" rtl="0" eaLnBrk="1" latinLnBrk="0" hangingPunct="1"/>
                      <a:r>
                        <a:rPr lang="en-US" sz="2000" b="1" kern="1200" dirty="0">
                          <a:solidFill>
                            <a:srgbClr val="7030A0"/>
                          </a:solidFill>
                          <a:latin typeface="+mn-lt"/>
                          <a:ea typeface="+mn-ea"/>
                          <a:cs typeface="+mn-cs"/>
                        </a:rPr>
                        <a:t>False Charges Against Biblical Dispensationalism</a:t>
                      </a:r>
                    </a:p>
                  </a:txBody>
                  <a:tcPr/>
                </a:tc>
                <a:tc>
                  <a:txBody>
                    <a:bodyPr/>
                    <a:lstStyle/>
                    <a:p>
                      <a:pPr algn="ctr"/>
                      <a:r>
                        <a:rPr lang="en-US" sz="2000" dirty="0"/>
                        <a:t>10‐02‐2019</a:t>
                      </a:r>
                    </a:p>
                  </a:txBody>
                  <a:tcPr/>
                </a:tc>
                <a:extLst>
                  <a:ext uri="{0D108BD9-81ED-4DB2-BD59-A6C34878D82A}">
                    <a16:rowId xmlns:a16="http://schemas.microsoft.com/office/drawing/2014/main" val="1133567288"/>
                  </a:ext>
                </a:extLst>
              </a:tr>
              <a:tr h="365760">
                <a:tc>
                  <a:txBody>
                    <a:bodyPr/>
                    <a:lstStyle/>
                    <a:p>
                      <a:pPr algn="ctr"/>
                      <a:r>
                        <a:rPr lang="en-US" sz="2000" dirty="0"/>
                        <a:t>009</a:t>
                      </a:r>
                    </a:p>
                  </a:txBody>
                  <a:tcPr anchor="ctr"/>
                </a:tc>
                <a:tc>
                  <a:txBody>
                    <a:bodyPr/>
                    <a:lstStyle/>
                    <a:p>
                      <a:pPr marL="457200" indent="0" algn="l" defTabSz="914400" rtl="0" eaLnBrk="1" latinLnBrk="0" hangingPunct="1"/>
                      <a:r>
                        <a:rPr lang="en-US" sz="2000" b="1" kern="1200" dirty="0">
                          <a:solidFill>
                            <a:srgbClr val="7030A0"/>
                          </a:solidFill>
                          <a:latin typeface="+mn-lt"/>
                          <a:ea typeface="+mn-ea"/>
                          <a:cs typeface="+mn-cs"/>
                        </a:rPr>
                        <a:t>False Charges Against Biblical Dispensationalism</a:t>
                      </a:r>
                    </a:p>
                  </a:txBody>
                  <a:tcPr/>
                </a:tc>
                <a:tc>
                  <a:txBody>
                    <a:bodyPr/>
                    <a:lstStyle/>
                    <a:p>
                      <a:pPr algn="ctr"/>
                      <a:r>
                        <a:rPr lang="en-US" sz="2000" dirty="0"/>
                        <a:t>02‐26‐2020</a:t>
                      </a:r>
                    </a:p>
                  </a:txBody>
                  <a:tcPr/>
                </a:tc>
                <a:extLst>
                  <a:ext uri="{0D108BD9-81ED-4DB2-BD59-A6C34878D82A}">
                    <a16:rowId xmlns:a16="http://schemas.microsoft.com/office/drawing/2014/main" val="1280955268"/>
                  </a:ext>
                </a:extLst>
              </a:tr>
              <a:tr h="365760">
                <a:tc>
                  <a:txBody>
                    <a:bodyPr/>
                    <a:lstStyle/>
                    <a:p>
                      <a:pPr algn="ctr"/>
                      <a:r>
                        <a:rPr lang="en-US" sz="2000" dirty="0"/>
                        <a:t>010</a:t>
                      </a:r>
                    </a:p>
                  </a:txBody>
                  <a:tcPr anchor="ctr"/>
                </a:tc>
                <a:tc>
                  <a:txBody>
                    <a:bodyPr/>
                    <a:lstStyle/>
                    <a:p>
                      <a:pPr marL="457200" indent="0" algn="l" defTabSz="914400" rtl="0" eaLnBrk="1" latinLnBrk="0" hangingPunct="1"/>
                      <a:r>
                        <a:rPr lang="en-US" sz="2000" b="1" kern="1200" dirty="0">
                          <a:solidFill>
                            <a:srgbClr val="7030A0"/>
                          </a:solidFill>
                          <a:latin typeface="+mn-lt"/>
                          <a:ea typeface="+mn-ea"/>
                          <a:cs typeface="+mn-cs"/>
                        </a:rPr>
                        <a:t>False Charges Against Biblical Dispensationalism</a:t>
                      </a:r>
                    </a:p>
                  </a:txBody>
                  <a:tcPr/>
                </a:tc>
                <a:tc>
                  <a:txBody>
                    <a:bodyPr/>
                    <a:lstStyle/>
                    <a:p>
                      <a:pPr algn="ctr"/>
                      <a:r>
                        <a:rPr lang="en-US" sz="2000" dirty="0"/>
                        <a:t>09‐30‐2020</a:t>
                      </a:r>
                    </a:p>
                  </a:txBody>
                  <a:tcPr/>
                </a:tc>
                <a:extLst>
                  <a:ext uri="{0D108BD9-81ED-4DB2-BD59-A6C34878D82A}">
                    <a16:rowId xmlns:a16="http://schemas.microsoft.com/office/drawing/2014/main" val="3748825030"/>
                  </a:ext>
                </a:extLst>
              </a:tr>
              <a:tr h="365760">
                <a:tc>
                  <a:txBody>
                    <a:bodyPr/>
                    <a:lstStyle/>
                    <a:p>
                      <a:pPr algn="ctr"/>
                      <a:r>
                        <a:rPr lang="en-US" sz="2000" dirty="0"/>
                        <a:t>011</a:t>
                      </a:r>
                    </a:p>
                  </a:txBody>
                  <a:tcPr anchor="ctr"/>
                </a:tc>
                <a:tc>
                  <a:txBody>
                    <a:bodyPr/>
                    <a:lstStyle/>
                    <a:p>
                      <a:pPr marL="457200" indent="0" algn="l" defTabSz="914400" rtl="0" eaLnBrk="1" latinLnBrk="0" hangingPunct="1"/>
                      <a:r>
                        <a:rPr lang="en-US" sz="2000" b="1" kern="1200" dirty="0">
                          <a:solidFill>
                            <a:schemeClr val="dk1"/>
                          </a:solidFill>
                          <a:latin typeface="+mn-lt"/>
                          <a:ea typeface="+mn-ea"/>
                          <a:cs typeface="+mn-cs"/>
                        </a:rPr>
                        <a:t>Israel &amp; The Church </a:t>
                      </a:r>
                    </a:p>
                  </a:txBody>
                  <a:tcPr/>
                </a:tc>
                <a:tc>
                  <a:txBody>
                    <a:bodyPr/>
                    <a:lstStyle/>
                    <a:p>
                      <a:pPr algn="ctr"/>
                      <a:r>
                        <a:rPr lang="en-US" sz="2000" dirty="0"/>
                        <a:t>10‐14‐2020</a:t>
                      </a:r>
                    </a:p>
                  </a:txBody>
                  <a:tcPr/>
                </a:tc>
                <a:extLst>
                  <a:ext uri="{0D108BD9-81ED-4DB2-BD59-A6C34878D82A}">
                    <a16:rowId xmlns:a16="http://schemas.microsoft.com/office/drawing/2014/main" val="1143109579"/>
                  </a:ext>
                </a:extLst>
              </a:tr>
              <a:tr h="365760">
                <a:tc>
                  <a:txBody>
                    <a:bodyPr/>
                    <a:lstStyle/>
                    <a:p>
                      <a:pPr algn="ctr"/>
                      <a:r>
                        <a:rPr lang="en-US" sz="2000" dirty="0"/>
                        <a:t>012</a:t>
                      </a:r>
                    </a:p>
                  </a:txBody>
                  <a:tcPr anchor="ctr"/>
                </a:tc>
                <a:tc>
                  <a:txBody>
                    <a:bodyPr/>
                    <a:lstStyle/>
                    <a:p>
                      <a:pPr marL="457200" indent="0" algn="l" defTabSz="914400" rtl="0" eaLnBrk="1" latinLnBrk="0" hangingPunct="1"/>
                      <a:r>
                        <a:rPr lang="en-US" sz="2000" b="1" kern="1200" dirty="0">
                          <a:solidFill>
                            <a:schemeClr val="dk1"/>
                          </a:solidFill>
                          <a:latin typeface="+mn-lt"/>
                          <a:ea typeface="+mn-ea"/>
                          <a:cs typeface="+mn-cs"/>
                        </a:rPr>
                        <a:t>Fundamental Aspects &amp; The Biblical Covenants</a:t>
                      </a:r>
                    </a:p>
                  </a:txBody>
                  <a:tcPr/>
                </a:tc>
                <a:tc>
                  <a:txBody>
                    <a:bodyPr/>
                    <a:lstStyle/>
                    <a:p>
                      <a:pPr algn="ctr"/>
                      <a:r>
                        <a:rPr lang="en-US" sz="2000" dirty="0"/>
                        <a:t>12‐09‐2020</a:t>
                      </a:r>
                    </a:p>
                  </a:txBody>
                  <a:tcPr/>
                </a:tc>
                <a:extLst>
                  <a:ext uri="{0D108BD9-81ED-4DB2-BD59-A6C34878D82A}">
                    <a16:rowId xmlns:a16="http://schemas.microsoft.com/office/drawing/2014/main" val="1375653732"/>
                  </a:ext>
                </a:extLst>
              </a:tr>
              <a:tr h="365760">
                <a:tc>
                  <a:txBody>
                    <a:bodyPr/>
                    <a:lstStyle/>
                    <a:p>
                      <a:pPr algn="ctr"/>
                      <a:r>
                        <a:rPr lang="en-US" sz="2000" dirty="0"/>
                        <a:t>013</a:t>
                      </a:r>
                    </a:p>
                  </a:txBody>
                  <a:tcPr anchor="ctr"/>
                </a:tc>
                <a:tc>
                  <a:txBody>
                    <a:bodyPr/>
                    <a:lstStyle/>
                    <a:p>
                      <a:pPr marL="457200" indent="0" algn="l" defTabSz="914400" rtl="0" eaLnBrk="1" latinLnBrk="0" hangingPunct="1"/>
                      <a:r>
                        <a:rPr lang="en-US" sz="2000" b="1" kern="1200" dirty="0">
                          <a:solidFill>
                            <a:schemeClr val="dk1"/>
                          </a:solidFill>
                          <a:latin typeface="+mn-lt"/>
                          <a:ea typeface="+mn-ea"/>
                          <a:cs typeface="+mn-cs"/>
                        </a:rPr>
                        <a:t>Biblical Dispensations ‐ Innocence thru Conscience</a:t>
                      </a:r>
                    </a:p>
                  </a:txBody>
                  <a:tcPr/>
                </a:tc>
                <a:tc>
                  <a:txBody>
                    <a:bodyPr/>
                    <a:lstStyle/>
                    <a:p>
                      <a:pPr algn="ctr"/>
                      <a:r>
                        <a:rPr lang="en-US" sz="2000" dirty="0"/>
                        <a:t>10‐06‐2021</a:t>
                      </a:r>
                    </a:p>
                  </a:txBody>
                  <a:tcPr/>
                </a:tc>
                <a:extLst>
                  <a:ext uri="{0D108BD9-81ED-4DB2-BD59-A6C34878D82A}">
                    <a16:rowId xmlns:a16="http://schemas.microsoft.com/office/drawing/2014/main" val="2372780902"/>
                  </a:ext>
                </a:extLst>
              </a:tr>
              <a:tr h="365760">
                <a:tc>
                  <a:txBody>
                    <a:bodyPr/>
                    <a:lstStyle/>
                    <a:p>
                      <a:pPr algn="ctr"/>
                      <a:r>
                        <a:rPr lang="en-US" sz="2000" dirty="0"/>
                        <a:t>014</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Biblical Dispensations ‐ Human Government - Promise - Law</a:t>
                      </a:r>
                    </a:p>
                  </a:txBody>
                  <a:tcPr/>
                </a:tc>
                <a:tc>
                  <a:txBody>
                    <a:bodyPr/>
                    <a:lstStyle/>
                    <a:p>
                      <a:pPr algn="ctr"/>
                      <a:r>
                        <a:rPr lang="en-US" sz="2000" dirty="0"/>
                        <a:t>09-21-2022</a:t>
                      </a:r>
                    </a:p>
                  </a:txBody>
                  <a:tcPr/>
                </a:tc>
                <a:extLst>
                  <a:ext uri="{0D108BD9-81ED-4DB2-BD59-A6C34878D82A}">
                    <a16:rowId xmlns:a16="http://schemas.microsoft.com/office/drawing/2014/main" val="3291861913"/>
                  </a:ext>
                </a:extLst>
              </a:tr>
            </a:tbl>
          </a:graphicData>
        </a:graphic>
      </p:graphicFrame>
    </p:spTree>
    <p:extLst>
      <p:ext uri="{BB962C8B-B14F-4D97-AF65-F5344CB8AC3E}">
        <p14:creationId xmlns:p14="http://schemas.microsoft.com/office/powerpoint/2010/main" val="238708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4"/>
            </a:pPr>
            <a:r>
              <a:rPr lang="en-US" sz="3600" b="1" dirty="0">
                <a:latin typeface="+mn-lt"/>
              </a:rPr>
              <a:t>Promise (Gen. 11:10-Ex. 18:27)</a:t>
            </a:r>
          </a:p>
        </p:txBody>
      </p:sp>
      <p:graphicFrame>
        <p:nvGraphicFramePr>
          <p:cNvPr id="5" name="Diagram 4">
            <a:extLst>
              <a:ext uri="{FF2B5EF4-FFF2-40B4-BE49-F238E27FC236}">
                <a16:creationId xmlns:a16="http://schemas.microsoft.com/office/drawing/2014/main" id="{6F9F3D83-3239-42E3-81AF-D4C23525EBBD}"/>
              </a:ext>
            </a:extLst>
          </p:cNvPr>
          <p:cNvGraphicFramePr/>
          <p:nvPr/>
        </p:nvGraphicFramePr>
        <p:xfrm>
          <a:off x="615799" y="1685862"/>
          <a:ext cx="10971363" cy="4981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01BB18E-1A92-4D2E-B2F9-5FC2ECCFEEE6}"/>
              </a:ext>
            </a:extLst>
          </p:cNvPr>
          <p:cNvSpPr txBox="1"/>
          <p:nvPr/>
        </p:nvSpPr>
        <p:spPr>
          <a:xfrm>
            <a:off x="3133725" y="1151704"/>
            <a:ext cx="5924550" cy="523220"/>
          </a:xfrm>
          <a:prstGeom prst="rect">
            <a:avLst/>
          </a:prstGeom>
          <a:noFill/>
        </p:spPr>
        <p:txBody>
          <a:bodyPr wrap="square" rtlCol="0">
            <a:spAutoFit/>
          </a:bodyPr>
          <a:lstStyle/>
          <a:p>
            <a:pPr lvl="0" algn="ctr"/>
            <a:r>
              <a:rPr lang="en-US" sz="2800" b="1" dirty="0">
                <a:solidFill>
                  <a:prstClr val="black"/>
                </a:solidFill>
                <a:latin typeface="Calibri" panose="020F0502020204030204" pitchFamily="34" charset="0"/>
              </a:rPr>
              <a:t>Abrahamic Covenant (Genesis 12:1-3)</a:t>
            </a:r>
          </a:p>
        </p:txBody>
      </p:sp>
    </p:spTree>
    <p:extLst>
      <p:ext uri="{BB962C8B-B14F-4D97-AF65-F5344CB8AC3E}">
        <p14:creationId xmlns:p14="http://schemas.microsoft.com/office/powerpoint/2010/main" val="3980394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20" y="1367330"/>
            <a:ext cx="5502605"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b="1" u="sng" dirty="0"/>
              <a:t>Law-Israel / </a:t>
            </a:r>
            <a:r>
              <a:rPr lang="en-US" sz="2800" b="1" u="sng"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Grace-Church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9"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5"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9"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61"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61"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28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5"/>
            </a:pPr>
            <a:r>
              <a:rPr lang="en-US" sz="3600" b="1" dirty="0">
                <a:latin typeface="+mn-lt"/>
              </a:rPr>
              <a:t>Law-Israel</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2568" y="1093863"/>
            <a:ext cx="2206943" cy="5486876"/>
          </a:xfrm>
          <a:prstGeom prst="rect">
            <a:avLst/>
          </a:prstGeom>
        </p:spPr>
      </p:pic>
      <p:pic>
        <p:nvPicPr>
          <p:cNvPr id="5" name="Picture 4">
            <a:extLst>
              <a:ext uri="{FF2B5EF4-FFF2-40B4-BE49-F238E27FC236}">
                <a16:creationId xmlns:a16="http://schemas.microsoft.com/office/drawing/2014/main" id="{071F30CB-87F2-4845-9C75-9DB121B668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0807" y="1600200"/>
            <a:ext cx="4634180" cy="3657600"/>
          </a:xfrm>
          <a:prstGeom prst="rect">
            <a:avLst/>
          </a:prstGeom>
        </p:spPr>
      </p:pic>
    </p:spTree>
    <p:extLst>
      <p:ext uri="{BB962C8B-B14F-4D97-AF65-F5344CB8AC3E}">
        <p14:creationId xmlns:p14="http://schemas.microsoft.com/office/powerpoint/2010/main" val="97318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9822" y="190869"/>
            <a:ext cx="9992356"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5"/>
            </a:pPr>
            <a:r>
              <a:rPr lang="en-US" sz="3600" b="1" dirty="0">
                <a:latin typeface="+mn-lt"/>
              </a:rPr>
              <a:t>Law </a:t>
            </a:r>
            <a:r>
              <a:rPr lang="en-US" sz="3600" b="1" dirty="0">
                <a:solidFill>
                  <a:srgbClr val="0000CC"/>
                </a:solidFill>
                <a:latin typeface="+mn-lt"/>
              </a:rPr>
              <a:t>(Ex. 19:1 – Acts 1:26)</a:t>
            </a:r>
          </a:p>
        </p:txBody>
      </p:sp>
      <p:sp>
        <p:nvSpPr>
          <p:cNvPr id="2" name="Rectangle 1">
            <a:extLst>
              <a:ext uri="{FF2B5EF4-FFF2-40B4-BE49-F238E27FC236}">
                <a16:creationId xmlns:a16="http://schemas.microsoft.com/office/drawing/2014/main" id="{0766673B-BD19-4E5E-A351-B4056EAA6F58}"/>
              </a:ext>
            </a:extLst>
          </p:cNvPr>
          <p:cNvSpPr/>
          <p:nvPr/>
        </p:nvSpPr>
        <p:spPr>
          <a:xfrm>
            <a:off x="623889" y="1130909"/>
            <a:ext cx="10987086" cy="4708981"/>
          </a:xfrm>
          <a:prstGeom prst="rect">
            <a:avLst/>
          </a:prstGeom>
        </p:spPr>
        <p:txBody>
          <a:bodyPr wrap="square">
            <a:spAutoFit/>
          </a:bodyPr>
          <a:lstStyle/>
          <a:p>
            <a:pPr algn="just">
              <a:spcAft>
                <a:spcPts val="1200"/>
              </a:spcAft>
            </a:pPr>
            <a:r>
              <a:rPr lang="en-US" sz="2800" dirty="0"/>
              <a:t>This dispensation began when Israel is established as a nation at the Exodus and given the Law.…[The Law] was their rule of life that governed ever aspect of life. But it was temporary until the coming and fulfillment by Christ. </a:t>
            </a:r>
          </a:p>
          <a:p>
            <a:pPr marL="233363" indent="-233363" algn="just">
              <a:spcAft>
                <a:spcPts val="1200"/>
              </a:spcAft>
              <a:buFont typeface="Arial" panose="020B0604020202020204" pitchFamily="34" charset="0"/>
              <a:buChar char="•"/>
            </a:pPr>
            <a:r>
              <a:rPr lang="en-US" sz="2800" dirty="0"/>
              <a:t>Israel's responsibility was </a:t>
            </a:r>
            <a:r>
              <a:rPr lang="en-US" sz="2800" b="1" i="1" dirty="0">
                <a:solidFill>
                  <a:srgbClr val="0000CC"/>
                </a:solidFill>
              </a:rPr>
              <a:t>to obey the Mosaic Law in order to show their loyalty to the Lord</a:t>
            </a:r>
            <a:r>
              <a:rPr lang="en-US" sz="2800" dirty="0"/>
              <a:t>. </a:t>
            </a:r>
          </a:p>
          <a:p>
            <a:pPr marL="233363" indent="-233363" algn="just">
              <a:spcAft>
                <a:spcPts val="1200"/>
              </a:spcAft>
              <a:buFont typeface="Arial" panose="020B0604020202020204" pitchFamily="34" charset="0"/>
              <a:buChar char="•"/>
            </a:pPr>
            <a:r>
              <a:rPr lang="en-US" sz="2800" dirty="0"/>
              <a:t>Israel, as a nation, </a:t>
            </a:r>
            <a:r>
              <a:rPr lang="en-US" sz="2800" b="1" i="1" dirty="0">
                <a:solidFill>
                  <a:srgbClr val="0000CC"/>
                </a:solidFill>
              </a:rPr>
              <a:t>[miserably] failed to keep the Mosaic Law</a:t>
            </a:r>
            <a:r>
              <a:rPr lang="en-US" sz="2800" dirty="0"/>
              <a:t> which resulted in the many judgments spelled out in Deuteronomy 28 and Leviticus 26, the ultimate judgment resulting in their </a:t>
            </a:r>
            <a:r>
              <a:rPr lang="en-US" sz="2800" b="1" i="1" dirty="0">
                <a:solidFill>
                  <a:srgbClr val="0000CC"/>
                </a:solidFill>
              </a:rPr>
              <a:t>captivity while scattered among the nations</a:t>
            </a:r>
            <a:r>
              <a:rPr lang="en-US" sz="2800" dirty="0"/>
              <a:t>. </a:t>
            </a:r>
          </a:p>
        </p:txBody>
      </p:sp>
      <p:sp>
        <p:nvSpPr>
          <p:cNvPr id="5" name="Rectangle 4">
            <a:extLst>
              <a:ext uri="{FF2B5EF4-FFF2-40B4-BE49-F238E27FC236}">
                <a16:creationId xmlns:a16="http://schemas.microsoft.com/office/drawing/2014/main" id="{CF25103F-A15B-4494-B8DC-BBE701292D15}"/>
              </a:ext>
            </a:extLst>
          </p:cNvPr>
          <p:cNvSpPr/>
          <p:nvPr/>
        </p:nvSpPr>
        <p:spPr>
          <a:xfrm>
            <a:off x="2171699" y="6349019"/>
            <a:ext cx="8861441"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604343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6673B-BD19-4E5E-A351-B4056EAA6F58}"/>
              </a:ext>
            </a:extLst>
          </p:cNvPr>
          <p:cNvSpPr/>
          <p:nvPr/>
        </p:nvSpPr>
        <p:spPr>
          <a:xfrm>
            <a:off x="614363" y="1130906"/>
            <a:ext cx="10963275" cy="2246769"/>
          </a:xfrm>
          <a:prstGeom prst="rect">
            <a:avLst/>
          </a:prstGeom>
        </p:spPr>
        <p:txBody>
          <a:bodyPr wrap="square">
            <a:spAutoFit/>
          </a:bodyPr>
          <a:lstStyle/>
          <a:p>
            <a:pPr algn="just">
              <a:spcAft>
                <a:spcPts val="600"/>
              </a:spcAft>
            </a:pPr>
            <a:r>
              <a:rPr lang="en-US" sz="2800" dirty="0"/>
              <a:t>To the children of Israel through Moses were given the great code that we call the Mosaic Law. It consisted of 613 commandments covering all phases of life and activity. </a:t>
            </a:r>
            <a:r>
              <a:rPr lang="en-US" sz="2800" b="1" i="1" dirty="0">
                <a:solidFill>
                  <a:srgbClr val="0000CC"/>
                </a:solidFill>
              </a:rPr>
              <a:t>It revealed in specific detail God’s will in that economy</a:t>
            </a:r>
            <a:r>
              <a:rPr lang="en-US" sz="2800" b="1" dirty="0">
                <a:solidFill>
                  <a:srgbClr val="0000CC"/>
                </a:solidFill>
              </a:rPr>
              <a:t>.</a:t>
            </a:r>
            <a:r>
              <a:rPr lang="en-US" sz="2800" dirty="0"/>
              <a:t> The period covered was from Moses until the death of Christ, or from Exodus 19:1 to Acts 1:26 (~1,500 years).</a:t>
            </a:r>
            <a:endParaRPr lang="en-US" sz="2000" dirty="0"/>
          </a:p>
        </p:txBody>
      </p:sp>
      <p:sp>
        <p:nvSpPr>
          <p:cNvPr id="5" name="Title 1">
            <a:extLst>
              <a:ext uri="{FF2B5EF4-FFF2-40B4-BE49-F238E27FC236}">
                <a16:creationId xmlns:a16="http://schemas.microsoft.com/office/drawing/2014/main" id="{65EBF71B-B0E8-400F-AA7A-781CBA690FF6}"/>
              </a:ext>
            </a:extLst>
          </p:cNvPr>
          <p:cNvSpPr txBox="1">
            <a:spLocks/>
          </p:cNvSpPr>
          <p:nvPr/>
        </p:nvSpPr>
        <p:spPr>
          <a:xfrm>
            <a:off x="1095059" y="190869"/>
            <a:ext cx="1000188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5"/>
            </a:pPr>
            <a:r>
              <a:rPr lang="en-US" sz="3600" b="1" dirty="0">
                <a:latin typeface="+mn-lt"/>
              </a:rPr>
              <a:t>Law </a:t>
            </a:r>
            <a:r>
              <a:rPr lang="en-US" sz="3600" b="1" dirty="0">
                <a:solidFill>
                  <a:srgbClr val="0000CC"/>
                </a:solidFill>
                <a:latin typeface="+mn-lt"/>
              </a:rPr>
              <a:t>(Ex. 19:1 – Acts 1:26)</a:t>
            </a:r>
          </a:p>
        </p:txBody>
      </p:sp>
      <p:sp>
        <p:nvSpPr>
          <p:cNvPr id="4" name="Rectangle 3">
            <a:extLst>
              <a:ext uri="{FF2B5EF4-FFF2-40B4-BE49-F238E27FC236}">
                <a16:creationId xmlns:a16="http://schemas.microsoft.com/office/drawing/2014/main" id="{2371CF24-5493-4A8A-8D26-A096E6324DB2}"/>
              </a:ext>
            </a:extLst>
          </p:cNvPr>
          <p:cNvSpPr/>
          <p:nvPr/>
        </p:nvSpPr>
        <p:spPr>
          <a:xfrm>
            <a:off x="1672046" y="6443228"/>
            <a:ext cx="8847908" cy="338554"/>
          </a:xfrm>
          <a:prstGeom prst="rect">
            <a:avLst/>
          </a:prstGeom>
        </p:spPr>
        <p:txBody>
          <a:bodyPr wrap="square">
            <a:spAutoFit/>
          </a:bodyPr>
          <a:lstStyle/>
          <a:p>
            <a:pPr algn="ctr">
              <a:spcAft>
                <a:spcPts val="600"/>
              </a:spcAft>
            </a:pPr>
            <a:r>
              <a:rPr lang="en-US" sz="1600" dirty="0">
                <a:solidFill>
                  <a:prstClr val="black"/>
                </a:solidFill>
              </a:rPr>
              <a:t>Ryrie, C. C. (1995). Dispensationalism (Rev. and expanded., p. 63). Chicago: Moody Publishers.</a:t>
            </a:r>
          </a:p>
        </p:txBody>
      </p:sp>
      <p:pic>
        <p:nvPicPr>
          <p:cNvPr id="3" name="Picture 2">
            <a:extLst>
              <a:ext uri="{FF2B5EF4-FFF2-40B4-BE49-F238E27FC236}">
                <a16:creationId xmlns:a16="http://schemas.microsoft.com/office/drawing/2014/main" id="{2B4C8696-F734-2FB9-E8BD-0260025A2B2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657600" y="3488630"/>
            <a:ext cx="48768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27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6673B-BD19-4E5E-A351-B4056EAA6F58}"/>
              </a:ext>
            </a:extLst>
          </p:cNvPr>
          <p:cNvSpPr/>
          <p:nvPr/>
        </p:nvSpPr>
        <p:spPr>
          <a:xfrm>
            <a:off x="600075" y="1130906"/>
            <a:ext cx="11010900" cy="3970318"/>
          </a:xfrm>
          <a:prstGeom prst="rect">
            <a:avLst/>
          </a:prstGeom>
        </p:spPr>
        <p:txBody>
          <a:bodyPr wrap="square">
            <a:spAutoFit/>
          </a:bodyPr>
          <a:lstStyle/>
          <a:p>
            <a:pPr algn="just">
              <a:spcAft>
                <a:spcPts val="600"/>
              </a:spcAft>
            </a:pPr>
            <a:r>
              <a:rPr lang="en-US" sz="2800" dirty="0"/>
              <a:t>The people were responsible to keep </a:t>
            </a:r>
            <a:r>
              <a:rPr lang="en-US" sz="2800" b="1" i="1" u="sng" dirty="0">
                <a:solidFill>
                  <a:srgbClr val="0000CC"/>
                </a:solidFill>
              </a:rPr>
              <a:t>all</a:t>
            </a:r>
            <a:r>
              <a:rPr lang="en-US" sz="2800" dirty="0"/>
              <a:t> the Law (James 2:10), but they failed (Rom. 10:1–3). As a result,...The ten tribes were carried into Assyrian captivity; the two tribes [Judah &amp; Benjamin] were carried into Babylonian captivity; and later, because of their rejection of Jesus of Nazareth, the people were dispersed into all the world (Matt. 23:37–39)... [their] promises of a glorious future </a:t>
            </a:r>
            <a:r>
              <a:rPr lang="en-US" sz="2800" b="1" i="1" u="sng" dirty="0">
                <a:solidFill>
                  <a:srgbClr val="0000CC"/>
                </a:solidFill>
              </a:rPr>
              <a:t>are guaranteed secure by the Abrahamic promises</a:t>
            </a:r>
            <a:r>
              <a:rPr lang="en-US" sz="2800" dirty="0"/>
              <a:t>,…(Gal. 3:3–25). We are also told clearly in the New Testament (Rom. 3:20) that the law was not a means of justification but of condemnation. . . .</a:t>
            </a:r>
          </a:p>
        </p:txBody>
      </p:sp>
      <p:sp>
        <p:nvSpPr>
          <p:cNvPr id="6" name="Title 1">
            <a:extLst>
              <a:ext uri="{FF2B5EF4-FFF2-40B4-BE49-F238E27FC236}">
                <a16:creationId xmlns:a16="http://schemas.microsoft.com/office/drawing/2014/main" id="{D58B14C8-B7A3-735A-BC5A-AC4130C34FF8}"/>
              </a:ext>
            </a:extLst>
          </p:cNvPr>
          <p:cNvSpPr txBox="1">
            <a:spLocks/>
          </p:cNvSpPr>
          <p:nvPr/>
        </p:nvSpPr>
        <p:spPr>
          <a:xfrm>
            <a:off x="1095059" y="190869"/>
            <a:ext cx="1000188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5"/>
            </a:pPr>
            <a:r>
              <a:rPr lang="en-US" sz="3600" b="1" dirty="0">
                <a:latin typeface="+mn-lt"/>
              </a:rPr>
              <a:t>Law </a:t>
            </a:r>
            <a:r>
              <a:rPr lang="en-US" sz="3600" b="1" dirty="0">
                <a:solidFill>
                  <a:srgbClr val="0000CC"/>
                </a:solidFill>
                <a:latin typeface="+mn-lt"/>
              </a:rPr>
              <a:t>(Ex. 19:1 – Acts 1:26)</a:t>
            </a:r>
          </a:p>
        </p:txBody>
      </p:sp>
      <p:pic>
        <p:nvPicPr>
          <p:cNvPr id="3" name="Picture 2">
            <a:extLst>
              <a:ext uri="{FF2B5EF4-FFF2-40B4-BE49-F238E27FC236}">
                <a16:creationId xmlns:a16="http://schemas.microsoft.com/office/drawing/2014/main" id="{F3F4A650-EE2B-72BD-7C59-8DA659B29E40}"/>
              </a:ext>
            </a:extLst>
          </p:cNvPr>
          <p:cNvPicPr>
            <a:picLocks noChangeAspect="1"/>
          </p:cNvPicPr>
          <p:nvPr/>
        </p:nvPicPr>
        <p:blipFill>
          <a:blip r:embed="rId2"/>
          <a:stretch>
            <a:fillRect/>
          </a:stretch>
        </p:blipFill>
        <p:spPr>
          <a:xfrm>
            <a:off x="4277678" y="4592895"/>
            <a:ext cx="3636645" cy="2103120"/>
          </a:xfrm>
          <a:prstGeom prst="rect">
            <a:avLst/>
          </a:prstGeom>
        </p:spPr>
      </p:pic>
    </p:spTree>
    <p:extLst>
      <p:ext uri="{BB962C8B-B14F-4D97-AF65-F5344CB8AC3E}">
        <p14:creationId xmlns:p14="http://schemas.microsoft.com/office/powerpoint/2010/main" val="410784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1850497" y="1390931"/>
          <a:ext cx="8491007" cy="534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322F033-A078-4ED1-920F-77DCA805378C}"/>
              </a:ext>
            </a:extLst>
          </p:cNvPr>
          <p:cNvSpPr txBox="1"/>
          <p:nvPr/>
        </p:nvSpPr>
        <p:spPr>
          <a:xfrm>
            <a:off x="2425583" y="844053"/>
            <a:ext cx="73408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Mosaic Covenant (Exodus 20:1 – </a:t>
            </a:r>
            <a:r>
              <a:rPr kumimoji="0" lang="fr-FR" sz="28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mn-cs"/>
              </a:rPr>
              <a:t>Deut</a:t>
            </a:r>
            <a:r>
              <a:rPr kumimoji="0" lang="fr-FR"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28:68)</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7" name="Title 1">
            <a:extLst>
              <a:ext uri="{FF2B5EF4-FFF2-40B4-BE49-F238E27FC236}">
                <a16:creationId xmlns:a16="http://schemas.microsoft.com/office/drawing/2014/main" id="{A49B0F05-8048-4B31-A63C-623A6FB1E64F}"/>
              </a:ext>
            </a:extLst>
          </p:cNvPr>
          <p:cNvSpPr txBox="1">
            <a:spLocks/>
          </p:cNvSpPr>
          <p:nvPr/>
        </p:nvSpPr>
        <p:spPr>
          <a:xfrm>
            <a:off x="2667000" y="199414"/>
            <a:ext cx="6858000" cy="6209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The Biblical Covenants</a:t>
            </a:r>
          </a:p>
        </p:txBody>
      </p:sp>
    </p:spTree>
    <p:extLst>
      <p:ext uri="{BB962C8B-B14F-4D97-AF65-F5344CB8AC3E}">
        <p14:creationId xmlns:p14="http://schemas.microsoft.com/office/powerpoint/2010/main" val="43372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99932C5-DF5B-46BE-8ED9-31215E796B3A}"/>
              </a:ext>
            </a:extLst>
          </p:cNvPr>
          <p:cNvGraphicFramePr/>
          <p:nvPr>
            <p:extLst>
              <p:ext uri="{D42A27DB-BD31-4B8C-83A1-F6EECF244321}">
                <p14:modId xmlns:p14="http://schemas.microsoft.com/office/powerpoint/2010/main" val="481259206"/>
              </p:ext>
            </p:extLst>
          </p:nvPr>
        </p:nvGraphicFramePr>
        <p:xfrm>
          <a:off x="628021" y="970023"/>
          <a:ext cx="10963904" cy="5745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8110C105-48E3-3A81-3029-764AE2874E9F}"/>
              </a:ext>
            </a:extLst>
          </p:cNvPr>
          <p:cNvSpPr txBox="1">
            <a:spLocks/>
          </p:cNvSpPr>
          <p:nvPr/>
        </p:nvSpPr>
        <p:spPr>
          <a:xfrm>
            <a:off x="1095059" y="190869"/>
            <a:ext cx="1000188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5"/>
            </a:pPr>
            <a:r>
              <a:rPr lang="en-US" sz="3600" b="1" dirty="0">
                <a:latin typeface="+mn-lt"/>
              </a:rPr>
              <a:t>Law </a:t>
            </a:r>
            <a:r>
              <a:rPr lang="en-US" sz="3600" b="1" dirty="0">
                <a:solidFill>
                  <a:srgbClr val="0000CC"/>
                </a:solidFill>
                <a:latin typeface="+mn-lt"/>
              </a:rPr>
              <a:t>(Ex. 19:1 – Acts 1:26)</a:t>
            </a:r>
          </a:p>
        </p:txBody>
      </p:sp>
    </p:spTree>
    <p:extLst>
      <p:ext uri="{BB962C8B-B14F-4D97-AF65-F5344CB8AC3E}">
        <p14:creationId xmlns:p14="http://schemas.microsoft.com/office/powerpoint/2010/main" val="242818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8AD4DB-F214-43E1-86E9-416AD436C3F6}"/>
              </a:ext>
            </a:extLst>
          </p:cNvPr>
          <p:cNvPicPr>
            <a:picLocks noChangeAspect="1"/>
          </p:cNvPicPr>
          <p:nvPr/>
        </p:nvPicPr>
        <p:blipFill>
          <a:blip r:embed="rId3"/>
          <a:stretch>
            <a:fillRect/>
          </a:stretch>
        </p:blipFill>
        <p:spPr>
          <a:xfrm>
            <a:off x="3389142" y="1054402"/>
            <a:ext cx="5413717" cy="4749196"/>
          </a:xfrm>
          <a:prstGeom prst="rect">
            <a:avLst/>
          </a:prstGeom>
        </p:spPr>
      </p:pic>
    </p:spTree>
    <p:extLst>
      <p:ext uri="{BB962C8B-B14F-4D97-AF65-F5344CB8AC3E}">
        <p14:creationId xmlns:p14="http://schemas.microsoft.com/office/powerpoint/2010/main" val="2550209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428" y="1161553"/>
            <a:ext cx="6858000" cy="757712"/>
          </a:xfrm>
        </p:spPr>
        <p:txBody>
          <a:bodyPr anchor="ctr">
            <a:normAutofit fontScale="90000"/>
          </a:bodyPr>
          <a:lstStyle/>
          <a:p>
            <a:r>
              <a:rPr lang="en-US" b="1" dirty="0"/>
              <a:t>Biblical Dispensationalism</a:t>
            </a:r>
          </a:p>
        </p:txBody>
      </p:sp>
      <p:sp>
        <p:nvSpPr>
          <p:cNvPr id="3" name="Subtitle 2"/>
          <p:cNvSpPr>
            <a:spLocks noGrp="1"/>
          </p:cNvSpPr>
          <p:nvPr>
            <p:ph type="subTitle" idx="1"/>
          </p:nvPr>
        </p:nvSpPr>
        <p:spPr>
          <a:xfrm>
            <a:off x="628649" y="2288321"/>
            <a:ext cx="10972801" cy="1470880"/>
          </a:xfrm>
        </p:spPr>
        <p:txBody>
          <a:bodyPr anchor="ctr">
            <a:noAutofit/>
          </a:bodyPr>
          <a:lstStyle/>
          <a:p>
            <a:pPr>
              <a:lnSpc>
                <a:spcPct val="100000"/>
              </a:lnSpc>
              <a:spcBef>
                <a:spcPts val="0"/>
              </a:spcBef>
            </a:pPr>
            <a:r>
              <a:rPr lang="en-US" sz="3200" b="1" dirty="0"/>
              <a:t>Session 15 - The Dispensations</a:t>
            </a:r>
          </a:p>
          <a:p>
            <a:pPr>
              <a:lnSpc>
                <a:spcPct val="100000"/>
              </a:lnSpc>
              <a:spcBef>
                <a:spcPts val="0"/>
              </a:spcBef>
            </a:pPr>
            <a:r>
              <a:rPr lang="en-US" sz="3200" b="1" dirty="0">
                <a:solidFill>
                  <a:srgbClr val="0000CC"/>
                </a:solidFill>
              </a:rPr>
              <a:t>Church Age – Grace</a:t>
            </a:r>
          </a:p>
        </p:txBody>
      </p:sp>
      <p:pic>
        <p:nvPicPr>
          <p:cNvPr id="6" name="Picture 5"/>
          <p:cNvPicPr>
            <a:picLocks noChangeAspect="1"/>
          </p:cNvPicPr>
          <p:nvPr/>
        </p:nvPicPr>
        <p:blipFill>
          <a:blip r:embed="rId3"/>
          <a:stretch>
            <a:fillRect/>
          </a:stretch>
        </p:blipFill>
        <p:spPr>
          <a:xfrm>
            <a:off x="628649" y="4105385"/>
            <a:ext cx="10972801" cy="1645920"/>
          </a:xfrm>
          <a:prstGeom prst="rect">
            <a:avLst/>
          </a:prstGeom>
        </p:spPr>
      </p:pic>
      <p:sp>
        <p:nvSpPr>
          <p:cNvPr id="4" name="Arrow: Up 3">
            <a:extLst>
              <a:ext uri="{FF2B5EF4-FFF2-40B4-BE49-F238E27FC236}">
                <a16:creationId xmlns:a16="http://schemas.microsoft.com/office/drawing/2014/main" id="{840930D0-C18E-E380-425F-53ACD90D78E6}"/>
              </a:ext>
            </a:extLst>
          </p:cNvPr>
          <p:cNvSpPr/>
          <p:nvPr/>
        </p:nvSpPr>
        <p:spPr>
          <a:xfrm>
            <a:off x="8692388" y="5751305"/>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54A8B21-E78C-C0A6-2DB0-5168D4317675}"/>
              </a:ext>
            </a:extLst>
          </p:cNvPr>
          <p:cNvSpPr/>
          <p:nvPr/>
        </p:nvSpPr>
        <p:spPr>
          <a:xfrm>
            <a:off x="9555993" y="5768233"/>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D3E7D0-9C90-4E37-A21E-8009E4F08E16}"/>
              </a:ext>
            </a:extLst>
          </p:cNvPr>
          <p:cNvSpPr txBox="1">
            <a:spLocks/>
          </p:cNvSpPr>
          <p:nvPr/>
        </p:nvSpPr>
        <p:spPr>
          <a:xfrm>
            <a:off x="606175" y="199414"/>
            <a:ext cx="10962526" cy="139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The Story of the Bible:</a:t>
            </a:r>
          </a:p>
          <a:p>
            <a:pPr algn="ctr"/>
            <a:r>
              <a:rPr lang="en-US" sz="3600" b="1" dirty="0">
                <a:latin typeface="+mn-lt"/>
              </a:rPr>
              <a:t>From a Garden to a City, </a:t>
            </a:r>
            <a:r>
              <a:rPr lang="en-US" sz="3600" b="1" i="1" u="sng" dirty="0">
                <a:solidFill>
                  <a:srgbClr val="0000CC"/>
                </a:solidFill>
                <a:latin typeface="+mn-lt"/>
                <a:ea typeface="+mn-ea"/>
                <a:cs typeface="+mn-cs"/>
              </a:rPr>
              <a:t>and Beyond!</a:t>
            </a:r>
          </a:p>
        </p:txBody>
      </p:sp>
      <p:pic>
        <p:nvPicPr>
          <p:cNvPr id="2" name="Picture 1">
            <a:extLst>
              <a:ext uri="{FF2B5EF4-FFF2-40B4-BE49-F238E27FC236}">
                <a16:creationId xmlns:a16="http://schemas.microsoft.com/office/drawing/2014/main" id="{44784635-874E-457F-B55F-4DB6859C99E6}"/>
              </a:ext>
            </a:extLst>
          </p:cNvPr>
          <p:cNvPicPr>
            <a:picLocks noChangeAspect="1"/>
          </p:cNvPicPr>
          <p:nvPr/>
        </p:nvPicPr>
        <p:blipFill>
          <a:blip r:embed="rId3"/>
          <a:stretch>
            <a:fillRect/>
          </a:stretch>
        </p:blipFill>
        <p:spPr>
          <a:xfrm>
            <a:off x="2524125" y="1617957"/>
            <a:ext cx="7143750" cy="4762500"/>
          </a:xfrm>
          <a:prstGeom prst="rect">
            <a:avLst/>
          </a:prstGeom>
        </p:spPr>
      </p:pic>
    </p:spTree>
    <p:extLst>
      <p:ext uri="{BB962C8B-B14F-4D97-AF65-F5344CB8AC3E}">
        <p14:creationId xmlns:p14="http://schemas.microsoft.com/office/powerpoint/2010/main" val="4281932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20" y="1367330"/>
            <a:ext cx="5511151"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a:t>
            </a:r>
            <a:r>
              <a:rPr lang="en-US" sz="2800" dirty="0">
                <a:solidFill>
                  <a:srgbClr val="0000CC"/>
                </a:solidFill>
              </a:rPr>
              <a:t>Government</a:t>
            </a:r>
            <a:r>
              <a:rPr lang="en-US" sz="2800" dirty="0"/>
              <a: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b="1" u="sng" dirty="0"/>
              <a:t>Church Age / </a:t>
            </a:r>
            <a:r>
              <a:rPr lang="en-US" sz="2800" b="1" u="sng" dirty="0">
                <a:solidFill>
                  <a:srgbClr val="0000CC"/>
                </a:solidFill>
              </a:rPr>
              <a:t>Grace</a:t>
            </a:r>
          </a:p>
          <a:p>
            <a:pPr marL="0" lvl="2" algn="l">
              <a:lnSpc>
                <a:spcPct val="100000"/>
              </a:lnSpc>
              <a:spcBef>
                <a:spcPts val="0"/>
              </a:spcBef>
              <a:spcAft>
                <a:spcPts val="1200"/>
              </a:spcAft>
            </a:pPr>
            <a:r>
              <a:rPr lang="en-US" sz="2800" b="1" dirty="0"/>
              <a:t>***</a:t>
            </a:r>
            <a:r>
              <a:rPr lang="en-US" sz="2800" b="1" u="sng" dirty="0"/>
              <a:t>The Tribulation</a:t>
            </a:r>
            <a:r>
              <a:rPr lang="en-US" sz="2800" b="1" dirty="0"/>
              <a:t>***</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9"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5"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9"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61"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61"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788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006" y="1093625"/>
            <a:ext cx="2351314" cy="5486400"/>
          </a:xfrm>
          <a:prstGeom prst="rect">
            <a:avLst/>
          </a:prstGeom>
        </p:spPr>
      </p:pic>
      <p:pic>
        <p:nvPicPr>
          <p:cNvPr id="5" name="Picture 4">
            <a:extLst>
              <a:ext uri="{FF2B5EF4-FFF2-40B4-BE49-F238E27FC236}">
                <a16:creationId xmlns:a16="http://schemas.microsoft.com/office/drawing/2014/main" id="{C011B330-CB32-1944-8EC7-2C46C04DCD32}"/>
              </a:ext>
            </a:extLst>
          </p:cNvPr>
          <p:cNvPicPr>
            <a:picLocks noChangeAspect="1"/>
          </p:cNvPicPr>
          <p:nvPr/>
        </p:nvPicPr>
        <p:blipFill>
          <a:blip r:embed="rId3"/>
          <a:stretch>
            <a:fillRect/>
          </a:stretch>
        </p:blipFill>
        <p:spPr>
          <a:xfrm>
            <a:off x="3241870" y="1093149"/>
            <a:ext cx="8320124" cy="5486876"/>
          </a:xfrm>
          <a:prstGeom prst="rect">
            <a:avLst/>
          </a:prstGeom>
        </p:spPr>
      </p:pic>
    </p:spTree>
    <p:extLst>
      <p:ext uri="{BB962C8B-B14F-4D97-AF65-F5344CB8AC3E}">
        <p14:creationId xmlns:p14="http://schemas.microsoft.com/office/powerpoint/2010/main" val="2813543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03411" y="1070040"/>
            <a:ext cx="10972800" cy="4047262"/>
          </a:xfrm>
          <a:prstGeom prst="rect">
            <a:avLst/>
          </a:prstGeom>
        </p:spPr>
        <p:txBody>
          <a:bodyPr wrap="square">
            <a:spAutoFit/>
          </a:bodyPr>
          <a:lstStyle/>
          <a:p>
            <a:pPr marL="233363" indent="-233363" algn="just">
              <a:spcAft>
                <a:spcPts val="600"/>
              </a:spcAft>
              <a:buFont typeface="Arial" panose="020B0604020202020204" pitchFamily="34" charset="0"/>
              <a:buChar char="•"/>
            </a:pPr>
            <a:r>
              <a:rPr lang="en-US" sz="2800" b="1" u="sng" dirty="0">
                <a:solidFill>
                  <a:srgbClr val="0000CC"/>
                </a:solidFill>
              </a:rPr>
              <a:t>The church age began on the Day of Pentecost (Acts 2)</a:t>
            </a:r>
            <a:r>
              <a:rPr lang="en-US" sz="2800" dirty="0"/>
              <a:t>. The rule of life for the church is grace. All aspects of life are to spring forth from grace for the church age believer and the extent of God's grace is expanded to all peoples through the worldwide offer of the gospel. This does not mean that there was no grace before the events of Acts 2, rather that this is a time in which God magnifies His grace through the global preaching of the gospel to all mankind. </a:t>
            </a:r>
          </a:p>
          <a:p>
            <a:pPr marL="233363" indent="-233363" algn="just">
              <a:spcAft>
                <a:spcPts val="600"/>
              </a:spcAft>
              <a:buFont typeface="Arial" panose="020B0604020202020204" pitchFamily="34" charset="0"/>
              <a:buChar char="•"/>
            </a:pPr>
            <a:r>
              <a:rPr lang="en-US" sz="2800" dirty="0"/>
              <a:t>Man's responsibility during the current age is to accept the gift of Christ's righteousness which is freely offered to all mankind (Rom. 5:15-18). </a:t>
            </a:r>
            <a:endParaRPr lang="en-US" sz="2800" b="1" dirty="0"/>
          </a:p>
        </p:txBody>
      </p:sp>
      <p:sp>
        <p:nvSpPr>
          <p:cNvPr id="6" name="Title 1">
            <a:extLst>
              <a:ext uri="{FF2B5EF4-FFF2-40B4-BE49-F238E27FC236}">
                <a16:creationId xmlns:a16="http://schemas.microsoft.com/office/drawing/2014/main" id="{743137BD-6104-4391-85FB-38CD872C17ED}"/>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Rectangle 2">
            <a:extLst>
              <a:ext uri="{FF2B5EF4-FFF2-40B4-BE49-F238E27FC236}">
                <a16:creationId xmlns:a16="http://schemas.microsoft.com/office/drawing/2014/main" id="{AAD868E7-3F7F-A6E0-7B51-FCE3723AF47D}"/>
              </a:ext>
            </a:extLst>
          </p:cNvPr>
          <p:cNvSpPr/>
          <p:nvPr/>
        </p:nvSpPr>
        <p:spPr>
          <a:xfrm>
            <a:off x="1652128" y="6349019"/>
            <a:ext cx="8887744"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2243100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17336" y="1070043"/>
            <a:ext cx="10972800" cy="1892826"/>
          </a:xfrm>
          <a:prstGeom prst="rect">
            <a:avLst/>
          </a:prstGeom>
        </p:spPr>
        <p:txBody>
          <a:bodyPr wrap="square">
            <a:spAutoFit/>
          </a:bodyPr>
          <a:lstStyle/>
          <a:p>
            <a:pPr marL="233363" indent="-233363" algn="just">
              <a:spcAft>
                <a:spcPts val="600"/>
              </a:spcAft>
              <a:buFont typeface="Arial" panose="020B0604020202020204" pitchFamily="34" charset="0"/>
              <a:buChar char="•"/>
            </a:pPr>
            <a:r>
              <a:rPr lang="en-US" sz="2800" b="1" u="sng" dirty="0">
                <a:solidFill>
                  <a:srgbClr val="0000CC"/>
                </a:solidFill>
              </a:rPr>
              <a:t>The Church Age ends</a:t>
            </a:r>
            <a:r>
              <a:rPr lang="en-US" sz="2800" b="1" dirty="0">
                <a:solidFill>
                  <a:srgbClr val="0000CC"/>
                </a:solidFill>
              </a:rPr>
              <a:t> </a:t>
            </a:r>
            <a:r>
              <a:rPr lang="en-US" sz="2800" b="1" dirty="0"/>
              <a:t>with the Rapture of the church </a:t>
            </a:r>
            <a:r>
              <a:rPr lang="en-US" sz="2800" dirty="0"/>
              <a:t>when the last member of the Body of Christ comes to faith in Jesus as their Messiah. </a:t>
            </a:r>
          </a:p>
          <a:p>
            <a:pPr marL="233363" indent="-233363" algn="just">
              <a:spcAft>
                <a:spcPts val="600"/>
              </a:spcAft>
              <a:buFont typeface="Arial" panose="020B0604020202020204" pitchFamily="34" charset="0"/>
              <a:buChar char="•"/>
            </a:pPr>
            <a:r>
              <a:rPr lang="en-US" sz="2800" b="1" u="sng" dirty="0">
                <a:solidFill>
                  <a:srgbClr val="0000CC"/>
                </a:solidFill>
              </a:rPr>
              <a:t>The Grace Dispensation ends</a:t>
            </a:r>
            <a:r>
              <a:rPr lang="en-US" sz="2800" b="1" dirty="0">
                <a:solidFill>
                  <a:srgbClr val="0000CC"/>
                </a:solidFill>
              </a:rPr>
              <a:t> </a:t>
            </a:r>
            <a:r>
              <a:rPr lang="en-US" sz="2800" b="1" dirty="0"/>
              <a:t>in the judgment of the tribulation upon a Christ-rejecting world.</a:t>
            </a:r>
          </a:p>
        </p:txBody>
      </p:sp>
      <p:sp>
        <p:nvSpPr>
          <p:cNvPr id="5" name="Rectangle 4">
            <a:extLst>
              <a:ext uri="{FF2B5EF4-FFF2-40B4-BE49-F238E27FC236}">
                <a16:creationId xmlns:a16="http://schemas.microsoft.com/office/drawing/2014/main" id="{ACA94E26-768F-43FB-AC62-02CCA4FAD2EF}"/>
              </a:ext>
            </a:extLst>
          </p:cNvPr>
          <p:cNvSpPr/>
          <p:nvPr/>
        </p:nvSpPr>
        <p:spPr>
          <a:xfrm>
            <a:off x="1652128" y="6349019"/>
            <a:ext cx="8887744" cy="369332"/>
          </a:xfrm>
          <a:prstGeom prst="rect">
            <a:avLst/>
          </a:prstGeom>
        </p:spPr>
        <p:txBody>
          <a:bodyPr wrap="square">
            <a:spAutoFit/>
          </a:bodyPr>
          <a:lstStyle/>
          <a:p>
            <a:r>
              <a:rPr lang="en-US" dirty="0"/>
              <a:t>https://www.pre-trib.org/dr-thomas-ice/message/covenants-and-dispensations-part-10/read</a:t>
            </a:r>
          </a:p>
        </p:txBody>
      </p:sp>
      <p:sp>
        <p:nvSpPr>
          <p:cNvPr id="6" name="Title 1">
            <a:extLst>
              <a:ext uri="{FF2B5EF4-FFF2-40B4-BE49-F238E27FC236}">
                <a16:creationId xmlns:a16="http://schemas.microsoft.com/office/drawing/2014/main" id="{743137BD-6104-4391-85FB-38CD872C17ED}"/>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3" name="Picture 2">
            <a:extLst>
              <a:ext uri="{FF2B5EF4-FFF2-40B4-BE49-F238E27FC236}">
                <a16:creationId xmlns:a16="http://schemas.microsoft.com/office/drawing/2014/main" id="{E7C2C6FE-3912-FEA0-41C0-9633BAC6F96B}"/>
              </a:ext>
            </a:extLst>
          </p:cNvPr>
          <p:cNvPicPr>
            <a:picLocks noChangeAspect="1"/>
          </p:cNvPicPr>
          <p:nvPr/>
        </p:nvPicPr>
        <p:blipFill>
          <a:blip r:embed="rId2"/>
          <a:stretch>
            <a:fillRect/>
          </a:stretch>
        </p:blipFill>
        <p:spPr>
          <a:xfrm>
            <a:off x="3669030" y="2861185"/>
            <a:ext cx="4853940" cy="3200400"/>
          </a:xfrm>
          <a:prstGeom prst="rect">
            <a:avLst/>
          </a:prstGeom>
        </p:spPr>
      </p:pic>
    </p:spTree>
    <p:extLst>
      <p:ext uri="{BB962C8B-B14F-4D97-AF65-F5344CB8AC3E}">
        <p14:creationId xmlns:p14="http://schemas.microsoft.com/office/powerpoint/2010/main" val="390437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594128" y="1070043"/>
            <a:ext cx="10972800" cy="4401205"/>
          </a:xfrm>
          <a:prstGeom prst="rect">
            <a:avLst/>
          </a:prstGeom>
        </p:spPr>
        <p:txBody>
          <a:bodyPr wrap="square">
            <a:spAutoFit/>
          </a:bodyPr>
          <a:lstStyle/>
          <a:p>
            <a:pPr algn="just">
              <a:spcAft>
                <a:spcPts val="600"/>
              </a:spcAft>
            </a:pPr>
            <a:r>
              <a:rPr lang="en-US" sz="2800" dirty="0"/>
              <a:t>The apostle Paul was principally, though not exclusively, the agent of the revelation of the grace of God for this dispensation. Christ Himself brought the grace of God to mankind in His incarnation (Titus 2:11), but </a:t>
            </a:r>
            <a:r>
              <a:rPr lang="en-US" sz="2800" b="1" u="sng" dirty="0">
                <a:solidFill>
                  <a:srgbClr val="0000CC"/>
                </a:solidFill>
              </a:rPr>
              <a:t>Paul was the one who expounded it</a:t>
            </a:r>
            <a:r>
              <a:rPr lang="en-US" sz="2800" dirty="0"/>
              <a:t>. To be sure, the dispensationalist does not say that there was no grace ever displayed before the coming of Christ (any more than he says there is no law after His coming), but the Scriptures do say that His coming displayed the grace of God in such brightness that all previous displays could be considered as nothing. </a:t>
            </a:r>
            <a:r>
              <a:rPr lang="en-US" sz="2800" b="1" u="sng" dirty="0">
                <a:solidFill>
                  <a:srgbClr val="0000CC"/>
                </a:solidFill>
              </a:rPr>
              <a:t>Under Grace the responsibility on man is to accept the gift of righteousness that God freely offers to all</a:t>
            </a:r>
            <a:r>
              <a:rPr lang="en-US" sz="2800" dirty="0"/>
              <a:t> (Rom. 5:15–18).</a:t>
            </a:r>
          </a:p>
        </p:txBody>
      </p:sp>
      <p:sp>
        <p:nvSpPr>
          <p:cNvPr id="5" name="Title 1">
            <a:extLst>
              <a:ext uri="{FF2B5EF4-FFF2-40B4-BE49-F238E27FC236}">
                <a16:creationId xmlns:a16="http://schemas.microsoft.com/office/drawing/2014/main" id="{EE4527C8-FE1A-478E-A644-3705B699EDB4}"/>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Rectangle 2">
            <a:extLst>
              <a:ext uri="{FF2B5EF4-FFF2-40B4-BE49-F238E27FC236}">
                <a16:creationId xmlns:a16="http://schemas.microsoft.com/office/drawing/2014/main" id="{01D6352E-A57C-705B-76BF-5895B6EDBCD0}"/>
              </a:ext>
            </a:extLst>
          </p:cNvPr>
          <p:cNvSpPr/>
          <p:nvPr/>
        </p:nvSpPr>
        <p:spPr>
          <a:xfrm>
            <a:off x="1652128" y="6349019"/>
            <a:ext cx="8887744"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427198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08053" y="1070040"/>
            <a:ext cx="10968158" cy="4862870"/>
          </a:xfrm>
          <a:prstGeom prst="rect">
            <a:avLst/>
          </a:prstGeom>
        </p:spPr>
        <p:txBody>
          <a:bodyPr wrap="square">
            <a:spAutoFit/>
          </a:bodyPr>
          <a:lstStyle/>
          <a:p>
            <a:pPr algn="just">
              <a:spcAft>
                <a:spcPts val="1200"/>
              </a:spcAft>
            </a:pPr>
            <a:r>
              <a:rPr lang="en-US" sz="2800" dirty="0"/>
              <a:t>There are two aspects of the grace of God in this economy: </a:t>
            </a:r>
          </a:p>
          <a:p>
            <a:pPr marL="971550" lvl="1" indent="-514350" algn="just">
              <a:spcAft>
                <a:spcPts val="1200"/>
              </a:spcAft>
              <a:buAutoNum type="arabicParenBoth"/>
            </a:pPr>
            <a:r>
              <a:rPr lang="en-US" sz="2800" dirty="0"/>
              <a:t>the blessing [the gift of righteousness] is </a:t>
            </a:r>
            <a:r>
              <a:rPr lang="en-US" sz="2800" b="1" dirty="0">
                <a:solidFill>
                  <a:srgbClr val="0000CC"/>
                </a:solidFill>
              </a:rPr>
              <a:t>entirely of grace </a:t>
            </a:r>
            <a:r>
              <a:rPr lang="en-US" sz="2800" dirty="0"/>
              <a:t>and</a:t>
            </a:r>
          </a:p>
          <a:p>
            <a:pPr marL="971550" lvl="1" indent="-514350" algn="just">
              <a:spcAft>
                <a:spcPts val="1200"/>
              </a:spcAft>
              <a:buAutoNum type="arabicParenBoth"/>
            </a:pPr>
            <a:r>
              <a:rPr lang="en-US" sz="2800" dirty="0"/>
              <a:t>that </a:t>
            </a:r>
            <a:r>
              <a:rPr lang="en-US" sz="2800" b="1" dirty="0">
                <a:solidFill>
                  <a:srgbClr val="0000CC"/>
                </a:solidFill>
              </a:rPr>
              <a:t>grace is for all</a:t>
            </a:r>
            <a:r>
              <a:rPr lang="en-US" sz="2800" dirty="0"/>
              <a:t>. </a:t>
            </a:r>
          </a:p>
          <a:p>
            <a:pPr marL="0" lvl="1" algn="just">
              <a:spcAft>
                <a:spcPts val="1200"/>
              </a:spcAft>
            </a:pPr>
            <a:r>
              <a:rPr lang="en-US" sz="2800" dirty="0"/>
              <a:t>God is no longer dealing with just one nation as a sample but with all mankind. The vast majority have rejected Him and as a result will be judged. </a:t>
            </a:r>
            <a:r>
              <a:rPr lang="en-US" sz="2800" b="1" u="sng" dirty="0">
                <a:solidFill>
                  <a:srgbClr val="0000CC"/>
                </a:solidFill>
              </a:rPr>
              <a:t>The dispensation will end at the Second Coming of Christ </a:t>
            </a:r>
            <a:r>
              <a:rPr lang="en-US" sz="2800" dirty="0"/>
              <a:t>since, as suggested, the tribulation period itself is not a separate dispensation but is the judgment on those living persons who are Christ rejecters at the end of this present dispensation. The Scripture involved is </a:t>
            </a:r>
            <a:r>
              <a:rPr lang="en-US" sz="2800" b="1" dirty="0">
                <a:solidFill>
                  <a:srgbClr val="0000CC"/>
                </a:solidFill>
              </a:rPr>
              <a:t>Acts 2:1 </a:t>
            </a:r>
            <a:r>
              <a:rPr lang="en-US" sz="2800" dirty="0"/>
              <a:t>to</a:t>
            </a:r>
            <a:r>
              <a:rPr lang="en-US" sz="2800" b="1" dirty="0">
                <a:solidFill>
                  <a:srgbClr val="0000CC"/>
                </a:solidFill>
              </a:rPr>
              <a:t> Revelation 19:21</a:t>
            </a:r>
            <a:r>
              <a:rPr lang="en-US" sz="2800" dirty="0"/>
              <a:t>.</a:t>
            </a:r>
          </a:p>
        </p:txBody>
      </p:sp>
      <p:sp>
        <p:nvSpPr>
          <p:cNvPr id="5" name="Title 1">
            <a:extLst>
              <a:ext uri="{FF2B5EF4-FFF2-40B4-BE49-F238E27FC236}">
                <a16:creationId xmlns:a16="http://schemas.microsoft.com/office/drawing/2014/main" id="{35F83DD6-6E72-4A20-BCE7-62A7481002EC}"/>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4" name="Rectangle 3">
            <a:extLst>
              <a:ext uri="{FF2B5EF4-FFF2-40B4-BE49-F238E27FC236}">
                <a16:creationId xmlns:a16="http://schemas.microsoft.com/office/drawing/2014/main" id="{D2550DEB-63DC-48D2-A0F2-A195B146FC95}"/>
              </a:ext>
            </a:extLst>
          </p:cNvPr>
          <p:cNvSpPr/>
          <p:nvPr/>
        </p:nvSpPr>
        <p:spPr>
          <a:xfrm>
            <a:off x="1672046" y="6443228"/>
            <a:ext cx="8847908" cy="338554"/>
          </a:xfrm>
          <a:prstGeom prst="rect">
            <a:avLst/>
          </a:prstGeom>
        </p:spPr>
        <p:txBody>
          <a:bodyPr wrap="square">
            <a:spAutoFit/>
          </a:bodyPr>
          <a:lstStyle/>
          <a:p>
            <a:pPr algn="ctr">
              <a:spcAft>
                <a:spcPts val="600"/>
              </a:spcAft>
            </a:pPr>
            <a:r>
              <a:rPr lang="en-US" sz="1600" dirty="0">
                <a:solidFill>
                  <a:prstClr val="black"/>
                </a:solidFill>
              </a:rPr>
              <a:t>Ryrie, C. C. (1995). Dispensationalism (Rev. and expanded., p. 64). Chicago: Moody Publishers.</a:t>
            </a:r>
          </a:p>
        </p:txBody>
      </p:sp>
    </p:spTree>
    <p:extLst>
      <p:ext uri="{BB962C8B-B14F-4D97-AF65-F5344CB8AC3E}">
        <p14:creationId xmlns:p14="http://schemas.microsoft.com/office/powerpoint/2010/main" val="1972019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D235771-F347-4C46-8996-206487AAF82B}"/>
              </a:ext>
            </a:extLst>
          </p:cNvPr>
          <p:cNvGraphicFramePr/>
          <p:nvPr>
            <p:extLst>
              <p:ext uri="{D42A27DB-BD31-4B8C-83A1-F6EECF244321}">
                <p14:modId xmlns:p14="http://schemas.microsoft.com/office/powerpoint/2010/main" val="2718507639"/>
              </p:ext>
            </p:extLst>
          </p:nvPr>
        </p:nvGraphicFramePr>
        <p:xfrm>
          <a:off x="601021" y="1202374"/>
          <a:ext cx="10993757" cy="4981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B7359854-1095-4B0E-8949-DCD679C3252F}"/>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367876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D644D7-76F6-4D94-B10C-780A77D6F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590107" y="0"/>
            <a:ext cx="11050190" cy="1648656"/>
          </a:xfrm>
          <a:prstGeom prst="rect">
            <a:avLst/>
          </a:prstGeom>
          <a:noFill/>
          <a:ln w="28575">
            <a:noFill/>
            <a:miter lim="800000"/>
            <a:headEnd/>
            <a:tailEnd/>
          </a:ln>
        </p:spPr>
        <p:txBody>
          <a:bodyPr wrap="square">
            <a:spAutoFit/>
          </a:bodyPr>
          <a:lstStyle/>
          <a:p>
            <a:pPr algn="ctr">
              <a:lnSpc>
                <a:spcPct val="115000"/>
              </a:lnSpc>
              <a:spcAft>
                <a:spcPts val="900"/>
              </a:spcAft>
            </a:pPr>
            <a:r>
              <a:rPr lang="en-US" sz="3200" b="1" dirty="0">
                <a:solidFill>
                  <a:srgbClr val="0000CC"/>
                </a:solidFill>
                <a:ea typeface="+mj-ea"/>
                <a:cs typeface="+mj-cs"/>
              </a:rPr>
              <a:t>John 1:12</a:t>
            </a:r>
          </a:p>
          <a:p>
            <a:pPr algn="just">
              <a:spcAft>
                <a:spcPts val="1000"/>
              </a:spcAft>
            </a:pPr>
            <a:r>
              <a:rPr lang="en-US" sz="2800" dirty="0"/>
              <a:t>But as many as received Him, to them He gave the right to become children of God, </a:t>
            </a:r>
            <a:r>
              <a:rPr lang="en-US" sz="2800" i="1" dirty="0"/>
              <a:t>even</a:t>
            </a:r>
            <a:r>
              <a:rPr lang="en-US" sz="2800" dirty="0"/>
              <a:t> to those who believe in His name, </a:t>
            </a:r>
          </a:p>
        </p:txBody>
      </p:sp>
      <p:sp>
        <p:nvSpPr>
          <p:cNvPr id="2" name="Rectangle 1">
            <a:extLst>
              <a:ext uri="{FF2B5EF4-FFF2-40B4-BE49-F238E27FC236}">
                <a16:creationId xmlns:a16="http://schemas.microsoft.com/office/drawing/2014/main" id="{3266C045-EEE1-41DC-B681-0722E5D6078F}"/>
              </a:ext>
            </a:extLst>
          </p:cNvPr>
          <p:cNvSpPr/>
          <p:nvPr/>
        </p:nvSpPr>
        <p:spPr>
          <a:xfrm>
            <a:off x="590107" y="1666491"/>
            <a:ext cx="11089758" cy="3803092"/>
          </a:xfrm>
          <a:prstGeom prst="rect">
            <a:avLst/>
          </a:prstGeom>
        </p:spPr>
        <p:txBody>
          <a:bodyPr wrap="square">
            <a:spAutoFit/>
          </a:bodyPr>
          <a:lstStyle/>
          <a:p>
            <a:pPr algn="ctr">
              <a:spcAft>
                <a:spcPts val="900"/>
              </a:spcAft>
            </a:pPr>
            <a:r>
              <a:rPr lang="en-US" sz="3200" b="1" dirty="0">
                <a:solidFill>
                  <a:srgbClr val="0000CC"/>
                </a:solidFill>
                <a:ea typeface="+mj-ea"/>
                <a:cs typeface="+mj-cs"/>
              </a:rPr>
              <a:t>Romans 8:1–4</a:t>
            </a:r>
          </a:p>
          <a:p>
            <a:pPr algn="just">
              <a:spcAft>
                <a:spcPts val="1000"/>
              </a:spcAft>
            </a:pPr>
            <a:r>
              <a:rPr lang="en-US" sz="2800" baseline="30000" dirty="0"/>
              <a:t>1</a:t>
            </a:r>
            <a:r>
              <a:rPr lang="en-US" sz="2800" dirty="0"/>
              <a:t> Therefore there is now no condemnation for those who are in Christ Jesus. </a:t>
            </a:r>
            <a:r>
              <a:rPr lang="en-US" sz="2800" baseline="30000" dirty="0"/>
              <a:t>2</a:t>
            </a:r>
            <a:r>
              <a:rPr lang="en-US" sz="2800" dirty="0"/>
              <a:t> For the law of the Spirit of life in Christ Jesus has set you free from the law of sin and of death. </a:t>
            </a:r>
            <a:r>
              <a:rPr lang="en-US" sz="2800" baseline="30000" dirty="0"/>
              <a:t>3</a:t>
            </a:r>
            <a:r>
              <a:rPr lang="en-US" sz="2800" dirty="0"/>
              <a:t> For what the [Mosaic] Law could not do, weak as it was through the flesh, God </a:t>
            </a:r>
            <a:r>
              <a:rPr lang="en-US" sz="2800" i="1" dirty="0"/>
              <a:t>did:</a:t>
            </a:r>
            <a:r>
              <a:rPr lang="en-US" sz="2800" dirty="0"/>
              <a:t> sending His own Son in the likeness of sinful flesh and </a:t>
            </a:r>
            <a:r>
              <a:rPr lang="en-US" sz="2800" i="1" dirty="0"/>
              <a:t>as an offering</a:t>
            </a:r>
            <a:r>
              <a:rPr lang="en-US" sz="2800" dirty="0"/>
              <a:t> for sin, He condemned sin in the flesh, </a:t>
            </a:r>
            <a:r>
              <a:rPr lang="en-US" sz="2800" baseline="30000" dirty="0"/>
              <a:t>4</a:t>
            </a:r>
            <a:r>
              <a:rPr lang="en-US" sz="2800" dirty="0"/>
              <a:t> so that the requirement of the [Mosaic] Law might be fulfilled in us, who do not walk according to the flesh but according to the Spirit. </a:t>
            </a:r>
          </a:p>
        </p:txBody>
      </p:sp>
    </p:spTree>
    <p:extLst>
      <p:ext uri="{BB962C8B-B14F-4D97-AF65-F5344CB8AC3E}">
        <p14:creationId xmlns:p14="http://schemas.microsoft.com/office/powerpoint/2010/main" val="3281605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516C4-EAD4-5C56-2D4B-9871A1A831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37953" y="0"/>
            <a:ext cx="10930270" cy="2334998"/>
          </a:xfrm>
          <a:prstGeom prst="rect">
            <a:avLst/>
          </a:prstGeom>
          <a:noFill/>
          <a:ln w="28575">
            <a:noFill/>
            <a:miter lim="800000"/>
            <a:headEnd/>
            <a:tailEnd/>
          </a:ln>
        </p:spPr>
        <p:txBody>
          <a:bodyPr wrap="square">
            <a:spAutoFit/>
          </a:bodyPr>
          <a:lstStyle/>
          <a:p>
            <a:pPr algn="ctr">
              <a:lnSpc>
                <a:spcPct val="115000"/>
              </a:lnSpc>
              <a:spcAft>
                <a:spcPts val="1000"/>
              </a:spcAft>
            </a:pPr>
            <a:r>
              <a:rPr lang="en-US" sz="3600" b="1" dirty="0">
                <a:solidFill>
                  <a:srgbClr val="0000CC"/>
                </a:solidFill>
                <a:ea typeface="+mj-ea"/>
                <a:cs typeface="+mj-cs"/>
              </a:rPr>
              <a:t>Ephesians 2:8–9 </a:t>
            </a:r>
          </a:p>
          <a:p>
            <a:pPr algn="just"/>
            <a:r>
              <a:rPr lang="en-US" sz="3200" baseline="30000" dirty="0"/>
              <a:t>8</a:t>
            </a:r>
            <a:r>
              <a:rPr lang="en-US" sz="3200" dirty="0"/>
              <a:t> For by </a:t>
            </a:r>
            <a:r>
              <a:rPr lang="en-US" sz="3200" b="1" u="sng" dirty="0">
                <a:solidFill>
                  <a:srgbClr val="008000"/>
                </a:solidFill>
                <a:ea typeface="+mj-ea"/>
                <a:cs typeface="+mj-cs"/>
              </a:rPr>
              <a:t>grace</a:t>
            </a:r>
            <a:r>
              <a:rPr lang="en-US" sz="3200" dirty="0"/>
              <a:t> (fem.) you have been saved through </a:t>
            </a:r>
            <a:r>
              <a:rPr lang="en-US" sz="3200" b="1" u="sng" dirty="0">
                <a:solidFill>
                  <a:srgbClr val="008000"/>
                </a:solidFill>
                <a:ea typeface="+mj-ea"/>
                <a:cs typeface="+mj-cs"/>
              </a:rPr>
              <a:t>faith</a:t>
            </a:r>
            <a:r>
              <a:rPr lang="en-US" sz="3200" dirty="0"/>
              <a:t> (fem.); and </a:t>
            </a:r>
            <a:r>
              <a:rPr lang="en-US" sz="3200" b="1" u="sng" dirty="0">
                <a:solidFill>
                  <a:srgbClr val="9900FF"/>
                </a:solidFill>
              </a:rPr>
              <a:t>that</a:t>
            </a:r>
            <a:r>
              <a:rPr lang="en-US" sz="3200" dirty="0"/>
              <a:t> (καὶ </a:t>
            </a:r>
            <a:r>
              <a:rPr lang="en-US" sz="3200" dirty="0" err="1"/>
              <a:t>τοῦτο</a:t>
            </a:r>
            <a:r>
              <a:rPr lang="en-US" sz="3200" dirty="0"/>
              <a:t> neu.) not of yourselves, </a:t>
            </a:r>
            <a:r>
              <a:rPr lang="en-US" sz="3200" i="1" dirty="0"/>
              <a:t>it is </a:t>
            </a:r>
            <a:r>
              <a:rPr lang="en-US" sz="3200" dirty="0"/>
              <a:t>the </a:t>
            </a:r>
            <a:r>
              <a:rPr lang="en-US" sz="3200" b="1" u="sng" dirty="0">
                <a:solidFill>
                  <a:srgbClr val="0000CC"/>
                </a:solidFill>
                <a:ea typeface="+mj-ea"/>
                <a:cs typeface="+mj-cs"/>
              </a:rPr>
              <a:t>gift</a:t>
            </a:r>
            <a:r>
              <a:rPr lang="en-US" sz="3200" dirty="0"/>
              <a:t> (neu.) of God; </a:t>
            </a:r>
            <a:r>
              <a:rPr lang="en-US" sz="3200" baseline="30000" dirty="0"/>
              <a:t>9</a:t>
            </a:r>
            <a:r>
              <a:rPr lang="en-US" sz="3200" dirty="0"/>
              <a:t> not as a result of works, so that no one may boast. </a:t>
            </a:r>
          </a:p>
        </p:txBody>
      </p:sp>
      <p:sp>
        <p:nvSpPr>
          <p:cNvPr id="2" name="Rectangle 1">
            <a:extLst>
              <a:ext uri="{FF2B5EF4-FFF2-40B4-BE49-F238E27FC236}">
                <a16:creationId xmlns:a16="http://schemas.microsoft.com/office/drawing/2014/main" id="{6907197E-A294-C761-D9C1-171FF0720372}"/>
              </a:ext>
            </a:extLst>
          </p:cNvPr>
          <p:cNvSpPr>
            <a:spLocks noChangeArrowheads="1"/>
          </p:cNvSpPr>
          <p:nvPr/>
        </p:nvSpPr>
        <p:spPr bwMode="auto">
          <a:xfrm>
            <a:off x="687117" y="2408904"/>
            <a:ext cx="10930270" cy="1200329"/>
          </a:xfrm>
          <a:prstGeom prst="rect">
            <a:avLst/>
          </a:prstGeom>
          <a:noFill/>
          <a:ln w="28575">
            <a:noFill/>
            <a:miter lim="800000"/>
            <a:headEnd/>
            <a:tailEnd/>
          </a:ln>
        </p:spPr>
        <p:txBody>
          <a:bodyPr wrap="square">
            <a:spAutoFit/>
          </a:bodyPr>
          <a:lstStyle/>
          <a:p>
            <a:pPr algn="ctr"/>
            <a:r>
              <a:rPr lang="en-US" sz="3600" b="1" dirty="0">
                <a:solidFill>
                  <a:srgbClr val="008000"/>
                </a:solidFill>
                <a:ea typeface="+mj-ea"/>
                <a:cs typeface="+mj-cs"/>
              </a:rPr>
              <a:t>“SALVATION BY GRACE THROUGH FAITH”</a:t>
            </a:r>
          </a:p>
          <a:p>
            <a:pPr algn="ctr"/>
            <a:r>
              <a:rPr lang="en-US" sz="3600" b="1" dirty="0">
                <a:solidFill>
                  <a:srgbClr val="0000CC"/>
                </a:solidFill>
                <a:ea typeface="+mj-ea"/>
                <a:cs typeface="+mj-cs"/>
              </a:rPr>
              <a:t> </a:t>
            </a:r>
            <a:r>
              <a:rPr lang="en-US" sz="3600" b="1" i="1" u="sng" dirty="0">
                <a:solidFill>
                  <a:srgbClr val="0000CC"/>
                </a:solidFill>
                <a:ea typeface="+mj-ea"/>
                <a:cs typeface="+mj-cs"/>
              </a:rPr>
              <a:t>IS</a:t>
            </a:r>
            <a:r>
              <a:rPr lang="en-US" sz="3600" b="1" dirty="0">
                <a:solidFill>
                  <a:srgbClr val="0000CC"/>
                </a:solidFill>
                <a:ea typeface="+mj-ea"/>
                <a:cs typeface="+mj-cs"/>
              </a:rPr>
              <a:t> “THE GIFT OF GOD”!</a:t>
            </a:r>
            <a:endParaRPr lang="en-US" sz="3200" dirty="0">
              <a:latin typeface="Calibri" panose="020F0502020204030204" pitchFamily="34" charset="0"/>
            </a:endParaRPr>
          </a:p>
        </p:txBody>
      </p:sp>
    </p:spTree>
    <p:extLst>
      <p:ext uri="{BB962C8B-B14F-4D97-AF65-F5344CB8AC3E}">
        <p14:creationId xmlns:p14="http://schemas.microsoft.com/office/powerpoint/2010/main" val="599583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B5DD-6A5B-5D10-0D9D-114D4D06CCF8}"/>
              </a:ext>
            </a:extLst>
          </p:cNvPr>
          <p:cNvSpPr>
            <a:spLocks noGrp="1"/>
          </p:cNvSpPr>
          <p:nvPr>
            <p:ph type="title"/>
          </p:nvPr>
        </p:nvSpPr>
        <p:spPr>
          <a:xfrm>
            <a:off x="838200" y="216582"/>
            <a:ext cx="10515600" cy="934542"/>
          </a:xfrm>
        </p:spPr>
        <p:txBody>
          <a:bodyPr>
            <a:noAutofit/>
          </a:bodyPr>
          <a:lstStyle/>
          <a:p>
            <a:pPr algn="ctr"/>
            <a:r>
              <a:rPr lang="en-US" sz="3600" b="1" dirty="0" err="1">
                <a:latin typeface="+mn-lt"/>
              </a:rPr>
              <a:t>τοῦτο</a:t>
            </a:r>
            <a:r>
              <a:rPr lang="en-US" sz="3200" b="1" dirty="0">
                <a:latin typeface="+mn-lt"/>
              </a:rPr>
              <a:t>…What’s the Antecedent?</a:t>
            </a:r>
          </a:p>
        </p:txBody>
      </p:sp>
      <p:sp>
        <p:nvSpPr>
          <p:cNvPr id="3" name="Content Placeholder 2">
            <a:extLst>
              <a:ext uri="{FF2B5EF4-FFF2-40B4-BE49-F238E27FC236}">
                <a16:creationId xmlns:a16="http://schemas.microsoft.com/office/drawing/2014/main" id="{D498B7FC-662C-2CB3-01B2-F83EC42666C7}"/>
              </a:ext>
            </a:extLst>
          </p:cNvPr>
          <p:cNvSpPr>
            <a:spLocks noGrp="1"/>
          </p:cNvSpPr>
          <p:nvPr>
            <p:ph idx="1"/>
          </p:nvPr>
        </p:nvSpPr>
        <p:spPr>
          <a:xfrm>
            <a:off x="838200" y="1151123"/>
            <a:ext cx="10515600" cy="5025840"/>
          </a:xfrm>
        </p:spPr>
        <p:txBody>
          <a:bodyPr>
            <a:normAutofit/>
          </a:bodyPr>
          <a:lstStyle/>
          <a:p>
            <a:pPr algn="just">
              <a:lnSpc>
                <a:spcPct val="100000"/>
              </a:lnSpc>
            </a:pPr>
            <a:r>
              <a:rPr lang="en-US" dirty="0"/>
              <a:t>…The standard interpretations include: (1) “grace” as antecedent [of </a:t>
            </a:r>
            <a:r>
              <a:rPr lang="el-GR" i="1" dirty="0"/>
              <a:t>τοῦτο</a:t>
            </a:r>
            <a:r>
              <a:rPr lang="en-US" dirty="0"/>
              <a:t>], (2) </a:t>
            </a:r>
            <a:r>
              <a:rPr lang="en-US" b="1" dirty="0">
                <a:solidFill>
                  <a:srgbClr val="C00000"/>
                </a:solidFill>
              </a:rPr>
              <a:t>“</a:t>
            </a:r>
            <a:r>
              <a:rPr lang="en-US" b="1" u="sng" dirty="0">
                <a:solidFill>
                  <a:srgbClr val="C00000"/>
                </a:solidFill>
              </a:rPr>
              <a:t>faith” as antecedent</a:t>
            </a:r>
            <a:r>
              <a:rPr lang="en-US" b="1" dirty="0">
                <a:solidFill>
                  <a:srgbClr val="C00000"/>
                </a:solidFill>
              </a:rPr>
              <a:t> </a:t>
            </a:r>
            <a:r>
              <a:rPr lang="en-US" dirty="0"/>
              <a:t>[of </a:t>
            </a:r>
            <a:r>
              <a:rPr lang="el-GR" dirty="0"/>
              <a:t>τοῦτο</a:t>
            </a:r>
            <a:r>
              <a:rPr lang="en-US" dirty="0"/>
              <a:t>], </a:t>
            </a:r>
            <a:r>
              <a:rPr lang="en-US" b="1" dirty="0">
                <a:solidFill>
                  <a:srgbClr val="0000CC"/>
                </a:solidFill>
                <a:ea typeface="+mj-ea"/>
                <a:cs typeface="+mj-cs"/>
              </a:rPr>
              <a:t>(3) the </a:t>
            </a:r>
            <a:r>
              <a:rPr lang="en-US" b="1" u="sng" dirty="0">
                <a:solidFill>
                  <a:srgbClr val="0000CC"/>
                </a:solidFill>
                <a:ea typeface="+mj-ea"/>
                <a:cs typeface="+mj-cs"/>
              </a:rPr>
              <a:t>concept</a:t>
            </a:r>
            <a:r>
              <a:rPr lang="en-US" b="1" dirty="0">
                <a:solidFill>
                  <a:srgbClr val="0000CC"/>
                </a:solidFill>
                <a:ea typeface="+mj-ea"/>
                <a:cs typeface="+mj-cs"/>
              </a:rPr>
              <a:t> of a grace-by-faith salvation as antecedent </a:t>
            </a:r>
            <a:r>
              <a:rPr lang="en-US" dirty="0"/>
              <a:t>[of </a:t>
            </a:r>
            <a:r>
              <a:rPr lang="el-GR" i="1" dirty="0"/>
              <a:t>τοῦτο</a:t>
            </a:r>
            <a:r>
              <a:rPr lang="en-US" dirty="0"/>
              <a:t>], and (4) καὶ </a:t>
            </a:r>
            <a:r>
              <a:rPr lang="en-US" dirty="0" err="1"/>
              <a:t>τοῦτο</a:t>
            </a:r>
            <a:r>
              <a:rPr lang="en-US" dirty="0"/>
              <a:t> [taken together] having an adverbial force with no antecedent (“and especially”)…</a:t>
            </a:r>
            <a:r>
              <a:rPr lang="en-US" b="1" u="sng" dirty="0">
                <a:solidFill>
                  <a:srgbClr val="0000CC"/>
                </a:solidFill>
                <a:ea typeface="+mj-ea"/>
                <a:cs typeface="+mj-cs"/>
              </a:rPr>
              <a:t>More plausible is the third view</a:t>
            </a:r>
            <a:r>
              <a:rPr lang="en-US" b="1" dirty="0">
                <a:solidFill>
                  <a:srgbClr val="0000CC"/>
                </a:solidFill>
                <a:ea typeface="+mj-ea"/>
                <a:cs typeface="+mj-cs"/>
              </a:rPr>
              <a:t>, viz., that </a:t>
            </a:r>
            <a:r>
              <a:rPr lang="en-US" b="1" dirty="0" err="1">
                <a:solidFill>
                  <a:srgbClr val="0000CC"/>
                </a:solidFill>
                <a:ea typeface="+mj-ea"/>
                <a:cs typeface="+mj-cs"/>
              </a:rPr>
              <a:t>τοῦτο</a:t>
            </a:r>
            <a:r>
              <a:rPr lang="en-US" b="1" dirty="0">
                <a:solidFill>
                  <a:srgbClr val="0000CC"/>
                </a:solidFill>
                <a:ea typeface="+mj-ea"/>
                <a:cs typeface="+mj-cs"/>
              </a:rPr>
              <a:t> refers to the </a:t>
            </a:r>
            <a:r>
              <a:rPr lang="en-US" b="1" u="sng" dirty="0">
                <a:solidFill>
                  <a:srgbClr val="0000CC"/>
                </a:solidFill>
                <a:ea typeface="+mj-ea"/>
                <a:cs typeface="+mj-cs"/>
              </a:rPr>
              <a:t>concept</a:t>
            </a:r>
            <a:r>
              <a:rPr lang="en-US" b="1" dirty="0">
                <a:solidFill>
                  <a:srgbClr val="0000CC"/>
                </a:solidFill>
                <a:ea typeface="+mj-ea"/>
                <a:cs typeface="+mj-cs"/>
              </a:rPr>
              <a:t> of a grace-by-faith salvation. </a:t>
            </a:r>
          </a:p>
          <a:p>
            <a:pPr algn="just">
              <a:lnSpc>
                <a:spcPct val="100000"/>
              </a:lnSpc>
            </a:pPr>
            <a:r>
              <a:rPr lang="en-US" dirty="0"/>
              <a:t>A fourth view is that καὶ </a:t>
            </a:r>
            <a:r>
              <a:rPr lang="en-US" dirty="0" err="1"/>
              <a:t>τοῦτο</a:t>
            </a:r>
            <a:r>
              <a:rPr lang="en-US" dirty="0"/>
              <a:t> is adverbial,…If this is the force in Eph 2:8, the text means “for by grace you are saved through faith, and [you are saved] especially not by your own doing; it is the gift of God.”…</a:t>
            </a:r>
            <a:r>
              <a:rPr lang="en-US" b="1" dirty="0">
                <a:solidFill>
                  <a:srgbClr val="0000CC"/>
                </a:solidFill>
                <a:ea typeface="+mj-ea"/>
                <a:cs typeface="+mj-cs"/>
              </a:rPr>
              <a:t>syntactical considerations do tend toward one of the latter two views (3 or 4)</a:t>
            </a:r>
            <a:r>
              <a:rPr lang="en-US" dirty="0"/>
              <a:t>.</a:t>
            </a:r>
          </a:p>
        </p:txBody>
      </p:sp>
      <p:sp>
        <p:nvSpPr>
          <p:cNvPr id="5" name="TextBox 4">
            <a:extLst>
              <a:ext uri="{FF2B5EF4-FFF2-40B4-BE49-F238E27FC236}">
                <a16:creationId xmlns:a16="http://schemas.microsoft.com/office/drawing/2014/main" id="{4B2BB218-1F9A-0B29-6F47-8750FCBD8545}"/>
              </a:ext>
            </a:extLst>
          </p:cNvPr>
          <p:cNvSpPr txBox="1"/>
          <p:nvPr/>
        </p:nvSpPr>
        <p:spPr>
          <a:xfrm>
            <a:off x="3011641" y="6128113"/>
            <a:ext cx="6168719" cy="646331"/>
          </a:xfrm>
          <a:prstGeom prst="rect">
            <a:avLst/>
          </a:prstGeom>
          <a:noFill/>
        </p:spPr>
        <p:txBody>
          <a:bodyPr wrap="square">
            <a:spAutoFit/>
          </a:bodyPr>
          <a:lstStyle/>
          <a:p>
            <a:pPr algn="ctr"/>
            <a:r>
              <a:rPr lang="en-US" dirty="0"/>
              <a:t>Wallace, D. B. (1996). </a:t>
            </a:r>
            <a:r>
              <a:rPr lang="en-US" i="1" dirty="0"/>
              <a:t>Greek Grammar beyond the Basics: </a:t>
            </a:r>
          </a:p>
          <a:p>
            <a:pPr algn="ctr"/>
            <a:r>
              <a:rPr lang="en-US" i="1" dirty="0"/>
              <a:t>An Exegetical Syntax of the New Testament </a:t>
            </a:r>
            <a:r>
              <a:rPr lang="en-US" dirty="0"/>
              <a:t>(p. 334). Zondervan.</a:t>
            </a:r>
          </a:p>
        </p:txBody>
      </p:sp>
    </p:spTree>
    <p:extLst>
      <p:ext uri="{BB962C8B-B14F-4D97-AF65-F5344CB8AC3E}">
        <p14:creationId xmlns:p14="http://schemas.microsoft.com/office/powerpoint/2010/main" val="333045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95013" y="2378823"/>
            <a:ext cx="8001975" cy="1699491"/>
          </a:xfrm>
        </p:spPr>
        <p:txBody>
          <a:bodyPr anchor="ctr">
            <a:noAutofit/>
          </a:bodyPr>
          <a:lstStyle/>
          <a:p>
            <a:r>
              <a:rPr lang="en-US" sz="3200" b="1" dirty="0"/>
              <a:t>Session 14 - The Dispensations</a:t>
            </a:r>
          </a:p>
          <a:p>
            <a:r>
              <a:rPr lang="en-US" sz="3200" b="1" u="sng" dirty="0">
                <a:solidFill>
                  <a:srgbClr val="C00000"/>
                </a:solidFill>
              </a:rPr>
              <a:t>Review</a:t>
            </a:r>
            <a:r>
              <a:rPr lang="en-US" sz="3200" b="1" dirty="0">
                <a:solidFill>
                  <a:srgbClr val="C00000"/>
                </a:solidFill>
              </a:rPr>
              <a:t> - Human Government – Promise – Law</a:t>
            </a:r>
          </a:p>
        </p:txBody>
      </p:sp>
      <p:pic>
        <p:nvPicPr>
          <p:cNvPr id="6" name="Picture 5"/>
          <p:cNvPicPr>
            <a:picLocks noChangeAspect="1"/>
          </p:cNvPicPr>
          <p:nvPr/>
        </p:nvPicPr>
        <p:blipFill>
          <a:blip r:embed="rId3"/>
          <a:stretch>
            <a:fillRect/>
          </a:stretch>
        </p:blipFill>
        <p:spPr>
          <a:xfrm>
            <a:off x="628649" y="4105385"/>
            <a:ext cx="10972801" cy="1645920"/>
          </a:xfrm>
          <a:prstGeom prst="rect">
            <a:avLst/>
          </a:prstGeom>
        </p:spPr>
      </p:pic>
      <p:sp>
        <p:nvSpPr>
          <p:cNvPr id="7" name="Title 1">
            <a:extLst>
              <a:ext uri="{FF2B5EF4-FFF2-40B4-BE49-F238E27FC236}">
                <a16:creationId xmlns:a16="http://schemas.microsoft.com/office/drawing/2014/main" id="{2E352EBE-10A4-55F1-11E5-70192A989C85}"/>
              </a:ext>
            </a:extLst>
          </p:cNvPr>
          <p:cNvSpPr>
            <a:spLocks noGrp="1"/>
          </p:cNvSpPr>
          <p:nvPr>
            <p:ph type="ctrTitle"/>
          </p:nvPr>
        </p:nvSpPr>
        <p:spPr>
          <a:xfrm>
            <a:off x="2666428" y="681644"/>
            <a:ext cx="6858000" cy="1856450"/>
          </a:xfrm>
        </p:spPr>
        <p:txBody>
          <a:bodyPr anchor="ctr">
            <a:normAutofit/>
          </a:bodyPr>
          <a:lstStyle/>
          <a:p>
            <a:r>
              <a:rPr lang="en-US" sz="5400" b="1" dirty="0"/>
              <a:t>Biblical Dispensationalism</a:t>
            </a:r>
          </a:p>
        </p:txBody>
      </p:sp>
      <p:sp>
        <p:nvSpPr>
          <p:cNvPr id="2" name="Arrow: Up 1">
            <a:extLst>
              <a:ext uri="{FF2B5EF4-FFF2-40B4-BE49-F238E27FC236}">
                <a16:creationId xmlns:a16="http://schemas.microsoft.com/office/drawing/2014/main" id="{3999F0C8-4344-9DD5-F4A0-956B2C03D1B3}"/>
              </a:ext>
            </a:extLst>
          </p:cNvPr>
          <p:cNvSpPr/>
          <p:nvPr/>
        </p:nvSpPr>
        <p:spPr>
          <a:xfrm>
            <a:off x="4357440" y="5751305"/>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8972FB02-C9D8-6523-82AE-CC953001D80B}"/>
              </a:ext>
            </a:extLst>
          </p:cNvPr>
          <p:cNvSpPr/>
          <p:nvPr/>
        </p:nvSpPr>
        <p:spPr>
          <a:xfrm>
            <a:off x="5771384" y="5784440"/>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D51AF33F-0B5F-7189-009E-CDDB8A4457BA}"/>
              </a:ext>
            </a:extLst>
          </p:cNvPr>
          <p:cNvSpPr/>
          <p:nvPr/>
        </p:nvSpPr>
        <p:spPr>
          <a:xfrm>
            <a:off x="7144493" y="5759803"/>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85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4E736E-8D56-AF3F-1F7F-191A0EB42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22005" y="0"/>
            <a:ext cx="11004697" cy="2396554"/>
          </a:xfrm>
          <a:prstGeom prst="rect">
            <a:avLst/>
          </a:prstGeom>
          <a:noFill/>
          <a:ln w="28575">
            <a:noFill/>
            <a:miter lim="800000"/>
            <a:headEnd/>
            <a:tailEnd/>
          </a:ln>
        </p:spPr>
        <p:txBody>
          <a:bodyPr wrap="square">
            <a:spAutoFit/>
          </a:bodyPr>
          <a:lstStyle/>
          <a:p>
            <a:pPr algn="ctr">
              <a:lnSpc>
                <a:spcPct val="115000"/>
              </a:lnSpc>
              <a:spcAft>
                <a:spcPts val="1000"/>
              </a:spcAft>
            </a:pPr>
            <a:r>
              <a:rPr lang="en-US" sz="3600" b="1" dirty="0">
                <a:solidFill>
                  <a:srgbClr val="0000CC"/>
                </a:solidFill>
                <a:ea typeface="+mj-ea"/>
                <a:cs typeface="+mj-cs"/>
              </a:rPr>
              <a:t>John 5:39–40 </a:t>
            </a:r>
          </a:p>
          <a:p>
            <a:pPr algn="just">
              <a:spcAft>
                <a:spcPts val="1000"/>
              </a:spcAft>
            </a:pPr>
            <a:r>
              <a:rPr lang="en-US" sz="3200" baseline="30000" dirty="0">
                <a:latin typeface="Calibri" panose="020F0502020204030204" pitchFamily="34" charset="0"/>
              </a:rPr>
              <a:t>39</a:t>
            </a:r>
            <a:r>
              <a:rPr lang="en-US" sz="3200" dirty="0">
                <a:latin typeface="Calibri" panose="020F0502020204030204" pitchFamily="34" charset="0"/>
              </a:rPr>
              <a:t> “You search the Scriptures because you think that in them you have eternal life; it is these that testify about Me; </a:t>
            </a:r>
            <a:r>
              <a:rPr lang="en-US" sz="3200" baseline="30000" dirty="0">
                <a:latin typeface="Calibri" panose="020F0502020204030204" pitchFamily="34" charset="0"/>
              </a:rPr>
              <a:t>40</a:t>
            </a:r>
            <a:r>
              <a:rPr lang="en-US" sz="3200" dirty="0">
                <a:latin typeface="Calibri" panose="020F0502020204030204" pitchFamily="34" charset="0"/>
              </a:rPr>
              <a:t> and you are </a:t>
            </a:r>
            <a:r>
              <a:rPr lang="en-US" sz="3200" b="1" u="sng" dirty="0">
                <a:solidFill>
                  <a:srgbClr val="0000CC"/>
                </a:solidFill>
                <a:ea typeface="+mj-ea"/>
                <a:cs typeface="+mj-cs"/>
              </a:rPr>
              <a:t>unwilling</a:t>
            </a:r>
            <a:r>
              <a:rPr lang="en-US" sz="3200" dirty="0">
                <a:latin typeface="Calibri" panose="020F0502020204030204" pitchFamily="34" charset="0"/>
              </a:rPr>
              <a:t> to come to Me so that you may have life. </a:t>
            </a:r>
          </a:p>
        </p:txBody>
      </p:sp>
      <p:sp>
        <p:nvSpPr>
          <p:cNvPr id="3" name="TextBox 2">
            <a:extLst>
              <a:ext uri="{FF2B5EF4-FFF2-40B4-BE49-F238E27FC236}">
                <a16:creationId xmlns:a16="http://schemas.microsoft.com/office/drawing/2014/main" id="{2767CEB5-5C65-0A01-90AA-2D1E0F044F81}"/>
              </a:ext>
            </a:extLst>
          </p:cNvPr>
          <p:cNvSpPr txBox="1"/>
          <p:nvPr/>
        </p:nvSpPr>
        <p:spPr>
          <a:xfrm>
            <a:off x="3048615" y="3218524"/>
            <a:ext cx="6094770" cy="1569660"/>
          </a:xfrm>
          <a:prstGeom prst="rect">
            <a:avLst/>
          </a:prstGeom>
          <a:solidFill>
            <a:schemeClr val="bg1">
              <a:lumMod val="75000"/>
            </a:schemeClr>
          </a:solidFill>
          <a:effectLst>
            <a:glow rad="228600">
              <a:schemeClr val="accent4">
                <a:satMod val="175000"/>
                <a:alpha val="40000"/>
              </a:schemeClr>
            </a:glow>
          </a:effectLst>
        </p:spPr>
        <p:txBody>
          <a:bodyPr wrap="square">
            <a:spAutoFit/>
          </a:bodyPr>
          <a:lstStyle/>
          <a:p>
            <a:pPr algn="ct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a typeface="+mj-ea"/>
                <a:cs typeface="+mj-cs"/>
              </a:rPr>
              <a:t>Unwilling!</a:t>
            </a:r>
            <a:endPar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44780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9D93C3-28C6-551D-673A-C644A14FD6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675034-C339-4C6D-862A-196806129B90}"/>
              </a:ext>
            </a:extLst>
          </p:cNvPr>
          <p:cNvSpPr/>
          <p:nvPr/>
        </p:nvSpPr>
        <p:spPr>
          <a:xfrm>
            <a:off x="617130" y="0"/>
            <a:ext cx="10978115" cy="3236784"/>
          </a:xfrm>
          <a:prstGeom prst="rect">
            <a:avLst/>
          </a:prstGeom>
        </p:spPr>
        <p:txBody>
          <a:bodyPr wrap="square">
            <a:spAutoFit/>
          </a:bodyPr>
          <a:lstStyle/>
          <a:p>
            <a:pPr algn="ctr">
              <a:spcAft>
                <a:spcPts val="1000"/>
              </a:spcAft>
            </a:pPr>
            <a:r>
              <a:rPr lang="en-US" sz="3600" b="1" dirty="0">
                <a:solidFill>
                  <a:srgbClr val="0000CC"/>
                </a:solidFill>
              </a:rPr>
              <a:t>2 Timothy </a:t>
            </a:r>
            <a:r>
              <a:rPr lang="en-US" sz="3600" b="1" dirty="0">
                <a:solidFill>
                  <a:srgbClr val="0000CC"/>
                </a:solidFill>
                <a:ea typeface="+mj-ea"/>
                <a:cs typeface="+mj-cs"/>
              </a:rPr>
              <a:t>4:3-4 </a:t>
            </a:r>
          </a:p>
          <a:p>
            <a:pPr algn="just">
              <a:spcAft>
                <a:spcPts val="1000"/>
              </a:spcAft>
            </a:pPr>
            <a:r>
              <a:rPr lang="en-US" sz="3200" baseline="30000" dirty="0">
                <a:latin typeface="Calibri" panose="020F0502020204030204" pitchFamily="34" charset="0"/>
              </a:rPr>
              <a:t>3</a:t>
            </a:r>
            <a:r>
              <a:rPr lang="en-US" sz="3200" dirty="0">
                <a:latin typeface="Calibri" panose="020F0502020204030204" pitchFamily="34" charset="0"/>
              </a:rPr>
              <a:t> For the time will come when they will not endure sound doctrine; but </a:t>
            </a:r>
            <a:r>
              <a:rPr lang="en-US" sz="3200" i="1" dirty="0">
                <a:latin typeface="Calibri" panose="020F0502020204030204" pitchFamily="34" charset="0"/>
              </a:rPr>
              <a:t>wanting</a:t>
            </a:r>
            <a:r>
              <a:rPr lang="en-US" sz="3200" dirty="0">
                <a:latin typeface="Calibri" panose="020F0502020204030204" pitchFamily="34" charset="0"/>
              </a:rPr>
              <a:t> to have their ears tickled, they will accumulate for themselves teachers in accordance to their own desires, </a:t>
            </a:r>
            <a:r>
              <a:rPr lang="en-US" sz="3200" baseline="30000" dirty="0">
                <a:latin typeface="Calibri" panose="020F0502020204030204" pitchFamily="34" charset="0"/>
              </a:rPr>
              <a:t>4</a:t>
            </a:r>
            <a:r>
              <a:rPr lang="en-US" sz="3200" dirty="0">
                <a:latin typeface="Calibri" panose="020F0502020204030204" pitchFamily="34" charset="0"/>
              </a:rPr>
              <a:t> and </a:t>
            </a:r>
            <a:r>
              <a:rPr lang="en-US" sz="3200" b="1" u="sng" dirty="0">
                <a:solidFill>
                  <a:srgbClr val="0000CC"/>
                </a:solidFill>
                <a:ea typeface="+mj-ea"/>
                <a:cs typeface="+mj-cs"/>
              </a:rPr>
              <a:t>will turn away</a:t>
            </a:r>
            <a:r>
              <a:rPr lang="en-US" sz="3200" dirty="0">
                <a:latin typeface="Calibri" panose="020F0502020204030204" pitchFamily="34" charset="0"/>
              </a:rPr>
              <a:t> their ears from the truth and </a:t>
            </a:r>
            <a:r>
              <a:rPr lang="en-US" sz="3200" b="1" u="sng" dirty="0">
                <a:solidFill>
                  <a:srgbClr val="0000CC"/>
                </a:solidFill>
                <a:ea typeface="+mj-ea"/>
                <a:cs typeface="+mj-cs"/>
              </a:rPr>
              <a:t>will turn aside</a:t>
            </a:r>
            <a:r>
              <a:rPr lang="en-US" sz="3200" dirty="0">
                <a:latin typeface="Calibri" panose="020F0502020204030204" pitchFamily="34" charset="0"/>
              </a:rPr>
              <a:t> to myths. (cf. 2 Timothy 3:1–7) </a:t>
            </a:r>
          </a:p>
        </p:txBody>
      </p:sp>
    </p:spTree>
    <p:extLst>
      <p:ext uri="{BB962C8B-B14F-4D97-AF65-F5344CB8AC3E}">
        <p14:creationId xmlns:p14="http://schemas.microsoft.com/office/powerpoint/2010/main" val="3382728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a:xfrm>
            <a:off x="2287229" y="228600"/>
            <a:ext cx="7617542" cy="1135626"/>
          </a:xfrm>
        </p:spPr>
        <p:txBody>
          <a:bodyPr>
            <a:normAutofit fontScale="90000"/>
          </a:bodyPr>
          <a:lstStyle/>
          <a:p>
            <a:pPr algn="ctr">
              <a:lnSpc>
                <a:spcPct val="100000"/>
              </a:lnSpc>
              <a:defRPr/>
            </a:pPr>
            <a:r>
              <a:rPr lang="en-US" altLang="en-US" sz="4000" b="1" dirty="0">
                <a:latin typeface="+mn-lt"/>
              </a:rPr>
              <a:t>The Church was a “Mystery” </a:t>
            </a:r>
            <a:br>
              <a:rPr lang="en-US" altLang="en-US" sz="4000" b="1" dirty="0">
                <a:latin typeface="+mn-lt"/>
              </a:rPr>
            </a:br>
            <a:r>
              <a:rPr lang="en-US" altLang="en-US" sz="3600" b="1" dirty="0">
                <a:latin typeface="+mn-lt"/>
              </a:rPr>
              <a:t>“MYSTERY” DEFINED</a:t>
            </a:r>
          </a:p>
        </p:txBody>
      </p:sp>
      <p:sp>
        <p:nvSpPr>
          <p:cNvPr id="108547" name="Content Placeholder 2"/>
          <p:cNvSpPr>
            <a:spLocks noGrp="1"/>
          </p:cNvSpPr>
          <p:nvPr>
            <p:ph idx="1"/>
          </p:nvPr>
        </p:nvSpPr>
        <p:spPr>
          <a:xfrm>
            <a:off x="612058" y="1607573"/>
            <a:ext cx="10972800" cy="2971801"/>
          </a:xfrm>
        </p:spPr>
        <p:txBody>
          <a:bodyPr>
            <a:normAutofit/>
          </a:bodyPr>
          <a:lstStyle/>
          <a:p>
            <a:pPr marL="0" indent="0" algn="just">
              <a:lnSpc>
                <a:spcPct val="110000"/>
              </a:lnSpc>
              <a:buNone/>
            </a:pPr>
            <a:r>
              <a:rPr lang="en-US" sz="3200" dirty="0"/>
              <a:t>“In the N.T, it [</a:t>
            </a:r>
            <a:r>
              <a:rPr lang="en-US" sz="3200" i="1" dirty="0" err="1"/>
              <a:t>mystērion</a:t>
            </a:r>
            <a:r>
              <a:rPr lang="en-US" sz="3200" dirty="0"/>
              <a:t>] denotes, not the mysterious (as with the Eng. word), but that which, being outside the range of unassisted natural apprehension, </a:t>
            </a:r>
            <a:r>
              <a:rPr lang="en-US" sz="3200" b="1" dirty="0">
                <a:solidFill>
                  <a:srgbClr val="0000CC"/>
                </a:solidFill>
              </a:rPr>
              <a:t>can be made known only by Divine revelation</a:t>
            </a:r>
            <a:r>
              <a:rPr lang="en-US" sz="3200" dirty="0"/>
              <a:t>, and is made known in a manner and at a time appointed by God, and to those who are illumined by His Spirit.”</a:t>
            </a:r>
          </a:p>
        </p:txBody>
      </p:sp>
      <p:sp>
        <p:nvSpPr>
          <p:cNvPr id="108548" name="TextBox 3"/>
          <p:cNvSpPr txBox="1">
            <a:spLocks noChangeArrowheads="1"/>
          </p:cNvSpPr>
          <p:nvPr/>
        </p:nvSpPr>
        <p:spPr bwMode="auto">
          <a:xfrm>
            <a:off x="2324100" y="6096000"/>
            <a:ext cx="7543800" cy="584200"/>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W. E. Vine, Merrill F. Unger, and William White, </a:t>
            </a:r>
            <a:r>
              <a:rPr lang="en-US" altLang="en-US" sz="1600" i="1" dirty="0">
                <a:latin typeface="Calibri" panose="020F0502020204030204" pitchFamily="34" charset="0"/>
                <a:cs typeface="Calibri" panose="020F0502020204030204" pitchFamily="34" charset="0"/>
              </a:rPr>
              <a:t>Vine's Complete Expository Dictionary of the Old and New Testament Words</a:t>
            </a:r>
            <a:r>
              <a:rPr lang="en-US" altLang="en-US" sz="1600" dirty="0">
                <a:latin typeface="Calibri" panose="020F0502020204030204" pitchFamily="34" charset="0"/>
                <a:cs typeface="Calibri" panose="020F0502020204030204" pitchFamily="34" charset="0"/>
              </a:rPr>
              <a:t> (Nashville: Nelson, 1996), 424.</a:t>
            </a:r>
          </a:p>
        </p:txBody>
      </p:sp>
    </p:spTree>
    <p:extLst>
      <p:ext uri="{BB962C8B-B14F-4D97-AF65-F5344CB8AC3E}">
        <p14:creationId xmlns:p14="http://schemas.microsoft.com/office/powerpoint/2010/main" val="514213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227267-650E-4664-8E89-8A1667586245}"/>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392C5E5C-9E5F-C1D2-0CF1-0688557F4A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842" t="8669" r="155" b="4463"/>
          <a:stretch/>
        </p:blipFill>
        <p:spPr>
          <a:xfrm>
            <a:off x="2011103" y="1036675"/>
            <a:ext cx="7925024" cy="5486400"/>
          </a:xfrm>
          <a:prstGeom prst="rect">
            <a:avLst/>
          </a:prstGeom>
          <a:ln>
            <a:solidFill>
              <a:schemeClr val="tx1"/>
            </a:solidFill>
          </a:ln>
        </p:spPr>
      </p:pic>
      <p:sp>
        <p:nvSpPr>
          <p:cNvPr id="4" name="Flowchart: Delay 3">
            <a:extLst>
              <a:ext uri="{FF2B5EF4-FFF2-40B4-BE49-F238E27FC236}">
                <a16:creationId xmlns:a16="http://schemas.microsoft.com/office/drawing/2014/main" id="{97ACFC20-4657-2D2E-78D8-21B94E913B1B}"/>
              </a:ext>
            </a:extLst>
          </p:cNvPr>
          <p:cNvSpPr/>
          <p:nvPr/>
        </p:nvSpPr>
        <p:spPr>
          <a:xfrm rot="16200000">
            <a:off x="6747390" y="3288891"/>
            <a:ext cx="1084007" cy="907023"/>
          </a:xfrm>
          <a:prstGeom prst="flowChartDelay">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A949EC1-C708-DD3D-5F74-2C72A1940E15}"/>
              </a:ext>
            </a:extLst>
          </p:cNvPr>
          <p:cNvSpPr/>
          <p:nvPr/>
        </p:nvSpPr>
        <p:spPr>
          <a:xfrm>
            <a:off x="6835882" y="4284406"/>
            <a:ext cx="907023" cy="198339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9424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227267-650E-4664-8E89-8A1667586245}"/>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2FDD6A68-97C2-44A4-8A42-6961506574AB}"/>
              </a:ext>
            </a:extLst>
          </p:cNvPr>
          <p:cNvPicPr>
            <a:picLocks noChangeAspect="1"/>
          </p:cNvPicPr>
          <p:nvPr/>
        </p:nvPicPr>
        <p:blipFill>
          <a:blip r:embed="rId2"/>
          <a:stretch>
            <a:fillRect/>
          </a:stretch>
        </p:blipFill>
        <p:spPr>
          <a:xfrm>
            <a:off x="1615440" y="1135190"/>
            <a:ext cx="8961120" cy="5275650"/>
          </a:xfrm>
          <a:prstGeom prst="rect">
            <a:avLst/>
          </a:prstGeom>
        </p:spPr>
      </p:pic>
      <p:sp>
        <p:nvSpPr>
          <p:cNvPr id="4" name="Arrow: Up 3">
            <a:extLst>
              <a:ext uri="{FF2B5EF4-FFF2-40B4-BE49-F238E27FC236}">
                <a16:creationId xmlns:a16="http://schemas.microsoft.com/office/drawing/2014/main" id="{C657A44C-D895-8374-31F6-F2D742A21286}"/>
              </a:ext>
            </a:extLst>
          </p:cNvPr>
          <p:cNvSpPr/>
          <p:nvPr/>
        </p:nvSpPr>
        <p:spPr>
          <a:xfrm>
            <a:off x="4245749" y="5266866"/>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6682F-E27C-4813-91C7-C6DD78CA08CB}"/>
              </a:ext>
            </a:extLst>
          </p:cNvPr>
          <p:cNvPicPr>
            <a:picLocks noChangeAspect="1"/>
          </p:cNvPicPr>
          <p:nvPr/>
        </p:nvPicPr>
        <p:blipFill>
          <a:blip r:embed="rId2"/>
          <a:stretch>
            <a:fillRect/>
          </a:stretch>
        </p:blipFill>
        <p:spPr>
          <a:xfrm>
            <a:off x="1836376" y="1037082"/>
            <a:ext cx="8519255" cy="5486400"/>
          </a:xfrm>
          <a:prstGeom prst="rect">
            <a:avLst/>
          </a:prstGeom>
          <a:ln>
            <a:solidFill>
              <a:schemeClr val="tx1"/>
            </a:solidFill>
          </a:ln>
        </p:spPr>
      </p:pic>
      <p:sp>
        <p:nvSpPr>
          <p:cNvPr id="4" name="Title 1">
            <a:extLst>
              <a:ext uri="{FF2B5EF4-FFF2-40B4-BE49-F238E27FC236}">
                <a16:creationId xmlns:a16="http://schemas.microsoft.com/office/drawing/2014/main" id="{BCEB3EA4-BF7B-4A60-B338-D0DDBDCD0253}"/>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6" name="Arrow: Up 5">
            <a:extLst>
              <a:ext uri="{FF2B5EF4-FFF2-40B4-BE49-F238E27FC236}">
                <a16:creationId xmlns:a16="http://schemas.microsoft.com/office/drawing/2014/main" id="{D66F98F7-32C2-8857-169A-721701127D6F}"/>
              </a:ext>
            </a:extLst>
          </p:cNvPr>
          <p:cNvSpPr/>
          <p:nvPr/>
        </p:nvSpPr>
        <p:spPr>
          <a:xfrm rot="16200000">
            <a:off x="6952080" y="5713577"/>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9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8C308E-0879-4D03-AAFB-614685F34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4747" y="1046702"/>
            <a:ext cx="8242506" cy="5730737"/>
          </a:xfrm>
          <a:prstGeom prst="rect">
            <a:avLst/>
          </a:prstGeom>
        </p:spPr>
      </p:pic>
      <p:sp>
        <p:nvSpPr>
          <p:cNvPr id="5" name="Title 1">
            <a:extLst>
              <a:ext uri="{FF2B5EF4-FFF2-40B4-BE49-F238E27FC236}">
                <a16:creationId xmlns:a16="http://schemas.microsoft.com/office/drawing/2014/main" id="{1FA78B9B-875C-4C2C-8F6F-761404AD61D8}"/>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554988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75659" y="1238688"/>
            <a:ext cx="10840682" cy="4937760"/>
          </a:xfrm>
          <a:prstGeom prst="rect">
            <a:avLst/>
          </a:prstGeom>
          <a:ln>
            <a:solidFill>
              <a:schemeClr val="tx1"/>
            </a:solidFill>
          </a:ln>
        </p:spPr>
      </p:pic>
      <p:sp>
        <p:nvSpPr>
          <p:cNvPr id="5" name="Title 1">
            <a:extLst>
              <a:ext uri="{FF2B5EF4-FFF2-40B4-BE49-F238E27FC236}">
                <a16:creationId xmlns:a16="http://schemas.microsoft.com/office/drawing/2014/main" id="{E23FF4AB-2366-473F-8D4D-3DA3231A748A}"/>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376407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0740" y="1051095"/>
            <a:ext cx="10978116" cy="5493812"/>
          </a:xfrm>
          <a:prstGeom prst="rect">
            <a:avLst/>
          </a:prstGeom>
        </p:spPr>
        <p:txBody>
          <a:bodyPr wrap="square">
            <a:spAutoFit/>
          </a:bodyPr>
          <a:lstStyle/>
          <a:p>
            <a:pPr algn="just"/>
            <a:r>
              <a:rPr lang="en-US" sz="2700" dirty="0"/>
              <a:t>The parables of this chapter </a:t>
            </a:r>
            <a:r>
              <a:rPr lang="en-US" sz="2700" b="1" dirty="0">
                <a:solidFill>
                  <a:srgbClr val="0000CC"/>
                </a:solidFill>
              </a:rPr>
              <a:t>[Mat. 13] </a:t>
            </a:r>
            <a:r>
              <a:rPr lang="en-US" sz="2700" dirty="0"/>
              <a:t>were spoken by Christ </a:t>
            </a:r>
            <a:r>
              <a:rPr lang="en-US" sz="2700" b="1" dirty="0">
                <a:solidFill>
                  <a:srgbClr val="0000CC"/>
                </a:solidFill>
              </a:rPr>
              <a:t>“</a:t>
            </a:r>
            <a:r>
              <a:rPr lang="en-US" sz="2700" b="1" u="sng" dirty="0">
                <a:solidFill>
                  <a:srgbClr val="0000CC"/>
                </a:solidFill>
              </a:rPr>
              <a:t>the </a:t>
            </a:r>
            <a:r>
              <a:rPr lang="en-US" sz="2700" b="1" i="1" u="sng" dirty="0">
                <a:solidFill>
                  <a:srgbClr val="0000CC"/>
                </a:solidFill>
              </a:rPr>
              <a:t>same day</a:t>
            </a:r>
            <a:r>
              <a:rPr lang="en-US" sz="2700" b="1" i="1" dirty="0">
                <a:solidFill>
                  <a:srgbClr val="0000CC"/>
                </a:solidFill>
              </a:rPr>
              <a:t>”</a:t>
            </a:r>
            <a:r>
              <a:rPr lang="en-US" sz="2700" i="1" dirty="0"/>
              <a:t> </a:t>
            </a:r>
            <a:r>
              <a:rPr lang="en-US" sz="2700" dirty="0"/>
              <a:t>as when the Pharisees had taken council together to destroy Him, as when </a:t>
            </a:r>
            <a:r>
              <a:rPr lang="en-US" sz="2700" b="1" i="1" u="sng" dirty="0">
                <a:solidFill>
                  <a:srgbClr val="0000CC"/>
                </a:solidFill>
              </a:rPr>
              <a:t>they had committed the unpardonable sin</a:t>
            </a:r>
            <a:r>
              <a:rPr lang="en-US" sz="2700" dirty="0"/>
              <a:t>, as when He had pronounced solemn judgment upon the Nation, and as when He had severed the fleshly ties which united Him to the Jews and had intimated that henceforth there should be a people united to Him by spiritual bonds. Thus, the relation between Matthew 12 and Matthew 13 is that of </a:t>
            </a:r>
            <a:r>
              <a:rPr lang="en-US" sz="2700" b="1" u="sng" dirty="0">
                <a:solidFill>
                  <a:srgbClr val="0000CC"/>
                </a:solidFill>
              </a:rPr>
              <a:t>cause to effect</a:t>
            </a:r>
            <a:r>
              <a:rPr lang="en-US" sz="2700" dirty="0"/>
              <a:t>; in other words, Matthew 12 makes known the cause which led up to Christ’s acting as He did in the thirteenth chapter: </a:t>
            </a:r>
            <a:r>
              <a:rPr lang="en-US" sz="2700" b="1" u="sng" dirty="0">
                <a:solidFill>
                  <a:srgbClr val="0000CC"/>
                </a:solidFill>
              </a:rPr>
              <a:t>that cause was Israel’s </a:t>
            </a:r>
            <a:r>
              <a:rPr lang="en-US" sz="2700" b="1" i="1" u="sng" dirty="0">
                <a:solidFill>
                  <a:srgbClr val="0000CC"/>
                </a:solidFill>
              </a:rPr>
              <a:t>rejection</a:t>
            </a:r>
            <a:r>
              <a:rPr lang="en-US" sz="2700" i="1" u="sng" dirty="0"/>
              <a:t> </a:t>
            </a:r>
            <a:r>
              <a:rPr lang="en-US" sz="2700" b="1" u="sng" dirty="0">
                <a:solidFill>
                  <a:srgbClr val="0000CC"/>
                </a:solidFill>
              </a:rPr>
              <a:t>of their King</a:t>
            </a:r>
            <a:r>
              <a:rPr lang="en-US" sz="2700" dirty="0"/>
              <a:t> and His rejection of them. His action in Matthew 13:1 was indicative of a great </a:t>
            </a:r>
            <a:r>
              <a:rPr lang="en-US" sz="2700" b="1" i="1" u="sng" dirty="0">
                <a:solidFill>
                  <a:srgbClr val="0000CC"/>
                </a:solidFill>
              </a:rPr>
              <a:t>dispensational crisis</a:t>
            </a:r>
            <a:r>
              <a:rPr lang="en-US" sz="2700" i="1" dirty="0"/>
              <a:t>, </a:t>
            </a:r>
            <a:r>
              <a:rPr lang="en-US" sz="2700" dirty="0"/>
              <a:t>it was an anticipation of what is found developed at length in the books of Acts—God, temporarily, turning away from the Jews and turning unto the Gentiles.</a:t>
            </a:r>
          </a:p>
        </p:txBody>
      </p:sp>
      <p:sp>
        <p:nvSpPr>
          <p:cNvPr id="8" name="TextBox 7"/>
          <p:cNvSpPr txBox="1"/>
          <p:nvPr/>
        </p:nvSpPr>
        <p:spPr>
          <a:xfrm>
            <a:off x="2247900" y="6477003"/>
            <a:ext cx="76962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A. W. Pink (2005). </a:t>
            </a:r>
            <a:r>
              <a:rPr lang="en-US" sz="1400" i="1" dirty="0">
                <a:latin typeface="Calibri" panose="020F0502020204030204" pitchFamily="34" charset="0"/>
                <a:cs typeface="Calibri" panose="020F0502020204030204" pitchFamily="34" charset="0"/>
              </a:rPr>
              <a:t>The Prophetic Parables of Matthew Thirteen</a:t>
            </a:r>
            <a:r>
              <a:rPr lang="en-US" sz="1400" dirty="0">
                <a:latin typeface="Calibri" panose="020F0502020204030204" pitchFamily="34" charset="0"/>
                <a:cs typeface="Calibri" panose="020F0502020204030204" pitchFamily="34" charset="0"/>
              </a:rPr>
              <a:t>. Bellingham, WA: Logos Bible Software.</a:t>
            </a:r>
          </a:p>
        </p:txBody>
      </p:sp>
      <p:sp>
        <p:nvSpPr>
          <p:cNvPr id="9" name="Title 1">
            <a:extLst>
              <a:ext uri="{FF2B5EF4-FFF2-40B4-BE49-F238E27FC236}">
                <a16:creationId xmlns:a16="http://schemas.microsoft.com/office/drawing/2014/main" id="{302EC121-E8F9-4212-886F-22566754D2D7}"/>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507332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8316D-F0A1-44EA-88A3-F76300BE9C31}"/>
              </a:ext>
            </a:extLst>
          </p:cNvPr>
          <p:cNvPicPr>
            <a:picLocks noChangeAspect="1"/>
          </p:cNvPicPr>
          <p:nvPr/>
        </p:nvPicPr>
        <p:blipFill>
          <a:blip r:embed="rId2"/>
          <a:stretch>
            <a:fillRect/>
          </a:stretch>
        </p:blipFill>
        <p:spPr>
          <a:xfrm>
            <a:off x="2677116" y="1217431"/>
            <a:ext cx="6837768" cy="4572000"/>
          </a:xfrm>
          <a:prstGeom prst="rect">
            <a:avLst/>
          </a:prstGeom>
        </p:spPr>
      </p:pic>
      <p:sp>
        <p:nvSpPr>
          <p:cNvPr id="5" name="Title 1">
            <a:extLst>
              <a:ext uri="{FF2B5EF4-FFF2-40B4-BE49-F238E27FC236}">
                <a16:creationId xmlns:a16="http://schemas.microsoft.com/office/drawing/2014/main" id="{7E843F9F-CA44-4FC1-A9CF-14818D6F5ACA}"/>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934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20" y="1367330"/>
            <a:ext cx="5511151"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b="1" u="sng" dirty="0">
                <a:solidFill>
                  <a:srgbClr val="0000CC"/>
                </a:solidFill>
              </a:rPr>
              <a:t>Human / Civil Government </a:t>
            </a:r>
          </a:p>
          <a:p>
            <a:pPr marL="461963" lvl="2" indent="-454025" algn="l">
              <a:lnSpc>
                <a:spcPct val="100000"/>
              </a:lnSpc>
              <a:spcBef>
                <a:spcPts val="0"/>
              </a:spcBef>
              <a:spcAft>
                <a:spcPts val="1200"/>
              </a:spcAft>
              <a:buFont typeface="+mj-lt"/>
              <a:buAutoNum type="alphaUcPeriod"/>
            </a:pPr>
            <a:r>
              <a:rPr lang="en-US" sz="2800" b="1" u="sng" dirty="0">
                <a:solidFill>
                  <a:srgbClr val="0000CC"/>
                </a:solidFill>
              </a:rPr>
              <a:t>Promise / Patriarchal Rule</a:t>
            </a:r>
          </a:p>
          <a:p>
            <a:pPr marL="461963" lvl="2" indent="-454025" algn="l">
              <a:lnSpc>
                <a:spcPct val="100000"/>
              </a:lnSpc>
              <a:spcBef>
                <a:spcPts val="0"/>
              </a:spcBef>
              <a:spcAft>
                <a:spcPts val="1200"/>
              </a:spcAft>
              <a:buFont typeface="+mj-lt"/>
              <a:buAutoNum type="alphaUcPeriod"/>
            </a:pPr>
            <a:r>
              <a:rPr lang="en-US" sz="2800" b="1" u="sng" dirty="0">
                <a:solidFill>
                  <a:srgbClr val="0000CC"/>
                </a:solidFill>
              </a:rPr>
              <a:t>Law-Israel / Mosaic Law</a:t>
            </a:r>
          </a:p>
          <a:p>
            <a:pPr marL="461963" lvl="2" indent="-454025" algn="l">
              <a:lnSpc>
                <a:spcPct val="100000"/>
              </a:lnSpc>
              <a:spcBef>
                <a:spcPts val="0"/>
              </a:spcBef>
              <a:spcAft>
                <a:spcPts val="1200"/>
              </a:spcAft>
              <a:buFont typeface="+mj-lt"/>
              <a:buAutoNum type="alphaUcPeriod"/>
            </a:pPr>
            <a:r>
              <a:rPr lang="en-US" sz="2800" dirty="0"/>
              <a:t>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9"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5"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9"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61"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61"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74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09800" y="1024119"/>
            <a:ext cx="7772400" cy="1143000"/>
          </a:xfrm>
        </p:spPr>
        <p:txBody>
          <a:bodyPr>
            <a:normAutofit/>
          </a:bodyPr>
          <a:lstStyle/>
          <a:p>
            <a:pPr algn="ctr" eaLnBrk="1" hangingPunct="1"/>
            <a:r>
              <a:rPr lang="en-US" altLang="en-US" sz="3200" b="1" dirty="0">
                <a:solidFill>
                  <a:srgbClr val="0000CC"/>
                </a:solidFill>
                <a:latin typeface="Calibri" panose="020F0502020204030204" pitchFamily="34" charset="0"/>
                <a:cs typeface="Calibri" panose="020F0502020204030204" pitchFamily="34" charset="0"/>
              </a:rPr>
              <a:t>Catching Away of All Living Believers </a:t>
            </a:r>
            <a:br>
              <a:rPr lang="en-US" altLang="en-US" sz="2800"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(1 </a:t>
            </a:r>
            <a:r>
              <a:rPr lang="en-US" altLang="en-US" sz="2800" dirty="0" err="1">
                <a:latin typeface="Calibri" panose="020F0502020204030204" pitchFamily="34" charset="0"/>
                <a:cs typeface="Calibri" panose="020F0502020204030204" pitchFamily="34" charset="0"/>
              </a:rPr>
              <a:t>Thess</a:t>
            </a:r>
            <a:r>
              <a:rPr lang="en-US" altLang="en-US" sz="2800" dirty="0">
                <a:latin typeface="Calibri" panose="020F0502020204030204" pitchFamily="34" charset="0"/>
                <a:cs typeface="Calibri" panose="020F0502020204030204" pitchFamily="34" charset="0"/>
              </a:rPr>
              <a:t> 4:17)</a:t>
            </a:r>
          </a:p>
        </p:txBody>
      </p:sp>
      <p:sp>
        <p:nvSpPr>
          <p:cNvPr id="1027" name="Rectangle 3"/>
          <p:cNvSpPr>
            <a:spLocks noGrp="1" noChangeArrowheads="1"/>
          </p:cNvSpPr>
          <p:nvPr>
            <p:ph idx="1"/>
          </p:nvPr>
        </p:nvSpPr>
        <p:spPr>
          <a:xfrm>
            <a:off x="3900948" y="2362537"/>
            <a:ext cx="7689134" cy="2132927"/>
          </a:xfrm>
        </p:spPr>
        <p:txBody>
          <a:bodyPr>
            <a:noAutofit/>
          </a:bodyPr>
          <a:lstStyle/>
          <a:p>
            <a:pPr marL="569913" indent="-569913">
              <a:spcBef>
                <a:spcPts val="1200"/>
              </a:spcBef>
              <a:spcAft>
                <a:spcPts val="1200"/>
              </a:spcAft>
              <a:buClr>
                <a:srgbClr val="0000CC"/>
              </a:buClr>
              <a:defRPr/>
            </a:pPr>
            <a:r>
              <a:rPr lang="en-US" sz="3200" i="1" dirty="0" err="1"/>
              <a:t>Harpadzo</a:t>
            </a:r>
            <a:r>
              <a:rPr lang="en-US" sz="3200" dirty="0"/>
              <a:t> = seized or caught up by force</a:t>
            </a:r>
          </a:p>
          <a:p>
            <a:pPr marL="569913" indent="-569913">
              <a:spcBef>
                <a:spcPts val="1200"/>
              </a:spcBef>
              <a:spcAft>
                <a:spcPts val="1200"/>
              </a:spcAft>
              <a:buClr>
                <a:srgbClr val="0000CC"/>
              </a:buClr>
              <a:defRPr/>
            </a:pPr>
            <a:r>
              <a:rPr lang="en-US" sz="3200" i="1" dirty="0" err="1"/>
              <a:t>Harpadzo</a:t>
            </a:r>
            <a:r>
              <a:rPr lang="en-US" sz="3200" dirty="0"/>
              <a:t> (Greek) </a:t>
            </a:r>
          </a:p>
          <a:p>
            <a:pPr marL="1371600" lvl="2" indent="-457200">
              <a:spcBef>
                <a:spcPts val="1200"/>
              </a:spcBef>
              <a:spcAft>
                <a:spcPts val="1200"/>
              </a:spcAft>
              <a:buClr>
                <a:srgbClr val="0000CC"/>
              </a:buClr>
              <a:buFont typeface="Calibri" panose="020F0502020204030204" pitchFamily="34" charset="0"/>
              <a:buChar char="→"/>
              <a:defRPr/>
            </a:pPr>
            <a:r>
              <a:rPr lang="en-US" sz="3200" i="1" dirty="0" err="1"/>
              <a:t>Rapturo</a:t>
            </a:r>
            <a:r>
              <a:rPr lang="en-US" sz="3200" i="1" dirty="0"/>
              <a:t> </a:t>
            </a:r>
            <a:r>
              <a:rPr lang="en-US" sz="3200" dirty="0"/>
              <a:t>(Latin) </a:t>
            </a:r>
          </a:p>
          <a:p>
            <a:pPr marL="1828800" lvl="3" indent="-457200">
              <a:spcBef>
                <a:spcPts val="1200"/>
              </a:spcBef>
              <a:spcAft>
                <a:spcPts val="1200"/>
              </a:spcAft>
              <a:buClr>
                <a:srgbClr val="0000CC"/>
              </a:buClr>
              <a:buFont typeface="Calibri" panose="020F0502020204030204" pitchFamily="34" charset="0"/>
              <a:buChar char="→"/>
              <a:defRPr/>
            </a:pPr>
            <a:r>
              <a:rPr lang="en-US" sz="3200" i="1" dirty="0"/>
              <a:t>Rapture </a:t>
            </a:r>
            <a:r>
              <a:rPr lang="en-US" sz="3200" dirty="0"/>
              <a:t>(English)</a:t>
            </a:r>
          </a:p>
        </p:txBody>
      </p:sp>
      <p:sp>
        <p:nvSpPr>
          <p:cNvPr id="6" name="Title 1">
            <a:extLst>
              <a:ext uri="{FF2B5EF4-FFF2-40B4-BE49-F238E27FC236}">
                <a16:creationId xmlns:a16="http://schemas.microsoft.com/office/drawing/2014/main" id="{6B4CD83D-C0C8-4F22-9A78-302673A42C17}"/>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3" name="Picture 2" descr="A picture containing text&#10;&#10;Description generated with very high confidence">
            <a:extLst>
              <a:ext uri="{FF2B5EF4-FFF2-40B4-BE49-F238E27FC236}">
                <a16:creationId xmlns:a16="http://schemas.microsoft.com/office/drawing/2014/main" id="{4EE0D843-39EF-40D2-8141-493F4CE89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18" y="2127049"/>
            <a:ext cx="3200400" cy="3200400"/>
          </a:xfrm>
          <a:prstGeom prst="rect">
            <a:avLst/>
          </a:prstGeom>
          <a:ln>
            <a:solidFill>
              <a:schemeClr val="tx1"/>
            </a:solidFill>
          </a:ln>
        </p:spPr>
      </p:pic>
    </p:spTree>
    <p:extLst>
      <p:ext uri="{BB962C8B-B14F-4D97-AF65-F5344CB8AC3E}">
        <p14:creationId xmlns:p14="http://schemas.microsoft.com/office/powerpoint/2010/main" val="437211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96FDB-BA5E-868D-6B79-01BFC698F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C781CD2-2E5F-454E-ADBC-027BFEDE4BDE}"/>
              </a:ext>
            </a:extLst>
          </p:cNvPr>
          <p:cNvSpPr/>
          <p:nvPr/>
        </p:nvSpPr>
        <p:spPr>
          <a:xfrm>
            <a:off x="584790" y="0"/>
            <a:ext cx="10994065" cy="2805896"/>
          </a:xfrm>
          <a:prstGeom prst="rect">
            <a:avLst/>
          </a:prstGeom>
        </p:spPr>
        <p:txBody>
          <a:bodyPr wrap="square">
            <a:spAutoFit/>
          </a:bodyPr>
          <a:lstStyle/>
          <a:p>
            <a:pPr algn="ctr">
              <a:spcAft>
                <a:spcPts val="1000"/>
              </a:spcAft>
            </a:pPr>
            <a:r>
              <a:rPr lang="en-US" sz="3600" b="1" dirty="0">
                <a:solidFill>
                  <a:srgbClr val="0000CC"/>
                </a:solidFill>
                <a:ea typeface="+mj-ea"/>
                <a:cs typeface="+mj-cs"/>
              </a:rPr>
              <a:t>1 Thessalonians 4:17-18 </a:t>
            </a:r>
          </a:p>
          <a:p>
            <a:pPr algn="just"/>
            <a:r>
              <a:rPr lang="en-US" sz="3200" baseline="30000" dirty="0">
                <a:latin typeface="Calibri" panose="020F0502020204030204" pitchFamily="34" charset="0"/>
              </a:rPr>
              <a:t>17</a:t>
            </a:r>
            <a:r>
              <a:rPr lang="en-US" sz="3200" dirty="0">
                <a:latin typeface="Calibri" panose="020F0502020204030204" pitchFamily="34" charset="0"/>
              </a:rPr>
              <a:t> Then we who are alive and remain will be </a:t>
            </a:r>
            <a:r>
              <a:rPr lang="en-US" sz="3200" b="1" u="sng" dirty="0">
                <a:solidFill>
                  <a:srgbClr val="0000CC"/>
                </a:solidFill>
                <a:ea typeface="+mj-ea"/>
                <a:cs typeface="+mj-cs"/>
              </a:rPr>
              <a:t>caught up</a:t>
            </a:r>
            <a:r>
              <a:rPr lang="en-US" sz="3200" dirty="0">
                <a:latin typeface="Calibri" panose="020F0502020204030204" pitchFamily="34" charset="0"/>
              </a:rPr>
              <a:t> together with them </a:t>
            </a:r>
            <a:r>
              <a:rPr lang="en-US" sz="3200" b="1" u="sng" dirty="0">
                <a:solidFill>
                  <a:srgbClr val="0000CC"/>
                </a:solidFill>
                <a:ea typeface="+mj-ea"/>
                <a:cs typeface="+mj-cs"/>
              </a:rPr>
              <a:t>in the clouds</a:t>
            </a:r>
            <a:r>
              <a:rPr lang="en-US" sz="3200" dirty="0">
                <a:latin typeface="Calibri" panose="020F0502020204030204" pitchFamily="34" charset="0"/>
              </a:rPr>
              <a:t> to meet the Lord in the air, and so we shall always be with the Lord. </a:t>
            </a:r>
            <a:r>
              <a:rPr lang="en-US" sz="3200" baseline="30000" dirty="0">
                <a:latin typeface="Calibri" panose="020F0502020204030204" pitchFamily="34" charset="0"/>
              </a:rPr>
              <a:t>18</a:t>
            </a:r>
            <a:r>
              <a:rPr lang="en-US" sz="3200" dirty="0">
                <a:latin typeface="Calibri" panose="020F0502020204030204" pitchFamily="34" charset="0"/>
              </a:rPr>
              <a:t> Therefore comfort one another with these words. </a:t>
            </a:r>
          </a:p>
        </p:txBody>
      </p:sp>
      <p:pic>
        <p:nvPicPr>
          <p:cNvPr id="2" name="Picture 1">
            <a:extLst>
              <a:ext uri="{FF2B5EF4-FFF2-40B4-BE49-F238E27FC236}">
                <a16:creationId xmlns:a16="http://schemas.microsoft.com/office/drawing/2014/main" id="{4CB754FE-78E8-DC65-80CF-F8452E54EC57}"/>
              </a:ext>
            </a:extLst>
          </p:cNvPr>
          <p:cNvPicPr>
            <a:picLocks noChangeAspect="1"/>
          </p:cNvPicPr>
          <p:nvPr/>
        </p:nvPicPr>
        <p:blipFill>
          <a:blip r:embed="rId3"/>
          <a:stretch>
            <a:fillRect/>
          </a:stretch>
        </p:blipFill>
        <p:spPr>
          <a:xfrm>
            <a:off x="4386071" y="2812319"/>
            <a:ext cx="3419858" cy="2286000"/>
          </a:xfrm>
          <a:prstGeom prst="rect">
            <a:avLst/>
          </a:prstGeom>
        </p:spPr>
      </p:pic>
    </p:spTree>
    <p:extLst>
      <p:ext uri="{BB962C8B-B14F-4D97-AF65-F5344CB8AC3E}">
        <p14:creationId xmlns:p14="http://schemas.microsoft.com/office/powerpoint/2010/main" val="1830958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D8EF5B4-2590-F52F-DE85-9D5AD8400650}"/>
              </a:ext>
            </a:extLst>
          </p:cNvPr>
          <p:cNvGraphicFramePr>
            <a:graphicFrameLocks noGrp="1"/>
          </p:cNvGraphicFramePr>
          <p:nvPr>
            <p:extLst>
              <p:ext uri="{D42A27DB-BD31-4B8C-83A1-F6EECF244321}">
                <p14:modId xmlns:p14="http://schemas.microsoft.com/office/powerpoint/2010/main" val="1958400342"/>
              </p:ext>
            </p:extLst>
          </p:nvPr>
        </p:nvGraphicFramePr>
        <p:xfrm>
          <a:off x="609600" y="243848"/>
          <a:ext cx="10972800" cy="6370304"/>
        </p:xfrm>
        <a:graphic>
          <a:graphicData uri="http://schemas.openxmlformats.org/drawingml/2006/table">
            <a:tbl>
              <a:tblPr>
                <a:tableStyleId>{D113A9D2-9D6B-4929-AA2D-F23B5EE8CBE7}</a:tableStyleId>
              </a:tblPr>
              <a:tblGrid>
                <a:gridCol w="5486400">
                  <a:extLst>
                    <a:ext uri="{9D8B030D-6E8A-4147-A177-3AD203B41FA5}">
                      <a16:colId xmlns:a16="http://schemas.microsoft.com/office/drawing/2014/main" val="406798042"/>
                    </a:ext>
                  </a:extLst>
                </a:gridCol>
                <a:gridCol w="5486400">
                  <a:extLst>
                    <a:ext uri="{9D8B030D-6E8A-4147-A177-3AD203B41FA5}">
                      <a16:colId xmlns:a16="http://schemas.microsoft.com/office/drawing/2014/main" val="3019924334"/>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RAPTURE VS. SECOND ADVENT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85913493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 Thess 4:13-17; 1 Cor 15:51-57)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(Rev 19:11-16)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3772916"/>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a:t>
                      </a:r>
                      <a:r>
                        <a:rPr kumimoji="0" lang="en-US" sz="21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 the air</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a:t>
                      </a:r>
                      <a:r>
                        <a:rPr kumimoji="0" lang="en-US" sz="21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to the earth</a:t>
                      </a: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a:t>
                      </a:r>
                      <a:r>
                        <a:rPr kumimoji="0" lang="en-US" sz="2100" b="1" u="none" strike="noStrike" kern="1200" cap="none" normalizeH="0" baseline="0" dirty="0" err="1">
                          <a:ln>
                            <a:noFill/>
                          </a:ln>
                          <a:solidFill>
                            <a:srgbClr val="C00000"/>
                          </a:solidFill>
                          <a:effectLst/>
                          <a:latin typeface="Calibri" panose="020F0502020204030204" pitchFamily="34" charset="0"/>
                          <a:ea typeface="+mn-ea"/>
                          <a:cs typeface="Calibri" panose="020F0502020204030204" pitchFamily="34" charset="0"/>
                        </a:rPr>
                        <a:t>Zech</a:t>
                      </a: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14:4)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0460092"/>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His saints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4:15-17)</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a:t>
                      </a: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His saints (Rev 19:14)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31953341"/>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4:18)</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(Rev 19:15)</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7358654"/>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a:t>
                      </a:r>
                      <a:r>
                        <a:rPr kumimoji="0" lang="en-US" sz="21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only</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believers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a:t>
                      </a:r>
                      <a:r>
                        <a:rPr kumimoji="0" lang="en-US" sz="21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both</a:t>
                      </a: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believers and unbelievers (Rev 19:15)</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93314117"/>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(Rev 1:7)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4665267"/>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(Jude 14)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1375707"/>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Cor</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15: 51)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223576"/>
                  </a:ext>
                </a:extLst>
              </a:tr>
              <a:tr h="548640">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mj-lt"/>
                        <a:buNone/>
                        <a:tabLst/>
                      </a:pP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a:t>
                      </a:r>
                      <a:r>
                        <a:rPr kumimoji="0" lang="en-US" sz="21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church</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a:t>
                      </a:r>
                      <a:r>
                        <a:rPr kumimoji="0" lang="en-US" sz="21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1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1:10)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a:t>
                      </a:r>
                      <a:r>
                        <a:rPr kumimoji="0" lang="en-US" sz="21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Israel</a:t>
                      </a:r>
                      <a:r>
                        <a:rPr kumimoji="0" lang="en-US" sz="21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(Matt 23:37-39)</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84095"/>
                  </a:ext>
                </a:extLst>
              </a:tr>
            </a:tbl>
          </a:graphicData>
        </a:graphic>
      </p:graphicFrame>
    </p:spTree>
    <p:extLst>
      <p:ext uri="{BB962C8B-B14F-4D97-AF65-F5344CB8AC3E}">
        <p14:creationId xmlns:p14="http://schemas.microsoft.com/office/powerpoint/2010/main" val="2244199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7A76F-5834-453E-BBB4-751B057758D5}"/>
              </a:ext>
            </a:extLst>
          </p:cNvPr>
          <p:cNvPicPr>
            <a:picLocks noChangeAspect="1"/>
          </p:cNvPicPr>
          <p:nvPr/>
        </p:nvPicPr>
        <p:blipFill>
          <a:blip r:embed="rId2"/>
          <a:stretch>
            <a:fillRect/>
          </a:stretch>
        </p:blipFill>
        <p:spPr>
          <a:xfrm>
            <a:off x="1635661" y="838200"/>
            <a:ext cx="8920679" cy="5943600"/>
          </a:xfrm>
          <a:prstGeom prst="rect">
            <a:avLst/>
          </a:prstGeom>
        </p:spPr>
      </p:pic>
      <p:sp>
        <p:nvSpPr>
          <p:cNvPr id="4" name="Title 1">
            <a:extLst>
              <a:ext uri="{FF2B5EF4-FFF2-40B4-BE49-F238E27FC236}">
                <a16:creationId xmlns:a16="http://schemas.microsoft.com/office/drawing/2014/main" id="{40068BD3-0AA5-4025-96D3-C5DB1D266C91}"/>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436336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85997-5E7C-8DF7-14B0-B126E6F1AE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22005" y="0"/>
            <a:ext cx="10983432" cy="2769989"/>
          </a:xfrm>
          <a:prstGeom prst="rect">
            <a:avLst/>
          </a:prstGeom>
          <a:noFill/>
          <a:ln w="28575">
            <a:noFill/>
            <a:miter lim="800000"/>
            <a:headEnd/>
            <a:tailEnd/>
          </a:ln>
        </p:spPr>
        <p:txBody>
          <a:bodyPr wrap="square">
            <a:spAutoFit/>
          </a:bodyPr>
          <a:lstStyle/>
          <a:p>
            <a:pPr algn="ctr">
              <a:spcAft>
                <a:spcPts val="1200"/>
              </a:spcAft>
              <a:defRPr/>
            </a:pPr>
            <a:r>
              <a:rPr lang="en-US" altLang="en-US" sz="3600" b="1" dirty="0">
                <a:solidFill>
                  <a:srgbClr val="0000CC"/>
                </a:solidFill>
                <a:ea typeface="+mj-ea"/>
                <a:cs typeface="+mj-cs"/>
              </a:rPr>
              <a:t>2 Corinthians 5:10</a:t>
            </a:r>
          </a:p>
          <a:p>
            <a:pPr algn="just">
              <a:defRPr/>
            </a:pPr>
            <a:r>
              <a:rPr lang="en-US" altLang="en-US" sz="3200" kern="0" dirty="0">
                <a:latin typeface="Calibri" panose="020F0502020204030204" pitchFamily="34" charset="0"/>
              </a:rPr>
              <a:t>“</a:t>
            </a:r>
            <a:r>
              <a:rPr lang="en-US" sz="3200" dirty="0">
                <a:latin typeface="Calibri" panose="020F0502020204030204" pitchFamily="34" charset="0"/>
              </a:rPr>
              <a:t>For </a:t>
            </a:r>
            <a:r>
              <a:rPr lang="en-US" sz="3200" b="1" u="sng" dirty="0">
                <a:solidFill>
                  <a:srgbClr val="0000CC"/>
                </a:solidFill>
                <a:ea typeface="+mj-ea"/>
                <a:cs typeface="+mj-cs"/>
              </a:rPr>
              <a:t>we</a:t>
            </a:r>
            <a:r>
              <a:rPr lang="en-US" sz="3200" dirty="0">
                <a:latin typeface="Calibri" panose="020F0502020204030204" pitchFamily="34" charset="0"/>
              </a:rPr>
              <a:t> must all appear before </a:t>
            </a:r>
            <a:r>
              <a:rPr lang="en-US" sz="3200" b="1" u="sng" dirty="0">
                <a:solidFill>
                  <a:srgbClr val="0000CC"/>
                </a:solidFill>
                <a:ea typeface="+mj-ea"/>
                <a:cs typeface="+mj-cs"/>
              </a:rPr>
              <a:t>the judgment seat of Christ</a:t>
            </a:r>
            <a:r>
              <a:rPr lang="en-US" sz="3200" dirty="0">
                <a:latin typeface="Calibri" panose="020F0502020204030204" pitchFamily="34" charset="0"/>
              </a:rPr>
              <a:t>, so that each one may be recompensed for his deeds in the body, according to what he has done, whether good or bad.” </a:t>
            </a:r>
            <a:r>
              <a:rPr lang="en-US" sz="3200" i="1" dirty="0">
                <a:latin typeface="Calibri" panose="020F0502020204030204" pitchFamily="34" charset="0"/>
              </a:rPr>
              <a:t>(cf. Romans 14:12; 1 Cor. 4:2; John 15:5, 8)</a:t>
            </a:r>
          </a:p>
        </p:txBody>
      </p:sp>
      <p:pic>
        <p:nvPicPr>
          <p:cNvPr id="3" name="Picture 2">
            <a:extLst>
              <a:ext uri="{FF2B5EF4-FFF2-40B4-BE49-F238E27FC236}">
                <a16:creationId xmlns:a16="http://schemas.microsoft.com/office/drawing/2014/main" id="{4EF408FA-6E95-FC1C-FD05-BDA685262144}"/>
              </a:ext>
            </a:extLst>
          </p:cNvPr>
          <p:cNvPicPr>
            <a:picLocks noChangeAspect="1"/>
          </p:cNvPicPr>
          <p:nvPr/>
        </p:nvPicPr>
        <p:blipFill>
          <a:blip r:embed="rId3"/>
          <a:stretch>
            <a:fillRect/>
          </a:stretch>
        </p:blipFill>
        <p:spPr>
          <a:xfrm>
            <a:off x="4815841" y="2812294"/>
            <a:ext cx="2560319" cy="2286000"/>
          </a:xfrm>
          <a:prstGeom prst="rect">
            <a:avLst/>
          </a:prstGeom>
        </p:spPr>
      </p:pic>
    </p:spTree>
    <p:extLst>
      <p:ext uri="{BB962C8B-B14F-4D97-AF65-F5344CB8AC3E}">
        <p14:creationId xmlns:p14="http://schemas.microsoft.com/office/powerpoint/2010/main" val="3870918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p:cNvSpPr>
            <a:spLocks noGrp="1"/>
          </p:cNvSpPr>
          <p:nvPr>
            <p:ph type="title"/>
          </p:nvPr>
        </p:nvSpPr>
        <p:spPr>
          <a:xfrm>
            <a:off x="3370056" y="1585565"/>
            <a:ext cx="5451895" cy="585409"/>
          </a:xfrm>
        </p:spPr>
        <p:txBody>
          <a:bodyPr>
            <a:normAutofit/>
          </a:bodyPr>
          <a:lstStyle/>
          <a:p>
            <a:pPr algn="ctr">
              <a:defRPr/>
            </a:pPr>
            <a:r>
              <a:rPr lang="en-US" sz="3600" b="1" dirty="0">
                <a:solidFill>
                  <a:srgbClr val="0000CC"/>
                </a:solidFill>
                <a:latin typeface="Calibri" panose="020F0502020204030204" pitchFamily="34" charset="0"/>
                <a:cs typeface="Calibri" panose="020F0502020204030204" pitchFamily="34" charset="0"/>
              </a:rPr>
              <a:t>The Bema Seat – Why?</a:t>
            </a:r>
          </a:p>
        </p:txBody>
      </p:sp>
      <p:sp>
        <p:nvSpPr>
          <p:cNvPr id="124931" name="Content Placeholder 2"/>
          <p:cNvSpPr>
            <a:spLocks noGrp="1"/>
          </p:cNvSpPr>
          <p:nvPr>
            <p:ph idx="1"/>
          </p:nvPr>
        </p:nvSpPr>
        <p:spPr>
          <a:xfrm>
            <a:off x="2494472" y="2359159"/>
            <a:ext cx="7203056" cy="1925212"/>
          </a:xfrm>
        </p:spPr>
        <p:txBody>
          <a:bodyPr>
            <a:normAutofit/>
          </a:bodyPr>
          <a:lstStyle/>
          <a:p>
            <a:pPr marL="457200" indent="-457200">
              <a:lnSpc>
                <a:spcPct val="100000"/>
              </a:lnSpc>
              <a:spcBef>
                <a:spcPts val="0"/>
              </a:spcBef>
              <a:spcAft>
                <a:spcPts val="1200"/>
              </a:spcAft>
              <a:buClr>
                <a:srgbClr val="0000CC"/>
              </a:buClr>
              <a:defRPr/>
            </a:pPr>
            <a:r>
              <a:rPr lang="en-US" sz="3200" b="1" u="sng" dirty="0">
                <a:solidFill>
                  <a:srgbClr val="0000CC"/>
                </a:solidFill>
              </a:rPr>
              <a:t>Not</a:t>
            </a:r>
            <a:r>
              <a:rPr lang="en-US" sz="3200" dirty="0"/>
              <a:t> to judge sin (John 19:30)</a:t>
            </a:r>
          </a:p>
          <a:p>
            <a:pPr marL="457200" indent="-457200">
              <a:lnSpc>
                <a:spcPct val="100000"/>
              </a:lnSpc>
              <a:spcBef>
                <a:spcPts val="0"/>
              </a:spcBef>
              <a:spcAft>
                <a:spcPts val="1200"/>
              </a:spcAft>
              <a:buClr>
                <a:srgbClr val="0000CC"/>
              </a:buClr>
              <a:defRPr/>
            </a:pPr>
            <a:r>
              <a:rPr lang="en-US" sz="3200" b="1" u="sng" dirty="0">
                <a:solidFill>
                  <a:srgbClr val="0000CC"/>
                </a:solidFill>
              </a:rPr>
              <a:t>Not</a:t>
            </a:r>
            <a:r>
              <a:rPr lang="en-US" sz="3200" dirty="0"/>
              <a:t> to determine salvation (John 5:24)</a:t>
            </a:r>
          </a:p>
          <a:p>
            <a:pPr marL="457200" indent="-457200">
              <a:lnSpc>
                <a:spcPct val="100000"/>
              </a:lnSpc>
              <a:spcBef>
                <a:spcPts val="0"/>
              </a:spcBef>
              <a:spcAft>
                <a:spcPts val="1200"/>
              </a:spcAft>
              <a:buClr>
                <a:srgbClr val="0000CC"/>
              </a:buClr>
              <a:defRPr/>
            </a:pPr>
            <a:r>
              <a:rPr lang="en-US" sz="3200" b="1" u="sng" dirty="0">
                <a:solidFill>
                  <a:srgbClr val="0000CC"/>
                </a:solidFill>
              </a:rPr>
              <a:t>But</a:t>
            </a:r>
            <a:r>
              <a:rPr lang="en-US" sz="3200" dirty="0"/>
              <a:t> to dispense or deny rewards </a:t>
            </a:r>
            <a:endParaRPr lang="en-US" sz="3600"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5110" y="4578929"/>
            <a:ext cx="204700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t Allowed&quot; Symbol 5">
            <a:extLst>
              <a:ext uri="{FF2B5EF4-FFF2-40B4-BE49-F238E27FC236}">
                <a16:creationId xmlns:a16="http://schemas.microsoft.com/office/drawing/2014/main" id="{8C9C6505-E081-4C29-B360-92C6B4B66B6D}"/>
              </a:ext>
            </a:extLst>
          </p:cNvPr>
          <p:cNvSpPr/>
          <p:nvPr/>
        </p:nvSpPr>
        <p:spPr>
          <a:xfrm>
            <a:off x="1884872" y="4567261"/>
            <a:ext cx="1847489" cy="1852141"/>
          </a:xfrm>
          <a:prstGeom prst="noSmoking">
            <a:avLst>
              <a:gd name="adj" fmla="val 374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80419A4D-967B-4D3C-B81E-08367D844377}"/>
              </a:ext>
            </a:extLst>
          </p:cNvPr>
          <p:cNvPicPr>
            <a:picLocks noChangeAspect="1"/>
          </p:cNvPicPr>
          <p:nvPr/>
        </p:nvPicPr>
        <p:blipFill>
          <a:blip r:embed="rId3"/>
          <a:stretch>
            <a:fillRect/>
          </a:stretch>
        </p:blipFill>
        <p:spPr>
          <a:xfrm>
            <a:off x="8338767" y="4578929"/>
            <a:ext cx="2062213" cy="1840470"/>
          </a:xfrm>
          <a:prstGeom prst="rect">
            <a:avLst/>
          </a:prstGeom>
        </p:spPr>
      </p:pic>
      <p:sp>
        <p:nvSpPr>
          <p:cNvPr id="9" name="Title 1">
            <a:extLst>
              <a:ext uri="{FF2B5EF4-FFF2-40B4-BE49-F238E27FC236}">
                <a16:creationId xmlns:a16="http://schemas.microsoft.com/office/drawing/2014/main" id="{79DB6537-921D-4285-BCAB-116E8D0E038C}"/>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633985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AE3CA-B21D-A6A6-FE32-2751A9F644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13149" y="0"/>
            <a:ext cx="10981655" cy="2369880"/>
          </a:xfrm>
          <a:prstGeom prst="rect">
            <a:avLst/>
          </a:prstGeom>
          <a:noFill/>
          <a:ln w="28575">
            <a:noFill/>
            <a:miter lim="800000"/>
            <a:headEnd/>
            <a:tailEnd/>
          </a:ln>
        </p:spPr>
        <p:txBody>
          <a:bodyPr wrap="square">
            <a:spAutoFit/>
          </a:bodyPr>
          <a:lstStyle/>
          <a:p>
            <a:pPr algn="ctr">
              <a:spcAft>
                <a:spcPts val="900"/>
              </a:spcAft>
            </a:pPr>
            <a:r>
              <a:rPr lang="en-US" sz="3600" b="1" dirty="0">
                <a:solidFill>
                  <a:srgbClr val="0000CC"/>
                </a:solidFill>
                <a:ea typeface="+mj-ea"/>
                <a:cs typeface="+mj-cs"/>
              </a:rPr>
              <a:t>John 19:30</a:t>
            </a:r>
          </a:p>
          <a:p>
            <a:pPr algn="ctr">
              <a:spcAft>
                <a:spcPts val="900"/>
              </a:spcAft>
            </a:pPr>
            <a:r>
              <a:rPr lang="en-US" sz="2800" b="1" dirty="0"/>
              <a:t>THE BEMA SEAT </a:t>
            </a:r>
            <a:r>
              <a:rPr lang="en-US" sz="2800" b="1" u="sng" dirty="0"/>
              <a:t>IS NOT TO JUDGE SIN</a:t>
            </a:r>
            <a:endParaRPr lang="en-US" sz="2800" b="1" u="sng" dirty="0">
              <a:ea typeface="+mj-ea"/>
              <a:cs typeface="+mj-cs"/>
            </a:endParaRPr>
          </a:p>
          <a:p>
            <a:pPr algn="just"/>
            <a:r>
              <a:rPr lang="en-US" sz="3200" dirty="0">
                <a:latin typeface="Calibri" panose="020F0502020204030204" pitchFamily="34" charset="0"/>
              </a:rPr>
              <a:t>Therefore when Jesus had received the sour wine, He said, “</a:t>
            </a:r>
            <a:r>
              <a:rPr lang="en-US" sz="3200" b="1" u="sng" dirty="0">
                <a:solidFill>
                  <a:srgbClr val="0000CC"/>
                </a:solidFill>
                <a:ea typeface="+mj-ea"/>
                <a:cs typeface="+mj-cs"/>
              </a:rPr>
              <a:t>It is finished!</a:t>
            </a:r>
            <a:r>
              <a:rPr lang="en-US" sz="3200" dirty="0">
                <a:latin typeface="Calibri" panose="020F0502020204030204" pitchFamily="34" charset="0"/>
              </a:rPr>
              <a:t>” And He bowed His head and gave up His spirit. </a:t>
            </a:r>
          </a:p>
        </p:txBody>
      </p:sp>
      <p:sp>
        <p:nvSpPr>
          <p:cNvPr id="4" name="Rectangle 1">
            <a:extLst>
              <a:ext uri="{FF2B5EF4-FFF2-40B4-BE49-F238E27FC236}">
                <a16:creationId xmlns:a16="http://schemas.microsoft.com/office/drawing/2014/main" id="{E1F48D49-AD04-49A0-BB4D-646366248C90}"/>
              </a:ext>
            </a:extLst>
          </p:cNvPr>
          <p:cNvSpPr>
            <a:spLocks noChangeArrowheads="1"/>
          </p:cNvSpPr>
          <p:nvPr/>
        </p:nvSpPr>
        <p:spPr bwMode="auto">
          <a:xfrm>
            <a:off x="616687" y="2443269"/>
            <a:ext cx="10981655" cy="2862322"/>
          </a:xfrm>
          <a:prstGeom prst="rect">
            <a:avLst/>
          </a:prstGeom>
          <a:noFill/>
          <a:ln w="28575">
            <a:noFill/>
            <a:miter lim="800000"/>
            <a:headEnd/>
            <a:tailEnd/>
          </a:ln>
        </p:spPr>
        <p:txBody>
          <a:bodyPr wrap="square">
            <a:spAutoFit/>
          </a:bodyPr>
          <a:lstStyle/>
          <a:p>
            <a:pPr algn="ctr">
              <a:spcAft>
                <a:spcPts val="900"/>
              </a:spcAft>
            </a:pPr>
            <a:r>
              <a:rPr lang="en-US" sz="3600" b="1" dirty="0">
                <a:solidFill>
                  <a:srgbClr val="0000CC"/>
                </a:solidFill>
                <a:ea typeface="+mj-ea"/>
                <a:cs typeface="+mj-cs"/>
              </a:rPr>
              <a:t>John 5:24</a:t>
            </a:r>
          </a:p>
          <a:p>
            <a:pPr algn="ctr">
              <a:spcAft>
                <a:spcPts val="900"/>
              </a:spcAft>
            </a:pPr>
            <a:r>
              <a:rPr lang="en-US" sz="2800" b="1" dirty="0"/>
              <a:t>THE BEMA SEAT </a:t>
            </a:r>
            <a:r>
              <a:rPr lang="en-US" sz="2800" b="1" u="sng" dirty="0"/>
              <a:t>IS NOT TO DETERMINE SALVATION</a:t>
            </a:r>
          </a:p>
          <a:p>
            <a:pPr algn="just"/>
            <a:r>
              <a:rPr lang="en-US" sz="3200" dirty="0">
                <a:latin typeface="Calibri" panose="020F0502020204030204" pitchFamily="34" charset="0"/>
              </a:rPr>
              <a:t>“Truly, truly, I say to you, he who hears My word, and believes Him who sent Me, </a:t>
            </a:r>
            <a:r>
              <a:rPr lang="en-US" sz="3200" b="1" u="sng" dirty="0">
                <a:solidFill>
                  <a:srgbClr val="0000CC"/>
                </a:solidFill>
                <a:ea typeface="+mj-ea"/>
                <a:cs typeface="+mj-cs"/>
              </a:rPr>
              <a:t>has eternal life</a:t>
            </a:r>
            <a:r>
              <a:rPr lang="en-US" sz="3200" dirty="0">
                <a:latin typeface="Calibri" panose="020F0502020204030204" pitchFamily="34" charset="0"/>
              </a:rPr>
              <a:t>, and does not come into judgment, but </a:t>
            </a:r>
            <a:r>
              <a:rPr lang="en-US" sz="3200" b="1" u="sng" dirty="0">
                <a:solidFill>
                  <a:srgbClr val="0000CC"/>
                </a:solidFill>
                <a:ea typeface="+mj-ea"/>
                <a:cs typeface="+mj-cs"/>
              </a:rPr>
              <a:t>has passed out of death into life</a:t>
            </a:r>
            <a:r>
              <a:rPr lang="en-US" sz="3200" dirty="0">
                <a:latin typeface="Calibri" panose="020F0502020204030204" pitchFamily="34" charset="0"/>
              </a:rPr>
              <a:t>. </a:t>
            </a:r>
          </a:p>
        </p:txBody>
      </p:sp>
    </p:spTree>
    <p:extLst>
      <p:ext uri="{BB962C8B-B14F-4D97-AF65-F5344CB8AC3E}">
        <p14:creationId xmlns:p14="http://schemas.microsoft.com/office/powerpoint/2010/main" val="1836148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85997-5E7C-8DF7-14B0-B126E6F1AE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22005" y="0"/>
            <a:ext cx="10983432" cy="5432256"/>
          </a:xfrm>
          <a:prstGeom prst="rect">
            <a:avLst/>
          </a:prstGeom>
          <a:noFill/>
          <a:ln w="28575">
            <a:noFill/>
            <a:miter lim="800000"/>
            <a:headEnd/>
            <a:tailEnd/>
          </a:ln>
        </p:spPr>
        <p:txBody>
          <a:bodyPr wrap="square">
            <a:spAutoFit/>
          </a:bodyPr>
          <a:lstStyle/>
          <a:p>
            <a:pPr marR="0" algn="ctr">
              <a:spcBef>
                <a:spcPts val="0"/>
              </a:spcBef>
              <a:spcAft>
                <a:spcPts val="600"/>
              </a:spcAft>
              <a:defRPr/>
            </a:pPr>
            <a:r>
              <a:rPr lang="en-US" sz="3600" b="1" dirty="0">
                <a:solidFill>
                  <a:srgbClr val="0000CC"/>
                </a:solidFill>
                <a:ea typeface="+mj-ea"/>
                <a:cs typeface="+mj-cs"/>
              </a:rPr>
              <a:t>1 Corinthians 3:10–15</a:t>
            </a:r>
          </a:p>
          <a:p>
            <a:pPr marR="0" algn="ctr">
              <a:spcBef>
                <a:spcPts val="0"/>
              </a:spcBef>
              <a:spcAft>
                <a:spcPts val="900"/>
              </a:spcAft>
              <a:defRPr/>
            </a:pPr>
            <a:r>
              <a:rPr lang="en-US" sz="2800" b="1" dirty="0"/>
              <a:t>THE BEMA SEAT </a:t>
            </a:r>
            <a:r>
              <a:rPr lang="en-US" sz="2800" b="1" u="sng" dirty="0"/>
              <a:t>IS TO DISPENSE OR DENY REWARDS </a:t>
            </a:r>
          </a:p>
          <a:p>
            <a:pPr marR="0" algn="just">
              <a:spcBef>
                <a:spcPts val="0"/>
              </a:spcBef>
              <a:defRPr/>
            </a:pPr>
            <a:r>
              <a:rPr lang="en-US" sz="2700" u="none" strike="noStrike" baseline="30000" dirty="0">
                <a:effectLst/>
              </a:rPr>
              <a:t>10</a:t>
            </a:r>
            <a:r>
              <a:rPr lang="en-US" sz="2700" u="none" strike="noStrike" dirty="0">
                <a:effectLst/>
              </a:rPr>
              <a:t> </a:t>
            </a:r>
            <a:r>
              <a:rPr lang="en-US" sz="2700" dirty="0">
                <a:effectLst/>
              </a:rPr>
              <a:t>According to the grace of God which was given to me, like a wise master builder I laid a foundation, and another is building on it. But each man must be careful how he builds on it. </a:t>
            </a:r>
            <a:r>
              <a:rPr lang="en-US" sz="2700" u="none" strike="noStrike" baseline="30000" dirty="0">
                <a:effectLst/>
              </a:rPr>
              <a:t>11</a:t>
            </a:r>
            <a:r>
              <a:rPr lang="en-US" sz="2700" u="none" strike="noStrike" dirty="0">
                <a:effectLst/>
              </a:rPr>
              <a:t> </a:t>
            </a:r>
            <a:r>
              <a:rPr lang="en-US" sz="2700" dirty="0">
                <a:effectLst/>
              </a:rPr>
              <a:t>For no man can lay a </a:t>
            </a:r>
            <a:r>
              <a:rPr lang="en-US" sz="2700" b="1" u="sng" dirty="0">
                <a:solidFill>
                  <a:srgbClr val="0000CC"/>
                </a:solidFill>
                <a:ea typeface="+mj-ea"/>
                <a:cs typeface="+mj-cs"/>
              </a:rPr>
              <a:t>foundation</a:t>
            </a:r>
            <a:r>
              <a:rPr lang="en-US" sz="2700" dirty="0">
                <a:effectLst/>
              </a:rPr>
              <a:t> other than the one which is laid, </a:t>
            </a:r>
            <a:r>
              <a:rPr lang="en-US" sz="2700" b="1" u="sng" dirty="0">
                <a:solidFill>
                  <a:srgbClr val="0000CC"/>
                </a:solidFill>
                <a:ea typeface="+mj-ea"/>
                <a:cs typeface="+mj-cs"/>
              </a:rPr>
              <a:t>which is Jesus Christ</a:t>
            </a:r>
            <a:r>
              <a:rPr lang="en-US" sz="2700" dirty="0">
                <a:effectLst/>
              </a:rPr>
              <a:t>. </a:t>
            </a:r>
            <a:r>
              <a:rPr lang="en-US" sz="2700" u="none" strike="noStrike" baseline="30000" dirty="0">
                <a:effectLst/>
              </a:rPr>
              <a:t>12</a:t>
            </a:r>
            <a:r>
              <a:rPr lang="en-US" sz="2700" u="none" strike="noStrike" dirty="0">
                <a:effectLst/>
              </a:rPr>
              <a:t> </a:t>
            </a:r>
            <a:r>
              <a:rPr lang="en-US" sz="2700" dirty="0">
                <a:effectLst/>
              </a:rPr>
              <a:t>Now </a:t>
            </a:r>
            <a:r>
              <a:rPr lang="en-US" sz="2700" b="1" u="sng" dirty="0">
                <a:solidFill>
                  <a:srgbClr val="0000CC"/>
                </a:solidFill>
                <a:ea typeface="+mj-ea"/>
                <a:cs typeface="+mj-cs"/>
              </a:rPr>
              <a:t>if any man builds on the foundation</a:t>
            </a:r>
            <a:r>
              <a:rPr lang="en-US" sz="2700" dirty="0">
                <a:effectLst/>
              </a:rPr>
              <a:t> with gold, silver, precious stones, wood, hay, straw, </a:t>
            </a:r>
            <a:r>
              <a:rPr lang="en-US" sz="2700" u="none" strike="noStrike" baseline="30000" dirty="0">
                <a:effectLst/>
              </a:rPr>
              <a:t>13</a:t>
            </a:r>
            <a:r>
              <a:rPr lang="en-US" sz="2700" u="none" strike="noStrike" dirty="0">
                <a:effectLst/>
              </a:rPr>
              <a:t> </a:t>
            </a:r>
            <a:r>
              <a:rPr lang="en-US" sz="2700" b="1" u="sng" dirty="0">
                <a:solidFill>
                  <a:srgbClr val="0000CC"/>
                </a:solidFill>
                <a:ea typeface="+mj-ea"/>
                <a:cs typeface="+mj-cs"/>
              </a:rPr>
              <a:t>each man’s work will become evident</a:t>
            </a:r>
            <a:r>
              <a:rPr lang="en-US" sz="2700" dirty="0">
                <a:effectLst/>
              </a:rPr>
              <a:t>; for the day will show it because it is </a:t>
            </a:r>
            <a:r>
              <a:rPr lang="en-US" sz="2700" i="1" dirty="0">
                <a:effectLst/>
              </a:rPr>
              <a:t>to be</a:t>
            </a:r>
            <a:r>
              <a:rPr lang="en-US" sz="2700" dirty="0">
                <a:effectLst/>
              </a:rPr>
              <a:t> revealed with fire, and the fire itself will test the quality of each man’s work. </a:t>
            </a:r>
            <a:r>
              <a:rPr lang="en-US" sz="2700" u="none" strike="noStrike" baseline="30000" dirty="0">
                <a:effectLst/>
              </a:rPr>
              <a:t>14</a:t>
            </a:r>
            <a:r>
              <a:rPr lang="en-US" sz="2700" u="none" strike="noStrike" dirty="0">
                <a:effectLst/>
              </a:rPr>
              <a:t> </a:t>
            </a:r>
            <a:r>
              <a:rPr lang="en-US" sz="2700" b="1" u="sng" dirty="0">
                <a:solidFill>
                  <a:srgbClr val="0000CC"/>
                </a:solidFill>
                <a:ea typeface="+mj-ea"/>
                <a:cs typeface="+mj-cs"/>
              </a:rPr>
              <a:t>If any man’s work which he has built on it remains, he will receive a reward</a:t>
            </a:r>
            <a:r>
              <a:rPr lang="en-US" sz="2700" b="1" dirty="0">
                <a:solidFill>
                  <a:srgbClr val="0000CC"/>
                </a:solidFill>
                <a:ea typeface="+mj-ea"/>
                <a:cs typeface="+mj-cs"/>
              </a:rPr>
              <a:t>. </a:t>
            </a:r>
            <a:r>
              <a:rPr lang="en-US" sz="2700" u="none" strike="noStrike" baseline="30000" dirty="0">
                <a:effectLst/>
              </a:rPr>
              <a:t>15</a:t>
            </a:r>
            <a:r>
              <a:rPr lang="en-US" sz="2700" u="none" strike="noStrike" dirty="0">
                <a:effectLst/>
              </a:rPr>
              <a:t> </a:t>
            </a:r>
            <a:r>
              <a:rPr lang="en-US" sz="2700" b="1" u="sng" dirty="0">
                <a:solidFill>
                  <a:srgbClr val="0000CC"/>
                </a:solidFill>
                <a:ea typeface="+mj-ea"/>
                <a:cs typeface="+mj-cs"/>
              </a:rPr>
              <a:t>If any man’s work is burned up, he will suffer loss</a:t>
            </a:r>
            <a:r>
              <a:rPr lang="en-US" sz="2700" dirty="0">
                <a:effectLst/>
              </a:rPr>
              <a:t>; but he himself will be saved, yet so as through fire. </a:t>
            </a:r>
          </a:p>
        </p:txBody>
      </p:sp>
    </p:spTree>
    <p:extLst>
      <p:ext uri="{BB962C8B-B14F-4D97-AF65-F5344CB8AC3E}">
        <p14:creationId xmlns:p14="http://schemas.microsoft.com/office/powerpoint/2010/main" val="725888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46C81D-0830-4F29-9D6E-F7CA9E66EB93}"/>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graphicFrame>
        <p:nvGraphicFramePr>
          <p:cNvPr id="3" name="Table 2">
            <a:extLst>
              <a:ext uri="{FF2B5EF4-FFF2-40B4-BE49-F238E27FC236}">
                <a16:creationId xmlns:a16="http://schemas.microsoft.com/office/drawing/2014/main" id="{BD8EF5B4-2590-F52F-DE85-9D5AD8400650}"/>
              </a:ext>
            </a:extLst>
          </p:cNvPr>
          <p:cNvGraphicFramePr>
            <a:graphicFrameLocks noGrp="1"/>
          </p:cNvGraphicFramePr>
          <p:nvPr>
            <p:extLst>
              <p:ext uri="{D42A27DB-BD31-4B8C-83A1-F6EECF244321}">
                <p14:modId xmlns:p14="http://schemas.microsoft.com/office/powerpoint/2010/main" val="3817057913"/>
              </p:ext>
            </p:extLst>
          </p:nvPr>
        </p:nvGraphicFramePr>
        <p:xfrm>
          <a:off x="701040" y="946898"/>
          <a:ext cx="10789920" cy="5760664"/>
        </p:xfrm>
        <a:graphic>
          <a:graphicData uri="http://schemas.openxmlformats.org/drawingml/2006/table">
            <a:tbl>
              <a:tblPr>
                <a:tableStyleId>{D113A9D2-9D6B-4929-AA2D-F23B5EE8CBE7}</a:tableStyleId>
              </a:tblPr>
              <a:tblGrid>
                <a:gridCol w="4389120">
                  <a:extLst>
                    <a:ext uri="{9D8B030D-6E8A-4147-A177-3AD203B41FA5}">
                      <a16:colId xmlns:a16="http://schemas.microsoft.com/office/drawing/2014/main" val="406798042"/>
                    </a:ext>
                  </a:extLst>
                </a:gridCol>
                <a:gridCol w="2011680">
                  <a:extLst>
                    <a:ext uri="{9D8B030D-6E8A-4147-A177-3AD203B41FA5}">
                      <a16:colId xmlns:a16="http://schemas.microsoft.com/office/drawing/2014/main" val="991073668"/>
                    </a:ext>
                  </a:extLst>
                </a:gridCol>
                <a:gridCol w="4389120">
                  <a:extLst>
                    <a:ext uri="{9D8B030D-6E8A-4147-A177-3AD203B41FA5}">
                      <a16:colId xmlns:a16="http://schemas.microsoft.com/office/drawing/2014/main" val="3019924334"/>
                    </a:ext>
                  </a:extLst>
                </a:gridCol>
              </a:tblGrid>
              <a:tr h="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Scripture’s Five Crowns </a:t>
                      </a:r>
                      <a:br>
                        <a:rPr lang="en-US" altLang="en-US" sz="3200" b="1" dirty="0">
                          <a:solidFill>
                            <a:srgbClr val="FFFF99"/>
                          </a:solidFill>
                          <a:effectLst>
                            <a:outerShdw blurRad="38100" dist="38100" dir="2700000" algn="tl">
                              <a:srgbClr val="000000">
                                <a:alpha val="43137"/>
                              </a:srgbClr>
                            </a:outerShdw>
                          </a:effectLst>
                          <a:latin typeface="Calibri" panose="020F0502020204030204" pitchFamily="34" charset="0"/>
                        </a:rPr>
                      </a:br>
                      <a:r>
                        <a:rPr kumimoji="0" lang="en-US" alt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(Rev 4:10: 3:11; 2 John 8)</a:t>
                      </a:r>
                      <a:endPar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85913493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Scripture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Crown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Purpose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772916"/>
                  </a:ext>
                </a:extLst>
              </a:tr>
              <a:tr h="822952">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Cor. 9:24-27</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Incorruptible</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Gaining mastery over the flesh</a:t>
                      </a:r>
                      <a:endPar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460092"/>
                  </a:ext>
                </a:extLst>
              </a:tr>
              <a:tr h="822952">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Thess. 2:19-20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Rejoicing</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Soul winning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953341"/>
                  </a:ext>
                </a:extLst>
              </a:tr>
              <a:tr h="822952">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Jas. 1:12; Rev. 2:10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Life</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Enduring trials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358654"/>
                  </a:ext>
                </a:extLst>
              </a:tr>
              <a:tr h="822952">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Pet. 5:2-4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Glory</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Shepherding God’s people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314117"/>
                  </a:ext>
                </a:extLst>
              </a:tr>
              <a:tr h="822952">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2 Tim. 4:8</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Righteousness</a:t>
                      </a:r>
                      <a:endParaRPr kumimoji="0" lang="en-US" sz="2400" b="1"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Longing for His appearing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665267"/>
                  </a:ext>
                </a:extLst>
              </a:tr>
            </a:tbl>
          </a:graphicData>
        </a:graphic>
      </p:graphicFrame>
    </p:spTree>
    <p:extLst>
      <p:ext uri="{BB962C8B-B14F-4D97-AF65-F5344CB8AC3E}">
        <p14:creationId xmlns:p14="http://schemas.microsoft.com/office/powerpoint/2010/main" val="2439081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11372" y="1447803"/>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2800" dirty="0">
                <a:latin typeface="Calibri" panose="020F0502020204030204" pitchFamily="34" charset="0"/>
              </a:rPr>
              <a:t>The judgment seat of Christ might be compared to a commencement ceremony.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2800" b="1" u="sng" dirty="0">
                <a:solidFill>
                  <a:srgbClr val="0000CC"/>
                </a:solidFill>
                <a:latin typeface="Calibri" panose="020F0502020204030204" pitchFamily="34" charset="0"/>
                <a:ea typeface="+mj-ea"/>
                <a:cs typeface="Calibri" panose="020F0502020204030204" pitchFamily="34" charset="0"/>
              </a:rPr>
              <a:t>To overdo the sorrow aspect of the judgment seat of Christ is to make heaven hell. To underdo the sorrow aspect is to make faithfulness inconsequential</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rPr>
              <a:t>(bold &amp; underline mine)</a:t>
            </a:r>
          </a:p>
        </p:txBody>
      </p:sp>
      <p:sp>
        <p:nvSpPr>
          <p:cNvPr id="49155" name="TextBox 4"/>
          <p:cNvSpPr txBox="1">
            <a:spLocks noChangeArrowheads="1"/>
          </p:cNvSpPr>
          <p:nvPr/>
        </p:nvSpPr>
        <p:spPr bwMode="auto">
          <a:xfrm>
            <a:off x="3132667" y="171631"/>
            <a:ext cx="59266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b="1" dirty="0">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latin typeface="Corbel" panose="020B0503020204020204" pitchFamily="34" charset="0"/>
              </a:rPr>
              <a:t>“The Judgment Seat of Christ in Theological Perspective,” Part 2, </a:t>
            </a:r>
            <a:r>
              <a:rPr lang="en-US" altLang="en-US" sz="1800" i="1" dirty="0">
                <a:latin typeface="Corbel" panose="020B0503020204020204" pitchFamily="34" charset="0"/>
              </a:rPr>
              <a:t>Bibliotheca Sacra</a:t>
            </a:r>
            <a:r>
              <a:rPr lang="en-US" altLang="en-US" sz="1800" dirty="0">
                <a:latin typeface="Corbel" panose="020B0503020204020204" pitchFamily="34" charset="0"/>
              </a:rPr>
              <a:t>, vol. 137, Issue 546 electronic media.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162" y="152400"/>
            <a:ext cx="937483" cy="914400"/>
          </a:xfrm>
          <a:prstGeom prst="rect">
            <a:avLst/>
          </a:prstGeom>
        </p:spPr>
      </p:pic>
    </p:spTree>
    <p:extLst>
      <p:ext uri="{BB962C8B-B14F-4D97-AF65-F5344CB8AC3E}">
        <p14:creationId xmlns:p14="http://schemas.microsoft.com/office/powerpoint/2010/main" val="3060188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3"/>
            </a:pPr>
            <a:r>
              <a:rPr lang="en-US" sz="3600" b="1" dirty="0">
                <a:latin typeface="+mn-lt"/>
              </a:rPr>
              <a:t>Human Government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1111" y="1093863"/>
            <a:ext cx="2165420" cy="5486400"/>
          </a:xfrm>
          <a:prstGeom prst="rect">
            <a:avLst/>
          </a:prstGeom>
        </p:spPr>
      </p:pic>
      <p:pic>
        <p:nvPicPr>
          <p:cNvPr id="7" name="Picture 6">
            <a:extLst>
              <a:ext uri="{FF2B5EF4-FFF2-40B4-BE49-F238E27FC236}">
                <a16:creationId xmlns:a16="http://schemas.microsoft.com/office/drawing/2014/main" id="{94EC1533-D0D8-42F5-A27F-1734C5661B4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689893" y="1600200"/>
            <a:ext cx="5486400" cy="3657600"/>
          </a:xfrm>
          <a:prstGeom prst="rect">
            <a:avLst/>
          </a:prstGeom>
        </p:spPr>
      </p:pic>
    </p:spTree>
    <p:extLst>
      <p:ext uri="{BB962C8B-B14F-4D97-AF65-F5344CB8AC3E}">
        <p14:creationId xmlns:p14="http://schemas.microsoft.com/office/powerpoint/2010/main" val="2630185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3391" y="1095345"/>
            <a:ext cx="8945218" cy="5486400"/>
          </a:xfrm>
          <a:prstGeom prst="rect">
            <a:avLst/>
          </a:prstGeom>
          <a:solidFill>
            <a:srgbClr val="000066"/>
          </a:solidFill>
          <a:ln w="38100">
            <a:solidFill>
              <a:srgbClr val="C00000"/>
            </a:solidFill>
          </a:ln>
        </p:spPr>
      </p:pic>
      <p:sp>
        <p:nvSpPr>
          <p:cNvPr id="5" name="Title 1">
            <a:extLst>
              <a:ext uri="{FF2B5EF4-FFF2-40B4-BE49-F238E27FC236}">
                <a16:creationId xmlns:a16="http://schemas.microsoft.com/office/drawing/2014/main" id="{287D4AA6-6C8F-4998-95A3-2A57A223616F}"/>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2" name="Arrow: Up 1">
            <a:extLst>
              <a:ext uri="{FF2B5EF4-FFF2-40B4-BE49-F238E27FC236}">
                <a16:creationId xmlns:a16="http://schemas.microsoft.com/office/drawing/2014/main" id="{E3511DE5-4B3E-9BD1-9BC1-A4BFDBD1306F}"/>
              </a:ext>
            </a:extLst>
          </p:cNvPr>
          <p:cNvSpPr/>
          <p:nvPr/>
        </p:nvSpPr>
        <p:spPr>
          <a:xfrm rot="10800000">
            <a:off x="6341249" y="4192446"/>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0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981200" y="1209675"/>
            <a:ext cx="8229600" cy="581025"/>
          </a:xfrm>
        </p:spPr>
        <p:txBody>
          <a:bodyPr>
            <a:normAutofit/>
          </a:bodyPr>
          <a:lstStyle/>
          <a:p>
            <a:pPr algn="ctr" eaLnBrk="1" hangingPunct="1">
              <a:lnSpc>
                <a:spcPct val="100000"/>
              </a:lnSpc>
              <a:defRPr/>
            </a:pPr>
            <a:r>
              <a:rPr lang="en-US" sz="3200" b="1" dirty="0">
                <a:solidFill>
                  <a:srgbClr val="0000CC"/>
                </a:solidFill>
                <a:latin typeface="Calibri" panose="020F0502020204030204" pitchFamily="34" charset="0"/>
                <a:cs typeface="Calibri" panose="020F0502020204030204" pitchFamily="34" charset="0"/>
              </a:rPr>
              <a:t>‘Order’ or Tagma (1 Cor. 15:23)</a:t>
            </a:r>
          </a:p>
        </p:txBody>
      </p:sp>
      <p:sp>
        <p:nvSpPr>
          <p:cNvPr id="11267" name="Rectangle 3"/>
          <p:cNvSpPr>
            <a:spLocks noGrp="1" noChangeArrowheads="1"/>
          </p:cNvSpPr>
          <p:nvPr>
            <p:ph type="body" idx="4294967295"/>
          </p:nvPr>
        </p:nvSpPr>
        <p:spPr>
          <a:xfrm>
            <a:off x="612059" y="1914525"/>
            <a:ext cx="10967882" cy="3918462"/>
          </a:xfrm>
        </p:spPr>
        <p:txBody>
          <a:bodyPr>
            <a:noAutofit/>
          </a:bodyPr>
          <a:lstStyle/>
          <a:p>
            <a:pPr marL="571500" indent="-571500">
              <a:lnSpc>
                <a:spcPct val="100000"/>
              </a:lnSpc>
              <a:spcBef>
                <a:spcPts val="0"/>
              </a:spcBef>
              <a:spcAft>
                <a:spcPts val="1200"/>
              </a:spcAft>
              <a:buClr>
                <a:srgbClr val="0000CC"/>
              </a:buClr>
              <a:buSzPct val="100000"/>
              <a:buFont typeface="+mj-lt"/>
              <a:buAutoNum type="romanUcPeriod"/>
              <a:defRPr/>
            </a:pPr>
            <a:r>
              <a:rPr lang="en-US" b="1" u="sng" dirty="0">
                <a:solidFill>
                  <a:srgbClr val="0000CC"/>
                </a:solidFill>
                <a:latin typeface="Calibri" panose="020F0502020204030204" pitchFamily="34" charset="0"/>
                <a:ea typeface="+mj-ea"/>
                <a:cs typeface="Calibri" panose="020F0502020204030204" pitchFamily="34" charset="0"/>
              </a:rPr>
              <a:t>BELIEVERS</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latin typeface="Calibri" panose="020F0502020204030204" pitchFamily="34" charset="0"/>
                <a:ea typeface="+mj-ea"/>
                <a:cs typeface="Calibri" panose="020F0502020204030204" pitchFamily="34" charset="0"/>
              </a:rPr>
              <a:t>General / First Fruits: </a:t>
            </a:r>
            <a:r>
              <a:rPr lang="en-US" sz="2800" dirty="0">
                <a:cs typeface="Calibri" panose="020F0502020204030204" pitchFamily="34" charset="0"/>
              </a:rPr>
              <a:t>Christ’s resurrection (1 Cor 15:23)</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latin typeface="Calibri" panose="020F0502020204030204" pitchFamily="34" charset="0"/>
                <a:ea typeface="+mj-ea"/>
                <a:cs typeface="Calibri" panose="020F0502020204030204" pitchFamily="34" charset="0"/>
              </a:rPr>
              <a:t>Officer / Rapture: </a:t>
            </a:r>
            <a:r>
              <a:rPr lang="en-US" sz="2800" dirty="0">
                <a:cs typeface="Calibri" panose="020F0502020204030204" pitchFamily="34" charset="0"/>
              </a:rPr>
              <a:t>Church Age Believers (1 Thess 4:13-18)</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highlight>
                  <a:srgbClr val="FFFF00"/>
                </a:highlight>
                <a:latin typeface="Calibri" panose="020F0502020204030204" pitchFamily="34" charset="0"/>
                <a:ea typeface="+mj-ea"/>
                <a:cs typeface="Calibri" panose="020F0502020204030204" pitchFamily="34" charset="0"/>
              </a:rPr>
              <a:t>Soldiers / Gleanings: </a:t>
            </a:r>
            <a:r>
              <a:rPr lang="en-US" sz="2800" b="1" dirty="0">
                <a:highlight>
                  <a:srgbClr val="FFFF00"/>
                </a:highlight>
                <a:cs typeface="Calibri" panose="020F0502020204030204" pitchFamily="34" charset="0"/>
              </a:rPr>
              <a:t>OT saints &amp; Tribulation martyrs (Rev 20:4)</a:t>
            </a:r>
          </a:p>
          <a:p>
            <a:pPr marL="571500" indent="-571500">
              <a:lnSpc>
                <a:spcPct val="100000"/>
              </a:lnSpc>
              <a:spcBef>
                <a:spcPts val="0"/>
              </a:spcBef>
              <a:spcAft>
                <a:spcPts val="1200"/>
              </a:spcAft>
              <a:buClr>
                <a:srgbClr val="0000CC"/>
              </a:buClr>
              <a:buSzPct val="100000"/>
              <a:buFont typeface="+mj-lt"/>
              <a:buAutoNum type="romanUcPeriod"/>
              <a:defRPr/>
            </a:pPr>
            <a:r>
              <a:rPr lang="en-US" b="1" u="sng" dirty="0">
                <a:solidFill>
                  <a:srgbClr val="920000"/>
                </a:solidFill>
                <a:cs typeface="Calibri" panose="020F0502020204030204" pitchFamily="34" charset="0"/>
              </a:rPr>
              <a:t>UNBELIEVERS</a:t>
            </a:r>
          </a:p>
          <a:p>
            <a:pPr marL="971550" lvl="1" indent="-514350">
              <a:lnSpc>
                <a:spcPct val="100000"/>
              </a:lnSpc>
              <a:spcBef>
                <a:spcPts val="0"/>
              </a:spcBef>
              <a:spcAft>
                <a:spcPts val="1200"/>
              </a:spcAft>
              <a:buClr>
                <a:srgbClr val="0000CC"/>
              </a:buClr>
              <a:buSzPct val="100000"/>
              <a:buFont typeface="+mj-lt"/>
              <a:buAutoNum type="alphaUcPeriod"/>
              <a:defRPr/>
            </a:pPr>
            <a:r>
              <a:rPr lang="en-US" sz="2800" b="1" dirty="0">
                <a:solidFill>
                  <a:srgbClr val="920000"/>
                </a:solidFill>
                <a:cs typeface="Calibri" panose="020F0502020204030204" pitchFamily="34" charset="0"/>
              </a:rPr>
              <a:t>Captives: </a:t>
            </a:r>
            <a:r>
              <a:rPr lang="en-US" sz="2800" dirty="0">
                <a:cs typeface="Calibri" panose="020F0502020204030204" pitchFamily="34" charset="0"/>
              </a:rPr>
              <a:t>Unsaved of all ages (Rev 20:5)</a:t>
            </a:r>
          </a:p>
        </p:txBody>
      </p:sp>
      <p:pic>
        <p:nvPicPr>
          <p:cNvPr id="1946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03178" y="4275676"/>
            <a:ext cx="287676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C715CC98-CAEF-412F-9BD2-CC28DD147989}"/>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857681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7D4AA6-6C8F-4998-95A3-2A57A223616F}"/>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TextBox 2">
            <a:extLst>
              <a:ext uri="{FF2B5EF4-FFF2-40B4-BE49-F238E27FC236}">
                <a16:creationId xmlns:a16="http://schemas.microsoft.com/office/drawing/2014/main" id="{7F2EAFF6-C01B-9BBA-CCE4-03368876EBF1}"/>
              </a:ext>
            </a:extLst>
          </p:cNvPr>
          <p:cNvSpPr txBox="1"/>
          <p:nvPr/>
        </p:nvSpPr>
        <p:spPr>
          <a:xfrm>
            <a:off x="618067" y="1582341"/>
            <a:ext cx="10955866" cy="4985980"/>
          </a:xfrm>
          <a:prstGeom prst="rect">
            <a:avLst/>
          </a:prstGeom>
          <a:noFill/>
        </p:spPr>
        <p:txBody>
          <a:bodyPr wrap="square">
            <a:spAutoFit/>
          </a:bodyPr>
          <a:lstStyle/>
          <a:p>
            <a:pPr algn="just">
              <a:spcAft>
                <a:spcPts val="1200"/>
              </a:spcAft>
            </a:pPr>
            <a:r>
              <a:rPr lang="en-US" sz="2800" b="1" dirty="0">
                <a:solidFill>
                  <a:srgbClr val="0000CC"/>
                </a:solidFill>
                <a:latin typeface="Calibri" panose="020F0502020204030204" pitchFamily="34" charset="0"/>
                <a:ea typeface="+mj-ea"/>
                <a:cs typeface="Calibri" panose="020F0502020204030204" pitchFamily="34" charset="0"/>
              </a:rPr>
              <a:t>Tribulational saints who die in the Tribulation cannot be raised until after the Tribulation.</a:t>
            </a:r>
            <a:r>
              <a:rPr lang="en-US" sz="2800" b="0" i="0" u="none" strike="noStrike" baseline="0" dirty="0"/>
              <a:t> Rev. 6:10-11 pictures the disembodied souls of martyred Tribulational saints as crying out for vengeance during the Tribulation. According to Rev. 20:4-6 these souls were “beheaded because of the testimony of Jesus” and </a:t>
            </a:r>
            <a:r>
              <a:rPr lang="en-US" sz="2800" b="1" dirty="0">
                <a:solidFill>
                  <a:srgbClr val="0000CC"/>
                </a:solidFill>
                <a:latin typeface="Calibri" panose="020F0502020204030204" pitchFamily="34" charset="0"/>
                <a:ea typeface="+mj-ea"/>
                <a:cs typeface="Calibri" panose="020F0502020204030204" pitchFamily="34" charset="0"/>
              </a:rPr>
              <a:t>“come to life” just </a:t>
            </a:r>
            <a:r>
              <a:rPr lang="en-US" sz="2800" b="1" u="sng" dirty="0">
                <a:solidFill>
                  <a:srgbClr val="0000CC"/>
                </a:solidFill>
                <a:latin typeface="Calibri" panose="020F0502020204030204" pitchFamily="34" charset="0"/>
                <a:ea typeface="+mj-ea"/>
                <a:cs typeface="Calibri" panose="020F0502020204030204" pitchFamily="34" charset="0"/>
              </a:rPr>
              <a:t>before</a:t>
            </a:r>
            <a:r>
              <a:rPr lang="en-US" sz="2800" b="1" dirty="0">
                <a:solidFill>
                  <a:srgbClr val="0000CC"/>
                </a:solidFill>
                <a:latin typeface="Calibri" panose="020F0502020204030204" pitchFamily="34" charset="0"/>
                <a:ea typeface="+mj-ea"/>
                <a:cs typeface="Calibri" panose="020F0502020204030204" pitchFamily="34" charset="0"/>
              </a:rPr>
              <a:t> the 1,000-year Kingdom </a:t>
            </a:r>
            <a:r>
              <a:rPr lang="en-US" sz="2800" b="0" i="0" u="none" strike="noStrike" baseline="0" dirty="0"/>
              <a:t>and share in Christ’s rule. </a:t>
            </a:r>
          </a:p>
          <a:p>
            <a:pPr algn="just">
              <a:spcAft>
                <a:spcPts val="1200"/>
              </a:spcAft>
            </a:pPr>
            <a:r>
              <a:rPr lang="en-US" sz="2800" b="1" dirty="0">
                <a:solidFill>
                  <a:srgbClr val="0000CC"/>
                </a:solidFill>
                <a:latin typeface="Calibri" panose="020F0502020204030204" pitchFamily="34" charset="0"/>
                <a:ea typeface="+mj-ea"/>
                <a:cs typeface="Calibri" panose="020F0502020204030204" pitchFamily="34" charset="0"/>
              </a:rPr>
              <a:t>In the context, this resurrection occurs </a:t>
            </a:r>
            <a:r>
              <a:rPr lang="en-US" sz="2800" b="1" u="sng" dirty="0">
                <a:solidFill>
                  <a:srgbClr val="0000CC"/>
                </a:solidFill>
                <a:latin typeface="Calibri" panose="020F0502020204030204" pitchFamily="34" charset="0"/>
                <a:ea typeface="+mj-ea"/>
                <a:cs typeface="Calibri" panose="020F0502020204030204" pitchFamily="34" charset="0"/>
              </a:rPr>
              <a:t>after</a:t>
            </a:r>
            <a:r>
              <a:rPr lang="en-US" sz="2800" b="1" dirty="0">
                <a:solidFill>
                  <a:srgbClr val="0000CC"/>
                </a:solidFill>
                <a:latin typeface="Calibri" panose="020F0502020204030204" pitchFamily="34" charset="0"/>
                <a:ea typeface="+mj-ea"/>
                <a:cs typeface="Calibri" panose="020F0502020204030204" pitchFamily="34" charset="0"/>
              </a:rPr>
              <a:t> the Second Coming </a:t>
            </a:r>
            <a:r>
              <a:rPr lang="en-US" sz="2800" b="0" i="0" u="none" strike="noStrike" baseline="0" dirty="0"/>
              <a:t>and after Armageddon (Rev. 19:11ff.). Although the Bible does not specifically give a time for the rewarding of the Tribulational saints, presumably they are rewarded in conjunction with the resurrection during the transition between Tribulation and Kingdom.</a:t>
            </a:r>
          </a:p>
        </p:txBody>
      </p:sp>
      <p:sp>
        <p:nvSpPr>
          <p:cNvPr id="6" name="Rectangle 2">
            <a:extLst>
              <a:ext uri="{FF2B5EF4-FFF2-40B4-BE49-F238E27FC236}">
                <a16:creationId xmlns:a16="http://schemas.microsoft.com/office/drawing/2014/main" id="{B306A016-49F3-1DE9-7F88-30A780AB94A1}"/>
              </a:ext>
            </a:extLst>
          </p:cNvPr>
          <p:cNvSpPr txBox="1">
            <a:spLocks noChangeArrowheads="1"/>
          </p:cNvSpPr>
          <p:nvPr/>
        </p:nvSpPr>
        <p:spPr>
          <a:xfrm>
            <a:off x="1981200" y="981066"/>
            <a:ext cx="8229600" cy="5810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200" b="1" dirty="0">
                <a:solidFill>
                  <a:srgbClr val="0000CC"/>
                </a:solidFill>
                <a:latin typeface="Calibri" panose="020F0502020204030204" pitchFamily="34" charset="0"/>
                <a:cs typeface="Calibri" panose="020F0502020204030204" pitchFamily="34" charset="0"/>
              </a:rPr>
              <a:t>God’s Resurrection Program – Believers - </a:t>
            </a:r>
            <a:r>
              <a:rPr lang="en-US" sz="3200" b="1" u="sng" dirty="0">
                <a:solidFill>
                  <a:srgbClr val="0000CC"/>
                </a:solidFill>
                <a:latin typeface="Calibri" panose="020F0502020204030204" pitchFamily="34" charset="0"/>
                <a:cs typeface="Calibri" panose="020F0502020204030204" pitchFamily="34" charset="0"/>
              </a:rPr>
              <a:t>Gleanings</a:t>
            </a:r>
          </a:p>
        </p:txBody>
      </p:sp>
      <p:sp>
        <p:nvSpPr>
          <p:cNvPr id="8" name="TextBox 7">
            <a:extLst>
              <a:ext uri="{FF2B5EF4-FFF2-40B4-BE49-F238E27FC236}">
                <a16:creationId xmlns:a16="http://schemas.microsoft.com/office/drawing/2014/main" id="{321D2935-77FF-FB07-F30C-F9CE3574FEB2}"/>
              </a:ext>
            </a:extLst>
          </p:cNvPr>
          <p:cNvSpPr txBox="1"/>
          <p:nvPr/>
        </p:nvSpPr>
        <p:spPr>
          <a:xfrm>
            <a:off x="2679700" y="6446333"/>
            <a:ext cx="6832600" cy="369332"/>
          </a:xfrm>
          <a:prstGeom prst="rect">
            <a:avLst/>
          </a:prstGeom>
          <a:noFill/>
        </p:spPr>
        <p:txBody>
          <a:bodyPr wrap="square">
            <a:spAutoFit/>
          </a:bodyPr>
          <a:lstStyle/>
          <a:p>
            <a:r>
              <a:rPr lang="en-US" dirty="0">
                <a:solidFill>
                  <a:srgbClr val="000000"/>
                </a:solidFill>
              </a:rPr>
              <a:t>Steven W. Waterhouse, </a:t>
            </a:r>
            <a:r>
              <a:rPr lang="en-US" sz="1800" b="0" i="1" u="none" strike="noStrike" baseline="0" dirty="0">
                <a:solidFill>
                  <a:srgbClr val="000000"/>
                </a:solidFill>
              </a:rPr>
              <a:t>Not By Bread Alone, pg. 464, </a:t>
            </a:r>
            <a:r>
              <a:rPr lang="en-US" sz="1800" b="0" i="0" u="none" strike="noStrike" baseline="0" dirty="0">
                <a:solidFill>
                  <a:srgbClr val="000000"/>
                </a:solidFill>
              </a:rPr>
              <a:t>Third Edition 2006 </a:t>
            </a:r>
          </a:p>
        </p:txBody>
      </p:sp>
    </p:spTree>
    <p:extLst>
      <p:ext uri="{BB962C8B-B14F-4D97-AF65-F5344CB8AC3E}">
        <p14:creationId xmlns:p14="http://schemas.microsoft.com/office/powerpoint/2010/main" val="4156428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27321" y="1625682"/>
            <a:ext cx="9335829" cy="774475"/>
          </a:xfrm>
        </p:spPr>
        <p:txBody>
          <a:bodyPr>
            <a:normAutofit/>
          </a:bodyPr>
          <a:lstStyle/>
          <a:p>
            <a:pPr marL="457200" indent="-457200">
              <a:lnSpc>
                <a:spcPct val="100000"/>
              </a:lnSpc>
              <a:buFont typeface="+mj-lt"/>
              <a:buAutoNum type="arabicPeriod"/>
            </a:pPr>
            <a:r>
              <a:rPr lang="en-US" altLang="en-US" sz="2800" dirty="0">
                <a:latin typeface="+mn-lt"/>
                <a:cs typeface="Calibri" panose="020F0502020204030204" pitchFamily="34" charset="0"/>
              </a:rPr>
              <a:t>The Tribulation's Concerns Israel. </a:t>
            </a:r>
          </a:p>
        </p:txBody>
      </p:sp>
      <p:sp>
        <p:nvSpPr>
          <p:cNvPr id="22531" name="Rectangle 3"/>
          <p:cNvSpPr>
            <a:spLocks noGrp="1" noChangeArrowheads="1"/>
          </p:cNvSpPr>
          <p:nvPr>
            <p:ph type="body" sz="half" idx="2"/>
          </p:nvPr>
        </p:nvSpPr>
        <p:spPr>
          <a:xfrm>
            <a:off x="6096000" y="2533467"/>
            <a:ext cx="5488171" cy="1791066"/>
          </a:xfrm>
        </p:spPr>
        <p:txBody>
          <a:bodyPr>
            <a:normAutofit/>
          </a:bodyPr>
          <a:lstStyle/>
          <a:p>
            <a:pPr marL="457200" indent="-457200">
              <a:lnSpc>
                <a:spcPct val="100000"/>
              </a:lnSpc>
              <a:spcBef>
                <a:spcPts val="0"/>
              </a:spcBef>
              <a:spcAft>
                <a:spcPts val="1200"/>
              </a:spcAft>
              <a:buClr>
                <a:srgbClr val="0000CC"/>
              </a:buClr>
              <a:buSzPct val="100000"/>
              <a:defRPr/>
            </a:pPr>
            <a:r>
              <a:rPr lang="en-US" dirty="0" err="1">
                <a:cs typeface="Calibri" panose="020F0502020204030204" pitchFamily="34" charset="0"/>
              </a:rPr>
              <a:t>Jer</a:t>
            </a:r>
            <a:r>
              <a:rPr lang="en-US" dirty="0">
                <a:cs typeface="Calibri" panose="020F0502020204030204" pitchFamily="34" charset="0"/>
              </a:rPr>
              <a:t> 30:7; Dan 9:24</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God uses Israel and the Church on a mutually exclusive basis</a:t>
            </a:r>
          </a:p>
        </p:txBody>
      </p:sp>
      <p:pic>
        <p:nvPicPr>
          <p:cNvPr id="9" name="Picture 8">
            <a:extLst>
              <a:ext uri="{FF2B5EF4-FFF2-40B4-BE49-F238E27FC236}">
                <a16:creationId xmlns:a16="http://schemas.microsoft.com/office/drawing/2014/main" id="{D6D8AA4A-BE2D-43C0-A29A-8ED5544CC7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321" y="2588322"/>
            <a:ext cx="4914926" cy="3657600"/>
          </a:xfrm>
          <a:prstGeom prst="rect">
            <a:avLst/>
          </a:prstGeom>
          <a:solidFill>
            <a:srgbClr val="000066"/>
          </a:solidFill>
          <a:ln w="76200">
            <a:solidFill>
              <a:srgbClr val="C00000"/>
            </a:solidFill>
          </a:ln>
        </p:spPr>
      </p:pic>
      <p:sp>
        <p:nvSpPr>
          <p:cNvPr id="6" name="Title 1">
            <a:extLst>
              <a:ext uri="{FF2B5EF4-FFF2-40B4-BE49-F238E27FC236}">
                <a16:creationId xmlns:a16="http://schemas.microsoft.com/office/drawing/2014/main" id="{070B61A6-F21B-4785-914C-7FE8A2DA9797}"/>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2" name="Rectangle 2">
            <a:extLst>
              <a:ext uri="{FF2B5EF4-FFF2-40B4-BE49-F238E27FC236}">
                <a16:creationId xmlns:a16="http://schemas.microsoft.com/office/drawing/2014/main" id="{F8363F9A-5C27-28BD-38BD-E6EB285786E5}"/>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2072725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18460" y="1605915"/>
            <a:ext cx="10967484" cy="969643"/>
          </a:xfrm>
        </p:spPr>
        <p:txBody>
          <a:bodyPr>
            <a:normAutofit/>
          </a:bodyPr>
          <a:lstStyle/>
          <a:p>
            <a:pPr marL="457200" indent="-457200">
              <a:lnSpc>
                <a:spcPct val="100000"/>
              </a:lnSpc>
              <a:buFont typeface="+mj-lt"/>
              <a:buAutoNum type="arabicPeriod" startAt="2"/>
            </a:pPr>
            <a:r>
              <a:rPr lang="en-US" altLang="en-US" sz="2800" dirty="0">
                <a:latin typeface="+mn-lt"/>
                <a:cs typeface="Calibri" panose="020F0502020204030204" pitchFamily="34" charset="0"/>
              </a:rPr>
              <a:t>Absolutely no biblical reference to the church on earth during the Tribulation.</a:t>
            </a:r>
          </a:p>
        </p:txBody>
      </p:sp>
      <p:sp>
        <p:nvSpPr>
          <p:cNvPr id="25603" name="Rectangle 3"/>
          <p:cNvSpPr>
            <a:spLocks noGrp="1" noChangeArrowheads="1"/>
          </p:cNvSpPr>
          <p:nvPr>
            <p:ph type="body" sz="half" idx="1"/>
          </p:nvPr>
        </p:nvSpPr>
        <p:spPr>
          <a:xfrm>
            <a:off x="6096000" y="2575559"/>
            <a:ext cx="5477540" cy="1958341"/>
          </a:xfrm>
        </p:spPr>
        <p:txBody>
          <a:bodyPr>
            <a:normAutofit/>
          </a:bodyPr>
          <a:lstStyle/>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Rev 4-19</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Rev 13:9</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Revelation’s Jewish nature</a:t>
            </a:r>
          </a:p>
        </p:txBody>
      </p:sp>
      <p:pic>
        <p:nvPicPr>
          <p:cNvPr id="56324" name="Picture 5" descr="08"/>
          <p:cNvPicPr>
            <a:picLocks noGrp="1" noChangeAspect="1" noChangeArrowheads="1"/>
          </p:cNvPicPr>
          <p:nvPr>
            <p:ph type="clipArt" sz="half" idx="2"/>
          </p:nvPr>
        </p:nvPicPr>
        <p:blipFill>
          <a:blip r:embed="rId2" cstate="email">
            <a:extLst>
              <a:ext uri="{28A0092B-C50C-407E-A947-70E740481C1C}">
                <a14:useLocalDpi xmlns:a14="http://schemas.microsoft.com/office/drawing/2010/main"/>
              </a:ext>
            </a:extLst>
          </a:blip>
          <a:srcRect/>
          <a:stretch>
            <a:fillRect/>
          </a:stretch>
        </p:blipFill>
        <p:spPr>
          <a:xfrm>
            <a:off x="641495" y="2726932"/>
            <a:ext cx="4817328" cy="3657600"/>
          </a:xfrm>
        </p:spPr>
      </p:pic>
      <p:sp>
        <p:nvSpPr>
          <p:cNvPr id="6" name="Title 1">
            <a:extLst>
              <a:ext uri="{FF2B5EF4-FFF2-40B4-BE49-F238E27FC236}">
                <a16:creationId xmlns:a16="http://schemas.microsoft.com/office/drawing/2014/main" id="{8EF1C95B-5DDD-477B-91AD-B76B656693E8}"/>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2" name="Rectangle 2">
            <a:extLst>
              <a:ext uri="{FF2B5EF4-FFF2-40B4-BE49-F238E27FC236}">
                <a16:creationId xmlns:a16="http://schemas.microsoft.com/office/drawing/2014/main" id="{8B358A46-3BE3-C2E1-6A71-15FF6E99F1D5}"/>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178355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0740" y="1614784"/>
            <a:ext cx="9568860" cy="902994"/>
          </a:xfrm>
        </p:spPr>
        <p:txBody>
          <a:bodyPr>
            <a:noAutofit/>
          </a:bodyPr>
          <a:lstStyle/>
          <a:p>
            <a:pPr marL="457200" indent="-457200">
              <a:lnSpc>
                <a:spcPct val="100000"/>
              </a:lnSpc>
              <a:buFont typeface="+mj-lt"/>
              <a:buAutoNum type="arabicPeriod" startAt="3"/>
            </a:pPr>
            <a:r>
              <a:rPr lang="en-US" altLang="en-US" sz="2800" dirty="0">
                <a:latin typeface="+mn-lt"/>
                <a:cs typeface="Calibri" panose="020F0502020204030204" pitchFamily="34" charset="0"/>
              </a:rPr>
              <a:t>Church is promised an exemption from divine wrath.  </a:t>
            </a:r>
          </a:p>
        </p:txBody>
      </p:sp>
      <p:sp>
        <p:nvSpPr>
          <p:cNvPr id="23555" name="Rectangle 3"/>
          <p:cNvSpPr>
            <a:spLocks noGrp="1" noChangeArrowheads="1"/>
          </p:cNvSpPr>
          <p:nvPr>
            <p:ph idx="1"/>
          </p:nvPr>
        </p:nvSpPr>
        <p:spPr>
          <a:xfrm>
            <a:off x="5156791" y="2517778"/>
            <a:ext cx="6434469" cy="2778125"/>
          </a:xfrm>
        </p:spPr>
        <p:txBody>
          <a:bodyPr>
            <a:normAutofit/>
          </a:bodyPr>
          <a:lstStyle/>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The promise (1 </a:t>
            </a:r>
            <a:r>
              <a:rPr lang="en-US" dirty="0" err="1">
                <a:cs typeface="Calibri" panose="020F0502020204030204" pitchFamily="34" charset="0"/>
              </a:rPr>
              <a:t>Thess</a:t>
            </a:r>
            <a:r>
              <a:rPr lang="en-US" dirty="0">
                <a:cs typeface="Calibri" panose="020F0502020204030204" pitchFamily="34" charset="0"/>
              </a:rPr>
              <a:t> 1:10; 5:9; Rom 5:9; Rev 3:10)</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Tribulation = divine wrath (Rev 6:16-17; 11:18; 15:1, 7; 16:19)</a:t>
            </a:r>
          </a:p>
        </p:txBody>
      </p:sp>
      <p:sp>
        <p:nvSpPr>
          <p:cNvPr id="5" name="Title 1">
            <a:extLst>
              <a:ext uri="{FF2B5EF4-FFF2-40B4-BE49-F238E27FC236}">
                <a16:creationId xmlns:a16="http://schemas.microsoft.com/office/drawing/2014/main" id="{DCC047FC-CC26-4FBC-AEEB-E1B20C262061}"/>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1026" name="Picture 2" descr="Enter the No Wrath Zone – Community Bible Church">
            <a:extLst>
              <a:ext uri="{FF2B5EF4-FFF2-40B4-BE49-F238E27FC236}">
                <a16:creationId xmlns:a16="http://schemas.microsoft.com/office/drawing/2014/main" id="{D4400ACE-0BFC-F3DC-D706-D05BFC651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40" y="2517778"/>
            <a:ext cx="3759483" cy="3657600"/>
          </a:xfrm>
          <a:prstGeom prst="rect">
            <a:avLst/>
          </a:prstGeom>
          <a:solidFill>
            <a:schemeClr val="bg1"/>
          </a:solidFill>
        </p:spPr>
      </p:pic>
      <p:sp>
        <p:nvSpPr>
          <p:cNvPr id="2" name="Rectangle 2">
            <a:extLst>
              <a:ext uri="{FF2B5EF4-FFF2-40B4-BE49-F238E27FC236}">
                <a16:creationId xmlns:a16="http://schemas.microsoft.com/office/drawing/2014/main" id="{9AC7889A-BD19-00F4-3762-FCA7CF004A6D}"/>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469912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02980-7868-F52E-40DB-BA26DB0F8032}"/>
              </a:ext>
            </a:extLst>
          </p:cNvPr>
          <p:cNvPicPr>
            <a:picLocks noChangeAspect="1"/>
          </p:cNvPicPr>
          <p:nvPr/>
        </p:nvPicPr>
        <p:blipFill rotWithShape="1">
          <a:blip r:embed="rId2"/>
          <a:srcRect l="4527" t="30447" r="10544" b="10272"/>
          <a:stretch/>
        </p:blipFill>
        <p:spPr>
          <a:xfrm>
            <a:off x="606056" y="2502921"/>
            <a:ext cx="4412511" cy="3657600"/>
          </a:xfrm>
          <a:prstGeom prst="rect">
            <a:avLst/>
          </a:prstGeom>
          <a:ln>
            <a:solidFill>
              <a:schemeClr val="tx1"/>
            </a:solidFill>
          </a:ln>
        </p:spPr>
      </p:pic>
      <p:sp>
        <p:nvSpPr>
          <p:cNvPr id="65538" name="Rectangle 2"/>
          <p:cNvSpPr>
            <a:spLocks noGrp="1" noChangeArrowheads="1"/>
          </p:cNvSpPr>
          <p:nvPr>
            <p:ph type="title"/>
          </p:nvPr>
        </p:nvSpPr>
        <p:spPr>
          <a:xfrm>
            <a:off x="606056" y="1630380"/>
            <a:ext cx="9817175" cy="734533"/>
          </a:xfrm>
        </p:spPr>
        <p:txBody>
          <a:bodyPr>
            <a:normAutofit/>
          </a:bodyPr>
          <a:lstStyle/>
          <a:p>
            <a:pPr marL="457200" indent="-457200">
              <a:lnSpc>
                <a:spcPct val="100000"/>
              </a:lnSpc>
              <a:spcBef>
                <a:spcPct val="20000"/>
              </a:spcBef>
              <a:buClr>
                <a:schemeClr val="tx1"/>
              </a:buClr>
              <a:buSzPct val="100000"/>
              <a:buFont typeface="+mj-lt"/>
              <a:buAutoNum type="arabicPeriod" startAt="4"/>
              <a:defRPr/>
            </a:pPr>
            <a:r>
              <a:rPr lang="en-US" altLang="en-US" sz="2800" dirty="0">
                <a:latin typeface="+mn-lt"/>
                <a:cs typeface="Calibri" panose="020F0502020204030204" pitchFamily="34" charset="0"/>
              </a:rPr>
              <a:t>The Rapture is imminent (1 Cor 15:51; 1 </a:t>
            </a:r>
            <a:r>
              <a:rPr lang="en-US" altLang="en-US" sz="2800" dirty="0" err="1">
                <a:latin typeface="+mn-lt"/>
                <a:cs typeface="Calibri" panose="020F0502020204030204" pitchFamily="34" charset="0"/>
              </a:rPr>
              <a:t>Thess</a:t>
            </a:r>
            <a:r>
              <a:rPr lang="en-US" altLang="en-US" sz="2800" dirty="0">
                <a:latin typeface="+mn-lt"/>
                <a:cs typeface="Calibri" panose="020F0502020204030204" pitchFamily="34" charset="0"/>
              </a:rPr>
              <a:t> 4:15).</a:t>
            </a:r>
          </a:p>
        </p:txBody>
      </p:sp>
      <p:sp>
        <p:nvSpPr>
          <p:cNvPr id="16387" name="Rectangle 3"/>
          <p:cNvSpPr>
            <a:spLocks noGrp="1" noChangeArrowheads="1"/>
          </p:cNvSpPr>
          <p:nvPr>
            <p:ph idx="1"/>
          </p:nvPr>
        </p:nvSpPr>
        <p:spPr>
          <a:xfrm>
            <a:off x="5183371" y="2318909"/>
            <a:ext cx="6422065" cy="3598115"/>
          </a:xfrm>
        </p:spPr>
        <p:txBody>
          <a:bodyPr>
            <a:normAutofit/>
          </a:bodyPr>
          <a:lstStyle/>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Imminency definition</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James 5:8; 1 Thess 1:10; 1 Cor 1:7; Philip 3:20</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We are to be looking for Jesus Christ and not the Antichrist!</a:t>
            </a:r>
          </a:p>
          <a:p>
            <a:pPr marL="457200" indent="-457200">
              <a:lnSpc>
                <a:spcPct val="100000"/>
              </a:lnSpc>
              <a:spcBef>
                <a:spcPts val="0"/>
              </a:spcBef>
              <a:spcAft>
                <a:spcPts val="1200"/>
              </a:spcAft>
              <a:buClr>
                <a:srgbClr val="0000CC"/>
              </a:buClr>
              <a:buSzPct val="100000"/>
              <a:defRPr/>
            </a:pPr>
            <a:r>
              <a:rPr lang="en-US" dirty="0">
                <a:cs typeface="Calibri" panose="020F0502020204030204" pitchFamily="34" charset="0"/>
              </a:rPr>
              <a:t>Motivator (Holiness, Evangelism)</a:t>
            </a:r>
          </a:p>
        </p:txBody>
      </p:sp>
      <p:sp>
        <p:nvSpPr>
          <p:cNvPr id="5" name="Title 1">
            <a:extLst>
              <a:ext uri="{FF2B5EF4-FFF2-40B4-BE49-F238E27FC236}">
                <a16:creationId xmlns:a16="http://schemas.microsoft.com/office/drawing/2014/main" id="{CD3ADA06-92B6-4C07-85D2-8B6AE4B41317}"/>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Rectangle 2">
            <a:extLst>
              <a:ext uri="{FF2B5EF4-FFF2-40B4-BE49-F238E27FC236}">
                <a16:creationId xmlns:a16="http://schemas.microsoft.com/office/drawing/2014/main" id="{9521403C-5E2E-D7EE-373B-42A398FDED7F}"/>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2189625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45486" y="1659255"/>
            <a:ext cx="8700980" cy="749374"/>
          </a:xfrm>
        </p:spPr>
        <p:txBody>
          <a:bodyPr>
            <a:normAutofit/>
          </a:bodyPr>
          <a:lstStyle/>
          <a:p>
            <a:pPr marL="457200" indent="-457200">
              <a:lnSpc>
                <a:spcPct val="100000"/>
              </a:lnSpc>
              <a:buFont typeface="+mj-lt"/>
              <a:buAutoNum type="arabicPeriod" startAt="5"/>
            </a:pPr>
            <a:r>
              <a:rPr lang="en-US" altLang="en-US" sz="2800" dirty="0">
                <a:latin typeface="+mn-lt"/>
                <a:cs typeface="Calibri" panose="020F0502020204030204" pitchFamily="34" charset="0"/>
              </a:rPr>
              <a:t>The Rapture is Comfort (1 Thess. 4:18)</a:t>
            </a:r>
          </a:p>
        </p:txBody>
      </p:sp>
      <p:pic>
        <p:nvPicPr>
          <p:cNvPr id="68611"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45486" y="2569757"/>
            <a:ext cx="2516033" cy="4114800"/>
          </a:xfrm>
        </p:spPr>
      </p:pic>
      <p:sp>
        <p:nvSpPr>
          <p:cNvPr id="27651" name="Rectangle 3"/>
          <p:cNvSpPr>
            <a:spLocks noGrp="1" noChangeArrowheads="1"/>
          </p:cNvSpPr>
          <p:nvPr>
            <p:ph type="body" sz="half" idx="2"/>
          </p:nvPr>
        </p:nvSpPr>
        <p:spPr>
          <a:xfrm>
            <a:off x="3583857" y="2565582"/>
            <a:ext cx="7962655" cy="1808298"/>
          </a:xfrm>
        </p:spPr>
        <p:txBody>
          <a:bodyPr>
            <a:normAutofit/>
          </a:bodyPr>
          <a:lstStyle/>
          <a:p>
            <a:pPr marL="344488" indent="-344488" algn="just">
              <a:lnSpc>
                <a:spcPct val="110000"/>
              </a:lnSpc>
              <a:spcBef>
                <a:spcPts val="0"/>
              </a:spcBef>
              <a:spcAft>
                <a:spcPts val="900"/>
              </a:spcAft>
              <a:buClr>
                <a:srgbClr val="0000CC"/>
              </a:buClr>
              <a:buSzPct val="100000"/>
              <a:defRPr/>
            </a:pPr>
            <a:r>
              <a:rPr lang="en-US" dirty="0">
                <a:cs typeface="Calibri" panose="020F0502020204030204" pitchFamily="34" charset="0"/>
              </a:rPr>
              <a:t>John 14:1; 1 Thess. 4:18; Titus 2:13</a:t>
            </a:r>
          </a:p>
          <a:p>
            <a:pPr marL="344488" indent="-344488" algn="just">
              <a:lnSpc>
                <a:spcPct val="110000"/>
              </a:lnSpc>
              <a:spcBef>
                <a:spcPts val="0"/>
              </a:spcBef>
              <a:spcAft>
                <a:spcPts val="900"/>
              </a:spcAft>
              <a:buClr>
                <a:srgbClr val="0000CC"/>
              </a:buClr>
              <a:buSzPct val="100000"/>
              <a:defRPr/>
            </a:pPr>
            <a:r>
              <a:rPr lang="en-US" dirty="0">
                <a:cs typeface="Calibri" panose="020F0502020204030204" pitchFamily="34" charset="0"/>
              </a:rPr>
              <a:t>Other rapture views are not comforting since they place the church into divine wrath.</a:t>
            </a:r>
          </a:p>
        </p:txBody>
      </p:sp>
      <p:sp>
        <p:nvSpPr>
          <p:cNvPr id="6" name="Title 1">
            <a:extLst>
              <a:ext uri="{FF2B5EF4-FFF2-40B4-BE49-F238E27FC236}">
                <a16:creationId xmlns:a16="http://schemas.microsoft.com/office/drawing/2014/main" id="{3A5E4B56-31FF-4C91-AFA2-231B496D3433}"/>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6E3F13B5-3A2C-4B38-51BE-3131E5FCFC4A}"/>
              </a:ext>
            </a:extLst>
          </p:cNvPr>
          <p:cNvPicPr>
            <a:picLocks noChangeAspect="1"/>
          </p:cNvPicPr>
          <p:nvPr/>
        </p:nvPicPr>
        <p:blipFill>
          <a:blip r:embed="rId3"/>
          <a:stretch>
            <a:fillRect/>
          </a:stretch>
        </p:blipFill>
        <p:spPr>
          <a:xfrm>
            <a:off x="5859439" y="4381131"/>
            <a:ext cx="3411490" cy="2286000"/>
          </a:xfrm>
          <a:prstGeom prst="rect">
            <a:avLst/>
          </a:prstGeom>
        </p:spPr>
      </p:pic>
      <p:sp>
        <p:nvSpPr>
          <p:cNvPr id="3" name="Rectangle 2">
            <a:extLst>
              <a:ext uri="{FF2B5EF4-FFF2-40B4-BE49-F238E27FC236}">
                <a16:creationId xmlns:a16="http://schemas.microsoft.com/office/drawing/2014/main" id="{DC1AB418-296B-FA8B-4E6D-9C8AB049A1F9}"/>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887096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16691" y="1596586"/>
            <a:ext cx="11047228" cy="918014"/>
          </a:xfrm>
        </p:spPr>
        <p:txBody>
          <a:bodyPr>
            <a:normAutofit/>
          </a:bodyPr>
          <a:lstStyle/>
          <a:p>
            <a:pPr marL="457200" indent="-457200">
              <a:lnSpc>
                <a:spcPct val="100000"/>
              </a:lnSpc>
              <a:buFont typeface="+mj-lt"/>
              <a:buAutoNum type="arabicPeriod" startAt="6"/>
            </a:pPr>
            <a:r>
              <a:rPr lang="en-US" altLang="en-US" sz="2800" dirty="0">
                <a:latin typeface="+mn-lt"/>
                <a:cs typeface="Calibri" panose="020F0502020204030204" pitchFamily="34" charset="0"/>
              </a:rPr>
              <a:t>The Antichrist cannot come to power </a:t>
            </a:r>
            <a:r>
              <a:rPr lang="en-US" altLang="en-US" sz="2800" b="1" u="sng" dirty="0">
                <a:solidFill>
                  <a:srgbClr val="0000CC"/>
                </a:solidFill>
                <a:latin typeface="+mn-lt"/>
                <a:ea typeface="+mn-ea"/>
                <a:cs typeface="+mn-cs"/>
              </a:rPr>
              <a:t>until</a:t>
            </a:r>
            <a:r>
              <a:rPr lang="en-US" altLang="en-US" sz="2800" dirty="0">
                <a:latin typeface="+mn-lt"/>
                <a:cs typeface="Calibri" panose="020F0502020204030204" pitchFamily="34" charset="0"/>
              </a:rPr>
              <a:t> the restrainer is removed.</a:t>
            </a:r>
          </a:p>
        </p:txBody>
      </p:sp>
      <p:sp>
        <p:nvSpPr>
          <p:cNvPr id="28675" name="Rectangle 3"/>
          <p:cNvSpPr>
            <a:spLocks noGrp="1" noChangeArrowheads="1"/>
          </p:cNvSpPr>
          <p:nvPr>
            <p:ph idx="1"/>
          </p:nvPr>
        </p:nvSpPr>
        <p:spPr>
          <a:xfrm>
            <a:off x="3532239" y="2836180"/>
            <a:ext cx="8043073" cy="3352800"/>
          </a:xfrm>
        </p:spPr>
        <p:txBody>
          <a:bodyPr>
            <a:normAutofit/>
          </a:bodyPr>
          <a:lstStyle/>
          <a:p>
            <a:pPr marL="233363" indent="-233363">
              <a:lnSpc>
                <a:spcPct val="100000"/>
              </a:lnSpc>
              <a:spcBef>
                <a:spcPts val="0"/>
              </a:spcBef>
              <a:spcAft>
                <a:spcPts val="1200"/>
              </a:spcAft>
              <a:buClr>
                <a:srgbClr val="0000CC"/>
              </a:buClr>
              <a:buSzPct val="100000"/>
              <a:defRPr/>
            </a:pPr>
            <a:r>
              <a:rPr lang="en-US" dirty="0">
                <a:cs typeface="Calibri" panose="020F0502020204030204" pitchFamily="34" charset="0"/>
              </a:rPr>
              <a:t>Restrainer holds back the Antichrist (2 </a:t>
            </a:r>
            <a:r>
              <a:rPr lang="en-US" dirty="0" err="1">
                <a:cs typeface="Calibri" panose="020F0502020204030204" pitchFamily="34" charset="0"/>
              </a:rPr>
              <a:t>Thess</a:t>
            </a:r>
            <a:r>
              <a:rPr lang="en-US" dirty="0">
                <a:cs typeface="Calibri" panose="020F0502020204030204" pitchFamily="34" charset="0"/>
              </a:rPr>
              <a:t> 2:6-7)</a:t>
            </a:r>
          </a:p>
          <a:p>
            <a:pPr marL="233363" indent="-233363">
              <a:lnSpc>
                <a:spcPct val="100000"/>
              </a:lnSpc>
              <a:spcBef>
                <a:spcPts val="0"/>
              </a:spcBef>
              <a:spcAft>
                <a:spcPts val="1200"/>
              </a:spcAft>
              <a:buClr>
                <a:srgbClr val="0000CC"/>
              </a:buClr>
              <a:buSzPct val="100000"/>
              <a:defRPr/>
            </a:pPr>
            <a:r>
              <a:rPr lang="en-US" dirty="0">
                <a:cs typeface="Calibri" panose="020F0502020204030204" pitchFamily="34" charset="0"/>
              </a:rPr>
              <a:t>Restrainer = the omnipotent Holy Spirit (2 </a:t>
            </a:r>
            <a:r>
              <a:rPr lang="en-US" dirty="0" err="1">
                <a:cs typeface="Calibri" panose="020F0502020204030204" pitchFamily="34" charset="0"/>
              </a:rPr>
              <a:t>Thess</a:t>
            </a:r>
            <a:r>
              <a:rPr lang="en-US" dirty="0">
                <a:cs typeface="Calibri" panose="020F0502020204030204" pitchFamily="34" charset="0"/>
              </a:rPr>
              <a:t> 2:9)</a:t>
            </a:r>
          </a:p>
          <a:p>
            <a:pPr marL="233363" indent="-233363">
              <a:lnSpc>
                <a:spcPct val="100000"/>
              </a:lnSpc>
              <a:spcBef>
                <a:spcPts val="0"/>
              </a:spcBef>
              <a:spcAft>
                <a:spcPts val="1200"/>
              </a:spcAft>
              <a:buClr>
                <a:srgbClr val="0000CC"/>
              </a:buClr>
              <a:buSzPct val="100000"/>
              <a:defRPr/>
            </a:pPr>
            <a:r>
              <a:rPr lang="en-US" dirty="0">
                <a:cs typeface="Calibri" panose="020F0502020204030204" pitchFamily="34" charset="0"/>
              </a:rPr>
              <a:t>Holy Spirit permanently indwells all Christians (John 14:16; Rom 8:9)</a:t>
            </a:r>
          </a:p>
          <a:p>
            <a:pPr marL="233363" indent="-233363">
              <a:lnSpc>
                <a:spcPct val="100000"/>
              </a:lnSpc>
              <a:spcBef>
                <a:spcPts val="0"/>
              </a:spcBef>
              <a:spcAft>
                <a:spcPts val="1200"/>
              </a:spcAft>
              <a:buClr>
                <a:srgbClr val="0000CC"/>
              </a:buClr>
              <a:buSzPct val="100000"/>
              <a:defRPr/>
            </a:pPr>
            <a:r>
              <a:rPr lang="en-US" dirty="0">
                <a:cs typeface="Calibri" panose="020F0502020204030204" pitchFamily="34" charset="0"/>
              </a:rPr>
              <a:t>Spirit indwelt Christians must first be removed prior to the Antichrist's advent</a:t>
            </a:r>
          </a:p>
        </p:txBody>
      </p:sp>
      <p:sp>
        <p:nvSpPr>
          <p:cNvPr id="5" name="Title 1">
            <a:extLst>
              <a:ext uri="{FF2B5EF4-FFF2-40B4-BE49-F238E27FC236}">
                <a16:creationId xmlns:a16="http://schemas.microsoft.com/office/drawing/2014/main" id="{B5AB52A7-98E3-49B7-8830-4B9DFC03595F}"/>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A93C802D-1A3D-BB76-004B-4EBE32566864}"/>
              </a:ext>
            </a:extLst>
          </p:cNvPr>
          <p:cNvPicPr>
            <a:picLocks noChangeAspect="1"/>
          </p:cNvPicPr>
          <p:nvPr/>
        </p:nvPicPr>
        <p:blipFill>
          <a:blip r:embed="rId2"/>
          <a:stretch>
            <a:fillRect/>
          </a:stretch>
        </p:blipFill>
        <p:spPr>
          <a:xfrm>
            <a:off x="616691" y="2824746"/>
            <a:ext cx="2654041" cy="3657600"/>
          </a:xfrm>
          <a:prstGeom prst="rect">
            <a:avLst/>
          </a:prstGeom>
        </p:spPr>
      </p:pic>
      <p:sp>
        <p:nvSpPr>
          <p:cNvPr id="3" name="Rectangle 2">
            <a:extLst>
              <a:ext uri="{FF2B5EF4-FFF2-40B4-BE49-F238E27FC236}">
                <a16:creationId xmlns:a16="http://schemas.microsoft.com/office/drawing/2014/main" id="{197315D2-50A6-F3D6-A727-A82FE29DCD9D}"/>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3306846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36403" y="1607007"/>
            <a:ext cx="7715117" cy="753987"/>
          </a:xfrm>
        </p:spPr>
        <p:txBody>
          <a:bodyPr>
            <a:normAutofit/>
          </a:bodyPr>
          <a:lstStyle/>
          <a:p>
            <a:pPr marL="457200" indent="-457200">
              <a:buFont typeface="+mj-lt"/>
              <a:buAutoNum type="arabicPeriod" startAt="7"/>
            </a:pPr>
            <a:r>
              <a:rPr lang="en-US" altLang="en-US" sz="2800" dirty="0">
                <a:latin typeface="+mn-lt"/>
                <a:cs typeface="Calibri" panose="020F0502020204030204" pitchFamily="34" charset="0"/>
              </a:rPr>
              <a:t>Symbolic Biblical Parallels</a:t>
            </a:r>
          </a:p>
        </p:txBody>
      </p:sp>
      <p:sp>
        <p:nvSpPr>
          <p:cNvPr id="29699" name="Rectangle 3"/>
          <p:cNvSpPr>
            <a:spLocks noGrp="1" noChangeArrowheads="1"/>
          </p:cNvSpPr>
          <p:nvPr>
            <p:ph type="body" sz="half" idx="2"/>
          </p:nvPr>
        </p:nvSpPr>
        <p:spPr>
          <a:xfrm>
            <a:off x="4173795" y="2105246"/>
            <a:ext cx="7381802" cy="4105053"/>
          </a:xfrm>
        </p:spPr>
        <p:txBody>
          <a:bodyPr>
            <a:normAutofit/>
          </a:bodyPr>
          <a:lstStyle/>
          <a:p>
            <a:pPr marL="342900" indent="-342900">
              <a:lnSpc>
                <a:spcPct val="120000"/>
              </a:lnSpc>
              <a:spcBef>
                <a:spcPts val="0"/>
              </a:spcBef>
              <a:spcAft>
                <a:spcPts val="1200"/>
              </a:spcAft>
              <a:buClr>
                <a:srgbClr val="0000CC"/>
              </a:buClr>
              <a:buSzPct val="100000"/>
              <a:defRPr/>
            </a:pPr>
            <a:r>
              <a:rPr lang="en-US" dirty="0">
                <a:cs typeface="Calibri" panose="020F0502020204030204" pitchFamily="34" charset="0"/>
              </a:rPr>
              <a:t>2 Peter 2:5-9</a:t>
            </a:r>
          </a:p>
          <a:p>
            <a:pPr marL="342900" indent="-342900">
              <a:lnSpc>
                <a:spcPct val="120000"/>
              </a:lnSpc>
              <a:spcBef>
                <a:spcPts val="0"/>
              </a:spcBef>
              <a:spcAft>
                <a:spcPts val="1200"/>
              </a:spcAft>
              <a:buClr>
                <a:srgbClr val="0000CC"/>
              </a:buClr>
              <a:buSzPct val="100000"/>
              <a:defRPr/>
            </a:pPr>
            <a:r>
              <a:rPr lang="en-US" dirty="0">
                <a:cs typeface="Calibri" panose="020F0502020204030204" pitchFamily="34" charset="0"/>
              </a:rPr>
              <a:t>Enoch taken before the flood (Gen 5:24)</a:t>
            </a:r>
          </a:p>
          <a:p>
            <a:pPr marL="342900" indent="-342900">
              <a:lnSpc>
                <a:spcPct val="120000"/>
              </a:lnSpc>
              <a:spcBef>
                <a:spcPts val="0"/>
              </a:spcBef>
              <a:spcAft>
                <a:spcPts val="1200"/>
              </a:spcAft>
              <a:buClr>
                <a:srgbClr val="0000CC"/>
              </a:buClr>
              <a:buSzPct val="100000"/>
              <a:defRPr/>
            </a:pPr>
            <a:r>
              <a:rPr lang="en-US" dirty="0">
                <a:cs typeface="Calibri" panose="020F0502020204030204" pitchFamily="34" charset="0"/>
              </a:rPr>
              <a:t>Noah protected before the flood (Gen 7:6-7)</a:t>
            </a:r>
          </a:p>
          <a:p>
            <a:pPr marL="342900" indent="-342900">
              <a:lnSpc>
                <a:spcPct val="120000"/>
              </a:lnSpc>
              <a:spcBef>
                <a:spcPts val="0"/>
              </a:spcBef>
              <a:spcAft>
                <a:spcPts val="1200"/>
              </a:spcAft>
              <a:buClr>
                <a:srgbClr val="0000CC"/>
              </a:buClr>
              <a:buSzPct val="100000"/>
              <a:defRPr/>
            </a:pPr>
            <a:r>
              <a:rPr lang="en-US" dirty="0">
                <a:cs typeface="Calibri" panose="020F0502020204030204" pitchFamily="34" charset="0"/>
              </a:rPr>
              <a:t>Lot taken before judgment upon Sodom (2 Pet 2:7; Gen 19:22)</a:t>
            </a:r>
          </a:p>
        </p:txBody>
      </p:sp>
      <p:pic>
        <p:nvPicPr>
          <p:cNvPr id="79876" name="Picture 10" descr="clip01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6404" y="2360994"/>
            <a:ext cx="310321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A4A271A-E7B7-4F84-AE90-61D77412A3DD}"/>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2" name="Rectangle 2">
            <a:extLst>
              <a:ext uri="{FF2B5EF4-FFF2-40B4-BE49-F238E27FC236}">
                <a16:creationId xmlns:a16="http://schemas.microsoft.com/office/drawing/2014/main" id="{D208DCBB-FB3B-EBBB-05B1-D0057898724C}"/>
              </a:ext>
            </a:extLst>
          </p:cNvPr>
          <p:cNvSpPr txBox="1">
            <a:spLocks noChangeArrowheads="1"/>
          </p:cNvSpPr>
          <p:nvPr/>
        </p:nvSpPr>
        <p:spPr>
          <a:xfrm>
            <a:off x="1763027" y="961840"/>
            <a:ext cx="8665953" cy="5305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a:solidFill>
                  <a:srgbClr val="0000CC"/>
                </a:solidFill>
                <a:latin typeface="+mn-lt"/>
              </a:rPr>
              <a:t>7 Arguments Favoring the Pre-Tribulation Rapture View</a:t>
            </a:r>
            <a:endParaRPr lang="en-US" altLang="en-US" sz="3200" b="1" dirty="0">
              <a:solidFill>
                <a:srgbClr val="0000CC"/>
              </a:solidFill>
              <a:latin typeface="+mn-lt"/>
            </a:endParaRPr>
          </a:p>
        </p:txBody>
      </p:sp>
    </p:spTree>
    <p:extLst>
      <p:ext uri="{BB962C8B-B14F-4D97-AF65-F5344CB8AC3E}">
        <p14:creationId xmlns:p14="http://schemas.microsoft.com/office/powerpoint/2010/main" val="286241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0540" y="190869"/>
            <a:ext cx="7910927"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3"/>
            </a:pPr>
            <a:r>
              <a:rPr lang="en-US" sz="3600" b="1" dirty="0">
                <a:latin typeface="+mn-lt"/>
              </a:rPr>
              <a:t>Human Government (Gen. 8:15-11:9)</a:t>
            </a:r>
            <a:endParaRPr lang="en-US" sz="2800" b="1" dirty="0">
              <a:latin typeface="+mn-lt"/>
            </a:endParaRPr>
          </a:p>
        </p:txBody>
      </p:sp>
      <p:sp>
        <p:nvSpPr>
          <p:cNvPr id="3" name="Rectangle 2">
            <a:extLst>
              <a:ext uri="{FF2B5EF4-FFF2-40B4-BE49-F238E27FC236}">
                <a16:creationId xmlns:a16="http://schemas.microsoft.com/office/drawing/2014/main" id="{9D059A73-636C-4AA7-B7C7-C5667E45ED49}"/>
              </a:ext>
            </a:extLst>
          </p:cNvPr>
          <p:cNvSpPr/>
          <p:nvPr/>
        </p:nvSpPr>
        <p:spPr>
          <a:xfrm>
            <a:off x="604838" y="1122275"/>
            <a:ext cx="10968037" cy="3262432"/>
          </a:xfrm>
          <a:prstGeom prst="rect">
            <a:avLst/>
          </a:prstGeom>
        </p:spPr>
        <p:txBody>
          <a:bodyPr wrap="square">
            <a:spAutoFit/>
          </a:bodyPr>
          <a:lstStyle/>
          <a:p>
            <a:pPr marL="233363" indent="-233363" algn="just">
              <a:spcAft>
                <a:spcPts val="1200"/>
              </a:spcAft>
              <a:buFont typeface="Arial" panose="020B0604020202020204" pitchFamily="34" charset="0"/>
              <a:buChar char="•"/>
            </a:pPr>
            <a:r>
              <a:rPr lang="en-US" sz="2800" dirty="0"/>
              <a:t>The Dispensation of Human Government begins when Noah and his family leave the ark. Civil Government was not invented by mankind but was instituted by God Himself. </a:t>
            </a:r>
          </a:p>
          <a:p>
            <a:pPr marL="233363" indent="-233363" algn="just">
              <a:spcAft>
                <a:spcPts val="1200"/>
              </a:spcAft>
              <a:buFont typeface="Arial" panose="020B0604020202020204" pitchFamily="34" charset="0"/>
              <a:buChar char="•"/>
            </a:pPr>
            <a:r>
              <a:rPr lang="en-US" sz="2800" dirty="0"/>
              <a:t>God's revealed will is that </a:t>
            </a:r>
            <a:r>
              <a:rPr lang="en-US" sz="2800" b="1" i="1" dirty="0">
                <a:solidFill>
                  <a:srgbClr val="0000CC"/>
                </a:solidFill>
              </a:rPr>
              <a:t>evil is to be restrained through the corporate institution of civil government (and corporal punishment) instead of personal vengeance (Lamech - Genesis 4:24)</a:t>
            </a:r>
            <a:r>
              <a:rPr lang="en-US" sz="2800" dirty="0"/>
              <a:t>. </a:t>
            </a:r>
          </a:p>
          <a:p>
            <a:pPr algn="ctr">
              <a:spcAft>
                <a:spcPts val="1200"/>
              </a:spcAft>
            </a:pPr>
            <a:r>
              <a:rPr lang="en-US" dirty="0"/>
              <a:t>https://www.pre-trib.org/dr-thomas-ice/message/covenants-and-dispensations-part-10/read</a:t>
            </a:r>
            <a:endParaRPr lang="en-US" sz="2800" dirty="0"/>
          </a:p>
        </p:txBody>
      </p:sp>
      <p:sp>
        <p:nvSpPr>
          <p:cNvPr id="2" name="Rectangle 1">
            <a:extLst>
              <a:ext uri="{FF2B5EF4-FFF2-40B4-BE49-F238E27FC236}">
                <a16:creationId xmlns:a16="http://schemas.microsoft.com/office/drawing/2014/main" id="{244FBF8E-95DB-8256-6837-08875A80CFA3}"/>
              </a:ext>
            </a:extLst>
          </p:cNvPr>
          <p:cNvSpPr/>
          <p:nvPr/>
        </p:nvSpPr>
        <p:spPr>
          <a:xfrm>
            <a:off x="614364" y="4487443"/>
            <a:ext cx="10963274" cy="1815882"/>
          </a:xfrm>
          <a:prstGeom prst="rect">
            <a:avLst/>
          </a:prstGeom>
        </p:spPr>
        <p:txBody>
          <a:bodyPr wrap="square">
            <a:spAutoFit/>
          </a:bodyPr>
          <a:lstStyle/>
          <a:p>
            <a:pPr algn="just">
              <a:spcAft>
                <a:spcPts val="600"/>
              </a:spcAft>
            </a:pPr>
            <a:r>
              <a:rPr lang="en-US" sz="2800" dirty="0"/>
              <a:t>… God gave man the right to take the life of man, which…gave man the authority to govern others. </a:t>
            </a:r>
            <a:r>
              <a:rPr lang="en-US" sz="2800" b="1" i="1" u="sng" dirty="0">
                <a:solidFill>
                  <a:srgbClr val="0000CC"/>
                </a:solidFill>
              </a:rPr>
              <a:t>Unless government has the right to the highest form of punishment, its basic authority is questionable and insufficient to protect properly those it governs</a:t>
            </a:r>
            <a:r>
              <a:rPr lang="en-US" sz="2800" b="1" i="1" dirty="0">
                <a:solidFill>
                  <a:srgbClr val="0000CC"/>
                </a:solidFill>
              </a:rPr>
              <a:t>…</a:t>
            </a:r>
          </a:p>
        </p:txBody>
      </p:sp>
      <p:sp>
        <p:nvSpPr>
          <p:cNvPr id="6" name="Rectangle 5">
            <a:extLst>
              <a:ext uri="{FF2B5EF4-FFF2-40B4-BE49-F238E27FC236}">
                <a16:creationId xmlns:a16="http://schemas.microsoft.com/office/drawing/2014/main" id="{6F59CBDF-3904-2167-338C-1723126BED80}"/>
              </a:ext>
            </a:extLst>
          </p:cNvPr>
          <p:cNvSpPr/>
          <p:nvPr/>
        </p:nvSpPr>
        <p:spPr>
          <a:xfrm>
            <a:off x="1636147" y="6411972"/>
            <a:ext cx="8919713" cy="369332"/>
          </a:xfrm>
          <a:prstGeom prst="rect">
            <a:avLst/>
          </a:prstGeom>
        </p:spPr>
        <p:txBody>
          <a:bodyPr wrap="square">
            <a:spAutoFit/>
          </a:bodyPr>
          <a:lstStyle/>
          <a:p>
            <a:r>
              <a:rPr lang="en-US" dirty="0"/>
              <a:t>Ryrie, C. C. (1995). Dispensationalism (Rev. and expanded., p. 61). Chicago: Moody Publishers.</a:t>
            </a:r>
          </a:p>
        </p:txBody>
      </p:sp>
    </p:spTree>
    <p:extLst>
      <p:ext uri="{BB962C8B-B14F-4D97-AF65-F5344CB8AC3E}">
        <p14:creationId xmlns:p14="http://schemas.microsoft.com/office/powerpoint/2010/main" val="4060693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6CD1-D350-4B47-B41E-3AAD8E6BA7A6}"/>
              </a:ext>
            </a:extLst>
          </p:cNvPr>
          <p:cNvSpPr>
            <a:spLocks noGrp="1"/>
          </p:cNvSpPr>
          <p:nvPr>
            <p:ph type="title"/>
          </p:nvPr>
        </p:nvSpPr>
        <p:spPr>
          <a:xfrm>
            <a:off x="2152650" y="2766220"/>
            <a:ext cx="7886700" cy="1325563"/>
          </a:xfrm>
        </p:spPr>
        <p:txBody>
          <a:bodyPr>
            <a:normAutofit/>
          </a:bodyPr>
          <a:lstStyle/>
          <a:p>
            <a:pPr algn="ctr"/>
            <a:r>
              <a:rPr lang="en-US" sz="6000" dirty="0">
                <a:latin typeface="+mn-lt"/>
              </a:rPr>
              <a:t>CONCLUSION</a:t>
            </a:r>
          </a:p>
        </p:txBody>
      </p:sp>
    </p:spTree>
    <p:extLst>
      <p:ext uri="{BB962C8B-B14F-4D97-AF65-F5344CB8AC3E}">
        <p14:creationId xmlns:p14="http://schemas.microsoft.com/office/powerpoint/2010/main" val="2483581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20" y="1367330"/>
            <a:ext cx="5502605"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b="1" u="sng" dirty="0"/>
              <a:t>Church Age / </a:t>
            </a:r>
            <a:r>
              <a:rPr lang="en-US" sz="2800" b="1" u="sng" dirty="0">
                <a:solidFill>
                  <a:srgbClr val="0000CC"/>
                </a:solidFill>
              </a:rPr>
              <a:t>Grace</a:t>
            </a:r>
          </a:p>
          <a:p>
            <a:pPr marL="0" lvl="2" algn="l">
              <a:lnSpc>
                <a:spcPct val="100000"/>
              </a:lnSpc>
              <a:spcBef>
                <a:spcPts val="0"/>
              </a:spcBef>
              <a:spcAft>
                <a:spcPts val="1200"/>
              </a:spcAft>
            </a:pPr>
            <a:r>
              <a:rPr lang="en-US" sz="2800" b="1" dirty="0"/>
              <a:t>***</a:t>
            </a:r>
            <a:r>
              <a:rPr lang="en-US" sz="2800" b="1" u="sng" dirty="0"/>
              <a:t>The Tribulation</a:t>
            </a:r>
            <a:r>
              <a:rPr lang="en-US" sz="2800" b="1" dirty="0"/>
              <a:t>***</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9"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5"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9"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61"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61"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46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35920"/>
            <a:ext cx="7886700" cy="400184"/>
          </a:xfrm>
        </p:spPr>
        <p:txBody>
          <a:bodyPr>
            <a:normAutofit fontScale="90000"/>
          </a:bodyPr>
          <a:lstStyle/>
          <a:p>
            <a:pPr algn="ctr"/>
            <a:r>
              <a:rPr lang="en-US" sz="2400" b="1" dirty="0">
                <a:latin typeface="+mn-lt"/>
              </a:rPr>
              <a:t>Resources Used &amp; Suggested</a:t>
            </a:r>
          </a:p>
        </p:txBody>
      </p:sp>
      <p:sp>
        <p:nvSpPr>
          <p:cNvPr id="3" name="Content Placeholder 2"/>
          <p:cNvSpPr>
            <a:spLocks noGrp="1"/>
          </p:cNvSpPr>
          <p:nvPr>
            <p:ph idx="1"/>
          </p:nvPr>
        </p:nvSpPr>
        <p:spPr>
          <a:xfrm>
            <a:off x="609600" y="740894"/>
            <a:ext cx="10958513" cy="5812318"/>
          </a:xfrm>
        </p:spPr>
        <p:txBody>
          <a:bodyPr>
            <a:noAutofit/>
          </a:bodyPr>
          <a:lstStyle/>
          <a:p>
            <a:pPr marL="231775" indent="-231775">
              <a:lnSpc>
                <a:spcPct val="100000"/>
              </a:lnSpc>
              <a:spcBef>
                <a:spcPts val="0"/>
              </a:spcBef>
            </a:pPr>
            <a:r>
              <a:rPr lang="en-US" sz="1750" dirty="0"/>
              <a:t>Alva J. McClain, Law &amp; Grace, Moody, 1967 978-088469-001-6</a:t>
            </a:r>
          </a:p>
          <a:p>
            <a:pPr marL="231775" indent="-231775">
              <a:lnSpc>
                <a:spcPct val="100000"/>
              </a:lnSpc>
              <a:spcBef>
                <a:spcPts val="0"/>
              </a:spcBef>
            </a:pPr>
            <a:r>
              <a:rPr lang="en-US" sz="1750" dirty="0"/>
              <a:t>A. G. Fruchtenbaum, Israelology: The Missing Link in Systematic Theology, Ariel Ministries 1994, 978-0914863052</a:t>
            </a:r>
          </a:p>
          <a:p>
            <a:pPr marL="231775" indent="-231775">
              <a:lnSpc>
                <a:spcPct val="100000"/>
              </a:lnSpc>
              <a:spcBef>
                <a:spcPts val="0"/>
              </a:spcBef>
            </a:pPr>
            <a:r>
              <a:rPr lang="en-US" sz="1750" dirty="0"/>
              <a:t>Charles C. Ryrie, Dispensationalism, Moody, 2007, 080242189X</a:t>
            </a:r>
          </a:p>
          <a:p>
            <a:pPr marL="231775" indent="-231775">
              <a:lnSpc>
                <a:spcPct val="100000"/>
              </a:lnSpc>
              <a:spcBef>
                <a:spcPts val="0"/>
              </a:spcBef>
            </a:pPr>
            <a:r>
              <a:rPr lang="en-US" sz="1750" dirty="0"/>
              <a:t>Christopher Cone, gen. ed., Dispensationalism Tomorrow &amp; Beyond, Tyndale Seminary Press, 2008 9780981479101</a:t>
            </a:r>
          </a:p>
          <a:p>
            <a:pPr marL="231775" indent="-231775">
              <a:lnSpc>
                <a:spcPct val="100000"/>
              </a:lnSpc>
              <a:spcBef>
                <a:spcPts val="0"/>
              </a:spcBef>
            </a:pPr>
            <a:r>
              <a:rPr lang="en-US" sz="1750" dirty="0"/>
              <a:t>Christopher Cone, gen. ed., An Introduction To The New Covenant, Tyndale Seminary Press, 2013, 9781938484100</a:t>
            </a:r>
          </a:p>
          <a:p>
            <a:pPr marL="231775" indent="-231775">
              <a:lnSpc>
                <a:spcPct val="100000"/>
              </a:lnSpc>
              <a:spcBef>
                <a:spcPts val="0"/>
              </a:spcBef>
            </a:pPr>
            <a:r>
              <a:rPr lang="en-US" sz="1750" dirty="0"/>
              <a:t>Thomas Ice, Covenants and Dispensations (Part 10), </a:t>
            </a:r>
            <a:r>
              <a:rPr lang="en-US" sz="1750" dirty="0">
                <a:hlinkClick r:id="rId2"/>
              </a:rPr>
              <a:t>https://www.pre-trib.org/dr-thomas-ice/message/covenants-and-dispensations-part-10</a:t>
            </a:r>
            <a:r>
              <a:rPr lang="en-US" sz="1750" dirty="0"/>
              <a:t> </a:t>
            </a:r>
          </a:p>
          <a:p>
            <a:pPr marL="231775" indent="-231775">
              <a:lnSpc>
                <a:spcPct val="100000"/>
              </a:lnSpc>
              <a:spcBef>
                <a:spcPts val="0"/>
              </a:spcBef>
            </a:pPr>
            <a:r>
              <a:rPr lang="en-US" sz="1750" dirty="0"/>
              <a:t>Lewis S. Chafer, Major Bible Themes, Zondervan, 1974, 0-310-22390-3</a:t>
            </a:r>
          </a:p>
          <a:p>
            <a:pPr marL="231775" indent="-231775">
              <a:lnSpc>
                <a:spcPct val="100000"/>
              </a:lnSpc>
              <a:spcBef>
                <a:spcPts val="0"/>
              </a:spcBef>
            </a:pPr>
            <a:r>
              <a:rPr lang="en-US" sz="1750" dirty="0"/>
              <a:t>Mike Stallard, gen .ed., Dispensational Understanding of the New Covenant, Regular Baptist Books, 2012, 9781607764946</a:t>
            </a:r>
          </a:p>
          <a:p>
            <a:pPr marL="231775" indent="-231775">
              <a:lnSpc>
                <a:spcPct val="100000"/>
              </a:lnSpc>
              <a:spcBef>
                <a:spcPts val="0"/>
              </a:spcBef>
            </a:pPr>
            <a:r>
              <a:rPr lang="en-US" sz="1750" dirty="0"/>
              <a:t>Paul Enns, The Moody Handbook of Theology, Moody 1989, </a:t>
            </a:r>
          </a:p>
          <a:p>
            <a:pPr marL="231775" indent="-231775">
              <a:lnSpc>
                <a:spcPct val="100000"/>
              </a:lnSpc>
              <a:spcBef>
                <a:spcPts val="0"/>
              </a:spcBef>
            </a:pPr>
            <a:r>
              <a:rPr lang="en-US" sz="1750" dirty="0" err="1"/>
              <a:t>Renald</a:t>
            </a:r>
            <a:r>
              <a:rPr lang="en-US" sz="1750" dirty="0"/>
              <a:t> E. Showers, There Really Is A Difference, Friend of Israel Gospel Ministry, 1990, 0915540509</a:t>
            </a:r>
          </a:p>
          <a:p>
            <a:pPr marL="231775" indent="-231775">
              <a:lnSpc>
                <a:spcPct val="100000"/>
              </a:lnSpc>
              <a:spcBef>
                <a:spcPts val="0"/>
              </a:spcBef>
            </a:pPr>
            <a:r>
              <a:rPr lang="en-US" sz="1750" dirty="0"/>
              <a:t>Rene </a:t>
            </a:r>
            <a:r>
              <a:rPr lang="en-US" sz="1750" dirty="0" err="1"/>
              <a:t>Pache</a:t>
            </a:r>
            <a:r>
              <a:rPr lang="en-US" sz="1750" dirty="0"/>
              <a:t>, The Inspiration and Authority of Scripture, Sheffield Pub Co, 1992</a:t>
            </a:r>
          </a:p>
          <a:p>
            <a:pPr marL="231775" indent="-231775">
              <a:lnSpc>
                <a:spcPct val="100000"/>
              </a:lnSpc>
              <a:spcBef>
                <a:spcPts val="0"/>
              </a:spcBef>
            </a:pPr>
            <a:r>
              <a:rPr lang="en-US" sz="1750" dirty="0"/>
              <a:t>Roy B. </a:t>
            </a:r>
            <a:r>
              <a:rPr lang="en-US" sz="1750" dirty="0" err="1"/>
              <a:t>Zuck</a:t>
            </a:r>
            <a:r>
              <a:rPr lang="en-US" sz="1750" dirty="0"/>
              <a:t>, Basic Bible Interpretation, SP Publications, 1991</a:t>
            </a:r>
          </a:p>
          <a:p>
            <a:pPr marL="231775" indent="-231775">
              <a:lnSpc>
                <a:spcPct val="100000"/>
              </a:lnSpc>
              <a:spcBef>
                <a:spcPts val="0"/>
              </a:spcBef>
            </a:pPr>
            <a:r>
              <a:rPr lang="en-US" sz="1750" dirty="0"/>
              <a:t>Walvoord, J. F., The Prophecy Knowledge Handbook. Wheaton, IL: Victor Books. 1990. </a:t>
            </a:r>
          </a:p>
          <a:p>
            <a:pPr marL="231775" indent="-231775">
              <a:lnSpc>
                <a:spcPct val="100000"/>
              </a:lnSpc>
              <a:spcBef>
                <a:spcPts val="0"/>
              </a:spcBef>
            </a:pPr>
            <a:r>
              <a:rPr lang="en-US" sz="1750" dirty="0"/>
              <a:t>Charting the End Times </a:t>
            </a:r>
            <a:r>
              <a:rPr lang="en-US" sz="1750" dirty="0" err="1"/>
              <a:t>CD-Rom</a:t>
            </a:r>
            <a:r>
              <a:rPr lang="en-US" sz="1750" dirty="0"/>
              <a:t>: A Visual Guide to Understanding Bible Prophecy, ISBN-10: 0736917624</a:t>
            </a:r>
          </a:p>
          <a:p>
            <a:pPr marL="0" indent="0">
              <a:lnSpc>
                <a:spcPct val="100000"/>
              </a:lnSpc>
              <a:spcBef>
                <a:spcPts val="0"/>
              </a:spcBef>
              <a:buNone/>
            </a:pPr>
            <a:r>
              <a:rPr lang="en-US" sz="1750" dirty="0"/>
              <a:t>Materials from:</a:t>
            </a:r>
          </a:p>
          <a:p>
            <a:pPr marL="233363" indent="-233363">
              <a:lnSpc>
                <a:spcPct val="100000"/>
              </a:lnSpc>
              <a:spcBef>
                <a:spcPts val="0"/>
              </a:spcBef>
            </a:pPr>
            <a:r>
              <a:rPr lang="en-US" sz="1750" dirty="0"/>
              <a:t>Ed Allsteadt, </a:t>
            </a:r>
            <a:r>
              <a:rPr lang="en-US" sz="1750" dirty="0">
                <a:hlinkClick r:id="rId3"/>
              </a:rPr>
              <a:t>https://job42ministry.org/dispensational-clarity</a:t>
            </a:r>
            <a:r>
              <a:rPr lang="en-US" sz="1750" dirty="0"/>
              <a:t> </a:t>
            </a:r>
          </a:p>
          <a:p>
            <a:pPr marL="233363" indent="-233363">
              <a:lnSpc>
                <a:spcPct val="100000"/>
              </a:lnSpc>
              <a:spcBef>
                <a:spcPts val="0"/>
              </a:spcBef>
            </a:pPr>
            <a:r>
              <a:rPr lang="en-US" sz="1750" dirty="0"/>
              <a:t>Dr. Andy Woods, Sugar Land Bible Church, </a:t>
            </a:r>
            <a:r>
              <a:rPr lang="en-US" sz="1750" dirty="0">
                <a:hlinkClick r:id="rId4"/>
              </a:rPr>
              <a:t>www.slbc.org</a:t>
            </a:r>
            <a:r>
              <a:rPr lang="en-US" sz="1750" dirty="0"/>
              <a:t> </a:t>
            </a:r>
          </a:p>
          <a:p>
            <a:pPr marL="233363" indent="-233363">
              <a:lnSpc>
                <a:spcPct val="100000"/>
              </a:lnSpc>
              <a:spcBef>
                <a:spcPts val="0"/>
              </a:spcBef>
            </a:pPr>
            <a:r>
              <a:rPr lang="en-US" sz="1750" dirty="0"/>
              <a:t>Dr. Vern Peterman, Holly Hills Bible Church, </a:t>
            </a:r>
            <a:r>
              <a:rPr lang="en-US" sz="1750" dirty="0">
                <a:hlinkClick r:id="rId5"/>
              </a:rPr>
              <a:t>www.hollyhillsbiblechurch.org</a:t>
            </a:r>
            <a:r>
              <a:rPr lang="en-US" sz="1750" dirty="0"/>
              <a:t> </a:t>
            </a:r>
          </a:p>
          <a:p>
            <a:pPr marL="233363" lvl="2" indent="-233363">
              <a:lnSpc>
                <a:spcPct val="100000"/>
              </a:lnSpc>
              <a:spcBef>
                <a:spcPts val="0"/>
              </a:spcBef>
            </a:pPr>
            <a:r>
              <a:rPr lang="en-US" sz="1750" dirty="0"/>
              <a:t>George Zeller, Middletown Bible Church, </a:t>
            </a:r>
            <a:r>
              <a:rPr lang="en-US" sz="1750" dirty="0">
                <a:hlinkClick r:id="rId6"/>
              </a:rPr>
              <a:t>www.middletownbiblechurch.org</a:t>
            </a:r>
            <a:endParaRPr lang="en-US" sz="1750" dirty="0"/>
          </a:p>
        </p:txBody>
      </p:sp>
    </p:spTree>
    <p:extLst>
      <p:ext uri="{BB962C8B-B14F-4D97-AF65-F5344CB8AC3E}">
        <p14:creationId xmlns:p14="http://schemas.microsoft.com/office/powerpoint/2010/main" val="154242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89CB1-7F8F-4839-8C3C-E16C1E7B1B80}"/>
              </a:ext>
            </a:extLst>
          </p:cNvPr>
          <p:cNvPicPr>
            <a:picLocks noChangeAspect="1"/>
          </p:cNvPicPr>
          <p:nvPr/>
        </p:nvPicPr>
        <p:blipFill>
          <a:blip r:embed="rId3"/>
          <a:stretch>
            <a:fillRect/>
          </a:stretch>
        </p:blipFill>
        <p:spPr>
          <a:xfrm>
            <a:off x="0" y="0"/>
            <a:ext cx="12192000" cy="6857999"/>
          </a:xfrm>
          <a:prstGeom prst="rect">
            <a:avLst/>
          </a:prstGeom>
          <a:ln>
            <a:solidFill>
              <a:schemeClr val="tx1"/>
            </a:solidFill>
          </a:ln>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09599" y="0"/>
            <a:ext cx="10977563" cy="2251899"/>
          </a:xfrm>
          <a:prstGeom prst="rect">
            <a:avLst/>
          </a:prstGeom>
          <a:noFill/>
          <a:ln w="28575">
            <a:noFill/>
            <a:miter lim="800000"/>
            <a:headEnd/>
            <a:tailEnd/>
          </a:ln>
        </p:spPr>
        <p:txBody>
          <a:bodyPr wrap="square">
            <a:spAutoFit/>
          </a:bodyPr>
          <a:lstStyle/>
          <a:p>
            <a:pPr marL="0" marR="0" algn="ctr">
              <a:spcBef>
                <a:spcPts val="0"/>
              </a:spcBef>
              <a:spcAft>
                <a:spcPts val="1000"/>
              </a:spcAft>
            </a:pPr>
            <a:r>
              <a:rPr lang="en-US" sz="3600" b="1" dirty="0">
                <a:solidFill>
                  <a:srgbClr val="0000CC"/>
                </a:solidFill>
                <a:ea typeface="+mj-ea"/>
                <a:cs typeface="+mj-cs"/>
              </a:rPr>
              <a:t>Genesis 9:6</a:t>
            </a:r>
          </a:p>
          <a:p>
            <a:pPr marL="0" marR="0" algn="just">
              <a:spcBef>
                <a:spcPts val="0"/>
              </a:spcBef>
              <a:spcAft>
                <a:spcPts val="1000"/>
              </a:spcAft>
            </a:pPr>
            <a:r>
              <a:rPr lang="en-US" sz="3200" u="none" strike="noStrike" baseline="30000" dirty="0">
                <a:effectLst/>
                <a:latin typeface="Calibri" panose="020F0502020204030204" pitchFamily="34" charset="0"/>
              </a:rPr>
              <a:t>6</a:t>
            </a:r>
            <a:r>
              <a:rPr lang="en-US" sz="3200" u="none" strike="noStrike" dirty="0">
                <a:effectLst/>
                <a:latin typeface="Calibri" panose="020F0502020204030204" pitchFamily="34" charset="0"/>
              </a:rPr>
              <a:t> </a:t>
            </a:r>
            <a:r>
              <a:rPr lang="en-US" sz="3200" dirty="0">
                <a:effectLst/>
                <a:latin typeface="Calibri" panose="020F0502020204030204" pitchFamily="34" charset="0"/>
              </a:rPr>
              <a:t>“Whoever sheds man’s blood, By man his blood shall be shed, For in the image of God He made man. </a:t>
            </a:r>
            <a:r>
              <a:rPr lang="en-US" sz="3200" dirty="0"/>
              <a:t>(cf. Rom. 13:1-7; 1 Pet. 2:13-17)</a:t>
            </a:r>
            <a:r>
              <a:rPr lang="en-US" sz="3200" dirty="0">
                <a:effectLst/>
                <a:latin typeface="Calibri" panose="020F0502020204030204" pitchFamily="34" charset="0"/>
              </a:rPr>
              <a:t> </a:t>
            </a:r>
          </a:p>
        </p:txBody>
      </p:sp>
      <p:sp>
        <p:nvSpPr>
          <p:cNvPr id="2" name="TextBox 1">
            <a:extLst>
              <a:ext uri="{FF2B5EF4-FFF2-40B4-BE49-F238E27FC236}">
                <a16:creationId xmlns:a16="http://schemas.microsoft.com/office/drawing/2014/main" id="{BA13ED91-93FE-8F8C-8D9A-9825D0FB35BC}"/>
              </a:ext>
            </a:extLst>
          </p:cNvPr>
          <p:cNvSpPr txBox="1"/>
          <p:nvPr/>
        </p:nvSpPr>
        <p:spPr>
          <a:xfrm>
            <a:off x="2067212" y="2644170"/>
            <a:ext cx="8057577" cy="1569660"/>
          </a:xfrm>
          <a:prstGeom prst="rect">
            <a:avLst/>
          </a:prstGeom>
          <a:solidFill>
            <a:schemeClr val="bg1"/>
          </a:solidFill>
          <a:ln>
            <a:solidFill>
              <a:schemeClr val="tx1"/>
            </a:solidFill>
          </a:ln>
        </p:spPr>
        <p:txBody>
          <a:bodyPr wrap="square">
            <a:spAutoFit/>
          </a:bodyPr>
          <a:lstStyle/>
          <a:p>
            <a:pPr algn="ctr"/>
            <a:r>
              <a:rPr lang="en-US" sz="4800" dirty="0">
                <a:ln w="0">
                  <a:solidFill>
                    <a:sysClr val="windowText" lastClr="000000"/>
                  </a:solidFill>
                </a:ln>
                <a:effectLst>
                  <a:outerShdw blurRad="38100" dist="19050" dir="2700000" algn="tl" rotWithShape="0">
                    <a:schemeClr val="dk1">
                      <a:alpha val="40000"/>
                    </a:schemeClr>
                  </a:outerShdw>
                </a:effectLst>
              </a:rPr>
              <a:t>God instituted </a:t>
            </a:r>
          </a:p>
          <a:p>
            <a:pPr algn="ctr"/>
            <a:r>
              <a:rPr lang="en-US" sz="4800" dirty="0">
                <a:ln w="0">
                  <a:solidFill>
                    <a:sysClr val="windowText" lastClr="000000"/>
                  </a:solidFill>
                </a:ln>
                <a:effectLst>
                  <a:outerShdw blurRad="38100" dist="19050" dir="2700000" algn="tl" rotWithShape="0">
                    <a:schemeClr val="dk1">
                      <a:alpha val="40000"/>
                    </a:schemeClr>
                  </a:outerShdw>
                </a:effectLst>
              </a:rPr>
              <a:t>capital punishment for Murder!</a:t>
            </a:r>
          </a:p>
        </p:txBody>
      </p:sp>
    </p:spTree>
    <p:extLst>
      <p:ext uri="{BB962C8B-B14F-4D97-AF65-F5344CB8AC3E}">
        <p14:creationId xmlns:p14="http://schemas.microsoft.com/office/powerpoint/2010/main" val="257254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0540" y="190869"/>
            <a:ext cx="7910927"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3"/>
            </a:pPr>
            <a:r>
              <a:rPr lang="en-US" sz="3600" b="1" dirty="0">
                <a:latin typeface="+mn-lt"/>
              </a:rPr>
              <a:t>Human Government (Gen. 8:15-11:9)</a:t>
            </a:r>
            <a:endParaRPr lang="en-US" sz="2800" b="1" dirty="0">
              <a:latin typeface="+mn-lt"/>
            </a:endParaRPr>
          </a:p>
        </p:txBody>
      </p:sp>
      <p:sp>
        <p:nvSpPr>
          <p:cNvPr id="3" name="Rectangle 2">
            <a:extLst>
              <a:ext uri="{FF2B5EF4-FFF2-40B4-BE49-F238E27FC236}">
                <a16:creationId xmlns:a16="http://schemas.microsoft.com/office/drawing/2014/main" id="{9D059A73-636C-4AA7-B7C7-C5667E45ED49}"/>
              </a:ext>
            </a:extLst>
          </p:cNvPr>
          <p:cNvSpPr/>
          <p:nvPr/>
        </p:nvSpPr>
        <p:spPr>
          <a:xfrm>
            <a:off x="619125" y="1122275"/>
            <a:ext cx="10953749" cy="4816703"/>
          </a:xfrm>
          <a:prstGeom prst="rect">
            <a:avLst/>
          </a:prstGeom>
        </p:spPr>
        <p:txBody>
          <a:bodyPr wrap="square">
            <a:spAutoFit/>
          </a:bodyPr>
          <a:lstStyle/>
          <a:p>
            <a:pPr marL="233363" indent="-233363" algn="just">
              <a:spcAft>
                <a:spcPts val="1200"/>
              </a:spcAft>
              <a:buFont typeface="Arial" panose="020B0604020202020204" pitchFamily="34" charset="0"/>
              <a:buChar char="•"/>
            </a:pPr>
            <a:r>
              <a:rPr lang="en-US" sz="2700" dirty="0"/>
              <a:t>With the absence of a threat of God's direct intervention through an instrument like the flood, man's responsibility is </a:t>
            </a:r>
            <a:r>
              <a:rPr lang="en-US" sz="2700" b="1" i="1" dirty="0">
                <a:solidFill>
                  <a:srgbClr val="0000CC"/>
                </a:solidFill>
              </a:rPr>
              <a:t>to mediate and restrain mankind's evil through capital punishment of certain offenses</a:t>
            </a:r>
            <a:r>
              <a:rPr lang="en-US" sz="2700" dirty="0"/>
              <a:t> (Gen. 9:6; Rom. 13:1-7; 1 Pet. 2:13-17). </a:t>
            </a:r>
          </a:p>
          <a:p>
            <a:pPr marL="233363" indent="-233363" algn="just">
              <a:spcAft>
                <a:spcPts val="1200"/>
              </a:spcAft>
              <a:buFont typeface="Arial" panose="020B0604020202020204" pitchFamily="34" charset="0"/>
              <a:buChar char="•"/>
            </a:pPr>
            <a:r>
              <a:rPr lang="en-US" sz="2700" dirty="0"/>
              <a:t>The consequences relate to </a:t>
            </a:r>
            <a:r>
              <a:rPr lang="en-US" sz="2700" b="1" i="1" dirty="0">
                <a:solidFill>
                  <a:srgbClr val="0000CC"/>
                </a:solidFill>
              </a:rPr>
              <a:t>man's failure to carry out God's will to restrain evil</a:t>
            </a:r>
            <a:r>
              <a:rPr lang="en-US" sz="2700" dirty="0"/>
              <a:t>. Because of this God intervened in the tower of Babel incident (Gen. 11:1-9). The chief personage during this economy was Noah. The new revelation of this time included animals’ fear of man, animals given to man to eat, the promise of no further floods, and the institution of capital punishment. It is the latter [capital punishment] that gives the distinctive basis to this dispensation as that of human, or civil, government. . . . </a:t>
            </a:r>
          </a:p>
        </p:txBody>
      </p:sp>
      <p:sp>
        <p:nvSpPr>
          <p:cNvPr id="6" name="Rectangle 5">
            <a:extLst>
              <a:ext uri="{FF2B5EF4-FFF2-40B4-BE49-F238E27FC236}">
                <a16:creationId xmlns:a16="http://schemas.microsoft.com/office/drawing/2014/main" id="{221C71F0-6ADC-3223-D66A-895CC918674C}"/>
              </a:ext>
            </a:extLst>
          </p:cNvPr>
          <p:cNvSpPr/>
          <p:nvPr/>
        </p:nvSpPr>
        <p:spPr>
          <a:xfrm>
            <a:off x="1647487" y="6349019"/>
            <a:ext cx="8897027"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2767210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2990</TotalTime>
  <Words>5746</Words>
  <Application>Microsoft Office PowerPoint</Application>
  <PresentationFormat>Widescreen</PresentationFormat>
  <Paragraphs>482</Paragraphs>
  <Slides>72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Calibri Light</vt:lpstr>
      <vt:lpstr>Corbel</vt:lpstr>
      <vt:lpstr>Wingdings</vt:lpstr>
      <vt:lpstr>Office Theme</vt:lpstr>
      <vt:lpstr>Biblical Dispensationalism</vt:lpstr>
      <vt:lpstr>PowerPoint Presentation</vt:lpstr>
      <vt:lpstr>PowerPoint Presentation</vt:lpstr>
      <vt:lpstr>Biblical Dispensationalism</vt:lpstr>
      <vt:lpstr>The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Dispensationalism</vt:lpstr>
      <vt:lpstr>The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τοῦτο…What’s the Antecedent?</vt:lpstr>
      <vt:lpstr>PowerPoint Presentation</vt:lpstr>
      <vt:lpstr>PowerPoint Presentation</vt:lpstr>
      <vt:lpstr>The Church was a “Mystery”  “MYSTERY”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Catching Away of All Living Believers  (1 Thess 4:17)</vt:lpstr>
      <vt:lpstr>PowerPoint Presentation</vt:lpstr>
      <vt:lpstr>PowerPoint Presentation</vt:lpstr>
      <vt:lpstr>PowerPoint Presentation</vt:lpstr>
      <vt:lpstr>PowerPoint Presentation</vt:lpstr>
      <vt:lpstr>The Bema Seat – Why?</vt:lpstr>
      <vt:lpstr>PowerPoint Presentation</vt:lpstr>
      <vt:lpstr>PowerPoint Presentation</vt:lpstr>
      <vt:lpstr>PowerPoint Presentation</vt:lpstr>
      <vt:lpstr>PowerPoint Presentation</vt:lpstr>
      <vt:lpstr>PowerPoint Presentation</vt:lpstr>
      <vt:lpstr>‘Order’ or Tagma (1 Cor. 15:23)</vt:lpstr>
      <vt:lpstr>PowerPoint Presentation</vt:lpstr>
      <vt:lpstr>The Tribulation's Concerns Israel. </vt:lpstr>
      <vt:lpstr>Absolutely no biblical reference to the church on earth during the Tribulation.</vt:lpstr>
      <vt:lpstr>Church is promised an exemption from divine wrath.  </vt:lpstr>
      <vt:lpstr>The Rapture is imminent (1 Cor 15:51; 1 Thess 4:15).</vt:lpstr>
      <vt:lpstr>The Rapture is Comfort (1 Thess. 4:18)</vt:lpstr>
      <vt:lpstr>The Antichrist cannot come to power until the restrainer is removed.</vt:lpstr>
      <vt:lpstr>Symbolic Biblical Parallels</vt:lpstr>
      <vt:lpstr>CONCLUSION</vt:lpstr>
      <vt:lpstr>The Dispensations</vt:lpstr>
      <vt:lpstr>Resources Used &amp; Suggested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Dispensationalism</dc:title>
  <dc:creator>Jim McGowan</dc:creator>
  <cp:lastModifiedBy>Jim McGowan</cp:lastModifiedBy>
  <cp:revision>151</cp:revision>
  <cp:lastPrinted>2022-09-27T15:47:33Z</cp:lastPrinted>
  <dcterms:created xsi:type="dcterms:W3CDTF">2017-05-04T21:12:46Z</dcterms:created>
  <dcterms:modified xsi:type="dcterms:W3CDTF">2022-09-27T15:47:54Z</dcterms:modified>
</cp:coreProperties>
</file>