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6" r:id="rId1"/>
    <p:sldMasterId id="2147483704" r:id="rId2"/>
  </p:sldMasterIdLst>
  <p:notesMasterIdLst>
    <p:notesMasterId r:id="rId44"/>
  </p:notesMasterIdLst>
  <p:sldIdLst>
    <p:sldId id="256" r:id="rId3"/>
    <p:sldId id="1722" r:id="rId4"/>
    <p:sldId id="1735" r:id="rId5"/>
    <p:sldId id="1749" r:id="rId6"/>
    <p:sldId id="1694" r:id="rId7"/>
    <p:sldId id="1750" r:id="rId8"/>
    <p:sldId id="1737" r:id="rId9"/>
    <p:sldId id="1738" r:id="rId10"/>
    <p:sldId id="1751" r:id="rId11"/>
    <p:sldId id="1752" r:id="rId12"/>
    <p:sldId id="1739" r:id="rId13"/>
    <p:sldId id="1742" r:id="rId14"/>
    <p:sldId id="1743" r:id="rId15"/>
    <p:sldId id="1740" r:id="rId16"/>
    <p:sldId id="1744" r:id="rId17"/>
    <p:sldId id="1753" r:id="rId18"/>
    <p:sldId id="1754" r:id="rId19"/>
    <p:sldId id="1755" r:id="rId20"/>
    <p:sldId id="1736" r:id="rId21"/>
    <p:sldId id="1746" r:id="rId22"/>
    <p:sldId id="1745" r:id="rId23"/>
    <p:sldId id="1756" r:id="rId24"/>
    <p:sldId id="1747" r:id="rId25"/>
    <p:sldId id="1757" r:id="rId26"/>
    <p:sldId id="1758" r:id="rId27"/>
    <p:sldId id="1759" r:id="rId28"/>
    <p:sldId id="1760" r:id="rId29"/>
    <p:sldId id="1761" r:id="rId30"/>
    <p:sldId id="1762" r:id="rId31"/>
    <p:sldId id="1763" r:id="rId32"/>
    <p:sldId id="482" r:id="rId33"/>
    <p:sldId id="1766" r:id="rId34"/>
    <p:sldId id="1764" r:id="rId35"/>
    <p:sldId id="1765" r:id="rId36"/>
    <p:sldId id="1767" r:id="rId37"/>
    <p:sldId id="1728" r:id="rId38"/>
    <p:sldId id="1768" r:id="rId39"/>
    <p:sldId id="1748" r:id="rId40"/>
    <p:sldId id="1716" r:id="rId41"/>
    <p:sldId id="403" r:id="rId42"/>
    <p:sldId id="1769"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BD21"/>
    <a:srgbClr val="4623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FA9C0E-8AB6-4E8D-BC8F-31340608A033}" v="35" dt="2022-09-24T23:09:47.0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26" y="10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briel Morris" userId="b27f8b3fe71fb418" providerId="LiveId" clId="{12FA9C0E-8AB6-4E8D-BC8F-31340608A033}"/>
    <pc:docChg chg="undo custSel addSld delSld modSld sldOrd">
      <pc:chgData name="Gabriel Morris" userId="b27f8b3fe71fb418" providerId="LiveId" clId="{12FA9C0E-8AB6-4E8D-BC8F-31340608A033}" dt="2022-09-24T23:00:25.141" v="3150"/>
      <pc:docMkLst>
        <pc:docMk/>
      </pc:docMkLst>
      <pc:sldChg chg="ord">
        <pc:chgData name="Gabriel Morris" userId="b27f8b3fe71fb418" providerId="LiveId" clId="{12FA9C0E-8AB6-4E8D-BC8F-31340608A033}" dt="2022-09-24T22:59:56.987" v="3146"/>
        <pc:sldMkLst>
          <pc:docMk/>
          <pc:sldMk cId="339295985" sldId="403"/>
        </pc:sldMkLst>
      </pc:sldChg>
      <pc:sldChg chg="addSp modSp del mod delDesignElem">
        <pc:chgData name="Gabriel Morris" userId="b27f8b3fe71fb418" providerId="LiveId" clId="{12FA9C0E-8AB6-4E8D-BC8F-31340608A033}" dt="2022-09-23T19:02:13.214" v="2092" actId="1076"/>
        <pc:sldMkLst>
          <pc:docMk/>
          <pc:sldMk cId="3818289824" sldId="482"/>
        </pc:sldMkLst>
        <pc:spChg chg="mod">
          <ac:chgData name="Gabriel Morris" userId="b27f8b3fe71fb418" providerId="LiveId" clId="{12FA9C0E-8AB6-4E8D-BC8F-31340608A033}" dt="2022-09-23T18:59:01.455" v="2079" actId="1076"/>
          <ac:spMkLst>
            <pc:docMk/>
            <pc:sldMk cId="3818289824" sldId="482"/>
            <ac:spMk id="2" creationId="{849A5949-9EE6-42F8-8FFE-7B94B4FEEAA3}"/>
          </ac:spMkLst>
        </pc:spChg>
        <pc:spChg chg="add mod">
          <ac:chgData name="Gabriel Morris" userId="b27f8b3fe71fb418" providerId="LiveId" clId="{12FA9C0E-8AB6-4E8D-BC8F-31340608A033}" dt="2022-09-23T19:02:13.214" v="2092" actId="1076"/>
          <ac:spMkLst>
            <pc:docMk/>
            <pc:sldMk cId="3818289824" sldId="482"/>
            <ac:spMk id="4" creationId="{CC94DDF4-B831-A7CE-43B5-E2DDAD377B9C}"/>
          </ac:spMkLst>
        </pc:spChg>
        <pc:spChg chg="add mod">
          <ac:chgData name="Gabriel Morris" userId="b27f8b3fe71fb418" providerId="LiveId" clId="{12FA9C0E-8AB6-4E8D-BC8F-31340608A033}" dt="2022-09-23T19:02:09.538" v="2091" actId="403"/>
          <ac:spMkLst>
            <pc:docMk/>
            <pc:sldMk cId="3818289824" sldId="482"/>
            <ac:spMk id="6" creationId="{35704084-D8EE-ED4C-A75F-9F3292063A5B}"/>
          </ac:spMkLst>
        </pc:spChg>
        <pc:picChg chg="mod">
          <ac:chgData name="Gabriel Morris" userId="b27f8b3fe71fb418" providerId="LiveId" clId="{12FA9C0E-8AB6-4E8D-BC8F-31340608A033}" dt="2022-09-23T18:58:57.487" v="2078" actId="1076"/>
          <ac:picMkLst>
            <pc:docMk/>
            <pc:sldMk cId="3818289824" sldId="482"/>
            <ac:picMk id="1026" creationId="{AD35ACA8-3906-4EF3-B5A0-43F45164E2F5}"/>
          </ac:picMkLst>
        </pc:picChg>
      </pc:sldChg>
      <pc:sldChg chg="del">
        <pc:chgData name="Gabriel Morris" userId="b27f8b3fe71fb418" providerId="LiveId" clId="{12FA9C0E-8AB6-4E8D-BC8F-31340608A033}" dt="2022-09-24T22:42:09.278" v="3113" actId="47"/>
        <pc:sldMkLst>
          <pc:docMk/>
          <pc:sldMk cId="2195989582" sldId="1603"/>
        </pc:sldMkLst>
      </pc:sldChg>
      <pc:sldChg chg="del">
        <pc:chgData name="Gabriel Morris" userId="b27f8b3fe71fb418" providerId="LiveId" clId="{12FA9C0E-8AB6-4E8D-BC8F-31340608A033}" dt="2022-09-24T22:42:09.278" v="3113" actId="47"/>
        <pc:sldMkLst>
          <pc:docMk/>
          <pc:sldMk cId="4244567977" sldId="1605"/>
        </pc:sldMkLst>
      </pc:sldChg>
      <pc:sldChg chg="del">
        <pc:chgData name="Gabriel Morris" userId="b27f8b3fe71fb418" providerId="LiveId" clId="{12FA9C0E-8AB6-4E8D-BC8F-31340608A033}" dt="2022-09-24T22:42:09.278" v="3113" actId="47"/>
        <pc:sldMkLst>
          <pc:docMk/>
          <pc:sldMk cId="4158716220" sldId="1620"/>
        </pc:sldMkLst>
      </pc:sldChg>
      <pc:sldChg chg="del">
        <pc:chgData name="Gabriel Morris" userId="b27f8b3fe71fb418" providerId="LiveId" clId="{12FA9C0E-8AB6-4E8D-BC8F-31340608A033}" dt="2022-09-24T22:42:09.278" v="3113" actId="47"/>
        <pc:sldMkLst>
          <pc:docMk/>
          <pc:sldMk cId="1168287004" sldId="1624"/>
        </pc:sldMkLst>
      </pc:sldChg>
      <pc:sldChg chg="del">
        <pc:chgData name="Gabriel Morris" userId="b27f8b3fe71fb418" providerId="LiveId" clId="{12FA9C0E-8AB6-4E8D-BC8F-31340608A033}" dt="2022-09-24T22:42:09.278" v="3113" actId="47"/>
        <pc:sldMkLst>
          <pc:docMk/>
          <pc:sldMk cId="1133299882" sldId="1625"/>
        </pc:sldMkLst>
      </pc:sldChg>
      <pc:sldChg chg="del">
        <pc:chgData name="Gabriel Morris" userId="b27f8b3fe71fb418" providerId="LiveId" clId="{12FA9C0E-8AB6-4E8D-BC8F-31340608A033}" dt="2022-09-24T22:42:09.278" v="3113" actId="47"/>
        <pc:sldMkLst>
          <pc:docMk/>
          <pc:sldMk cId="3971920659" sldId="1626"/>
        </pc:sldMkLst>
      </pc:sldChg>
      <pc:sldChg chg="del">
        <pc:chgData name="Gabriel Morris" userId="b27f8b3fe71fb418" providerId="LiveId" clId="{12FA9C0E-8AB6-4E8D-BC8F-31340608A033}" dt="2022-09-24T22:42:09.278" v="3113" actId="47"/>
        <pc:sldMkLst>
          <pc:docMk/>
          <pc:sldMk cId="2629820444" sldId="1635"/>
        </pc:sldMkLst>
      </pc:sldChg>
      <pc:sldChg chg="del">
        <pc:chgData name="Gabriel Morris" userId="b27f8b3fe71fb418" providerId="LiveId" clId="{12FA9C0E-8AB6-4E8D-BC8F-31340608A033}" dt="2022-09-24T22:42:09.278" v="3113" actId="47"/>
        <pc:sldMkLst>
          <pc:docMk/>
          <pc:sldMk cId="1471999393" sldId="1636"/>
        </pc:sldMkLst>
      </pc:sldChg>
      <pc:sldChg chg="del">
        <pc:chgData name="Gabriel Morris" userId="b27f8b3fe71fb418" providerId="LiveId" clId="{12FA9C0E-8AB6-4E8D-BC8F-31340608A033}" dt="2022-09-24T22:43:06.023" v="3144" actId="47"/>
        <pc:sldMkLst>
          <pc:docMk/>
          <pc:sldMk cId="3073948625" sldId="1658"/>
        </pc:sldMkLst>
      </pc:sldChg>
      <pc:sldChg chg="modSp mod ord">
        <pc:chgData name="Gabriel Morris" userId="b27f8b3fe71fb418" providerId="LiveId" clId="{12FA9C0E-8AB6-4E8D-BC8F-31340608A033}" dt="2022-09-24T17:01:30.091" v="2370" actId="1036"/>
        <pc:sldMkLst>
          <pc:docMk/>
          <pc:sldMk cId="4127285059" sldId="1694"/>
        </pc:sldMkLst>
        <pc:spChg chg="mod">
          <ac:chgData name="Gabriel Morris" userId="b27f8b3fe71fb418" providerId="LiveId" clId="{12FA9C0E-8AB6-4E8D-BC8F-31340608A033}" dt="2022-09-24T16:59:21.572" v="2345" actId="14100"/>
          <ac:spMkLst>
            <pc:docMk/>
            <pc:sldMk cId="4127285059" sldId="1694"/>
            <ac:spMk id="3" creationId="{9BC0E1E5-1FCE-40CC-B2A9-465ECA8DB980}"/>
          </ac:spMkLst>
        </pc:spChg>
        <pc:spChg chg="mod">
          <ac:chgData name="Gabriel Morris" userId="b27f8b3fe71fb418" providerId="LiveId" clId="{12FA9C0E-8AB6-4E8D-BC8F-31340608A033}" dt="2022-09-24T17:01:30.091" v="2370" actId="1036"/>
          <ac:spMkLst>
            <pc:docMk/>
            <pc:sldMk cId="4127285059" sldId="1694"/>
            <ac:spMk id="5" creationId="{29B88E33-22BF-4F2C-957E-3785F36FACB4}"/>
          </ac:spMkLst>
        </pc:spChg>
        <pc:picChg chg="mod">
          <ac:chgData name="Gabriel Morris" userId="b27f8b3fe71fb418" providerId="LiveId" clId="{12FA9C0E-8AB6-4E8D-BC8F-31340608A033}" dt="2022-09-24T16:59:17.082" v="2344" actId="14100"/>
          <ac:picMkLst>
            <pc:docMk/>
            <pc:sldMk cId="4127285059" sldId="1694"/>
            <ac:picMk id="2" creationId="{4F230734-1E14-45ED-969D-5AF4F84B319D}"/>
          </ac:picMkLst>
        </pc:picChg>
      </pc:sldChg>
      <pc:sldChg chg="del">
        <pc:chgData name="Gabriel Morris" userId="b27f8b3fe71fb418" providerId="LiveId" clId="{12FA9C0E-8AB6-4E8D-BC8F-31340608A033}" dt="2022-09-24T22:42:09.278" v="3113" actId="47"/>
        <pc:sldMkLst>
          <pc:docMk/>
          <pc:sldMk cId="2030097614" sldId="1697"/>
        </pc:sldMkLst>
      </pc:sldChg>
      <pc:sldChg chg="del">
        <pc:chgData name="Gabriel Morris" userId="b27f8b3fe71fb418" providerId="LiveId" clId="{12FA9C0E-8AB6-4E8D-BC8F-31340608A033}" dt="2022-09-24T22:42:09.278" v="3113" actId="47"/>
        <pc:sldMkLst>
          <pc:docMk/>
          <pc:sldMk cId="632472965" sldId="1698"/>
        </pc:sldMkLst>
      </pc:sldChg>
      <pc:sldChg chg="del">
        <pc:chgData name="Gabriel Morris" userId="b27f8b3fe71fb418" providerId="LiveId" clId="{12FA9C0E-8AB6-4E8D-BC8F-31340608A033}" dt="2022-09-24T22:42:09.278" v="3113" actId="47"/>
        <pc:sldMkLst>
          <pc:docMk/>
          <pc:sldMk cId="1644572289" sldId="1699"/>
        </pc:sldMkLst>
      </pc:sldChg>
      <pc:sldChg chg="del">
        <pc:chgData name="Gabriel Morris" userId="b27f8b3fe71fb418" providerId="LiveId" clId="{12FA9C0E-8AB6-4E8D-BC8F-31340608A033}" dt="2022-09-24T22:42:09.278" v="3113" actId="47"/>
        <pc:sldMkLst>
          <pc:docMk/>
          <pc:sldMk cId="1333040147" sldId="1700"/>
        </pc:sldMkLst>
      </pc:sldChg>
      <pc:sldChg chg="del">
        <pc:chgData name="Gabriel Morris" userId="b27f8b3fe71fb418" providerId="LiveId" clId="{12FA9C0E-8AB6-4E8D-BC8F-31340608A033}" dt="2022-09-24T22:42:09.278" v="3113" actId="47"/>
        <pc:sldMkLst>
          <pc:docMk/>
          <pc:sldMk cId="3762930172" sldId="1701"/>
        </pc:sldMkLst>
      </pc:sldChg>
      <pc:sldChg chg="del">
        <pc:chgData name="Gabriel Morris" userId="b27f8b3fe71fb418" providerId="LiveId" clId="{12FA9C0E-8AB6-4E8D-BC8F-31340608A033}" dt="2022-09-24T22:42:09.278" v="3113" actId="47"/>
        <pc:sldMkLst>
          <pc:docMk/>
          <pc:sldMk cId="2702874177" sldId="1702"/>
        </pc:sldMkLst>
      </pc:sldChg>
      <pc:sldChg chg="del">
        <pc:chgData name="Gabriel Morris" userId="b27f8b3fe71fb418" providerId="LiveId" clId="{12FA9C0E-8AB6-4E8D-BC8F-31340608A033}" dt="2022-09-24T22:42:09.278" v="3113" actId="47"/>
        <pc:sldMkLst>
          <pc:docMk/>
          <pc:sldMk cId="4080073903" sldId="1703"/>
        </pc:sldMkLst>
      </pc:sldChg>
      <pc:sldChg chg="del">
        <pc:chgData name="Gabriel Morris" userId="b27f8b3fe71fb418" providerId="LiveId" clId="{12FA9C0E-8AB6-4E8D-BC8F-31340608A033}" dt="2022-09-24T22:42:09.278" v="3113" actId="47"/>
        <pc:sldMkLst>
          <pc:docMk/>
          <pc:sldMk cId="4180317137" sldId="1704"/>
        </pc:sldMkLst>
      </pc:sldChg>
      <pc:sldChg chg="del">
        <pc:chgData name="Gabriel Morris" userId="b27f8b3fe71fb418" providerId="LiveId" clId="{12FA9C0E-8AB6-4E8D-BC8F-31340608A033}" dt="2022-09-24T22:42:09.278" v="3113" actId="47"/>
        <pc:sldMkLst>
          <pc:docMk/>
          <pc:sldMk cId="4177527079" sldId="1705"/>
        </pc:sldMkLst>
      </pc:sldChg>
      <pc:sldChg chg="del">
        <pc:chgData name="Gabriel Morris" userId="b27f8b3fe71fb418" providerId="LiveId" clId="{12FA9C0E-8AB6-4E8D-BC8F-31340608A033}" dt="2022-09-24T22:42:09.278" v="3113" actId="47"/>
        <pc:sldMkLst>
          <pc:docMk/>
          <pc:sldMk cId="357238895" sldId="1706"/>
        </pc:sldMkLst>
      </pc:sldChg>
      <pc:sldChg chg="del">
        <pc:chgData name="Gabriel Morris" userId="b27f8b3fe71fb418" providerId="LiveId" clId="{12FA9C0E-8AB6-4E8D-BC8F-31340608A033}" dt="2022-09-24T22:42:09.278" v="3113" actId="47"/>
        <pc:sldMkLst>
          <pc:docMk/>
          <pc:sldMk cId="3991596024" sldId="1707"/>
        </pc:sldMkLst>
      </pc:sldChg>
      <pc:sldChg chg="del">
        <pc:chgData name="Gabriel Morris" userId="b27f8b3fe71fb418" providerId="LiveId" clId="{12FA9C0E-8AB6-4E8D-BC8F-31340608A033}" dt="2022-09-24T22:42:09.278" v="3113" actId="47"/>
        <pc:sldMkLst>
          <pc:docMk/>
          <pc:sldMk cId="501752896" sldId="1709"/>
        </pc:sldMkLst>
      </pc:sldChg>
      <pc:sldChg chg="del">
        <pc:chgData name="Gabriel Morris" userId="b27f8b3fe71fb418" providerId="LiveId" clId="{12FA9C0E-8AB6-4E8D-BC8F-31340608A033}" dt="2022-09-24T22:42:09.278" v="3113" actId="47"/>
        <pc:sldMkLst>
          <pc:docMk/>
          <pc:sldMk cId="1212169185" sldId="1710"/>
        </pc:sldMkLst>
      </pc:sldChg>
      <pc:sldChg chg="del">
        <pc:chgData name="Gabriel Morris" userId="b27f8b3fe71fb418" providerId="LiveId" clId="{12FA9C0E-8AB6-4E8D-BC8F-31340608A033}" dt="2022-09-24T22:42:09.278" v="3113" actId="47"/>
        <pc:sldMkLst>
          <pc:docMk/>
          <pc:sldMk cId="3513223251" sldId="1711"/>
        </pc:sldMkLst>
      </pc:sldChg>
      <pc:sldChg chg="del">
        <pc:chgData name="Gabriel Morris" userId="b27f8b3fe71fb418" providerId="LiveId" clId="{12FA9C0E-8AB6-4E8D-BC8F-31340608A033}" dt="2022-09-24T22:42:09.278" v="3113" actId="47"/>
        <pc:sldMkLst>
          <pc:docMk/>
          <pc:sldMk cId="2208326852" sldId="1712"/>
        </pc:sldMkLst>
      </pc:sldChg>
      <pc:sldChg chg="del">
        <pc:chgData name="Gabriel Morris" userId="b27f8b3fe71fb418" providerId="LiveId" clId="{12FA9C0E-8AB6-4E8D-BC8F-31340608A033}" dt="2022-09-24T22:42:09.278" v="3113" actId="47"/>
        <pc:sldMkLst>
          <pc:docMk/>
          <pc:sldMk cId="3205676574" sldId="1713"/>
        </pc:sldMkLst>
      </pc:sldChg>
      <pc:sldChg chg="del">
        <pc:chgData name="Gabriel Morris" userId="b27f8b3fe71fb418" providerId="LiveId" clId="{12FA9C0E-8AB6-4E8D-BC8F-31340608A033}" dt="2022-09-24T22:42:09.278" v="3113" actId="47"/>
        <pc:sldMkLst>
          <pc:docMk/>
          <pc:sldMk cId="2380392185" sldId="1714"/>
        </pc:sldMkLst>
      </pc:sldChg>
      <pc:sldChg chg="add del ord">
        <pc:chgData name="Gabriel Morris" userId="b27f8b3fe71fb418" providerId="LiveId" clId="{12FA9C0E-8AB6-4E8D-BC8F-31340608A033}" dt="2022-09-24T23:00:25.141" v="3150"/>
        <pc:sldMkLst>
          <pc:docMk/>
          <pc:sldMk cId="2385904559" sldId="1716"/>
        </pc:sldMkLst>
      </pc:sldChg>
      <pc:sldChg chg="del">
        <pc:chgData name="Gabriel Morris" userId="b27f8b3fe71fb418" providerId="LiveId" clId="{12FA9C0E-8AB6-4E8D-BC8F-31340608A033}" dt="2022-09-24T22:42:09.278" v="3113" actId="47"/>
        <pc:sldMkLst>
          <pc:docMk/>
          <pc:sldMk cId="3568465233" sldId="1721"/>
        </pc:sldMkLst>
      </pc:sldChg>
      <pc:sldChg chg="del">
        <pc:chgData name="Gabriel Morris" userId="b27f8b3fe71fb418" providerId="LiveId" clId="{12FA9C0E-8AB6-4E8D-BC8F-31340608A033}" dt="2022-09-24T22:42:09.278" v="3113" actId="47"/>
        <pc:sldMkLst>
          <pc:docMk/>
          <pc:sldMk cId="2076123012" sldId="1727"/>
        </pc:sldMkLst>
      </pc:sldChg>
      <pc:sldChg chg="delSp modSp mod">
        <pc:chgData name="Gabriel Morris" userId="b27f8b3fe71fb418" providerId="LiveId" clId="{12FA9C0E-8AB6-4E8D-BC8F-31340608A033}" dt="2022-09-23T23:57:58.287" v="2184" actId="20577"/>
        <pc:sldMkLst>
          <pc:docMk/>
          <pc:sldMk cId="1083928285" sldId="1728"/>
        </pc:sldMkLst>
        <pc:spChg chg="mod">
          <ac:chgData name="Gabriel Morris" userId="b27f8b3fe71fb418" providerId="LiveId" clId="{12FA9C0E-8AB6-4E8D-BC8F-31340608A033}" dt="2022-09-23T23:57:04.011" v="2157" actId="20577"/>
          <ac:spMkLst>
            <pc:docMk/>
            <pc:sldMk cId="1083928285" sldId="1728"/>
            <ac:spMk id="3" creationId="{9BC0E1E5-1FCE-40CC-B2A9-465ECA8DB980}"/>
          </ac:spMkLst>
        </pc:spChg>
        <pc:spChg chg="mod">
          <ac:chgData name="Gabriel Morris" userId="b27f8b3fe71fb418" providerId="LiveId" clId="{12FA9C0E-8AB6-4E8D-BC8F-31340608A033}" dt="2022-09-23T23:57:58.287" v="2184" actId="20577"/>
          <ac:spMkLst>
            <pc:docMk/>
            <pc:sldMk cId="1083928285" sldId="1728"/>
            <ac:spMk id="5" creationId="{29B88E33-22BF-4F2C-957E-3785F36FACB4}"/>
          </ac:spMkLst>
        </pc:spChg>
        <pc:picChg chg="del">
          <ac:chgData name="Gabriel Morris" userId="b27f8b3fe71fb418" providerId="LiveId" clId="{12FA9C0E-8AB6-4E8D-BC8F-31340608A033}" dt="2022-09-23T23:57:10.390" v="2158" actId="478"/>
          <ac:picMkLst>
            <pc:docMk/>
            <pc:sldMk cId="1083928285" sldId="1728"/>
            <ac:picMk id="2" creationId="{4F230734-1E14-45ED-969D-5AF4F84B319D}"/>
          </ac:picMkLst>
        </pc:picChg>
      </pc:sldChg>
      <pc:sldChg chg="del">
        <pc:chgData name="Gabriel Morris" userId="b27f8b3fe71fb418" providerId="LiveId" clId="{12FA9C0E-8AB6-4E8D-BC8F-31340608A033}" dt="2022-09-24T22:42:09.278" v="3113" actId="47"/>
        <pc:sldMkLst>
          <pc:docMk/>
          <pc:sldMk cId="2830413866" sldId="1729"/>
        </pc:sldMkLst>
      </pc:sldChg>
      <pc:sldChg chg="del">
        <pc:chgData name="Gabriel Morris" userId="b27f8b3fe71fb418" providerId="LiveId" clId="{12FA9C0E-8AB6-4E8D-BC8F-31340608A033}" dt="2022-09-24T22:42:09.278" v="3113" actId="47"/>
        <pc:sldMkLst>
          <pc:docMk/>
          <pc:sldMk cId="3298236895" sldId="1730"/>
        </pc:sldMkLst>
      </pc:sldChg>
      <pc:sldChg chg="addSp delSp modSp del mod ord">
        <pc:chgData name="Gabriel Morris" userId="b27f8b3fe71fb418" providerId="LiveId" clId="{12FA9C0E-8AB6-4E8D-BC8F-31340608A033}" dt="2022-09-22T16:25:38.668" v="1596" actId="47"/>
        <pc:sldMkLst>
          <pc:docMk/>
          <pc:sldMk cId="735147044" sldId="1731"/>
        </pc:sldMkLst>
        <pc:spChg chg="mod">
          <ac:chgData name="Gabriel Morris" userId="b27f8b3fe71fb418" providerId="LiveId" clId="{12FA9C0E-8AB6-4E8D-BC8F-31340608A033}" dt="2022-09-22T16:21:37.382" v="1560" actId="14100"/>
          <ac:spMkLst>
            <pc:docMk/>
            <pc:sldMk cId="735147044" sldId="1731"/>
            <ac:spMk id="5" creationId="{11CD7F07-CF55-68D8-9B57-9BAE7BD00B1A}"/>
          </ac:spMkLst>
        </pc:spChg>
        <pc:spChg chg="mod">
          <ac:chgData name="Gabriel Morris" userId="b27f8b3fe71fb418" providerId="LiveId" clId="{12FA9C0E-8AB6-4E8D-BC8F-31340608A033}" dt="2022-09-22T16:23:06.109" v="1574" actId="1076"/>
          <ac:spMkLst>
            <pc:docMk/>
            <pc:sldMk cId="735147044" sldId="1731"/>
            <ac:spMk id="6" creationId="{F8AC74A8-1B00-BB73-6F2C-19CAFB78B14A}"/>
          </ac:spMkLst>
        </pc:spChg>
        <pc:spChg chg="del mod">
          <ac:chgData name="Gabriel Morris" userId="b27f8b3fe71fb418" providerId="LiveId" clId="{12FA9C0E-8AB6-4E8D-BC8F-31340608A033}" dt="2022-09-22T16:25:35.447" v="1595" actId="478"/>
          <ac:spMkLst>
            <pc:docMk/>
            <pc:sldMk cId="735147044" sldId="1731"/>
            <ac:spMk id="7" creationId="{646ADCB7-1ADF-244B-D4D2-B5DFFBB6E891}"/>
          </ac:spMkLst>
        </pc:spChg>
        <pc:spChg chg="add mod">
          <ac:chgData name="Gabriel Morris" userId="b27f8b3fe71fb418" providerId="LiveId" clId="{12FA9C0E-8AB6-4E8D-BC8F-31340608A033}" dt="2022-09-22T16:23:35.250" v="1594" actId="1076"/>
          <ac:spMkLst>
            <pc:docMk/>
            <pc:sldMk cId="735147044" sldId="1731"/>
            <ac:spMk id="10" creationId="{5A76F9B1-58F9-7C9D-B15B-B8268883B067}"/>
          </ac:spMkLst>
        </pc:spChg>
        <pc:picChg chg="del mod">
          <ac:chgData name="Gabriel Morris" userId="b27f8b3fe71fb418" providerId="LiveId" clId="{12FA9C0E-8AB6-4E8D-BC8F-31340608A033}" dt="2022-09-22T16:10:03.541" v="1428" actId="478"/>
          <ac:picMkLst>
            <pc:docMk/>
            <pc:sldMk cId="735147044" sldId="1731"/>
            <ac:picMk id="2" creationId="{822F5DA9-6039-6AF5-C6DE-354D5C4A6FFE}"/>
          </ac:picMkLst>
        </pc:picChg>
        <pc:picChg chg="del">
          <ac:chgData name="Gabriel Morris" userId="b27f8b3fe71fb418" providerId="LiveId" clId="{12FA9C0E-8AB6-4E8D-BC8F-31340608A033}" dt="2022-09-22T16:20:43.052" v="1554" actId="478"/>
          <ac:picMkLst>
            <pc:docMk/>
            <pc:sldMk cId="735147044" sldId="1731"/>
            <ac:picMk id="3" creationId="{528EEC99-D3B7-2FD9-DE2B-B581CCF4422E}"/>
          </ac:picMkLst>
        </pc:picChg>
        <pc:picChg chg="add del mod">
          <ac:chgData name="Gabriel Morris" userId="b27f8b3fe71fb418" providerId="LiveId" clId="{12FA9C0E-8AB6-4E8D-BC8F-31340608A033}" dt="2022-09-22T16:20:01.453" v="1462" actId="478"/>
          <ac:picMkLst>
            <pc:docMk/>
            <pc:sldMk cId="735147044" sldId="1731"/>
            <ac:picMk id="4" creationId="{1E879AC2-F4DD-2000-CBD2-BD44A0635DCB}"/>
          </ac:picMkLst>
        </pc:picChg>
        <pc:picChg chg="add mod modCrop">
          <ac:chgData name="Gabriel Morris" userId="b27f8b3fe71fb418" providerId="LiveId" clId="{12FA9C0E-8AB6-4E8D-BC8F-31340608A033}" dt="2022-09-22T16:22:54.408" v="1571" actId="1076"/>
          <ac:picMkLst>
            <pc:docMk/>
            <pc:sldMk cId="735147044" sldId="1731"/>
            <ac:picMk id="8" creationId="{16472AC1-7319-69F7-E024-A5F20E6C757E}"/>
          </ac:picMkLst>
        </pc:picChg>
        <pc:picChg chg="add mod">
          <ac:chgData name="Gabriel Morris" userId="b27f8b3fe71fb418" providerId="LiveId" clId="{12FA9C0E-8AB6-4E8D-BC8F-31340608A033}" dt="2022-09-22T16:23:12.160" v="1576" actId="14100"/>
          <ac:picMkLst>
            <pc:docMk/>
            <pc:sldMk cId="735147044" sldId="1731"/>
            <ac:picMk id="9" creationId="{1714C3DB-BDAC-7FD4-834F-CBBA7874A4B2}"/>
          </ac:picMkLst>
        </pc:picChg>
      </pc:sldChg>
      <pc:sldChg chg="del">
        <pc:chgData name="Gabriel Morris" userId="b27f8b3fe71fb418" providerId="LiveId" clId="{12FA9C0E-8AB6-4E8D-BC8F-31340608A033}" dt="2022-09-24T22:42:09.278" v="3113" actId="47"/>
        <pc:sldMkLst>
          <pc:docMk/>
          <pc:sldMk cId="2007681699" sldId="1732"/>
        </pc:sldMkLst>
      </pc:sldChg>
      <pc:sldChg chg="del">
        <pc:chgData name="Gabriel Morris" userId="b27f8b3fe71fb418" providerId="LiveId" clId="{12FA9C0E-8AB6-4E8D-BC8F-31340608A033}" dt="2022-09-24T22:42:09.278" v="3113" actId="47"/>
        <pc:sldMkLst>
          <pc:docMk/>
          <pc:sldMk cId="2984265079" sldId="1733"/>
        </pc:sldMkLst>
      </pc:sldChg>
      <pc:sldChg chg="del">
        <pc:chgData name="Gabriel Morris" userId="b27f8b3fe71fb418" providerId="LiveId" clId="{12FA9C0E-8AB6-4E8D-BC8F-31340608A033}" dt="2022-09-24T22:42:09.278" v="3113" actId="47"/>
        <pc:sldMkLst>
          <pc:docMk/>
          <pc:sldMk cId="3474730659" sldId="1734"/>
        </pc:sldMkLst>
      </pc:sldChg>
      <pc:sldChg chg="addSp delSp modSp mod">
        <pc:chgData name="Gabriel Morris" userId="b27f8b3fe71fb418" providerId="LiveId" clId="{12FA9C0E-8AB6-4E8D-BC8F-31340608A033}" dt="2022-09-24T19:33:34.535" v="2523" actId="14100"/>
        <pc:sldMkLst>
          <pc:docMk/>
          <pc:sldMk cId="968128595" sldId="1736"/>
        </pc:sldMkLst>
        <pc:spChg chg="mod">
          <ac:chgData name="Gabriel Morris" userId="b27f8b3fe71fb418" providerId="LiveId" clId="{12FA9C0E-8AB6-4E8D-BC8F-31340608A033}" dt="2022-09-24T19:33:34.535" v="2523" actId="14100"/>
          <ac:spMkLst>
            <pc:docMk/>
            <pc:sldMk cId="968128595" sldId="1736"/>
            <ac:spMk id="3" creationId="{9BC0E1E5-1FCE-40CC-B2A9-465ECA8DB980}"/>
          </ac:spMkLst>
        </pc:spChg>
        <pc:spChg chg="del mod">
          <ac:chgData name="Gabriel Morris" userId="b27f8b3fe71fb418" providerId="LiveId" clId="{12FA9C0E-8AB6-4E8D-BC8F-31340608A033}" dt="2022-09-22T19:50:55.977" v="1882" actId="478"/>
          <ac:spMkLst>
            <pc:docMk/>
            <pc:sldMk cId="968128595" sldId="1736"/>
            <ac:spMk id="5" creationId="{29B88E33-22BF-4F2C-957E-3785F36FACB4}"/>
          </ac:spMkLst>
        </pc:spChg>
        <pc:spChg chg="add mod">
          <ac:chgData name="Gabriel Morris" userId="b27f8b3fe71fb418" providerId="LiveId" clId="{12FA9C0E-8AB6-4E8D-BC8F-31340608A033}" dt="2022-09-24T19:13:49.180" v="2522" actId="207"/>
          <ac:spMkLst>
            <pc:docMk/>
            <pc:sldMk cId="968128595" sldId="1736"/>
            <ac:spMk id="6" creationId="{D8F6D5CF-167D-D477-B924-6AA8A12F1EEA}"/>
          </ac:spMkLst>
        </pc:spChg>
        <pc:picChg chg="add del mod">
          <ac:chgData name="Gabriel Morris" userId="b27f8b3fe71fb418" providerId="LiveId" clId="{12FA9C0E-8AB6-4E8D-BC8F-31340608A033}" dt="2022-09-22T19:50:50.214" v="1881" actId="478"/>
          <ac:picMkLst>
            <pc:docMk/>
            <pc:sldMk cId="968128595" sldId="1736"/>
            <ac:picMk id="2" creationId="{4F230734-1E14-45ED-969D-5AF4F84B319D}"/>
          </ac:picMkLst>
        </pc:picChg>
      </pc:sldChg>
      <pc:sldChg chg="addSp delSp modSp new mod ord setBg">
        <pc:chgData name="Gabriel Morris" userId="b27f8b3fe71fb418" providerId="LiveId" clId="{12FA9C0E-8AB6-4E8D-BC8F-31340608A033}" dt="2022-09-21T15:53:15.596" v="88" actId="14100"/>
        <pc:sldMkLst>
          <pc:docMk/>
          <pc:sldMk cId="1736703458" sldId="1737"/>
        </pc:sldMkLst>
        <pc:spChg chg="add mod">
          <ac:chgData name="Gabriel Morris" userId="b27f8b3fe71fb418" providerId="LiveId" clId="{12FA9C0E-8AB6-4E8D-BC8F-31340608A033}" dt="2022-09-21T15:49:06.119" v="36" actId="113"/>
          <ac:spMkLst>
            <pc:docMk/>
            <pc:sldMk cId="1736703458" sldId="1737"/>
            <ac:spMk id="4" creationId="{529F5C29-5629-D30C-36B9-2C35A8E3777F}"/>
          </ac:spMkLst>
        </pc:spChg>
        <pc:spChg chg="add del mod">
          <ac:chgData name="Gabriel Morris" userId="b27f8b3fe71fb418" providerId="LiveId" clId="{12FA9C0E-8AB6-4E8D-BC8F-31340608A033}" dt="2022-09-21T15:49:49.804" v="43"/>
          <ac:spMkLst>
            <pc:docMk/>
            <pc:sldMk cId="1736703458" sldId="1737"/>
            <ac:spMk id="8" creationId="{71953824-E46E-DF89-24F4-A39241152904}"/>
          </ac:spMkLst>
        </pc:spChg>
        <pc:spChg chg="add mod">
          <ac:chgData name="Gabriel Morris" userId="b27f8b3fe71fb418" providerId="LiveId" clId="{12FA9C0E-8AB6-4E8D-BC8F-31340608A033}" dt="2022-09-21T15:50:26.745" v="80" actId="1076"/>
          <ac:spMkLst>
            <pc:docMk/>
            <pc:sldMk cId="1736703458" sldId="1737"/>
            <ac:spMk id="9" creationId="{784925EA-D03E-E0A7-53DE-F9B7C1A478BB}"/>
          </ac:spMkLst>
        </pc:spChg>
        <pc:picChg chg="add del mod">
          <ac:chgData name="Gabriel Morris" userId="b27f8b3fe71fb418" providerId="LiveId" clId="{12FA9C0E-8AB6-4E8D-BC8F-31340608A033}" dt="2022-09-21T15:49:17.714" v="37" actId="21"/>
          <ac:picMkLst>
            <pc:docMk/>
            <pc:sldMk cId="1736703458" sldId="1737"/>
            <ac:picMk id="3" creationId="{A9BF3541-FBDD-565D-094D-F323A9B2400F}"/>
          </ac:picMkLst>
        </pc:picChg>
        <pc:picChg chg="add">
          <ac:chgData name="Gabriel Morris" userId="b27f8b3fe71fb418" providerId="LiveId" clId="{12FA9C0E-8AB6-4E8D-BC8F-31340608A033}" dt="2022-09-21T15:49:23.126" v="38"/>
          <ac:picMkLst>
            <pc:docMk/>
            <pc:sldMk cId="1736703458" sldId="1737"/>
            <ac:picMk id="5" creationId="{3A3D13EA-FAE0-EE39-EADE-F8A6FF129BA6}"/>
          </ac:picMkLst>
        </pc:picChg>
        <pc:picChg chg="add mod">
          <ac:chgData name="Gabriel Morris" userId="b27f8b3fe71fb418" providerId="LiveId" clId="{12FA9C0E-8AB6-4E8D-BC8F-31340608A033}" dt="2022-09-21T15:53:15.596" v="88" actId="14100"/>
          <ac:picMkLst>
            <pc:docMk/>
            <pc:sldMk cId="1736703458" sldId="1737"/>
            <ac:picMk id="7" creationId="{BC7678DA-8923-EDE4-42E4-EBC960031F14}"/>
          </ac:picMkLst>
        </pc:picChg>
      </pc:sldChg>
      <pc:sldChg chg="addSp delSp modSp add mod">
        <pc:chgData name="Gabriel Morris" userId="b27f8b3fe71fb418" providerId="LiveId" clId="{12FA9C0E-8AB6-4E8D-BC8F-31340608A033}" dt="2022-09-24T17:08:13.195" v="2408" actId="20577"/>
        <pc:sldMkLst>
          <pc:docMk/>
          <pc:sldMk cId="1665411957" sldId="1738"/>
        </pc:sldMkLst>
        <pc:spChg chg="add del">
          <ac:chgData name="Gabriel Morris" userId="b27f8b3fe71fb418" providerId="LiveId" clId="{12FA9C0E-8AB6-4E8D-BC8F-31340608A033}" dt="2022-09-21T15:58:31.441" v="116" actId="478"/>
          <ac:spMkLst>
            <pc:docMk/>
            <pc:sldMk cId="1665411957" sldId="1738"/>
            <ac:spMk id="3" creationId="{F217CE77-3B4B-A37D-5874-C4717CEB2389}"/>
          </ac:spMkLst>
        </pc:spChg>
        <pc:spChg chg="mod">
          <ac:chgData name="Gabriel Morris" userId="b27f8b3fe71fb418" providerId="LiveId" clId="{12FA9C0E-8AB6-4E8D-BC8F-31340608A033}" dt="2022-09-21T15:59:53.068" v="130" actId="1076"/>
          <ac:spMkLst>
            <pc:docMk/>
            <pc:sldMk cId="1665411957" sldId="1738"/>
            <ac:spMk id="4" creationId="{529F5C29-5629-D30C-36B9-2C35A8E3777F}"/>
          </ac:spMkLst>
        </pc:spChg>
        <pc:spChg chg="add mod">
          <ac:chgData name="Gabriel Morris" userId="b27f8b3fe71fb418" providerId="LiveId" clId="{12FA9C0E-8AB6-4E8D-BC8F-31340608A033}" dt="2022-09-24T17:08:13.195" v="2408" actId="20577"/>
          <ac:spMkLst>
            <pc:docMk/>
            <pc:sldMk cId="1665411957" sldId="1738"/>
            <ac:spMk id="6" creationId="{C01E4EA7-FAB8-7D9F-D371-52EE5E0D7269}"/>
          </ac:spMkLst>
        </pc:spChg>
        <pc:spChg chg="del">
          <ac:chgData name="Gabriel Morris" userId="b27f8b3fe71fb418" providerId="LiveId" clId="{12FA9C0E-8AB6-4E8D-BC8F-31340608A033}" dt="2022-09-21T15:58:03.779" v="112" actId="478"/>
          <ac:spMkLst>
            <pc:docMk/>
            <pc:sldMk cId="1665411957" sldId="1738"/>
            <ac:spMk id="9" creationId="{784925EA-D03E-E0A7-53DE-F9B7C1A478BB}"/>
          </ac:spMkLst>
        </pc:spChg>
        <pc:spChg chg="add mod">
          <ac:chgData name="Gabriel Morris" userId="b27f8b3fe71fb418" providerId="LiveId" clId="{12FA9C0E-8AB6-4E8D-BC8F-31340608A033}" dt="2022-09-21T16:00:48.380" v="210" actId="1076"/>
          <ac:spMkLst>
            <pc:docMk/>
            <pc:sldMk cId="1665411957" sldId="1738"/>
            <ac:spMk id="10" creationId="{F1E4DA2A-E96A-4F29-922E-9684F8B3BF87}"/>
          </ac:spMkLst>
        </pc:spChg>
        <pc:picChg chg="del">
          <ac:chgData name="Gabriel Morris" userId="b27f8b3fe71fb418" providerId="LiveId" clId="{12FA9C0E-8AB6-4E8D-BC8F-31340608A033}" dt="2022-09-21T15:57:57.681" v="111" actId="478"/>
          <ac:picMkLst>
            <pc:docMk/>
            <pc:sldMk cId="1665411957" sldId="1738"/>
            <ac:picMk id="5" creationId="{3A3D13EA-FAE0-EE39-EADE-F8A6FF129BA6}"/>
          </ac:picMkLst>
        </pc:picChg>
        <pc:picChg chg="mod">
          <ac:chgData name="Gabriel Morris" userId="b27f8b3fe71fb418" providerId="LiveId" clId="{12FA9C0E-8AB6-4E8D-BC8F-31340608A033}" dt="2022-09-21T15:59:48.331" v="129" actId="14100"/>
          <ac:picMkLst>
            <pc:docMk/>
            <pc:sldMk cId="1665411957" sldId="1738"/>
            <ac:picMk id="7" creationId="{BC7678DA-8923-EDE4-42E4-EBC960031F14}"/>
          </ac:picMkLst>
        </pc:picChg>
      </pc:sldChg>
      <pc:sldChg chg="addSp delSp modSp add del mod">
        <pc:chgData name="Gabriel Morris" userId="b27f8b3fe71fb418" providerId="LiveId" clId="{12FA9C0E-8AB6-4E8D-BC8F-31340608A033}" dt="2022-09-21T15:56:26.745" v="107" actId="47"/>
        <pc:sldMkLst>
          <pc:docMk/>
          <pc:sldMk cId="2807212871" sldId="1738"/>
        </pc:sldMkLst>
        <pc:spChg chg="del">
          <ac:chgData name="Gabriel Morris" userId="b27f8b3fe71fb418" providerId="LiveId" clId="{12FA9C0E-8AB6-4E8D-BC8F-31340608A033}" dt="2022-09-21T15:53:01.572" v="85" actId="478"/>
          <ac:spMkLst>
            <pc:docMk/>
            <pc:sldMk cId="2807212871" sldId="1738"/>
            <ac:spMk id="4" creationId="{529F5C29-5629-D30C-36B9-2C35A8E3777F}"/>
          </ac:spMkLst>
        </pc:spChg>
        <pc:spChg chg="add mod">
          <ac:chgData name="Gabriel Morris" userId="b27f8b3fe71fb418" providerId="LiveId" clId="{12FA9C0E-8AB6-4E8D-BC8F-31340608A033}" dt="2022-09-21T15:55:59.406" v="105" actId="2711"/>
          <ac:spMkLst>
            <pc:docMk/>
            <pc:sldMk cId="2807212871" sldId="1738"/>
            <ac:spMk id="6" creationId="{8E3D1C45-E7B5-451E-14EA-2889651F3E9E}"/>
          </ac:spMkLst>
        </pc:spChg>
        <pc:spChg chg="del">
          <ac:chgData name="Gabriel Morris" userId="b27f8b3fe71fb418" providerId="LiveId" clId="{12FA9C0E-8AB6-4E8D-BC8F-31340608A033}" dt="2022-09-21T15:52:56.423" v="84" actId="478"/>
          <ac:spMkLst>
            <pc:docMk/>
            <pc:sldMk cId="2807212871" sldId="1738"/>
            <ac:spMk id="9" creationId="{784925EA-D03E-E0A7-53DE-F9B7C1A478BB}"/>
          </ac:spMkLst>
        </pc:spChg>
        <pc:picChg chg="add mod">
          <ac:chgData name="Gabriel Morris" userId="b27f8b3fe71fb418" providerId="LiveId" clId="{12FA9C0E-8AB6-4E8D-BC8F-31340608A033}" dt="2022-09-21T15:56:12.198" v="106" actId="14100"/>
          <ac:picMkLst>
            <pc:docMk/>
            <pc:sldMk cId="2807212871" sldId="1738"/>
            <ac:picMk id="2" creationId="{2605773C-32DB-3362-6922-3259167768B8}"/>
          </ac:picMkLst>
        </pc:picChg>
        <pc:picChg chg="del">
          <ac:chgData name="Gabriel Morris" userId="b27f8b3fe71fb418" providerId="LiveId" clId="{12FA9C0E-8AB6-4E8D-BC8F-31340608A033}" dt="2022-09-21T15:52:48.769" v="83" actId="21"/>
          <ac:picMkLst>
            <pc:docMk/>
            <pc:sldMk cId="2807212871" sldId="1738"/>
            <ac:picMk id="5" creationId="{3A3D13EA-FAE0-EE39-EADE-F8A6FF129BA6}"/>
          </ac:picMkLst>
        </pc:picChg>
        <pc:picChg chg="del">
          <ac:chgData name="Gabriel Morris" userId="b27f8b3fe71fb418" providerId="LiveId" clId="{12FA9C0E-8AB6-4E8D-BC8F-31340608A033}" dt="2022-09-21T15:52:46.296" v="82" actId="21"/>
          <ac:picMkLst>
            <pc:docMk/>
            <pc:sldMk cId="2807212871" sldId="1738"/>
            <ac:picMk id="7" creationId="{BC7678DA-8923-EDE4-42E4-EBC960031F14}"/>
          </ac:picMkLst>
        </pc:picChg>
        <pc:picChg chg="add mod">
          <ac:chgData name="Gabriel Morris" userId="b27f8b3fe71fb418" providerId="LiveId" clId="{12FA9C0E-8AB6-4E8D-BC8F-31340608A033}" dt="2022-09-21T15:55:45.408" v="103" actId="1076"/>
          <ac:picMkLst>
            <pc:docMk/>
            <pc:sldMk cId="2807212871" sldId="1738"/>
            <ac:picMk id="8" creationId="{7C87170E-7543-EBEC-2466-16D14833E1B1}"/>
          </ac:picMkLst>
        </pc:picChg>
      </pc:sldChg>
      <pc:sldChg chg="addSp delSp modSp new mod">
        <pc:chgData name="Gabriel Morris" userId="b27f8b3fe71fb418" providerId="LiveId" clId="{12FA9C0E-8AB6-4E8D-BC8F-31340608A033}" dt="2022-09-24T18:04:25.524" v="2482" actId="1035"/>
        <pc:sldMkLst>
          <pc:docMk/>
          <pc:sldMk cId="1636115294" sldId="1739"/>
        </pc:sldMkLst>
        <pc:spChg chg="del">
          <ac:chgData name="Gabriel Morris" userId="b27f8b3fe71fb418" providerId="LiveId" clId="{12FA9C0E-8AB6-4E8D-BC8F-31340608A033}" dt="2022-09-22T14:33:37.459" v="212" actId="478"/>
          <ac:spMkLst>
            <pc:docMk/>
            <pc:sldMk cId="1636115294" sldId="1739"/>
            <ac:spMk id="2" creationId="{191F599A-D90F-FC6C-5F9C-D4AF031F046F}"/>
          </ac:spMkLst>
        </pc:spChg>
        <pc:spChg chg="add del mod">
          <ac:chgData name="Gabriel Morris" userId="b27f8b3fe71fb418" providerId="LiveId" clId="{12FA9C0E-8AB6-4E8D-BC8F-31340608A033}" dt="2022-09-22T14:35:01.535" v="270" actId="478"/>
          <ac:spMkLst>
            <pc:docMk/>
            <pc:sldMk cId="1636115294" sldId="1739"/>
            <ac:spMk id="4" creationId="{3DA98B9E-2435-87AD-EDBD-B2A783984E31}"/>
          </ac:spMkLst>
        </pc:spChg>
        <pc:graphicFrameChg chg="add del mod modGraphic">
          <ac:chgData name="Gabriel Morris" userId="b27f8b3fe71fb418" providerId="LiveId" clId="{12FA9C0E-8AB6-4E8D-BC8F-31340608A033}" dt="2022-09-24T18:04:25.524" v="2482" actId="1035"/>
          <ac:graphicFrameMkLst>
            <pc:docMk/>
            <pc:sldMk cId="1636115294" sldId="1739"/>
            <ac:graphicFrameMk id="5" creationId="{DA188730-ADDC-A1FC-D2A4-FBB1D1E0F2CD}"/>
          </ac:graphicFrameMkLst>
        </pc:graphicFrameChg>
        <pc:picChg chg="add del mod">
          <ac:chgData name="Gabriel Morris" userId="b27f8b3fe71fb418" providerId="LiveId" clId="{12FA9C0E-8AB6-4E8D-BC8F-31340608A033}" dt="2022-09-22T14:33:40.107" v="214" actId="478"/>
          <ac:picMkLst>
            <pc:docMk/>
            <pc:sldMk cId="1636115294" sldId="1739"/>
            <ac:picMk id="3" creationId="{82C0DE9A-8704-7123-28FE-12AB7D9DAAF0}"/>
          </ac:picMkLst>
        </pc:picChg>
      </pc:sldChg>
      <pc:sldChg chg="addSp delSp modSp new mod setBg">
        <pc:chgData name="Gabriel Morris" userId="b27f8b3fe71fb418" providerId="LiveId" clId="{12FA9C0E-8AB6-4E8D-BC8F-31340608A033}" dt="2022-09-22T17:54:36.639" v="1792" actId="20577"/>
        <pc:sldMkLst>
          <pc:docMk/>
          <pc:sldMk cId="109504836" sldId="1740"/>
        </pc:sldMkLst>
        <pc:spChg chg="add del mod">
          <ac:chgData name="Gabriel Morris" userId="b27f8b3fe71fb418" providerId="LiveId" clId="{12FA9C0E-8AB6-4E8D-BC8F-31340608A033}" dt="2022-09-22T16:09:26.081" v="1422" actId="478"/>
          <ac:spMkLst>
            <pc:docMk/>
            <pc:sldMk cId="109504836" sldId="1740"/>
            <ac:spMk id="2" creationId="{6DECE76D-D022-2A06-3926-CC662860FFE6}"/>
          </ac:spMkLst>
        </pc:spChg>
        <pc:spChg chg="add mod">
          <ac:chgData name="Gabriel Morris" userId="b27f8b3fe71fb418" providerId="LiveId" clId="{12FA9C0E-8AB6-4E8D-BC8F-31340608A033}" dt="2022-09-22T17:54:36.639" v="1792" actId="20577"/>
          <ac:spMkLst>
            <pc:docMk/>
            <pc:sldMk cId="109504836" sldId="1740"/>
            <ac:spMk id="6" creationId="{85285983-C6BE-33CA-DC9E-D8ADC962467F}"/>
          </ac:spMkLst>
        </pc:spChg>
        <pc:picChg chg="add mod">
          <ac:chgData name="Gabriel Morris" userId="b27f8b3fe71fb418" providerId="LiveId" clId="{12FA9C0E-8AB6-4E8D-BC8F-31340608A033}" dt="2022-09-22T17:45:48.598" v="1671" actId="26606"/>
          <ac:picMkLst>
            <pc:docMk/>
            <pc:sldMk cId="109504836" sldId="1740"/>
            <ac:picMk id="4" creationId="{94D43476-2EC8-1534-CD18-E79ED45B91AA}"/>
          </ac:picMkLst>
        </pc:picChg>
      </pc:sldChg>
      <pc:sldChg chg="new del">
        <pc:chgData name="Gabriel Morris" userId="b27f8b3fe71fb418" providerId="LiveId" clId="{12FA9C0E-8AB6-4E8D-BC8F-31340608A033}" dt="2022-09-22T15:52:32.983" v="1372" actId="47"/>
        <pc:sldMkLst>
          <pc:docMk/>
          <pc:sldMk cId="828438286" sldId="1740"/>
        </pc:sldMkLst>
      </pc:sldChg>
      <pc:sldChg chg="add del">
        <pc:chgData name="Gabriel Morris" userId="b27f8b3fe71fb418" providerId="LiveId" clId="{12FA9C0E-8AB6-4E8D-BC8F-31340608A033}" dt="2022-09-24T22:42:09.278" v="3113" actId="47"/>
        <pc:sldMkLst>
          <pc:docMk/>
          <pc:sldMk cId="1832969763" sldId="1741"/>
        </pc:sldMkLst>
      </pc:sldChg>
      <pc:sldChg chg="delSp modSp add mod">
        <pc:chgData name="Gabriel Morris" userId="b27f8b3fe71fb418" providerId="LiveId" clId="{12FA9C0E-8AB6-4E8D-BC8F-31340608A033}" dt="2022-09-22T17:15:59.038" v="1664" actId="207"/>
        <pc:sldMkLst>
          <pc:docMk/>
          <pc:sldMk cId="1796411589" sldId="1742"/>
        </pc:sldMkLst>
        <pc:spChg chg="mod">
          <ac:chgData name="Gabriel Morris" userId="b27f8b3fe71fb418" providerId="LiveId" clId="{12FA9C0E-8AB6-4E8D-BC8F-31340608A033}" dt="2022-09-22T16:34:33.027" v="1659" actId="20577"/>
          <ac:spMkLst>
            <pc:docMk/>
            <pc:sldMk cId="1796411589" sldId="1742"/>
            <ac:spMk id="5" creationId="{11CD7F07-CF55-68D8-9B57-9BAE7BD00B1A}"/>
          </ac:spMkLst>
        </pc:spChg>
        <pc:spChg chg="mod">
          <ac:chgData name="Gabriel Morris" userId="b27f8b3fe71fb418" providerId="LiveId" clId="{12FA9C0E-8AB6-4E8D-BC8F-31340608A033}" dt="2022-09-22T17:15:59.038" v="1664" actId="207"/>
          <ac:spMkLst>
            <pc:docMk/>
            <pc:sldMk cId="1796411589" sldId="1742"/>
            <ac:spMk id="6" creationId="{F8AC74A8-1B00-BB73-6F2C-19CAFB78B14A}"/>
          </ac:spMkLst>
        </pc:spChg>
        <pc:spChg chg="mod">
          <ac:chgData name="Gabriel Morris" userId="b27f8b3fe71fb418" providerId="LiveId" clId="{12FA9C0E-8AB6-4E8D-BC8F-31340608A033}" dt="2022-09-22T16:33:30.235" v="1642" actId="20577"/>
          <ac:spMkLst>
            <pc:docMk/>
            <pc:sldMk cId="1796411589" sldId="1742"/>
            <ac:spMk id="7" creationId="{646ADCB7-1ADF-244B-D4D2-B5DFFBB6E891}"/>
          </ac:spMkLst>
        </pc:spChg>
        <pc:picChg chg="del">
          <ac:chgData name="Gabriel Morris" userId="b27f8b3fe71fb418" providerId="LiveId" clId="{12FA9C0E-8AB6-4E8D-BC8F-31340608A033}" dt="2022-09-22T16:32:59.623" v="1630" actId="478"/>
          <ac:picMkLst>
            <pc:docMk/>
            <pc:sldMk cId="1796411589" sldId="1742"/>
            <ac:picMk id="3" creationId="{528EEC99-D3B7-2FD9-DE2B-B581CCF4422E}"/>
          </ac:picMkLst>
        </pc:picChg>
        <pc:picChg chg="mod">
          <ac:chgData name="Gabriel Morris" userId="b27f8b3fe71fb418" providerId="LiveId" clId="{12FA9C0E-8AB6-4E8D-BC8F-31340608A033}" dt="2022-09-22T16:34:10.581" v="1651" actId="1076"/>
          <ac:picMkLst>
            <pc:docMk/>
            <pc:sldMk cId="1796411589" sldId="1742"/>
            <ac:picMk id="4" creationId="{1E879AC2-F4DD-2000-CBD2-BD44A0635DCB}"/>
          </ac:picMkLst>
        </pc:picChg>
      </pc:sldChg>
      <pc:sldChg chg="delSp add mod ord">
        <pc:chgData name="Gabriel Morris" userId="b27f8b3fe71fb418" providerId="LiveId" clId="{12FA9C0E-8AB6-4E8D-BC8F-31340608A033}" dt="2022-09-22T17:59:37.512" v="1796"/>
        <pc:sldMkLst>
          <pc:docMk/>
          <pc:sldMk cId="2801862600" sldId="1743"/>
        </pc:sldMkLst>
        <pc:spChg chg="del">
          <ac:chgData name="Gabriel Morris" userId="b27f8b3fe71fb418" providerId="LiveId" clId="{12FA9C0E-8AB6-4E8D-BC8F-31340608A033}" dt="2022-09-22T17:59:32.077" v="1794" actId="478"/>
          <ac:spMkLst>
            <pc:docMk/>
            <pc:sldMk cId="2801862600" sldId="1743"/>
            <ac:spMk id="6" creationId="{85285983-C6BE-33CA-DC9E-D8ADC962467F}"/>
          </ac:spMkLst>
        </pc:spChg>
      </pc:sldChg>
      <pc:sldChg chg="addSp delSp modSp add mod ord">
        <pc:chgData name="Gabriel Morris" userId="b27f8b3fe71fb418" providerId="LiveId" clId="{12FA9C0E-8AB6-4E8D-BC8F-31340608A033}" dt="2022-09-22T19:25:13.172" v="1853" actId="1076"/>
        <pc:sldMkLst>
          <pc:docMk/>
          <pc:sldMk cId="938058898" sldId="1744"/>
        </pc:sldMkLst>
        <pc:spChg chg="add mod">
          <ac:chgData name="Gabriel Morris" userId="b27f8b3fe71fb418" providerId="LiveId" clId="{12FA9C0E-8AB6-4E8D-BC8F-31340608A033}" dt="2022-09-22T19:25:13.172" v="1853" actId="1076"/>
          <ac:spMkLst>
            <pc:docMk/>
            <pc:sldMk cId="938058898" sldId="1744"/>
            <ac:spMk id="5" creationId="{16971E69-005D-65CA-F7B5-6DFA9ECE03DC}"/>
          </ac:spMkLst>
        </pc:spChg>
        <pc:spChg chg="add mod">
          <ac:chgData name="Gabriel Morris" userId="b27f8b3fe71fb418" providerId="LiveId" clId="{12FA9C0E-8AB6-4E8D-BC8F-31340608A033}" dt="2022-09-22T18:06:47.642" v="1840" actId="1076"/>
          <ac:spMkLst>
            <pc:docMk/>
            <pc:sldMk cId="938058898" sldId="1744"/>
            <ac:spMk id="6" creationId="{08652F56-9AC2-802D-79D1-64ED850C926E}"/>
          </ac:spMkLst>
        </pc:spChg>
        <pc:picChg chg="add mod">
          <ac:chgData name="Gabriel Morris" userId="b27f8b3fe71fb418" providerId="LiveId" clId="{12FA9C0E-8AB6-4E8D-BC8F-31340608A033}" dt="2022-09-22T18:06:34.996" v="1837" actId="1076"/>
          <ac:picMkLst>
            <pc:docMk/>
            <pc:sldMk cId="938058898" sldId="1744"/>
            <ac:picMk id="2" creationId="{AC17B0BB-47D7-EA53-6C48-0A7D195DDB5F}"/>
          </ac:picMkLst>
        </pc:picChg>
        <pc:picChg chg="del">
          <ac:chgData name="Gabriel Morris" userId="b27f8b3fe71fb418" providerId="LiveId" clId="{12FA9C0E-8AB6-4E8D-BC8F-31340608A033}" dt="2022-09-22T18:04:45.176" v="1800" actId="478"/>
          <ac:picMkLst>
            <pc:docMk/>
            <pc:sldMk cId="938058898" sldId="1744"/>
            <ac:picMk id="4" creationId="{94D43476-2EC8-1534-CD18-E79ED45B91AA}"/>
          </ac:picMkLst>
        </pc:picChg>
      </pc:sldChg>
      <pc:sldChg chg="modSp add mod ord">
        <pc:chgData name="Gabriel Morris" userId="b27f8b3fe71fb418" providerId="LiveId" clId="{12FA9C0E-8AB6-4E8D-BC8F-31340608A033}" dt="2022-09-22T21:11:33.608" v="1934" actId="207"/>
        <pc:sldMkLst>
          <pc:docMk/>
          <pc:sldMk cId="1354277407" sldId="1745"/>
        </pc:sldMkLst>
        <pc:spChg chg="mod">
          <ac:chgData name="Gabriel Morris" userId="b27f8b3fe71fb418" providerId="LiveId" clId="{12FA9C0E-8AB6-4E8D-BC8F-31340608A033}" dt="2022-09-22T21:11:33.608" v="1934" actId="207"/>
          <ac:spMkLst>
            <pc:docMk/>
            <pc:sldMk cId="1354277407" sldId="1745"/>
            <ac:spMk id="4" creationId="{5924BCBD-0576-4241-BB06-779BFB748575}"/>
          </ac:spMkLst>
        </pc:spChg>
      </pc:sldChg>
      <pc:sldChg chg="add ord">
        <pc:chgData name="Gabriel Morris" userId="b27f8b3fe71fb418" providerId="LiveId" clId="{12FA9C0E-8AB6-4E8D-BC8F-31340608A033}" dt="2022-09-22T21:13:34.829" v="1937"/>
        <pc:sldMkLst>
          <pc:docMk/>
          <pc:sldMk cId="1077967591" sldId="1746"/>
        </pc:sldMkLst>
      </pc:sldChg>
      <pc:sldChg chg="modSp add mod">
        <pc:chgData name="Gabriel Morris" userId="b27f8b3fe71fb418" providerId="LiveId" clId="{12FA9C0E-8AB6-4E8D-BC8F-31340608A033}" dt="2022-09-22T21:28:56.009" v="2063" actId="6549"/>
        <pc:sldMkLst>
          <pc:docMk/>
          <pc:sldMk cId="1672533980" sldId="1747"/>
        </pc:sldMkLst>
        <pc:spChg chg="mod">
          <ac:chgData name="Gabriel Morris" userId="b27f8b3fe71fb418" providerId="LiveId" clId="{12FA9C0E-8AB6-4E8D-BC8F-31340608A033}" dt="2022-09-22T21:28:56.009" v="2063" actId="6549"/>
          <ac:spMkLst>
            <pc:docMk/>
            <pc:sldMk cId="1672533980" sldId="1747"/>
            <ac:spMk id="4" creationId="{5924BCBD-0576-4241-BB06-779BFB748575}"/>
          </ac:spMkLst>
        </pc:spChg>
      </pc:sldChg>
      <pc:sldChg chg="modSp add mod ord">
        <pc:chgData name="Gabriel Morris" userId="b27f8b3fe71fb418" providerId="LiveId" clId="{12FA9C0E-8AB6-4E8D-BC8F-31340608A033}" dt="2022-09-24T22:39:08.462" v="3109"/>
        <pc:sldMkLst>
          <pc:docMk/>
          <pc:sldMk cId="957840738" sldId="1748"/>
        </pc:sldMkLst>
        <pc:spChg chg="mod">
          <ac:chgData name="Gabriel Morris" userId="b27f8b3fe71fb418" providerId="LiveId" clId="{12FA9C0E-8AB6-4E8D-BC8F-31340608A033}" dt="2022-09-24T00:23:58.184" v="2257" actId="6549"/>
          <ac:spMkLst>
            <pc:docMk/>
            <pc:sldMk cId="957840738" sldId="1748"/>
            <ac:spMk id="2" creationId="{52566597-23C1-43AD-BFA4-15B2B2FE783A}"/>
          </ac:spMkLst>
        </pc:spChg>
        <pc:spChg chg="mod">
          <ac:chgData name="Gabriel Morris" userId="b27f8b3fe71fb418" providerId="LiveId" clId="{12FA9C0E-8AB6-4E8D-BC8F-31340608A033}" dt="2022-09-24T00:24:59.056" v="2329" actId="20577"/>
          <ac:spMkLst>
            <pc:docMk/>
            <pc:sldMk cId="957840738" sldId="1748"/>
            <ac:spMk id="4" creationId="{5924BCBD-0576-4241-BB06-779BFB748575}"/>
          </ac:spMkLst>
        </pc:spChg>
      </pc:sldChg>
      <pc:sldChg chg="modSp mod">
        <pc:chgData name="Gabriel Morris" userId="b27f8b3fe71fb418" providerId="LiveId" clId="{12FA9C0E-8AB6-4E8D-BC8F-31340608A033}" dt="2022-09-24T16:54:30.308" v="2338" actId="14100"/>
        <pc:sldMkLst>
          <pc:docMk/>
          <pc:sldMk cId="1918145616" sldId="1749"/>
        </pc:sldMkLst>
        <pc:spChg chg="mod">
          <ac:chgData name="Gabriel Morris" userId="b27f8b3fe71fb418" providerId="LiveId" clId="{12FA9C0E-8AB6-4E8D-BC8F-31340608A033}" dt="2022-09-24T16:54:30.308" v="2338" actId="14100"/>
          <ac:spMkLst>
            <pc:docMk/>
            <pc:sldMk cId="1918145616" sldId="1749"/>
            <ac:spMk id="3" creationId="{1A5F6B52-4524-4AE7-9D7D-771B9F05C620}"/>
          </ac:spMkLst>
        </pc:spChg>
        <pc:picChg chg="mod">
          <ac:chgData name="Gabriel Morris" userId="b27f8b3fe71fb418" providerId="LiveId" clId="{12FA9C0E-8AB6-4E8D-BC8F-31340608A033}" dt="2022-09-24T16:52:36.555" v="2332" actId="14100"/>
          <ac:picMkLst>
            <pc:docMk/>
            <pc:sldMk cId="1918145616" sldId="1749"/>
            <ac:picMk id="2" creationId="{8C597DAB-D0EB-4F6D-867B-A90800528C65}"/>
          </ac:picMkLst>
        </pc:picChg>
      </pc:sldChg>
      <pc:sldChg chg="modSp add mod">
        <pc:chgData name="Gabriel Morris" userId="b27f8b3fe71fb418" providerId="LiveId" clId="{12FA9C0E-8AB6-4E8D-BC8F-31340608A033}" dt="2022-09-24T17:01:37.867" v="2385" actId="1036"/>
        <pc:sldMkLst>
          <pc:docMk/>
          <pc:sldMk cId="1277854552" sldId="1750"/>
        </pc:sldMkLst>
        <pc:spChg chg="mod">
          <ac:chgData name="Gabriel Morris" userId="b27f8b3fe71fb418" providerId="LiveId" clId="{12FA9C0E-8AB6-4E8D-BC8F-31340608A033}" dt="2022-09-24T17:01:37.867" v="2385" actId="1036"/>
          <ac:spMkLst>
            <pc:docMk/>
            <pc:sldMk cId="1277854552" sldId="1750"/>
            <ac:spMk id="5" creationId="{29B88E33-22BF-4F2C-957E-3785F36FACB4}"/>
          </ac:spMkLst>
        </pc:spChg>
      </pc:sldChg>
      <pc:sldChg chg="modSp add mod ord">
        <pc:chgData name="Gabriel Morris" userId="b27f8b3fe71fb418" providerId="LiveId" clId="{12FA9C0E-8AB6-4E8D-BC8F-31340608A033}" dt="2022-09-24T17:34:30.772" v="2432" actId="1076"/>
        <pc:sldMkLst>
          <pc:docMk/>
          <pc:sldMk cId="857858502" sldId="1751"/>
        </pc:sldMkLst>
        <pc:spChg chg="mod">
          <ac:chgData name="Gabriel Morris" userId="b27f8b3fe71fb418" providerId="LiveId" clId="{12FA9C0E-8AB6-4E8D-BC8F-31340608A033}" dt="2022-09-24T17:32:26.437" v="2430" actId="20577"/>
          <ac:spMkLst>
            <pc:docMk/>
            <pc:sldMk cId="857858502" sldId="1751"/>
            <ac:spMk id="3" creationId="{9BC0E1E5-1FCE-40CC-B2A9-465ECA8DB980}"/>
          </ac:spMkLst>
        </pc:spChg>
        <pc:spChg chg="mod">
          <ac:chgData name="Gabriel Morris" userId="b27f8b3fe71fb418" providerId="LiveId" clId="{12FA9C0E-8AB6-4E8D-BC8F-31340608A033}" dt="2022-09-24T17:34:30.772" v="2432" actId="1076"/>
          <ac:spMkLst>
            <pc:docMk/>
            <pc:sldMk cId="857858502" sldId="1751"/>
            <ac:spMk id="5" creationId="{29B88E33-22BF-4F2C-957E-3785F36FACB4}"/>
          </ac:spMkLst>
        </pc:spChg>
      </pc:sldChg>
      <pc:sldChg chg="modSp add mod">
        <pc:chgData name="Gabriel Morris" userId="b27f8b3fe71fb418" providerId="LiveId" clId="{12FA9C0E-8AB6-4E8D-BC8F-31340608A033}" dt="2022-09-24T17:52:50.637" v="2450" actId="20577"/>
        <pc:sldMkLst>
          <pc:docMk/>
          <pc:sldMk cId="3565472931" sldId="1752"/>
        </pc:sldMkLst>
        <pc:spChg chg="mod">
          <ac:chgData name="Gabriel Morris" userId="b27f8b3fe71fb418" providerId="LiveId" clId="{12FA9C0E-8AB6-4E8D-BC8F-31340608A033}" dt="2022-09-24T17:52:50.637" v="2450" actId="20577"/>
          <ac:spMkLst>
            <pc:docMk/>
            <pc:sldMk cId="3565472931" sldId="1752"/>
            <ac:spMk id="3" creationId="{9BC0E1E5-1FCE-40CC-B2A9-465ECA8DB980}"/>
          </ac:spMkLst>
        </pc:spChg>
        <pc:spChg chg="mod">
          <ac:chgData name="Gabriel Morris" userId="b27f8b3fe71fb418" providerId="LiveId" clId="{12FA9C0E-8AB6-4E8D-BC8F-31340608A033}" dt="2022-09-24T17:37:46.851" v="2449" actId="1076"/>
          <ac:spMkLst>
            <pc:docMk/>
            <pc:sldMk cId="3565472931" sldId="1752"/>
            <ac:spMk id="5" creationId="{29B88E33-22BF-4F2C-957E-3785F36FACB4}"/>
          </ac:spMkLst>
        </pc:spChg>
      </pc:sldChg>
      <pc:sldChg chg="modSp add mod ord">
        <pc:chgData name="Gabriel Morris" userId="b27f8b3fe71fb418" providerId="LiveId" clId="{12FA9C0E-8AB6-4E8D-BC8F-31340608A033}" dt="2022-09-24T18:58:52.021" v="2499"/>
        <pc:sldMkLst>
          <pc:docMk/>
          <pc:sldMk cId="2747137945" sldId="1753"/>
        </pc:sldMkLst>
        <pc:spChg chg="mod">
          <ac:chgData name="Gabriel Morris" userId="b27f8b3fe71fb418" providerId="LiveId" clId="{12FA9C0E-8AB6-4E8D-BC8F-31340608A033}" dt="2022-09-24T18:58:24.044" v="2498" actId="20577"/>
          <ac:spMkLst>
            <pc:docMk/>
            <pc:sldMk cId="2747137945" sldId="1753"/>
            <ac:spMk id="3" creationId="{9BC0E1E5-1FCE-40CC-B2A9-465ECA8DB980}"/>
          </ac:spMkLst>
        </pc:spChg>
        <pc:spChg chg="mod">
          <ac:chgData name="Gabriel Morris" userId="b27f8b3fe71fb418" providerId="LiveId" clId="{12FA9C0E-8AB6-4E8D-BC8F-31340608A033}" dt="2022-09-24T18:58:52.021" v="2499"/>
          <ac:spMkLst>
            <pc:docMk/>
            <pc:sldMk cId="2747137945" sldId="1753"/>
            <ac:spMk id="5" creationId="{29B88E33-22BF-4F2C-957E-3785F36FACB4}"/>
          </ac:spMkLst>
        </pc:spChg>
      </pc:sldChg>
      <pc:sldChg chg="modSp add mod">
        <pc:chgData name="Gabriel Morris" userId="b27f8b3fe71fb418" providerId="LiveId" clId="{12FA9C0E-8AB6-4E8D-BC8F-31340608A033}" dt="2022-09-24T19:09:13.049" v="2506" actId="113"/>
        <pc:sldMkLst>
          <pc:docMk/>
          <pc:sldMk cId="2804109615" sldId="1754"/>
        </pc:sldMkLst>
        <pc:spChg chg="mod">
          <ac:chgData name="Gabriel Morris" userId="b27f8b3fe71fb418" providerId="LiveId" clId="{12FA9C0E-8AB6-4E8D-BC8F-31340608A033}" dt="2022-09-24T19:09:13.049" v="2506" actId="113"/>
          <ac:spMkLst>
            <pc:docMk/>
            <pc:sldMk cId="2804109615" sldId="1754"/>
            <ac:spMk id="5" creationId="{29B88E33-22BF-4F2C-957E-3785F36FACB4}"/>
          </ac:spMkLst>
        </pc:spChg>
      </pc:sldChg>
      <pc:sldChg chg="modSp add mod">
        <pc:chgData name="Gabriel Morris" userId="b27f8b3fe71fb418" providerId="LiveId" clId="{12FA9C0E-8AB6-4E8D-BC8F-31340608A033}" dt="2022-09-24T19:10:07.525" v="2516" actId="207"/>
        <pc:sldMkLst>
          <pc:docMk/>
          <pc:sldMk cId="1573844413" sldId="1755"/>
        </pc:sldMkLst>
        <pc:spChg chg="mod">
          <ac:chgData name="Gabriel Morris" userId="b27f8b3fe71fb418" providerId="LiveId" clId="{12FA9C0E-8AB6-4E8D-BC8F-31340608A033}" dt="2022-09-24T19:10:07.525" v="2516" actId="207"/>
          <ac:spMkLst>
            <pc:docMk/>
            <pc:sldMk cId="1573844413" sldId="1755"/>
            <ac:spMk id="5" creationId="{29B88E33-22BF-4F2C-957E-3785F36FACB4}"/>
          </ac:spMkLst>
        </pc:spChg>
      </pc:sldChg>
      <pc:sldChg chg="modSp add mod ord">
        <pc:chgData name="Gabriel Morris" userId="b27f8b3fe71fb418" providerId="LiveId" clId="{12FA9C0E-8AB6-4E8D-BC8F-31340608A033}" dt="2022-09-24T19:40:17.954" v="2646" actId="207"/>
        <pc:sldMkLst>
          <pc:docMk/>
          <pc:sldMk cId="1324941005" sldId="1756"/>
        </pc:sldMkLst>
        <pc:spChg chg="mod">
          <ac:chgData name="Gabriel Morris" userId="b27f8b3fe71fb418" providerId="LiveId" clId="{12FA9C0E-8AB6-4E8D-BC8F-31340608A033}" dt="2022-09-24T19:37:08.909" v="2590" actId="5793"/>
          <ac:spMkLst>
            <pc:docMk/>
            <pc:sldMk cId="1324941005" sldId="1756"/>
            <ac:spMk id="3" creationId="{9BC0E1E5-1FCE-40CC-B2A9-465ECA8DB980}"/>
          </ac:spMkLst>
        </pc:spChg>
        <pc:spChg chg="mod">
          <ac:chgData name="Gabriel Morris" userId="b27f8b3fe71fb418" providerId="LiveId" clId="{12FA9C0E-8AB6-4E8D-BC8F-31340608A033}" dt="2022-09-24T19:40:17.954" v="2646" actId="207"/>
          <ac:spMkLst>
            <pc:docMk/>
            <pc:sldMk cId="1324941005" sldId="1756"/>
            <ac:spMk id="6" creationId="{D8F6D5CF-167D-D477-B924-6AA8A12F1EEA}"/>
          </ac:spMkLst>
        </pc:spChg>
      </pc:sldChg>
      <pc:sldChg chg="modSp add mod ord">
        <pc:chgData name="Gabriel Morris" userId="b27f8b3fe71fb418" providerId="LiveId" clId="{12FA9C0E-8AB6-4E8D-BC8F-31340608A033}" dt="2022-09-24T19:46:53.576" v="2653" actId="113"/>
        <pc:sldMkLst>
          <pc:docMk/>
          <pc:sldMk cId="3079709864" sldId="1757"/>
        </pc:sldMkLst>
        <pc:spChg chg="mod">
          <ac:chgData name="Gabriel Morris" userId="b27f8b3fe71fb418" providerId="LiveId" clId="{12FA9C0E-8AB6-4E8D-BC8F-31340608A033}" dt="2022-09-24T19:46:53.576" v="2653" actId="113"/>
          <ac:spMkLst>
            <pc:docMk/>
            <pc:sldMk cId="3079709864" sldId="1757"/>
            <ac:spMk id="6" creationId="{D8F6D5CF-167D-D477-B924-6AA8A12F1EEA}"/>
          </ac:spMkLst>
        </pc:spChg>
      </pc:sldChg>
      <pc:sldChg chg="addSp modSp add mod ord">
        <pc:chgData name="Gabriel Morris" userId="b27f8b3fe71fb418" providerId="LiveId" clId="{12FA9C0E-8AB6-4E8D-BC8F-31340608A033}" dt="2022-09-24T20:15:07.451" v="2743" actId="113"/>
        <pc:sldMkLst>
          <pc:docMk/>
          <pc:sldMk cId="2316806581" sldId="1758"/>
        </pc:sldMkLst>
        <pc:spChg chg="mod">
          <ac:chgData name="Gabriel Morris" userId="b27f8b3fe71fb418" providerId="LiveId" clId="{12FA9C0E-8AB6-4E8D-BC8F-31340608A033}" dt="2022-09-24T19:53:02.353" v="2676" actId="20577"/>
          <ac:spMkLst>
            <pc:docMk/>
            <pc:sldMk cId="2316806581" sldId="1758"/>
            <ac:spMk id="3" creationId="{9BC0E1E5-1FCE-40CC-B2A9-465ECA8DB980}"/>
          </ac:spMkLst>
        </pc:spChg>
        <pc:spChg chg="add mod">
          <ac:chgData name="Gabriel Morris" userId="b27f8b3fe71fb418" providerId="LiveId" clId="{12FA9C0E-8AB6-4E8D-BC8F-31340608A033}" dt="2022-09-24T19:58:03.393" v="2690" actId="6549"/>
          <ac:spMkLst>
            <pc:docMk/>
            <pc:sldMk cId="2316806581" sldId="1758"/>
            <ac:spMk id="4" creationId="{DD032FA8-94E2-8333-4B6A-9D8A044C2801}"/>
          </ac:spMkLst>
        </pc:spChg>
        <pc:spChg chg="add mod">
          <ac:chgData name="Gabriel Morris" userId="b27f8b3fe71fb418" providerId="LiveId" clId="{12FA9C0E-8AB6-4E8D-BC8F-31340608A033}" dt="2022-09-24T19:58:55.482" v="2741" actId="1076"/>
          <ac:spMkLst>
            <pc:docMk/>
            <pc:sldMk cId="2316806581" sldId="1758"/>
            <ac:spMk id="5" creationId="{082BE766-9948-414C-789C-101041051D38}"/>
          </ac:spMkLst>
        </pc:spChg>
        <pc:spChg chg="mod">
          <ac:chgData name="Gabriel Morris" userId="b27f8b3fe71fb418" providerId="LiveId" clId="{12FA9C0E-8AB6-4E8D-BC8F-31340608A033}" dt="2022-09-24T20:15:07.451" v="2743" actId="113"/>
          <ac:spMkLst>
            <pc:docMk/>
            <pc:sldMk cId="2316806581" sldId="1758"/>
            <ac:spMk id="6" creationId="{D8F6D5CF-167D-D477-B924-6AA8A12F1EEA}"/>
          </ac:spMkLst>
        </pc:spChg>
      </pc:sldChg>
      <pc:sldChg chg="delSp modSp add mod">
        <pc:chgData name="Gabriel Morris" userId="b27f8b3fe71fb418" providerId="LiveId" clId="{12FA9C0E-8AB6-4E8D-BC8F-31340608A033}" dt="2022-09-24T21:09:39.066" v="2765" actId="403"/>
        <pc:sldMkLst>
          <pc:docMk/>
          <pc:sldMk cId="328840429" sldId="1759"/>
        </pc:sldMkLst>
        <pc:spChg chg="mod">
          <ac:chgData name="Gabriel Morris" userId="b27f8b3fe71fb418" providerId="LiveId" clId="{12FA9C0E-8AB6-4E8D-BC8F-31340608A033}" dt="2022-09-24T21:08:03.048" v="2759" actId="20577"/>
          <ac:spMkLst>
            <pc:docMk/>
            <pc:sldMk cId="328840429" sldId="1759"/>
            <ac:spMk id="3" creationId="{9BC0E1E5-1FCE-40CC-B2A9-465ECA8DB980}"/>
          </ac:spMkLst>
        </pc:spChg>
        <pc:spChg chg="del">
          <ac:chgData name="Gabriel Morris" userId="b27f8b3fe71fb418" providerId="LiveId" clId="{12FA9C0E-8AB6-4E8D-BC8F-31340608A033}" dt="2022-09-24T21:09:14.146" v="2760" actId="478"/>
          <ac:spMkLst>
            <pc:docMk/>
            <pc:sldMk cId="328840429" sldId="1759"/>
            <ac:spMk id="4" creationId="{DD032FA8-94E2-8333-4B6A-9D8A044C2801}"/>
          </ac:spMkLst>
        </pc:spChg>
        <pc:spChg chg="del">
          <ac:chgData name="Gabriel Morris" userId="b27f8b3fe71fb418" providerId="LiveId" clId="{12FA9C0E-8AB6-4E8D-BC8F-31340608A033}" dt="2022-09-24T21:09:15.930" v="2761" actId="478"/>
          <ac:spMkLst>
            <pc:docMk/>
            <pc:sldMk cId="328840429" sldId="1759"/>
            <ac:spMk id="5" creationId="{082BE766-9948-414C-789C-101041051D38}"/>
          </ac:spMkLst>
        </pc:spChg>
        <pc:spChg chg="mod">
          <ac:chgData name="Gabriel Morris" userId="b27f8b3fe71fb418" providerId="LiveId" clId="{12FA9C0E-8AB6-4E8D-BC8F-31340608A033}" dt="2022-09-24T21:09:39.066" v="2765" actId="403"/>
          <ac:spMkLst>
            <pc:docMk/>
            <pc:sldMk cId="328840429" sldId="1759"/>
            <ac:spMk id="6" creationId="{D8F6D5CF-167D-D477-B924-6AA8A12F1EEA}"/>
          </ac:spMkLst>
        </pc:spChg>
      </pc:sldChg>
      <pc:sldChg chg="modSp add mod">
        <pc:chgData name="Gabriel Morris" userId="b27f8b3fe71fb418" providerId="LiveId" clId="{12FA9C0E-8AB6-4E8D-BC8F-31340608A033}" dt="2022-09-24T21:11:31.011" v="2780" actId="1076"/>
        <pc:sldMkLst>
          <pc:docMk/>
          <pc:sldMk cId="862591283" sldId="1760"/>
        </pc:sldMkLst>
        <pc:spChg chg="mod">
          <ac:chgData name="Gabriel Morris" userId="b27f8b3fe71fb418" providerId="LiveId" clId="{12FA9C0E-8AB6-4E8D-BC8F-31340608A033}" dt="2022-09-24T21:11:18.026" v="2778" actId="20577"/>
          <ac:spMkLst>
            <pc:docMk/>
            <pc:sldMk cId="862591283" sldId="1760"/>
            <ac:spMk id="3" creationId="{9BC0E1E5-1FCE-40CC-B2A9-465ECA8DB980}"/>
          </ac:spMkLst>
        </pc:spChg>
        <pc:spChg chg="mod">
          <ac:chgData name="Gabriel Morris" userId="b27f8b3fe71fb418" providerId="LiveId" clId="{12FA9C0E-8AB6-4E8D-BC8F-31340608A033}" dt="2022-09-24T21:11:31.011" v="2780" actId="1076"/>
          <ac:spMkLst>
            <pc:docMk/>
            <pc:sldMk cId="862591283" sldId="1760"/>
            <ac:spMk id="6" creationId="{D8F6D5CF-167D-D477-B924-6AA8A12F1EEA}"/>
          </ac:spMkLst>
        </pc:spChg>
      </pc:sldChg>
      <pc:sldChg chg="modSp add mod">
        <pc:chgData name="Gabriel Morris" userId="b27f8b3fe71fb418" providerId="LiveId" clId="{12FA9C0E-8AB6-4E8D-BC8F-31340608A033}" dt="2022-09-24T21:13:12.484" v="2800"/>
        <pc:sldMkLst>
          <pc:docMk/>
          <pc:sldMk cId="3205194925" sldId="1761"/>
        </pc:sldMkLst>
        <pc:spChg chg="mod">
          <ac:chgData name="Gabriel Morris" userId="b27f8b3fe71fb418" providerId="LiveId" clId="{12FA9C0E-8AB6-4E8D-BC8F-31340608A033}" dt="2022-09-24T21:12:35.287" v="2799" actId="20577"/>
          <ac:spMkLst>
            <pc:docMk/>
            <pc:sldMk cId="3205194925" sldId="1761"/>
            <ac:spMk id="3" creationId="{9BC0E1E5-1FCE-40CC-B2A9-465ECA8DB980}"/>
          </ac:spMkLst>
        </pc:spChg>
        <pc:spChg chg="mod">
          <ac:chgData name="Gabriel Morris" userId="b27f8b3fe71fb418" providerId="LiveId" clId="{12FA9C0E-8AB6-4E8D-BC8F-31340608A033}" dt="2022-09-24T21:13:12.484" v="2800"/>
          <ac:spMkLst>
            <pc:docMk/>
            <pc:sldMk cId="3205194925" sldId="1761"/>
            <ac:spMk id="6" creationId="{D8F6D5CF-167D-D477-B924-6AA8A12F1EEA}"/>
          </ac:spMkLst>
        </pc:spChg>
      </pc:sldChg>
      <pc:sldChg chg="add ord">
        <pc:chgData name="Gabriel Morris" userId="b27f8b3fe71fb418" providerId="LiveId" clId="{12FA9C0E-8AB6-4E8D-BC8F-31340608A033}" dt="2022-09-24T21:45:23.984" v="2818"/>
        <pc:sldMkLst>
          <pc:docMk/>
          <pc:sldMk cId="1548682792" sldId="1762"/>
        </pc:sldMkLst>
      </pc:sldChg>
      <pc:sldChg chg="modSp add mod ord">
        <pc:chgData name="Gabriel Morris" userId="b27f8b3fe71fb418" providerId="LiveId" clId="{12FA9C0E-8AB6-4E8D-BC8F-31340608A033}" dt="2022-09-24T21:53:31.912" v="3027" actId="1076"/>
        <pc:sldMkLst>
          <pc:docMk/>
          <pc:sldMk cId="1580213408" sldId="1763"/>
        </pc:sldMkLst>
        <pc:spChg chg="mod">
          <ac:chgData name="Gabriel Morris" userId="b27f8b3fe71fb418" providerId="LiveId" clId="{12FA9C0E-8AB6-4E8D-BC8F-31340608A033}" dt="2022-09-24T21:53:23.170" v="3024" actId="313"/>
          <ac:spMkLst>
            <pc:docMk/>
            <pc:sldMk cId="1580213408" sldId="1763"/>
            <ac:spMk id="3" creationId="{9BC0E1E5-1FCE-40CC-B2A9-465ECA8DB980}"/>
          </ac:spMkLst>
        </pc:spChg>
        <pc:spChg chg="mod">
          <ac:chgData name="Gabriel Morris" userId="b27f8b3fe71fb418" providerId="LiveId" clId="{12FA9C0E-8AB6-4E8D-BC8F-31340608A033}" dt="2022-09-24T21:53:31.912" v="3027" actId="1076"/>
          <ac:spMkLst>
            <pc:docMk/>
            <pc:sldMk cId="1580213408" sldId="1763"/>
            <ac:spMk id="6" creationId="{D8F6D5CF-167D-D477-B924-6AA8A12F1EEA}"/>
          </ac:spMkLst>
        </pc:spChg>
        <pc:picChg chg="mod">
          <ac:chgData name="Gabriel Morris" userId="b27f8b3fe71fb418" providerId="LiveId" clId="{12FA9C0E-8AB6-4E8D-BC8F-31340608A033}" dt="2022-09-24T21:53:27.875" v="3026" actId="1076"/>
          <ac:picMkLst>
            <pc:docMk/>
            <pc:sldMk cId="1580213408" sldId="1763"/>
            <ac:picMk id="2" creationId="{4F230734-1E14-45ED-969D-5AF4F84B319D}"/>
          </ac:picMkLst>
        </pc:picChg>
      </pc:sldChg>
      <pc:sldChg chg="modSp add del mod ord">
        <pc:chgData name="Gabriel Morris" userId="b27f8b3fe71fb418" providerId="LiveId" clId="{12FA9C0E-8AB6-4E8D-BC8F-31340608A033}" dt="2022-09-24T21:47:36.682" v="2819" actId="47"/>
        <pc:sldMkLst>
          <pc:docMk/>
          <pc:sldMk cId="4146172663" sldId="1763"/>
        </pc:sldMkLst>
        <pc:spChg chg="mod">
          <ac:chgData name="Gabriel Morris" userId="b27f8b3fe71fb418" providerId="LiveId" clId="{12FA9C0E-8AB6-4E8D-BC8F-31340608A033}" dt="2022-09-24T21:44:34.013" v="2816" actId="20577"/>
          <ac:spMkLst>
            <pc:docMk/>
            <pc:sldMk cId="4146172663" sldId="1763"/>
            <ac:spMk id="3" creationId="{9BC0E1E5-1FCE-40CC-B2A9-465ECA8DB980}"/>
          </ac:spMkLst>
        </pc:spChg>
      </pc:sldChg>
      <pc:sldChg chg="add del ord">
        <pc:chgData name="Gabriel Morris" userId="b27f8b3fe71fb418" providerId="LiveId" clId="{12FA9C0E-8AB6-4E8D-BC8F-31340608A033}" dt="2022-09-24T22:00:26.538" v="3031" actId="47"/>
        <pc:sldMkLst>
          <pc:docMk/>
          <pc:sldMk cId="1013808533" sldId="1764"/>
        </pc:sldMkLst>
      </pc:sldChg>
      <pc:sldChg chg="modSp add mod ord">
        <pc:chgData name="Gabriel Morris" userId="b27f8b3fe71fb418" providerId="LiveId" clId="{12FA9C0E-8AB6-4E8D-BC8F-31340608A033}" dt="2022-09-24T22:13:35.819" v="3056" actId="6549"/>
        <pc:sldMkLst>
          <pc:docMk/>
          <pc:sldMk cId="2138181112" sldId="1764"/>
        </pc:sldMkLst>
        <pc:spChg chg="mod">
          <ac:chgData name="Gabriel Morris" userId="b27f8b3fe71fb418" providerId="LiveId" clId="{12FA9C0E-8AB6-4E8D-BC8F-31340608A033}" dt="2022-09-24T22:10:04.079" v="3042" actId="6549"/>
          <ac:spMkLst>
            <pc:docMk/>
            <pc:sldMk cId="2138181112" sldId="1764"/>
            <ac:spMk id="3" creationId="{9BC0E1E5-1FCE-40CC-B2A9-465ECA8DB980}"/>
          </ac:spMkLst>
        </pc:spChg>
        <pc:spChg chg="mod">
          <ac:chgData name="Gabriel Morris" userId="b27f8b3fe71fb418" providerId="LiveId" clId="{12FA9C0E-8AB6-4E8D-BC8F-31340608A033}" dt="2022-09-24T22:13:35.819" v="3056" actId="6549"/>
          <ac:spMkLst>
            <pc:docMk/>
            <pc:sldMk cId="2138181112" sldId="1764"/>
            <ac:spMk id="6" creationId="{D8F6D5CF-167D-D477-B924-6AA8A12F1EEA}"/>
          </ac:spMkLst>
        </pc:spChg>
      </pc:sldChg>
      <pc:sldChg chg="modSp add mod">
        <pc:chgData name="Gabriel Morris" userId="b27f8b3fe71fb418" providerId="LiveId" clId="{12FA9C0E-8AB6-4E8D-BC8F-31340608A033}" dt="2022-09-24T22:18:41.691" v="3097" actId="20577"/>
        <pc:sldMkLst>
          <pc:docMk/>
          <pc:sldMk cId="77206148" sldId="1765"/>
        </pc:sldMkLst>
        <pc:spChg chg="mod">
          <ac:chgData name="Gabriel Morris" userId="b27f8b3fe71fb418" providerId="LiveId" clId="{12FA9C0E-8AB6-4E8D-BC8F-31340608A033}" dt="2022-09-24T22:18:30.087" v="3081" actId="20577"/>
          <ac:spMkLst>
            <pc:docMk/>
            <pc:sldMk cId="77206148" sldId="1765"/>
            <ac:spMk id="3" creationId="{9BC0E1E5-1FCE-40CC-B2A9-465ECA8DB980}"/>
          </ac:spMkLst>
        </pc:spChg>
        <pc:spChg chg="mod">
          <ac:chgData name="Gabriel Morris" userId="b27f8b3fe71fb418" providerId="LiveId" clId="{12FA9C0E-8AB6-4E8D-BC8F-31340608A033}" dt="2022-09-24T22:18:41.691" v="3097" actId="20577"/>
          <ac:spMkLst>
            <pc:docMk/>
            <pc:sldMk cId="77206148" sldId="1765"/>
            <ac:spMk id="6" creationId="{D8F6D5CF-167D-D477-B924-6AA8A12F1EEA}"/>
          </ac:spMkLst>
        </pc:spChg>
      </pc:sldChg>
      <pc:sldChg chg="add ord">
        <pc:chgData name="Gabriel Morris" userId="b27f8b3fe71fb418" providerId="LiveId" clId="{12FA9C0E-8AB6-4E8D-BC8F-31340608A033}" dt="2022-09-24T22:26:31.813" v="3100"/>
        <pc:sldMkLst>
          <pc:docMk/>
          <pc:sldMk cId="2673431188" sldId="1766"/>
        </pc:sldMkLst>
      </pc:sldChg>
      <pc:sldChg chg="add ord">
        <pc:chgData name="Gabriel Morris" userId="b27f8b3fe71fb418" providerId="LiveId" clId="{12FA9C0E-8AB6-4E8D-BC8F-31340608A033}" dt="2022-09-24T22:27:13.439" v="3107"/>
        <pc:sldMkLst>
          <pc:docMk/>
          <pc:sldMk cId="863752408" sldId="1767"/>
        </pc:sldMkLst>
      </pc:sldChg>
      <pc:sldChg chg="add ord">
        <pc:chgData name="Gabriel Morris" userId="b27f8b3fe71fb418" providerId="LiveId" clId="{12FA9C0E-8AB6-4E8D-BC8F-31340608A033}" dt="2022-09-24T22:39:49.778" v="3112"/>
        <pc:sldMkLst>
          <pc:docMk/>
          <pc:sldMk cId="3089448249" sldId="1768"/>
        </pc:sldMkLst>
      </pc:sldChg>
      <pc:sldChg chg="modSp add mod ord">
        <pc:chgData name="Gabriel Morris" userId="b27f8b3fe71fb418" providerId="LiveId" clId="{12FA9C0E-8AB6-4E8D-BC8F-31340608A033}" dt="2022-09-24T22:43:03.777" v="3143" actId="1035"/>
        <pc:sldMkLst>
          <pc:docMk/>
          <pc:sldMk cId="99356168" sldId="1769"/>
        </pc:sldMkLst>
        <pc:spChg chg="mod">
          <ac:chgData name="Gabriel Morris" userId="b27f8b3fe71fb418" providerId="LiveId" clId="{12FA9C0E-8AB6-4E8D-BC8F-31340608A033}" dt="2022-09-24T22:42:50.247" v="3126" actId="20577"/>
          <ac:spMkLst>
            <pc:docMk/>
            <pc:sldMk cId="99356168" sldId="1769"/>
            <ac:spMk id="3" creationId="{9BC0E1E5-1FCE-40CC-B2A9-465ECA8DB980}"/>
          </ac:spMkLst>
        </pc:spChg>
        <pc:spChg chg="mod">
          <ac:chgData name="Gabriel Morris" userId="b27f8b3fe71fb418" providerId="LiveId" clId="{12FA9C0E-8AB6-4E8D-BC8F-31340608A033}" dt="2022-09-24T22:43:03.777" v="3143" actId="1035"/>
          <ac:spMkLst>
            <pc:docMk/>
            <pc:sldMk cId="99356168" sldId="1769"/>
            <ac:spMk id="6" creationId="{D8F6D5CF-167D-D477-B924-6AA8A12F1EEA}"/>
          </ac:spMkLst>
        </pc:spChg>
      </pc:sldChg>
    </pc:docChg>
  </pc:docChgLst>
  <pc:docChgLst>
    <pc:chgData name="Gabriel Morris" userId="b27f8b3fe71fb418" providerId="LiveId" clId="{42A0A8B2-921A-4088-A4D7-38196722DF5E}"/>
    <pc:docChg chg="delSld modSld sldOrd">
      <pc:chgData name="Gabriel Morris" userId="b27f8b3fe71fb418" providerId="LiveId" clId="{42A0A8B2-921A-4088-A4D7-38196722DF5E}" dt="2022-08-09T21:03:32.665" v="4"/>
      <pc:docMkLst>
        <pc:docMk/>
      </pc:docMkLst>
      <pc:sldChg chg="del">
        <pc:chgData name="Gabriel Morris" userId="b27f8b3fe71fb418" providerId="LiveId" clId="{42A0A8B2-921A-4088-A4D7-38196722DF5E}" dt="2022-08-09T18:11:43.638" v="0" actId="47"/>
        <pc:sldMkLst>
          <pc:docMk/>
          <pc:sldMk cId="3896861138" sldId="266"/>
        </pc:sldMkLst>
      </pc:sldChg>
      <pc:sldChg chg="ord">
        <pc:chgData name="Gabriel Morris" userId="b27f8b3fe71fb418" providerId="LiveId" clId="{42A0A8B2-921A-4088-A4D7-38196722DF5E}" dt="2022-08-09T21:03:25.231" v="2"/>
        <pc:sldMkLst>
          <pc:docMk/>
          <pc:sldMk cId="1404527185" sldId="514"/>
        </pc:sldMkLst>
      </pc:sldChg>
      <pc:sldChg chg="ord">
        <pc:chgData name="Gabriel Morris" userId="b27f8b3fe71fb418" providerId="LiveId" clId="{42A0A8B2-921A-4088-A4D7-38196722DF5E}" dt="2022-08-09T21:03:32.665" v="4"/>
        <pc:sldMkLst>
          <pc:docMk/>
          <pc:sldMk cId="1311305912" sldId="1695"/>
        </pc:sldMkLst>
      </pc:sldChg>
    </pc:docChg>
  </pc:docChgLst>
  <pc:docChgLst>
    <pc:chgData name="Gabriel Morris" userId="b27f8b3fe71fb418" providerId="LiveId" clId="{F98C708C-B83D-44EA-A830-13C58ED9C845}"/>
    <pc:docChg chg="custSel addSld delSld modSld">
      <pc:chgData name="Gabriel Morris" userId="b27f8b3fe71fb418" providerId="LiveId" clId="{F98C708C-B83D-44EA-A830-13C58ED9C845}" dt="2022-09-20T21:02:48.120" v="34" actId="207"/>
      <pc:docMkLst>
        <pc:docMk/>
      </pc:docMkLst>
      <pc:sldChg chg="del">
        <pc:chgData name="Gabriel Morris" userId="b27f8b3fe71fb418" providerId="LiveId" clId="{F98C708C-B83D-44EA-A830-13C58ED9C845}" dt="2022-09-20T20:52:28.808" v="0" actId="47"/>
        <pc:sldMkLst>
          <pc:docMk/>
          <pc:sldMk cId="135730375" sldId="420"/>
        </pc:sldMkLst>
      </pc:sldChg>
      <pc:sldChg chg="del">
        <pc:chgData name="Gabriel Morris" userId="b27f8b3fe71fb418" providerId="LiveId" clId="{F98C708C-B83D-44EA-A830-13C58ED9C845}" dt="2022-09-20T20:52:30.528" v="1" actId="47"/>
        <pc:sldMkLst>
          <pc:docMk/>
          <pc:sldMk cId="505221080" sldId="421"/>
        </pc:sldMkLst>
      </pc:sldChg>
      <pc:sldChg chg="del">
        <pc:chgData name="Gabriel Morris" userId="b27f8b3fe71fb418" providerId="LiveId" clId="{F98C708C-B83D-44EA-A830-13C58ED9C845}" dt="2022-09-20T20:52:36.102" v="2" actId="47"/>
        <pc:sldMkLst>
          <pc:docMk/>
          <pc:sldMk cId="1636283080" sldId="423"/>
        </pc:sldMkLst>
      </pc:sldChg>
      <pc:sldChg chg="modSp mod">
        <pc:chgData name="Gabriel Morris" userId="b27f8b3fe71fb418" providerId="LiveId" clId="{F98C708C-B83D-44EA-A830-13C58ED9C845}" dt="2022-09-20T21:01:56.278" v="30" actId="20577"/>
        <pc:sldMkLst>
          <pc:docMk/>
          <pc:sldMk cId="4127285059" sldId="1694"/>
        </pc:sldMkLst>
        <pc:spChg chg="mod">
          <ac:chgData name="Gabriel Morris" userId="b27f8b3fe71fb418" providerId="LiveId" clId="{F98C708C-B83D-44EA-A830-13C58ED9C845}" dt="2022-09-20T21:01:44.999" v="27" actId="20577"/>
          <ac:spMkLst>
            <pc:docMk/>
            <pc:sldMk cId="4127285059" sldId="1694"/>
            <ac:spMk id="3" creationId="{9BC0E1E5-1FCE-40CC-B2A9-465ECA8DB980}"/>
          </ac:spMkLst>
        </pc:spChg>
        <pc:spChg chg="mod">
          <ac:chgData name="Gabriel Morris" userId="b27f8b3fe71fb418" providerId="LiveId" clId="{F98C708C-B83D-44EA-A830-13C58ED9C845}" dt="2022-09-20T21:01:56.278" v="30" actId="20577"/>
          <ac:spMkLst>
            <pc:docMk/>
            <pc:sldMk cId="4127285059" sldId="1694"/>
            <ac:spMk id="5" creationId="{29B88E33-22BF-4F2C-957E-3785F36FACB4}"/>
          </ac:spMkLst>
        </pc:spChg>
      </pc:sldChg>
      <pc:sldChg chg="del">
        <pc:chgData name="Gabriel Morris" userId="b27f8b3fe71fb418" providerId="LiveId" clId="{F98C708C-B83D-44EA-A830-13C58ED9C845}" dt="2022-09-20T20:53:35.092" v="8" actId="47"/>
        <pc:sldMkLst>
          <pc:docMk/>
          <pc:sldMk cId="1916388816" sldId="1717"/>
        </pc:sldMkLst>
      </pc:sldChg>
      <pc:sldChg chg="del">
        <pc:chgData name="Gabriel Morris" userId="b27f8b3fe71fb418" providerId="LiveId" clId="{F98C708C-B83D-44EA-A830-13C58ED9C845}" dt="2022-09-20T20:52:37.967" v="3" actId="47"/>
        <pc:sldMkLst>
          <pc:docMk/>
          <pc:sldMk cId="1102753949" sldId="1719"/>
        </pc:sldMkLst>
      </pc:sldChg>
      <pc:sldChg chg="del">
        <pc:chgData name="Gabriel Morris" userId="b27f8b3fe71fb418" providerId="LiveId" clId="{F98C708C-B83D-44EA-A830-13C58ED9C845}" dt="2022-09-20T20:52:51.678" v="5" actId="47"/>
        <pc:sldMkLst>
          <pc:docMk/>
          <pc:sldMk cId="162763156" sldId="1720"/>
        </pc:sldMkLst>
      </pc:sldChg>
      <pc:sldChg chg="modSp mod">
        <pc:chgData name="Gabriel Morris" userId="b27f8b3fe71fb418" providerId="LiveId" clId="{F98C708C-B83D-44EA-A830-13C58ED9C845}" dt="2022-09-20T20:54:07.489" v="10" actId="207"/>
        <pc:sldMkLst>
          <pc:docMk/>
          <pc:sldMk cId="622306097" sldId="1722"/>
        </pc:sldMkLst>
        <pc:spChg chg="mod">
          <ac:chgData name="Gabriel Morris" userId="b27f8b3fe71fb418" providerId="LiveId" clId="{F98C708C-B83D-44EA-A830-13C58ED9C845}" dt="2022-09-20T20:54:01.728" v="9" actId="207"/>
          <ac:spMkLst>
            <pc:docMk/>
            <pc:sldMk cId="622306097" sldId="1722"/>
            <ac:spMk id="2" creationId="{52566597-23C1-43AD-BFA4-15B2B2FE783A}"/>
          </ac:spMkLst>
        </pc:spChg>
        <pc:spChg chg="mod">
          <ac:chgData name="Gabriel Morris" userId="b27f8b3fe71fb418" providerId="LiveId" clId="{F98C708C-B83D-44EA-A830-13C58ED9C845}" dt="2022-09-20T20:54:07.489" v="10" actId="207"/>
          <ac:spMkLst>
            <pc:docMk/>
            <pc:sldMk cId="622306097" sldId="1722"/>
            <ac:spMk id="4" creationId="{5924BCBD-0576-4241-BB06-779BFB748575}"/>
          </ac:spMkLst>
        </pc:spChg>
      </pc:sldChg>
      <pc:sldChg chg="del">
        <pc:chgData name="Gabriel Morris" userId="b27f8b3fe71fb418" providerId="LiveId" clId="{F98C708C-B83D-44EA-A830-13C58ED9C845}" dt="2022-09-20T20:52:41.509" v="4" actId="47"/>
        <pc:sldMkLst>
          <pc:docMk/>
          <pc:sldMk cId="3422696434" sldId="1724"/>
        </pc:sldMkLst>
      </pc:sldChg>
      <pc:sldChg chg="del">
        <pc:chgData name="Gabriel Morris" userId="b27f8b3fe71fb418" providerId="LiveId" clId="{F98C708C-B83D-44EA-A830-13C58ED9C845}" dt="2022-09-20T20:52:54.952" v="6" actId="47"/>
        <pc:sldMkLst>
          <pc:docMk/>
          <pc:sldMk cId="1720087605" sldId="1725"/>
        </pc:sldMkLst>
      </pc:sldChg>
      <pc:sldChg chg="del">
        <pc:chgData name="Gabriel Morris" userId="b27f8b3fe71fb418" providerId="LiveId" clId="{F98C708C-B83D-44EA-A830-13C58ED9C845}" dt="2022-09-20T20:52:56.338" v="7" actId="47"/>
        <pc:sldMkLst>
          <pc:docMk/>
          <pc:sldMk cId="2337853363" sldId="1726"/>
        </pc:sldMkLst>
      </pc:sldChg>
      <pc:sldChg chg="modSp add mod">
        <pc:chgData name="Gabriel Morris" userId="b27f8b3fe71fb418" providerId="LiveId" clId="{F98C708C-B83D-44EA-A830-13C58ED9C845}" dt="2022-09-20T20:55:21.522" v="13" actId="207"/>
        <pc:sldMkLst>
          <pc:docMk/>
          <pc:sldMk cId="3697971400" sldId="1735"/>
        </pc:sldMkLst>
        <pc:spChg chg="mod">
          <ac:chgData name="Gabriel Morris" userId="b27f8b3fe71fb418" providerId="LiveId" clId="{F98C708C-B83D-44EA-A830-13C58ED9C845}" dt="2022-09-20T20:55:21.522" v="13" actId="207"/>
          <ac:spMkLst>
            <pc:docMk/>
            <pc:sldMk cId="3697971400" sldId="1735"/>
            <ac:spMk id="4" creationId="{5924BCBD-0576-4241-BB06-779BFB748575}"/>
          </ac:spMkLst>
        </pc:spChg>
      </pc:sldChg>
      <pc:sldChg chg="modSp add mod">
        <pc:chgData name="Gabriel Morris" userId="b27f8b3fe71fb418" providerId="LiveId" clId="{F98C708C-B83D-44EA-A830-13C58ED9C845}" dt="2022-09-20T21:02:48.120" v="34" actId="207"/>
        <pc:sldMkLst>
          <pc:docMk/>
          <pc:sldMk cId="968128595" sldId="1736"/>
        </pc:sldMkLst>
        <pc:spChg chg="mod">
          <ac:chgData name="Gabriel Morris" userId="b27f8b3fe71fb418" providerId="LiveId" clId="{F98C708C-B83D-44EA-A830-13C58ED9C845}" dt="2022-09-20T21:02:48.120" v="34" actId="207"/>
          <ac:spMkLst>
            <pc:docMk/>
            <pc:sldMk cId="968128595" sldId="1736"/>
            <ac:spMk id="5" creationId="{29B88E33-22BF-4F2C-957E-3785F36FACB4}"/>
          </ac:spMkLst>
        </pc:spChg>
      </pc:sldChg>
    </pc:docChg>
  </pc:docChgLst>
  <pc:docChgLst>
    <pc:chgData name="Gabriel Morris" userId="b27f8b3fe71fb418" providerId="LiveId" clId="{BA6F45E8-D940-4923-8E5F-C2C945531D75}"/>
    <pc:docChg chg="undo custSel addSld delSld modSld sldOrd">
      <pc:chgData name="Gabriel Morris" userId="b27f8b3fe71fb418" providerId="LiveId" clId="{BA6F45E8-D940-4923-8E5F-C2C945531D75}" dt="2022-08-12T00:07:48.830" v="364" actId="20577"/>
      <pc:docMkLst>
        <pc:docMk/>
      </pc:docMkLst>
      <pc:sldChg chg="modSp mod">
        <pc:chgData name="Gabriel Morris" userId="b27f8b3fe71fb418" providerId="LiveId" clId="{BA6F45E8-D940-4923-8E5F-C2C945531D75}" dt="2022-08-10T17:33:54.067" v="4" actId="207"/>
        <pc:sldMkLst>
          <pc:docMk/>
          <pc:sldMk cId="135730375" sldId="420"/>
        </pc:sldMkLst>
        <pc:spChg chg="mod">
          <ac:chgData name="Gabriel Morris" userId="b27f8b3fe71fb418" providerId="LiveId" clId="{BA6F45E8-D940-4923-8E5F-C2C945531D75}" dt="2022-08-10T17:33:54.067" v="4" actId="207"/>
          <ac:spMkLst>
            <pc:docMk/>
            <pc:sldMk cId="135730375" sldId="420"/>
            <ac:spMk id="6" creationId="{E2ADB7BB-9553-449A-90CC-DA7F49CB8CFA}"/>
          </ac:spMkLst>
        </pc:spChg>
      </pc:sldChg>
      <pc:sldChg chg="modSp mod">
        <pc:chgData name="Gabriel Morris" userId="b27f8b3fe71fb418" providerId="LiveId" clId="{BA6F45E8-D940-4923-8E5F-C2C945531D75}" dt="2022-08-10T17:34:08.782" v="7" actId="207"/>
        <pc:sldMkLst>
          <pc:docMk/>
          <pc:sldMk cId="505221080" sldId="421"/>
        </pc:sldMkLst>
        <pc:spChg chg="mod">
          <ac:chgData name="Gabriel Morris" userId="b27f8b3fe71fb418" providerId="LiveId" clId="{BA6F45E8-D940-4923-8E5F-C2C945531D75}" dt="2022-08-10T17:34:08.782" v="7" actId="207"/>
          <ac:spMkLst>
            <pc:docMk/>
            <pc:sldMk cId="505221080" sldId="421"/>
            <ac:spMk id="6" creationId="{E2ADB7BB-9553-449A-90CC-DA7F49CB8CFA}"/>
          </ac:spMkLst>
        </pc:spChg>
      </pc:sldChg>
      <pc:sldChg chg="modSp mod">
        <pc:chgData name="Gabriel Morris" userId="b27f8b3fe71fb418" providerId="LiveId" clId="{BA6F45E8-D940-4923-8E5F-C2C945531D75}" dt="2022-08-10T17:55:48.436" v="62" actId="20577"/>
        <pc:sldMkLst>
          <pc:docMk/>
          <pc:sldMk cId="1636283080" sldId="423"/>
        </pc:sldMkLst>
        <pc:spChg chg="mod">
          <ac:chgData name="Gabriel Morris" userId="b27f8b3fe71fb418" providerId="LiveId" clId="{BA6F45E8-D940-4923-8E5F-C2C945531D75}" dt="2022-08-10T17:55:48.436" v="62" actId="20577"/>
          <ac:spMkLst>
            <pc:docMk/>
            <pc:sldMk cId="1636283080" sldId="423"/>
            <ac:spMk id="6" creationId="{E2ADB7BB-9553-449A-90CC-DA7F49CB8CFA}"/>
          </ac:spMkLst>
        </pc:spChg>
      </pc:sldChg>
      <pc:sldChg chg="del ord">
        <pc:chgData name="Gabriel Morris" userId="b27f8b3fe71fb418" providerId="LiveId" clId="{BA6F45E8-D940-4923-8E5F-C2C945531D75}" dt="2022-08-10T18:33:16.200" v="218" actId="47"/>
        <pc:sldMkLst>
          <pc:docMk/>
          <pc:sldMk cId="1404527185" sldId="514"/>
        </pc:sldMkLst>
      </pc:sldChg>
      <pc:sldChg chg="ord">
        <pc:chgData name="Gabriel Morris" userId="b27f8b3fe71fb418" providerId="LiveId" clId="{BA6F45E8-D940-4923-8E5F-C2C945531D75}" dt="2022-08-10T22:32:44.164" v="220"/>
        <pc:sldMkLst>
          <pc:docMk/>
          <pc:sldMk cId="1867422824" sldId="1634"/>
        </pc:sldMkLst>
      </pc:sldChg>
      <pc:sldChg chg="ord">
        <pc:chgData name="Gabriel Morris" userId="b27f8b3fe71fb418" providerId="LiveId" clId="{BA6F45E8-D940-4923-8E5F-C2C945531D75}" dt="2022-08-10T22:32:48.342" v="222"/>
        <pc:sldMkLst>
          <pc:docMk/>
          <pc:sldMk cId="1916388816" sldId="1717"/>
        </pc:sldMkLst>
      </pc:sldChg>
      <pc:sldChg chg="modSp mod">
        <pc:chgData name="Gabriel Morris" userId="b27f8b3fe71fb418" providerId="LiveId" clId="{BA6F45E8-D940-4923-8E5F-C2C945531D75}" dt="2022-08-10T18:01:37.517" v="64" actId="207"/>
        <pc:sldMkLst>
          <pc:docMk/>
          <pc:sldMk cId="1102753949" sldId="1719"/>
        </pc:sldMkLst>
        <pc:spChg chg="mod">
          <ac:chgData name="Gabriel Morris" userId="b27f8b3fe71fb418" providerId="LiveId" clId="{BA6F45E8-D940-4923-8E5F-C2C945531D75}" dt="2022-08-10T18:01:37.517" v="64" actId="207"/>
          <ac:spMkLst>
            <pc:docMk/>
            <pc:sldMk cId="1102753949" sldId="1719"/>
            <ac:spMk id="5" creationId="{BFDFA7EC-E7F3-9AD2-04A2-B7201F20DDC0}"/>
          </ac:spMkLst>
        </pc:spChg>
      </pc:sldChg>
      <pc:sldChg chg="addSp modSp new mod">
        <pc:chgData name="Gabriel Morris" userId="b27f8b3fe71fb418" providerId="LiveId" clId="{BA6F45E8-D940-4923-8E5F-C2C945531D75}" dt="2022-08-10T18:30:17.185" v="217" actId="29295"/>
        <pc:sldMkLst>
          <pc:docMk/>
          <pc:sldMk cId="162763156" sldId="1720"/>
        </pc:sldMkLst>
        <pc:spChg chg="add mod">
          <ac:chgData name="Gabriel Morris" userId="b27f8b3fe71fb418" providerId="LiveId" clId="{BA6F45E8-D940-4923-8E5F-C2C945531D75}" dt="2022-08-10T18:26:26.089" v="107" actId="1076"/>
          <ac:spMkLst>
            <pc:docMk/>
            <pc:sldMk cId="162763156" sldId="1720"/>
            <ac:spMk id="3" creationId="{F17322F7-534B-1F5A-33E5-08F4F2BBFB2F}"/>
          </ac:spMkLst>
        </pc:spChg>
        <pc:spChg chg="add mod">
          <ac:chgData name="Gabriel Morris" userId="b27f8b3fe71fb418" providerId="LiveId" clId="{BA6F45E8-D940-4923-8E5F-C2C945531D75}" dt="2022-08-10T18:26:11.559" v="103" actId="14100"/>
          <ac:spMkLst>
            <pc:docMk/>
            <pc:sldMk cId="162763156" sldId="1720"/>
            <ac:spMk id="5" creationId="{5FD5F490-1347-421C-900A-F317E83C3079}"/>
          </ac:spMkLst>
        </pc:spChg>
        <pc:spChg chg="add mod">
          <ac:chgData name="Gabriel Morris" userId="b27f8b3fe71fb418" providerId="LiveId" clId="{BA6F45E8-D940-4923-8E5F-C2C945531D75}" dt="2022-08-10T18:27:36.937" v="140" actId="404"/>
          <ac:spMkLst>
            <pc:docMk/>
            <pc:sldMk cId="162763156" sldId="1720"/>
            <ac:spMk id="7" creationId="{96A8D0B6-E86F-B331-80CA-B0758768D5F4}"/>
          </ac:spMkLst>
        </pc:spChg>
        <pc:spChg chg="add mod">
          <ac:chgData name="Gabriel Morris" userId="b27f8b3fe71fb418" providerId="LiveId" clId="{BA6F45E8-D940-4923-8E5F-C2C945531D75}" dt="2022-08-10T18:28:29.031" v="161" actId="255"/>
          <ac:spMkLst>
            <pc:docMk/>
            <pc:sldMk cId="162763156" sldId="1720"/>
            <ac:spMk id="9" creationId="{4409766F-48AE-1C69-4448-13014B14DE43}"/>
          </ac:spMkLst>
        </pc:spChg>
        <pc:picChg chg="add mod">
          <ac:chgData name="Gabriel Morris" userId="b27f8b3fe71fb418" providerId="LiveId" clId="{BA6F45E8-D940-4923-8E5F-C2C945531D75}" dt="2022-08-10T18:30:04.384" v="213" actId="29295"/>
          <ac:picMkLst>
            <pc:docMk/>
            <pc:sldMk cId="162763156" sldId="1720"/>
            <ac:picMk id="2" creationId="{A23D1771-F07C-41B9-DC49-496D6614985E}"/>
          </ac:picMkLst>
        </pc:picChg>
        <pc:picChg chg="add mod">
          <ac:chgData name="Gabriel Morris" userId="b27f8b3fe71fb418" providerId="LiveId" clId="{BA6F45E8-D940-4923-8E5F-C2C945531D75}" dt="2022-08-10T18:29:59.912" v="211" actId="29295"/>
          <ac:picMkLst>
            <pc:docMk/>
            <pc:sldMk cId="162763156" sldId="1720"/>
            <ac:picMk id="4" creationId="{C6C9BDDB-A1AF-458A-F2A4-01A15BA8F620}"/>
          </ac:picMkLst>
        </pc:picChg>
        <pc:picChg chg="add mod">
          <ac:chgData name="Gabriel Morris" userId="b27f8b3fe71fb418" providerId="LiveId" clId="{BA6F45E8-D940-4923-8E5F-C2C945531D75}" dt="2022-08-10T18:30:12.007" v="215" actId="29295"/>
          <ac:picMkLst>
            <pc:docMk/>
            <pc:sldMk cId="162763156" sldId="1720"/>
            <ac:picMk id="6" creationId="{8BA418FC-DD44-EAC1-3357-48E40D1CAA58}"/>
          </ac:picMkLst>
        </pc:picChg>
        <pc:picChg chg="add mod">
          <ac:chgData name="Gabriel Morris" userId="b27f8b3fe71fb418" providerId="LiveId" clId="{BA6F45E8-D940-4923-8E5F-C2C945531D75}" dt="2022-08-10T18:30:17.185" v="217" actId="29295"/>
          <ac:picMkLst>
            <pc:docMk/>
            <pc:sldMk cId="162763156" sldId="1720"/>
            <ac:picMk id="8" creationId="{297790F5-FA4E-979F-71C1-9FD0F6FD9602}"/>
          </ac:picMkLst>
        </pc:picChg>
      </pc:sldChg>
      <pc:sldChg chg="modSp mod">
        <pc:chgData name="Gabriel Morris" userId="b27f8b3fe71fb418" providerId="LiveId" clId="{BA6F45E8-D940-4923-8E5F-C2C945531D75}" dt="2022-08-12T00:07:48.830" v="364" actId="20577"/>
        <pc:sldMkLst>
          <pc:docMk/>
          <pc:sldMk cId="622306097" sldId="1722"/>
        </pc:sldMkLst>
        <pc:spChg chg="mod">
          <ac:chgData name="Gabriel Morris" userId="b27f8b3fe71fb418" providerId="LiveId" clId="{BA6F45E8-D940-4923-8E5F-C2C945531D75}" dt="2022-08-12T00:07:48.830" v="364" actId="20577"/>
          <ac:spMkLst>
            <pc:docMk/>
            <pc:sldMk cId="622306097" sldId="1722"/>
            <ac:spMk id="4" creationId="{5924BCBD-0576-4241-BB06-779BFB74857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95A5BA-3697-4F44-894F-A8B42B21C2BB}" type="datetimeFigureOut">
              <a:rPr lang="en-US" smtClean="0"/>
              <a:t>9/21/2022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E36367-1A84-40E0-8AB6-E9D0B9A960C4}" type="slidenum">
              <a:rPr lang="en-US" smtClean="0"/>
              <a:t>‹#›</a:t>
            </a:fld>
            <a:endParaRPr lang="en-US" dirty="0"/>
          </a:p>
        </p:txBody>
      </p:sp>
    </p:spTree>
    <p:extLst>
      <p:ext uri="{BB962C8B-B14F-4D97-AF65-F5344CB8AC3E}">
        <p14:creationId xmlns:p14="http://schemas.microsoft.com/office/powerpoint/2010/main" val="1062757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9159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54350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5384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19471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31021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4343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611874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847581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69547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2419" y="596019"/>
            <a:ext cx="10014008" cy="3213982"/>
          </a:xfrm>
        </p:spPr>
        <p:txBody>
          <a:bodyPr anchor="b">
            <a:normAutofit/>
          </a:bodyPr>
          <a:lstStyle>
            <a:lvl1pPr algn="ctr">
              <a:defRPr sz="40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p>
        </p:txBody>
      </p:sp>
      <p:sp>
        <p:nvSpPr>
          <p:cNvPr id="3" name="Subtitle 2"/>
          <p:cNvSpPr>
            <a:spLocks noGrp="1"/>
          </p:cNvSpPr>
          <p:nvPr>
            <p:ph type="subTitle" idx="1"/>
          </p:nvPr>
        </p:nvSpPr>
        <p:spPr>
          <a:xfrm>
            <a:off x="1092419" y="3886200"/>
            <a:ext cx="10014008" cy="2219108"/>
          </a:xfrm>
        </p:spPr>
        <p:txBody>
          <a:bodyPr anchor="t">
            <a:normAutofit/>
          </a:bodyPr>
          <a:lstStyle>
            <a:lvl1pPr marL="0" indent="0" algn="ctr">
              <a:buNone/>
              <a:defRPr sz="1800">
                <a:gradFill flip="none" rotWithShape="1">
                  <a:gsLst>
                    <a:gs pos="0">
                      <a:schemeClr val="tx1"/>
                    </a:gs>
                    <a:gs pos="100000">
                      <a:schemeClr val="tx1">
                        <a:lumMod val="75000"/>
                      </a:schemeClr>
                    </a:gs>
                  </a:gsLst>
                  <a:lin ang="0" scaled="1"/>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9/24/2022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40312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9/24/2022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31045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419229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92419" y="3270699"/>
            <a:ext cx="10014008" cy="1823305"/>
          </a:xfrm>
        </p:spPr>
        <p:txBody>
          <a:bodyPr anchor="b">
            <a:normAutofit/>
          </a:bodyPr>
          <a:lstStyle>
            <a:lvl1pPr algn="r">
              <a:defRPr sz="2800" b="0" cap="all"/>
            </a:lvl1pPr>
          </a:lstStyle>
          <a:p>
            <a:r>
              <a:rPr lang="en-US"/>
              <a:t>Click to edit Master title style</a:t>
            </a:r>
          </a:p>
        </p:txBody>
      </p:sp>
      <p:sp>
        <p:nvSpPr>
          <p:cNvPr id="3" name="Text Placeholder 2"/>
          <p:cNvSpPr>
            <a:spLocks noGrp="1"/>
          </p:cNvSpPr>
          <p:nvPr>
            <p:ph type="body" idx="1"/>
          </p:nvPr>
        </p:nvSpPr>
        <p:spPr>
          <a:xfrm>
            <a:off x="1092419" y="5103810"/>
            <a:ext cx="10014008" cy="998250"/>
          </a:xfrm>
        </p:spPr>
        <p:txBody>
          <a:bodyPr anchor="t">
            <a:normAutofit/>
          </a:bodyPr>
          <a:lstStyle>
            <a:lvl1pPr marL="0" indent="0" algn="r">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159597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91130" y="2060899"/>
            <a:ext cx="4913431"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7441" y="2060898"/>
            <a:ext cx="4918985"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smtClean="0"/>
              <a:pPr/>
              <a:t>9/24/2022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432077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75075" y="2060898"/>
            <a:ext cx="4529484" cy="733596"/>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1130" y="2786028"/>
            <a:ext cx="4913431"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46867" y="2060899"/>
            <a:ext cx="4559560" cy="725129"/>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20" y="2786028"/>
            <a:ext cx="4935360"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9/24/2022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50035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a:lvl1p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9/24/2022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134311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197960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1130" y="1754928"/>
            <a:ext cx="3639364" cy="1371600"/>
          </a:xfrm>
        </p:spPr>
        <p:txBody>
          <a:bodyPr anchor="b">
            <a:normAutofit/>
          </a:bodyPr>
          <a:lstStyle>
            <a:lvl1pPr algn="l">
              <a:defRPr sz="2200" b="0"/>
            </a:lvl1pPr>
          </a:lstStyle>
          <a:p>
            <a:r>
              <a:rPr lang="en-US"/>
              <a:t>Click to edit Master title style</a:t>
            </a:r>
          </a:p>
        </p:txBody>
      </p:sp>
      <p:sp>
        <p:nvSpPr>
          <p:cNvPr id="3" name="Content Placeholder 2"/>
          <p:cNvSpPr>
            <a:spLocks noGrp="1"/>
          </p:cNvSpPr>
          <p:nvPr>
            <p:ph idx="1"/>
          </p:nvPr>
        </p:nvSpPr>
        <p:spPr>
          <a:xfrm>
            <a:off x="5105142" y="596019"/>
            <a:ext cx="6001285" cy="5506041"/>
          </a:xfrm>
        </p:spPr>
        <p:txBody>
          <a:bodyPr anchor="ctr">
            <a:normAutofit/>
          </a:bodyPr>
          <a:lstStyle>
            <a:lvl1pPr>
              <a:defRPr sz="1800"/>
            </a:lvl1pPr>
            <a:lvl2pPr>
              <a:defRPr sz="1600"/>
            </a:lvl2pPr>
            <a:lvl3pPr>
              <a:defRPr sz="1400"/>
            </a:lvl3pPr>
            <a:lvl4pPr>
              <a:defRPr sz="12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91130" y="3126528"/>
            <a:ext cx="3639364"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278607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1130" y="1898269"/>
            <a:ext cx="5898404" cy="1371600"/>
          </a:xfrm>
        </p:spPr>
        <p:txBody>
          <a:bodyPr anchor="b">
            <a:normAutofit/>
          </a:bodyPr>
          <a:lstStyle>
            <a:lvl1pPr algn="l">
              <a:defRPr sz="2400" b="0"/>
            </a:lvl1pPr>
          </a:lstStyle>
          <a:p>
            <a:r>
              <a:rPr lang="en-US"/>
              <a:t>Click to edit Master title style</a:t>
            </a:r>
          </a:p>
        </p:txBody>
      </p:sp>
      <p:sp>
        <p:nvSpPr>
          <p:cNvPr id="14" name="Picture Placeholder 2"/>
          <p:cNvSpPr>
            <a:spLocks noGrp="1" noChangeAspect="1"/>
          </p:cNvSpPr>
          <p:nvPr>
            <p:ph type="pic" idx="1"/>
          </p:nvPr>
        </p:nvSpPr>
        <p:spPr>
          <a:xfrm>
            <a:off x="7353923" y="-18288"/>
            <a:ext cx="3333416"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089758" y="3269869"/>
            <a:ext cx="5898404"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31532" y="6181345"/>
            <a:ext cx="958003" cy="365125"/>
          </a:xfrm>
        </p:spPr>
        <p:txBody>
          <a:bodyPr/>
          <a:lstStyle/>
          <a:p>
            <a:fld id="{B61BEF0D-F0BB-DE4B-95CE-6DB70DBA9567}" type="datetimeFigureOut">
              <a:rPr lang="en-US" smtClean="0"/>
              <a:pPr/>
              <a:t>9/24/2022</a:t>
            </a:fld>
            <a:endParaRPr lang="en-US" dirty="0"/>
          </a:p>
        </p:txBody>
      </p:sp>
      <p:sp>
        <p:nvSpPr>
          <p:cNvPr id="6" name="Footer Placeholder 5"/>
          <p:cNvSpPr>
            <a:spLocks noGrp="1"/>
          </p:cNvSpPr>
          <p:nvPr>
            <p:ph type="ftr" sz="quarter" idx="11"/>
          </p:nvPr>
        </p:nvSpPr>
        <p:spPr>
          <a:xfrm>
            <a:off x="1091131" y="6181345"/>
            <a:ext cx="4940400" cy="365125"/>
          </a:xfrm>
        </p:spPr>
        <p:txBody>
          <a:bodyPr/>
          <a:lstStyle/>
          <a:p>
            <a:endParaRPr lang="en-US" dirty="0"/>
          </a:p>
        </p:txBody>
      </p:sp>
      <p:sp>
        <p:nvSpPr>
          <p:cNvPr id="7" name="Slide Number Placeholder 6"/>
          <p:cNvSpPr>
            <a:spLocks noGrp="1"/>
          </p:cNvSpPr>
          <p:nvPr>
            <p:ph type="sldNum" sz="quarter" idx="12"/>
          </p:nvPr>
        </p:nvSpPr>
        <p:spPr>
          <a:xfrm>
            <a:off x="10699016" y="6181344"/>
            <a:ext cx="406915" cy="32925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349808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23570" y="4377486"/>
            <a:ext cx="9884009" cy="907505"/>
          </a:xfrm>
        </p:spPr>
        <p:txBody>
          <a:bodyPr anchor="b">
            <a:normAutofit/>
          </a:bodyPr>
          <a:lstStyle>
            <a:lvl1pPr algn="l">
              <a:defRPr sz="2000" b="0"/>
            </a:lvl1pPr>
          </a:lstStyle>
          <a:p>
            <a:r>
              <a:rPr lang="en-US"/>
              <a:t>Click to edit Master title style</a:t>
            </a:r>
          </a:p>
        </p:txBody>
      </p:sp>
      <p:sp>
        <p:nvSpPr>
          <p:cNvPr id="3" name="Picture Placeholder 2"/>
          <p:cNvSpPr>
            <a:spLocks noGrp="1" noChangeAspect="1"/>
          </p:cNvSpPr>
          <p:nvPr>
            <p:ph type="pic" idx="1"/>
          </p:nvPr>
        </p:nvSpPr>
        <p:spPr>
          <a:xfrm>
            <a:off x="1223571" y="996188"/>
            <a:ext cx="9735236" cy="298112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23570" y="5284990"/>
            <a:ext cx="9884009" cy="81707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9/24/2022</a:t>
            </a:fld>
            <a:endParaRPr lang="en-US" dirty="0"/>
          </a:p>
        </p:txBody>
      </p:sp>
      <p:sp>
        <p:nvSpPr>
          <p:cNvPr id="6" name="Footer Placeholder 5"/>
          <p:cNvSpPr>
            <a:spLocks noGrp="1"/>
          </p:cNvSpPr>
          <p:nvPr>
            <p:ph type="ftr" sz="quarter" idx="11"/>
          </p:nvPr>
        </p:nvSpPr>
        <p:spPr>
          <a:xfrm>
            <a:off x="1223571" y="6181345"/>
            <a:ext cx="7116371" cy="365125"/>
          </a:xfrm>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166662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091129" y="596018"/>
            <a:ext cx="10015299" cy="3137782"/>
          </a:xfrm>
        </p:spPr>
        <p:txBody>
          <a:bodyPr anchor="ctr">
            <a:normAutofit/>
          </a:bodyPr>
          <a:lstStyle>
            <a:lvl1pPr algn="l">
              <a:defRPr sz="2800" b="0" cap="all"/>
            </a:lvl1pPr>
          </a:lstStyle>
          <a:p>
            <a:r>
              <a:rPr lang="en-US"/>
              <a:t>Click to edit Master title style</a:t>
            </a:r>
          </a:p>
        </p:txBody>
      </p:sp>
      <p:sp>
        <p:nvSpPr>
          <p:cNvPr id="3" name="Text Placeholder 2"/>
          <p:cNvSpPr>
            <a:spLocks noGrp="1"/>
          </p:cNvSpPr>
          <p:nvPr>
            <p:ph type="body" idx="1"/>
          </p:nvPr>
        </p:nvSpPr>
        <p:spPr>
          <a:xfrm>
            <a:off x="1091129" y="4343400"/>
            <a:ext cx="10015299" cy="1758660"/>
          </a:xfrm>
        </p:spPr>
        <p:txBody>
          <a:bodyPr anchor="ctr">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171145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778425" y="860276"/>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518430" y="2985923"/>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590" y="596019"/>
            <a:ext cx="9298820" cy="304407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p>
        </p:txBody>
      </p:sp>
      <p:sp>
        <p:nvSpPr>
          <p:cNvPr id="10" name="Text Placeholder 9"/>
          <p:cNvSpPr>
            <a:spLocks noGrp="1"/>
          </p:cNvSpPr>
          <p:nvPr>
            <p:ph type="body" sz="quarter" idx="13"/>
          </p:nvPr>
        </p:nvSpPr>
        <p:spPr>
          <a:xfrm>
            <a:off x="1675248" y="3650606"/>
            <a:ext cx="8841504" cy="381000"/>
          </a:xfrm>
        </p:spPr>
        <p:txBody>
          <a:bodyPr anchor="ctr">
            <a:normAutofit/>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091130" y="4641206"/>
            <a:ext cx="10015297" cy="1447800"/>
          </a:xfrm>
        </p:spPr>
        <p:txBody>
          <a:bodyPr anchor="ctr">
            <a:normAutofit/>
          </a:bodyPr>
          <a:lstStyle>
            <a:lvl1pPr marL="0" indent="0" algn="l">
              <a:buNone/>
              <a:defRPr sz="1800">
                <a:gradFill flip="none" rotWithShape="1">
                  <a:gsLst>
                    <a:gs pos="0">
                      <a:schemeClr val="tx1"/>
                    </a:gs>
                    <a:gs pos="100000">
                      <a:schemeClr val="tx1">
                        <a:lumMod val="75000"/>
                      </a:schemeClr>
                    </a:gs>
                  </a:gsLst>
                  <a:lin ang="0" scaled="1"/>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11159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472369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091129" y="3603566"/>
            <a:ext cx="10016451" cy="1468800"/>
          </a:xfrm>
        </p:spPr>
        <p:txBody>
          <a:bodyPr anchor="b">
            <a:normAutofit/>
          </a:bodyPr>
          <a:lstStyle>
            <a:lvl1pPr algn="l">
              <a:defRPr sz="2800" b="0" cap="all"/>
            </a:lvl1pPr>
          </a:lstStyle>
          <a:p>
            <a:r>
              <a:rPr lang="en-US"/>
              <a:t>Click to edit Master title style</a:t>
            </a:r>
          </a:p>
        </p:txBody>
      </p:sp>
      <p:sp>
        <p:nvSpPr>
          <p:cNvPr id="3" name="Text Placeholder 2"/>
          <p:cNvSpPr>
            <a:spLocks noGrp="1"/>
          </p:cNvSpPr>
          <p:nvPr>
            <p:ph type="body" idx="1"/>
          </p:nvPr>
        </p:nvSpPr>
        <p:spPr>
          <a:xfrm>
            <a:off x="1094687" y="5072366"/>
            <a:ext cx="10016452" cy="1029694"/>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939404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extBox 12"/>
          <p:cNvSpPr txBox="1"/>
          <p:nvPr/>
        </p:nvSpPr>
        <p:spPr>
          <a:xfrm>
            <a:off x="778425" y="753851"/>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6" name="TextBox 15"/>
          <p:cNvSpPr txBox="1"/>
          <p:nvPr/>
        </p:nvSpPr>
        <p:spPr>
          <a:xfrm>
            <a:off x="10516742" y="2879498"/>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590" y="596019"/>
            <a:ext cx="9298820" cy="284436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p>
        </p:txBody>
      </p:sp>
      <p:sp>
        <p:nvSpPr>
          <p:cNvPr id="10" name="Text Placeholder 9"/>
          <p:cNvSpPr>
            <a:spLocks noGrp="1"/>
          </p:cNvSpPr>
          <p:nvPr>
            <p:ph type="body" sz="quarter" idx="13"/>
          </p:nvPr>
        </p:nvSpPr>
        <p:spPr>
          <a:xfrm>
            <a:off x="1091129" y="3886200"/>
            <a:ext cx="10016451" cy="1053662"/>
          </a:xfrm>
        </p:spPr>
        <p:txBody>
          <a:bodyPr vert="horz" lIns="91440" tIns="45720" rIns="91440" bIns="45720" rtlCol="0" anchor="b">
            <a:normAutofit/>
          </a:bodyPr>
          <a:lstStyle>
            <a:lvl1pPr>
              <a:buNone/>
              <a:defRPr lang="en-US" sz="2000" b="0" cap="all" dirty="0">
                <a:ln w="3175" cmpd="sng">
                  <a:noFill/>
                </a:ln>
                <a:gradFill flip="none" rotWithShape="1">
                  <a:gsLst>
                    <a:gs pos="0">
                      <a:schemeClr val="tx1"/>
                    </a:gs>
                    <a:gs pos="100000">
                      <a:schemeClr val="tx1">
                        <a:lumMod val="75000"/>
                      </a:schemeClr>
                    </a:gs>
                  </a:gsLst>
                  <a:lin ang="0" scaled="1"/>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091129" y="4939862"/>
            <a:ext cx="10016451" cy="1162198"/>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566823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091129" y="596018"/>
            <a:ext cx="10015297" cy="2756783"/>
          </a:xfrm>
        </p:spPr>
        <p:txBody>
          <a:bodyPr vert="horz" lIns="91440" tIns="45720" rIns="91440" bIns="45720" rtlCol="0" anchor="ctr">
            <a:normAutofit/>
          </a:bodyPr>
          <a:lstStyle>
            <a:lvl1pPr>
              <a:defRPr lang="en-US" sz="2800" b="0" dirty="0"/>
            </a:lvl1pPr>
          </a:lstStyle>
          <a:p>
            <a:pPr marL="0" lvl="0"/>
            <a:r>
              <a:rPr lang="en-US"/>
              <a:t>Click to edit Master title style</a:t>
            </a:r>
          </a:p>
        </p:txBody>
      </p:sp>
      <p:sp>
        <p:nvSpPr>
          <p:cNvPr id="10" name="Text Placeholder 9"/>
          <p:cNvSpPr>
            <a:spLocks noGrp="1"/>
          </p:cNvSpPr>
          <p:nvPr>
            <p:ph type="body" sz="quarter" idx="13"/>
          </p:nvPr>
        </p:nvSpPr>
        <p:spPr>
          <a:xfrm>
            <a:off x="1091129" y="3682942"/>
            <a:ext cx="10015297" cy="1049283"/>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091129" y="4732224"/>
            <a:ext cx="10015296" cy="1369836"/>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247103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091130" y="596018"/>
            <a:ext cx="10015297" cy="131248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9/24/2022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76590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5611" y="596018"/>
            <a:ext cx="2370816" cy="550604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91130" y="596018"/>
            <a:ext cx="7498849" cy="550604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9/24/2022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01240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6856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69251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75446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22759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39059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smtClean="0"/>
              <a:pPr/>
              <a:t>9/21/2022</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13033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smtClean="0"/>
              <a:pPr/>
              <a:t>9/21/2022</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65169886"/>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1130" y="596018"/>
            <a:ext cx="10015297" cy="131248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91131" y="2060898"/>
            <a:ext cx="10015296" cy="4041162"/>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735611" y="6178261"/>
            <a:ext cx="1716619"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smtClean="0"/>
              <a:pPr/>
              <a:t>9/24/2022</a:t>
            </a:fld>
            <a:endParaRPr lang="en-US" dirty="0"/>
          </a:p>
        </p:txBody>
      </p:sp>
      <p:sp>
        <p:nvSpPr>
          <p:cNvPr id="5" name="Footer Placeholder 4"/>
          <p:cNvSpPr>
            <a:spLocks noGrp="1"/>
          </p:cNvSpPr>
          <p:nvPr>
            <p:ph type="ftr" sz="quarter" idx="3"/>
          </p:nvPr>
        </p:nvSpPr>
        <p:spPr>
          <a:xfrm>
            <a:off x="1091130" y="6178261"/>
            <a:ext cx="7498849" cy="365125"/>
          </a:xfrm>
          <a:prstGeom prst="rect">
            <a:avLst/>
          </a:prstGeom>
        </p:spPr>
        <p:txBody>
          <a:bodyPr vert="horz" lIns="91440" tIns="45720" rIns="91440" bIns="45720" rtlCol="0" anchor="ctr"/>
          <a:lstStyle>
            <a:lvl1pPr algn="l">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56270" y="6178261"/>
            <a:ext cx="551311"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68955476"/>
      </p:ext>
    </p:extLst>
  </p:cSld>
  <p:clrMap bg1="dk1" tx1="lt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Lst>
  <p:txStyles>
    <p:titleStyle>
      <a:lvl1pPr algn="l" defTabSz="457200" rtl="0" eaLnBrk="1" latinLnBrk="0" hangingPunct="1">
        <a:spcBef>
          <a:spcPct val="0"/>
        </a:spcBef>
        <a:buNone/>
        <a:defRPr sz="280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30000"/>
        <a:buFont typeface="Arial"/>
        <a:buChar char="•"/>
        <a:defRPr sz="18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30000"/>
        <a:buFont typeface="Arial"/>
        <a:buChar char="•"/>
        <a:defRPr sz="16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30000"/>
        <a:buFont typeface="Arial"/>
        <a:buChar char="•"/>
        <a:defRPr sz="12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10" name="Picture 9" descr="A close up of a map&#10;&#10;Description automatically generated">
            <a:extLst>
              <a:ext uri="{FF2B5EF4-FFF2-40B4-BE49-F238E27FC236}">
                <a16:creationId xmlns:a16="http://schemas.microsoft.com/office/drawing/2014/main" id="{215E9FF2-59A5-4390-89F1-007B3E0AF4A4}"/>
              </a:ext>
            </a:extLst>
          </p:cNvPr>
          <p:cNvPicPr>
            <a:picLocks noChangeAspect="1"/>
          </p:cNvPicPr>
          <p:nvPr/>
        </p:nvPicPr>
        <p:blipFill>
          <a:blip r:embed="rId3">
            <a:alphaModFix amt="48000"/>
          </a:blip>
          <a:stretch>
            <a:fillRect/>
          </a:stretch>
        </p:blipFill>
        <p:spPr>
          <a:xfrm>
            <a:off x="-404514" y="1"/>
            <a:ext cx="12749095" cy="6860499"/>
          </a:xfrm>
          <a:prstGeom prst="rect">
            <a:avLst/>
          </a:prstGeom>
        </p:spPr>
      </p:pic>
      <p:sp>
        <p:nvSpPr>
          <p:cNvPr id="2" name="Title 1">
            <a:extLst>
              <a:ext uri="{FF2B5EF4-FFF2-40B4-BE49-F238E27FC236}">
                <a16:creationId xmlns:a16="http://schemas.microsoft.com/office/drawing/2014/main" id="{C5F2BB9A-A620-4495-B5D8-699CC6D05C50}"/>
              </a:ext>
            </a:extLst>
          </p:cNvPr>
          <p:cNvSpPr>
            <a:spLocks noGrp="1"/>
          </p:cNvSpPr>
          <p:nvPr>
            <p:ph type="ctrTitle"/>
          </p:nvPr>
        </p:nvSpPr>
        <p:spPr>
          <a:xfrm>
            <a:off x="1757889" y="1520355"/>
            <a:ext cx="8676222" cy="1554481"/>
          </a:xfrm>
        </p:spPr>
        <p:txBody>
          <a:bodyPr>
            <a:noAutofit/>
          </a:bodyPr>
          <a:lstStyle/>
          <a:p>
            <a:r>
              <a:rPr lang="en-US" sz="6400" dirty="0">
                <a:latin typeface="+mn-lt"/>
              </a:rPr>
              <a:t>The book of Titus</a:t>
            </a:r>
          </a:p>
        </p:txBody>
      </p:sp>
      <p:sp>
        <p:nvSpPr>
          <p:cNvPr id="3" name="Subtitle 2">
            <a:extLst>
              <a:ext uri="{FF2B5EF4-FFF2-40B4-BE49-F238E27FC236}">
                <a16:creationId xmlns:a16="http://schemas.microsoft.com/office/drawing/2014/main" id="{242BAFBF-2C06-4082-A934-A806DC63F400}"/>
              </a:ext>
            </a:extLst>
          </p:cNvPr>
          <p:cNvSpPr>
            <a:spLocks noGrp="1"/>
          </p:cNvSpPr>
          <p:nvPr>
            <p:ph type="subTitle" idx="1"/>
          </p:nvPr>
        </p:nvSpPr>
        <p:spPr>
          <a:xfrm>
            <a:off x="1751012" y="3577776"/>
            <a:ext cx="8676222" cy="1905000"/>
          </a:xfrm>
        </p:spPr>
        <p:txBody>
          <a:bodyPr>
            <a:normAutofit/>
          </a:bodyPr>
          <a:lstStyle/>
          <a:p>
            <a:r>
              <a:rPr lang="en-US" sz="4800" dirty="0"/>
              <a:t>Worthy of the Gospel</a:t>
            </a:r>
          </a:p>
        </p:txBody>
      </p:sp>
      <p:cxnSp>
        <p:nvCxnSpPr>
          <p:cNvPr id="6" name="Straight Connector 5">
            <a:extLst>
              <a:ext uri="{FF2B5EF4-FFF2-40B4-BE49-F238E27FC236}">
                <a16:creationId xmlns:a16="http://schemas.microsoft.com/office/drawing/2014/main" id="{FCAF6035-35E9-4551-A2D3-F0AD542F4BFD}"/>
              </a:ext>
            </a:extLst>
          </p:cNvPr>
          <p:cNvCxnSpPr>
            <a:cxnSpLocks/>
          </p:cNvCxnSpPr>
          <p:nvPr/>
        </p:nvCxnSpPr>
        <p:spPr>
          <a:xfrm>
            <a:off x="2473235" y="3294745"/>
            <a:ext cx="735003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3827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230734-1E14-45ED-969D-5AF4F84B319D}"/>
              </a:ext>
            </a:extLst>
          </p:cNvPr>
          <p:cNvPicPr>
            <a:picLocks noChangeAspect="1"/>
          </p:cNvPicPr>
          <p:nvPr/>
        </p:nvPicPr>
        <p:blipFill>
          <a:blip r:embed="rId2">
            <a:alphaModFix amt="70000"/>
          </a:blip>
          <a:stretch>
            <a:fillRect/>
          </a:stretch>
        </p:blipFill>
        <p:spPr>
          <a:xfrm>
            <a:off x="0" y="0"/>
            <a:ext cx="12192000" cy="6857999"/>
          </a:xfrm>
          <a:prstGeom prst="rect">
            <a:avLst/>
          </a:prstGeom>
        </p:spPr>
      </p:pic>
      <p:sp>
        <p:nvSpPr>
          <p:cNvPr id="3" name="Text Box 3">
            <a:extLst>
              <a:ext uri="{FF2B5EF4-FFF2-40B4-BE49-F238E27FC236}">
                <a16:creationId xmlns:a16="http://schemas.microsoft.com/office/drawing/2014/main" id="{9BC0E1E5-1FCE-40CC-B2A9-465ECA8DB980}"/>
              </a:ext>
            </a:extLst>
          </p:cNvPr>
          <p:cNvSpPr txBox="1">
            <a:spLocks noChangeArrowheads="1"/>
          </p:cNvSpPr>
          <p:nvPr/>
        </p:nvSpPr>
        <p:spPr bwMode="auto">
          <a:xfrm>
            <a:off x="29308" y="0"/>
            <a:ext cx="12162692" cy="665888"/>
          </a:xfrm>
          <a:prstGeom prst="rect">
            <a:avLst/>
          </a:prstGeom>
          <a:solidFill>
            <a:schemeClr val="accent1">
              <a:lumMod val="50000"/>
            </a:schemeClr>
          </a:solidFill>
          <a:ln>
            <a:noFill/>
          </a:ln>
          <a:effec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1" fontAlgn="base" hangingPunct="1">
              <a:lnSpc>
                <a:spcPct val="130000"/>
              </a:lnSpc>
              <a:spcBef>
                <a:spcPct val="0"/>
              </a:spcBef>
              <a:spcAft>
                <a:spcPct val="0"/>
              </a:spcAft>
              <a:defRPr/>
            </a:pPr>
            <a:r>
              <a:rPr lang="en-US" altLang="en-US" sz="3200" b="1" kern="0" dirty="0">
                <a:solidFill>
                  <a:srgbClr val="FFFF00"/>
                </a:solidFill>
              </a:rPr>
              <a:t>1 Timothy 2:5-8</a:t>
            </a:r>
          </a:p>
        </p:txBody>
      </p:sp>
      <p:sp>
        <p:nvSpPr>
          <p:cNvPr id="5" name="TextBox 4">
            <a:extLst>
              <a:ext uri="{FF2B5EF4-FFF2-40B4-BE49-F238E27FC236}">
                <a16:creationId xmlns:a16="http://schemas.microsoft.com/office/drawing/2014/main" id="{29B88E33-22BF-4F2C-957E-3785F36FACB4}"/>
              </a:ext>
            </a:extLst>
          </p:cNvPr>
          <p:cNvSpPr txBox="1"/>
          <p:nvPr/>
        </p:nvSpPr>
        <p:spPr>
          <a:xfrm>
            <a:off x="715108" y="953900"/>
            <a:ext cx="10621108" cy="4524315"/>
          </a:xfrm>
          <a:prstGeom prst="rect">
            <a:avLst/>
          </a:prstGeom>
          <a:noFill/>
        </p:spPr>
        <p:txBody>
          <a:bodyPr wrap="square" rtlCol="0">
            <a:spAutoFit/>
          </a:bodyPr>
          <a:lstStyle/>
          <a:p>
            <a:r>
              <a:rPr lang="en-US" sz="3200" dirty="0"/>
              <a:t>For there is one God, and one mediator also between God and men, the man Christ Jesus, who gave Himself as a ransom for all, the testimony given at the proper time. For this I was appointed a preacher and an apostle (I am telling the truth, I am not lying) as a teacher of the Gentiles in faith and truth. Therefore I want the men in every place to pray, lifting up holy hands, without wrath and dissension.</a:t>
            </a:r>
          </a:p>
        </p:txBody>
      </p:sp>
    </p:spTree>
    <p:extLst>
      <p:ext uri="{BB962C8B-B14F-4D97-AF65-F5344CB8AC3E}">
        <p14:creationId xmlns:p14="http://schemas.microsoft.com/office/powerpoint/2010/main" val="3565472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DA188730-ADDC-A1FC-D2A4-FBB1D1E0F2CD}"/>
              </a:ext>
            </a:extLst>
          </p:cNvPr>
          <p:cNvGraphicFramePr>
            <a:graphicFrameLocks noGrp="1"/>
          </p:cNvGraphicFramePr>
          <p:nvPr>
            <p:extLst>
              <p:ext uri="{D42A27DB-BD31-4B8C-83A1-F6EECF244321}">
                <p14:modId xmlns:p14="http://schemas.microsoft.com/office/powerpoint/2010/main" val="355724808"/>
              </p:ext>
            </p:extLst>
          </p:nvPr>
        </p:nvGraphicFramePr>
        <p:xfrm>
          <a:off x="212034" y="88818"/>
          <a:ext cx="11820940" cy="6653481"/>
        </p:xfrm>
        <a:graphic>
          <a:graphicData uri="http://schemas.openxmlformats.org/drawingml/2006/table">
            <a:tbl>
              <a:tblPr firstRow="1" bandRow="1">
                <a:tableStyleId>{5C22544A-7EE6-4342-B048-85BDC9FD1C3A}</a:tableStyleId>
              </a:tblPr>
              <a:tblGrid>
                <a:gridCol w="5910470">
                  <a:extLst>
                    <a:ext uri="{9D8B030D-6E8A-4147-A177-3AD203B41FA5}">
                      <a16:colId xmlns:a16="http://schemas.microsoft.com/office/drawing/2014/main" val="422525293"/>
                    </a:ext>
                  </a:extLst>
                </a:gridCol>
                <a:gridCol w="5910470">
                  <a:extLst>
                    <a:ext uri="{9D8B030D-6E8A-4147-A177-3AD203B41FA5}">
                      <a16:colId xmlns:a16="http://schemas.microsoft.com/office/drawing/2014/main" val="1770859236"/>
                    </a:ext>
                  </a:extLst>
                </a:gridCol>
              </a:tblGrid>
              <a:tr h="1078962">
                <a:tc>
                  <a:txBody>
                    <a:bodyPr/>
                    <a:lstStyle/>
                    <a:p>
                      <a:pPr algn="ctr"/>
                      <a:r>
                        <a:rPr lang="en-US" sz="4400" dirty="0"/>
                        <a:t>Calvinism</a:t>
                      </a:r>
                    </a:p>
                  </a:txBody>
                  <a:tcPr/>
                </a:tc>
                <a:tc>
                  <a:txBody>
                    <a:bodyPr/>
                    <a:lstStyle/>
                    <a:p>
                      <a:pPr algn="ctr"/>
                      <a:r>
                        <a:rPr lang="en-US" sz="4400" dirty="0"/>
                        <a:t>Arminianism</a:t>
                      </a:r>
                    </a:p>
                  </a:txBody>
                  <a:tcPr/>
                </a:tc>
                <a:extLst>
                  <a:ext uri="{0D108BD9-81ED-4DB2-BD59-A6C34878D82A}">
                    <a16:rowId xmlns:a16="http://schemas.microsoft.com/office/drawing/2014/main" val="3731305614"/>
                  </a:ext>
                </a:extLst>
              </a:tr>
              <a:tr h="1096173">
                <a:tc>
                  <a:txBody>
                    <a:bodyPr/>
                    <a:lstStyle/>
                    <a:p>
                      <a:r>
                        <a:rPr lang="en-US" sz="2800" b="1" u="sng" dirty="0">
                          <a:solidFill>
                            <a:srgbClr val="C00000"/>
                          </a:solidFill>
                          <a:latin typeface="Arial" panose="020B0604020202020204" pitchFamily="34" charset="0"/>
                          <a:cs typeface="Arial" panose="020B0604020202020204" pitchFamily="34" charset="0"/>
                        </a:rPr>
                        <a:t>T</a:t>
                      </a:r>
                      <a:r>
                        <a:rPr lang="en-US" sz="2200" b="1" dirty="0">
                          <a:solidFill>
                            <a:srgbClr val="C00000"/>
                          </a:solidFill>
                          <a:latin typeface="Arial" panose="020B0604020202020204" pitchFamily="34" charset="0"/>
                          <a:cs typeface="Arial" panose="020B0604020202020204" pitchFamily="34" charset="0"/>
                        </a:rPr>
                        <a:t>otal Depravity </a:t>
                      </a:r>
                      <a:r>
                        <a:rPr lang="en-US" sz="2200" b="0" dirty="0">
                          <a:latin typeface="Arial" panose="020B0604020202020204" pitchFamily="34" charset="0"/>
                          <a:cs typeface="Arial" panose="020B0604020202020204" pitchFamily="34" charset="0"/>
                        </a:rPr>
                        <a:t>– sinner unable to respond to God</a:t>
                      </a:r>
                    </a:p>
                  </a:txBody>
                  <a:tcPr/>
                </a:tc>
                <a:tc>
                  <a:txBody>
                    <a:bodyPr/>
                    <a:lstStyle/>
                    <a:p>
                      <a:r>
                        <a:rPr lang="en-US" sz="2200" b="1" dirty="0">
                          <a:solidFill>
                            <a:srgbClr val="C00000"/>
                          </a:solidFill>
                          <a:latin typeface="Arial" panose="020B0604020202020204" pitchFamily="34" charset="0"/>
                          <a:cs typeface="Arial" panose="020B0604020202020204" pitchFamily="34" charset="0"/>
                        </a:rPr>
                        <a:t>Total Depravity/Free will </a:t>
                      </a:r>
                      <a:r>
                        <a:rPr lang="en-US" sz="2200" b="0" dirty="0">
                          <a:solidFill>
                            <a:schemeClr val="bg1"/>
                          </a:solidFill>
                          <a:latin typeface="Arial" panose="020B0604020202020204" pitchFamily="34" charset="0"/>
                          <a:cs typeface="Arial" panose="020B0604020202020204" pitchFamily="34" charset="0"/>
                        </a:rPr>
                        <a:t>– sinner able to respond to God</a:t>
                      </a:r>
                    </a:p>
                  </a:txBody>
                  <a:tcPr/>
                </a:tc>
                <a:extLst>
                  <a:ext uri="{0D108BD9-81ED-4DB2-BD59-A6C34878D82A}">
                    <a16:rowId xmlns:a16="http://schemas.microsoft.com/office/drawing/2014/main" val="1206278312"/>
                  </a:ext>
                </a:extLst>
              </a:tr>
              <a:tr h="1096173">
                <a:tc>
                  <a:txBody>
                    <a:bodyPr/>
                    <a:lstStyle/>
                    <a:p>
                      <a:r>
                        <a:rPr lang="en-US" sz="2800" b="1" u="sng" dirty="0">
                          <a:solidFill>
                            <a:srgbClr val="C00000"/>
                          </a:solidFill>
                          <a:latin typeface="Arial" panose="020B0604020202020204" pitchFamily="34" charset="0"/>
                          <a:cs typeface="Arial" panose="020B0604020202020204" pitchFamily="34" charset="0"/>
                        </a:rPr>
                        <a:t>U</a:t>
                      </a:r>
                      <a:r>
                        <a:rPr lang="en-US" sz="2200" b="1" dirty="0">
                          <a:solidFill>
                            <a:srgbClr val="C00000"/>
                          </a:solidFill>
                          <a:latin typeface="Arial" panose="020B0604020202020204" pitchFamily="34" charset="0"/>
                          <a:cs typeface="Arial" panose="020B0604020202020204" pitchFamily="34" charset="0"/>
                        </a:rPr>
                        <a:t>nconditional Election </a:t>
                      </a:r>
                      <a:r>
                        <a:rPr lang="en-US" sz="2200" b="0" dirty="0">
                          <a:latin typeface="Arial" panose="020B0604020202020204" pitchFamily="34" charset="0"/>
                          <a:cs typeface="Arial" panose="020B0604020202020204" pitchFamily="34" charset="0"/>
                        </a:rPr>
                        <a:t>– God elects/saves according to His will</a:t>
                      </a:r>
                    </a:p>
                  </a:txBody>
                  <a:tcPr/>
                </a:tc>
                <a:tc>
                  <a:txBody>
                    <a:bodyPr/>
                    <a:lstStyle/>
                    <a:p>
                      <a:r>
                        <a:rPr lang="en-US" sz="2200" b="1" dirty="0">
                          <a:solidFill>
                            <a:srgbClr val="C00000"/>
                          </a:solidFill>
                          <a:latin typeface="Arial" panose="020B0604020202020204" pitchFamily="34" charset="0"/>
                          <a:cs typeface="Arial" panose="020B0604020202020204" pitchFamily="34" charset="0"/>
                        </a:rPr>
                        <a:t>Prevenient/Conditional Grace </a:t>
                      </a:r>
                      <a:r>
                        <a:rPr lang="en-US" sz="2200" b="0" dirty="0">
                          <a:latin typeface="Arial" panose="020B0604020202020204" pitchFamily="34" charset="0"/>
                          <a:cs typeface="Arial" panose="020B0604020202020204" pitchFamily="34" charset="0"/>
                        </a:rPr>
                        <a:t>– God elects/saves on foreknowledge. Man can choose to believe or not</a:t>
                      </a:r>
                    </a:p>
                  </a:txBody>
                  <a:tcPr/>
                </a:tc>
                <a:extLst>
                  <a:ext uri="{0D108BD9-81ED-4DB2-BD59-A6C34878D82A}">
                    <a16:rowId xmlns:a16="http://schemas.microsoft.com/office/drawing/2014/main" val="2580813671"/>
                  </a:ext>
                </a:extLst>
              </a:tr>
              <a:tr h="1096173">
                <a:tc>
                  <a:txBody>
                    <a:bodyPr/>
                    <a:lstStyle/>
                    <a:p>
                      <a:r>
                        <a:rPr lang="en-US" sz="2800" b="1" u="sng" dirty="0">
                          <a:solidFill>
                            <a:srgbClr val="C00000"/>
                          </a:solidFill>
                          <a:latin typeface="Arial" panose="020B0604020202020204" pitchFamily="34" charset="0"/>
                          <a:cs typeface="Arial" panose="020B0604020202020204" pitchFamily="34" charset="0"/>
                        </a:rPr>
                        <a:t>L</a:t>
                      </a:r>
                      <a:r>
                        <a:rPr lang="en-US" sz="2200" b="1" dirty="0">
                          <a:solidFill>
                            <a:srgbClr val="C00000"/>
                          </a:solidFill>
                          <a:latin typeface="Arial" panose="020B0604020202020204" pitchFamily="34" charset="0"/>
                          <a:cs typeface="Arial" panose="020B0604020202020204" pitchFamily="34" charset="0"/>
                        </a:rPr>
                        <a:t>imited Atonement </a:t>
                      </a:r>
                      <a:r>
                        <a:rPr lang="en-US" sz="2200" b="0" dirty="0">
                          <a:latin typeface="Arial" panose="020B0604020202020204" pitchFamily="34" charset="0"/>
                          <a:cs typeface="Arial" panose="020B0604020202020204" pitchFamily="34" charset="0"/>
                        </a:rPr>
                        <a:t>– Christ died for the elect only</a:t>
                      </a:r>
                    </a:p>
                  </a:txBody>
                  <a:tcPr/>
                </a:tc>
                <a:tc>
                  <a:txBody>
                    <a:bodyPr/>
                    <a:lstStyle/>
                    <a:p>
                      <a:r>
                        <a:rPr lang="en-US" sz="2200" b="1" dirty="0">
                          <a:solidFill>
                            <a:srgbClr val="C00000"/>
                          </a:solidFill>
                          <a:latin typeface="Arial" panose="020B0604020202020204" pitchFamily="34" charset="0"/>
                          <a:cs typeface="Arial" panose="020B0604020202020204" pitchFamily="34" charset="0"/>
                        </a:rPr>
                        <a:t>Unlimited Atonement </a:t>
                      </a:r>
                      <a:r>
                        <a:rPr lang="en-US" sz="2200" b="0" dirty="0">
                          <a:latin typeface="Arial" panose="020B0604020202020204" pitchFamily="34" charset="0"/>
                          <a:cs typeface="Arial" panose="020B0604020202020204" pitchFamily="34" charset="0"/>
                        </a:rPr>
                        <a:t>– Christ died for all. Effectual by belief</a:t>
                      </a:r>
                    </a:p>
                  </a:txBody>
                  <a:tcPr/>
                </a:tc>
                <a:extLst>
                  <a:ext uri="{0D108BD9-81ED-4DB2-BD59-A6C34878D82A}">
                    <a16:rowId xmlns:a16="http://schemas.microsoft.com/office/drawing/2014/main" val="3176055373"/>
                  </a:ext>
                </a:extLst>
              </a:tr>
              <a:tr h="1096173">
                <a:tc>
                  <a:txBody>
                    <a:bodyPr/>
                    <a:lstStyle/>
                    <a:p>
                      <a:r>
                        <a:rPr lang="en-US" sz="2800" b="1" u="sng" dirty="0">
                          <a:solidFill>
                            <a:srgbClr val="C00000"/>
                          </a:solidFill>
                          <a:latin typeface="Arial" panose="020B0604020202020204" pitchFamily="34" charset="0"/>
                          <a:cs typeface="Arial" panose="020B0604020202020204" pitchFamily="34" charset="0"/>
                        </a:rPr>
                        <a:t>I</a:t>
                      </a:r>
                      <a:r>
                        <a:rPr lang="en-US" sz="2200" b="1" dirty="0">
                          <a:solidFill>
                            <a:srgbClr val="C00000"/>
                          </a:solidFill>
                          <a:latin typeface="Arial" panose="020B0604020202020204" pitchFamily="34" charset="0"/>
                          <a:cs typeface="Arial" panose="020B0604020202020204" pitchFamily="34" charset="0"/>
                        </a:rPr>
                        <a:t>rresistible Grace </a:t>
                      </a:r>
                      <a:r>
                        <a:rPr lang="en-US" sz="2200" b="0" dirty="0">
                          <a:latin typeface="Arial" panose="020B0604020202020204" pitchFamily="34" charset="0"/>
                          <a:cs typeface="Arial" panose="020B0604020202020204" pitchFamily="34" charset="0"/>
                        </a:rPr>
                        <a:t>– An exclusive call to the elect, which cannot be rejected </a:t>
                      </a:r>
                    </a:p>
                  </a:txBody>
                  <a:tcPr/>
                </a:tc>
                <a:tc>
                  <a:txBody>
                    <a:bodyPr/>
                    <a:lstStyle/>
                    <a:p>
                      <a:r>
                        <a:rPr lang="en-US" sz="2200" b="1" dirty="0">
                          <a:solidFill>
                            <a:srgbClr val="C00000"/>
                          </a:solidFill>
                          <a:latin typeface="Arial" panose="020B0604020202020204" pitchFamily="34" charset="0"/>
                          <a:cs typeface="Arial" panose="020B0604020202020204" pitchFamily="34" charset="0"/>
                        </a:rPr>
                        <a:t>Resistible Grace </a:t>
                      </a:r>
                      <a:r>
                        <a:rPr lang="en-US" sz="2200" b="0" dirty="0">
                          <a:latin typeface="Arial" panose="020B0604020202020204" pitchFamily="34" charset="0"/>
                          <a:cs typeface="Arial" panose="020B0604020202020204" pitchFamily="34" charset="0"/>
                        </a:rPr>
                        <a:t>– man can reject God’s grace</a:t>
                      </a:r>
                    </a:p>
                  </a:txBody>
                  <a:tcPr/>
                </a:tc>
                <a:extLst>
                  <a:ext uri="{0D108BD9-81ED-4DB2-BD59-A6C34878D82A}">
                    <a16:rowId xmlns:a16="http://schemas.microsoft.com/office/drawing/2014/main" val="3015287469"/>
                  </a:ext>
                </a:extLst>
              </a:tr>
              <a:tr h="1096173">
                <a:tc>
                  <a:txBody>
                    <a:bodyPr/>
                    <a:lstStyle/>
                    <a:p>
                      <a:r>
                        <a:rPr lang="en-US" sz="2800" b="1" u="sng" dirty="0">
                          <a:solidFill>
                            <a:srgbClr val="C00000"/>
                          </a:solidFill>
                          <a:latin typeface="Arial" panose="020B0604020202020204" pitchFamily="34" charset="0"/>
                          <a:cs typeface="Arial" panose="020B0604020202020204" pitchFamily="34" charset="0"/>
                        </a:rPr>
                        <a:t>P</a:t>
                      </a:r>
                      <a:r>
                        <a:rPr lang="en-US" sz="2200" b="1" dirty="0">
                          <a:solidFill>
                            <a:srgbClr val="C00000"/>
                          </a:solidFill>
                          <a:latin typeface="Arial" panose="020B0604020202020204" pitchFamily="34" charset="0"/>
                          <a:cs typeface="Arial" panose="020B0604020202020204" pitchFamily="34" charset="0"/>
                        </a:rPr>
                        <a:t>erseverance of the Saints </a:t>
                      </a:r>
                      <a:r>
                        <a:rPr lang="en-US" sz="2200" b="0" dirty="0">
                          <a:latin typeface="Arial" panose="020B0604020202020204" pitchFamily="34" charset="0"/>
                          <a:cs typeface="Arial" panose="020B0604020202020204" pitchFamily="34" charset="0"/>
                        </a:rPr>
                        <a:t>– since elected, believer will persevere in good works and will not deny or turn away from God.</a:t>
                      </a:r>
                    </a:p>
                  </a:txBody>
                  <a:tcPr/>
                </a:tc>
                <a:tc>
                  <a:txBody>
                    <a:bodyPr/>
                    <a:lstStyle/>
                    <a:p>
                      <a:r>
                        <a:rPr lang="en-US" sz="2200" b="1" dirty="0">
                          <a:solidFill>
                            <a:srgbClr val="C00000"/>
                          </a:solidFill>
                          <a:latin typeface="Arial" panose="020B0604020202020204" pitchFamily="34" charset="0"/>
                          <a:cs typeface="Arial" panose="020B0604020202020204" pitchFamily="34" charset="0"/>
                        </a:rPr>
                        <a:t>Conditional Salvation </a:t>
                      </a:r>
                      <a:r>
                        <a:rPr lang="en-US" sz="2200" b="0" dirty="0">
                          <a:latin typeface="Arial" panose="020B0604020202020204" pitchFamily="34" charset="0"/>
                          <a:cs typeface="Arial" panose="020B0604020202020204" pitchFamily="34" charset="0"/>
                        </a:rPr>
                        <a:t>– believer can lose salvation if they apostatize. </a:t>
                      </a:r>
                    </a:p>
                    <a:p>
                      <a:r>
                        <a:rPr lang="en-US" sz="2200" b="1" dirty="0">
                          <a:solidFill>
                            <a:srgbClr val="C00000"/>
                          </a:solidFill>
                          <a:latin typeface="Arial" panose="020B0604020202020204" pitchFamily="34" charset="0"/>
                          <a:cs typeface="Arial" panose="020B0604020202020204" pitchFamily="34" charset="0"/>
                        </a:rPr>
                        <a:t>Eternal Security</a:t>
                      </a:r>
                    </a:p>
                  </a:txBody>
                  <a:tcPr/>
                </a:tc>
                <a:extLst>
                  <a:ext uri="{0D108BD9-81ED-4DB2-BD59-A6C34878D82A}">
                    <a16:rowId xmlns:a16="http://schemas.microsoft.com/office/drawing/2014/main" val="3544791724"/>
                  </a:ext>
                </a:extLst>
              </a:tr>
            </a:tbl>
          </a:graphicData>
        </a:graphic>
      </p:graphicFrame>
    </p:spTree>
    <p:extLst>
      <p:ext uri="{BB962C8B-B14F-4D97-AF65-F5344CB8AC3E}">
        <p14:creationId xmlns:p14="http://schemas.microsoft.com/office/powerpoint/2010/main" val="1636115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5" name="Text Box 3">
            <a:extLst>
              <a:ext uri="{FF2B5EF4-FFF2-40B4-BE49-F238E27FC236}">
                <a16:creationId xmlns:a16="http://schemas.microsoft.com/office/drawing/2014/main" id="{11CD7F07-CF55-68D8-9B57-9BAE7BD00B1A}"/>
              </a:ext>
            </a:extLst>
          </p:cNvPr>
          <p:cNvSpPr txBox="1">
            <a:spLocks noChangeArrowheads="1"/>
          </p:cNvSpPr>
          <p:nvPr/>
        </p:nvSpPr>
        <p:spPr bwMode="auto">
          <a:xfrm>
            <a:off x="861392" y="0"/>
            <a:ext cx="11330607" cy="809261"/>
          </a:xfrm>
          <a:prstGeom prst="rect">
            <a:avLst/>
          </a:prstGeom>
          <a:solidFill>
            <a:schemeClr val="accent1">
              <a:lumMod val="50000"/>
            </a:schemeClr>
          </a:solidFill>
          <a:ln>
            <a:noFill/>
          </a:ln>
          <a:effec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1" fontAlgn="base" hangingPunct="1">
              <a:lnSpc>
                <a:spcPct val="130000"/>
              </a:lnSpc>
              <a:spcBef>
                <a:spcPct val="0"/>
              </a:spcBef>
              <a:spcAft>
                <a:spcPct val="0"/>
              </a:spcAft>
              <a:defRPr/>
            </a:pPr>
            <a:r>
              <a:rPr lang="en-US" sz="4000" b="1" dirty="0">
                <a:solidFill>
                  <a:srgbClr val="FFFF00"/>
                </a:solidFill>
              </a:rPr>
              <a:t>On the Perseverance of the Saints</a:t>
            </a:r>
            <a:endParaRPr lang="en-US" altLang="en-US" sz="4000" b="1" kern="0" dirty="0">
              <a:solidFill>
                <a:srgbClr val="FFFF00"/>
              </a:solidFill>
            </a:endParaRPr>
          </a:p>
        </p:txBody>
      </p:sp>
      <p:sp>
        <p:nvSpPr>
          <p:cNvPr id="6" name="TextBox 5">
            <a:extLst>
              <a:ext uri="{FF2B5EF4-FFF2-40B4-BE49-F238E27FC236}">
                <a16:creationId xmlns:a16="http://schemas.microsoft.com/office/drawing/2014/main" id="{F8AC74A8-1B00-BB73-6F2C-19CAFB78B14A}"/>
              </a:ext>
            </a:extLst>
          </p:cNvPr>
          <p:cNvSpPr txBox="1"/>
          <p:nvPr/>
        </p:nvSpPr>
        <p:spPr>
          <a:xfrm>
            <a:off x="2822711" y="1309762"/>
            <a:ext cx="8825948" cy="4524315"/>
          </a:xfrm>
          <a:prstGeom prst="rect">
            <a:avLst/>
          </a:prstGeom>
          <a:noFill/>
        </p:spPr>
        <p:txBody>
          <a:bodyPr wrap="square">
            <a:spAutoFit/>
          </a:bodyPr>
          <a:lstStyle/>
          <a:p>
            <a:pPr>
              <a:defRPr/>
            </a:pPr>
            <a:r>
              <a:rPr lang="en-US" sz="3600" i="1" dirty="0">
                <a:latin typeface="Century Gothic" panose="020B0502020202020204"/>
              </a:rPr>
              <a:t>“The perseverance of the saints means that all those who are truly born again will be kept by God’s power and </a:t>
            </a:r>
            <a:r>
              <a:rPr lang="en-US" sz="3600" i="1" dirty="0">
                <a:solidFill>
                  <a:srgbClr val="FFFF00"/>
                </a:solidFill>
                <a:latin typeface="Century Gothic" panose="020B0502020202020204"/>
              </a:rPr>
              <a:t>will persevere as Christians until the end of their lives, and that only those who persevere until the end have been truly born again.”</a:t>
            </a:r>
            <a:r>
              <a:rPr lang="en-US" sz="3600" dirty="0">
                <a:solidFill>
                  <a:srgbClr val="FFFF00"/>
                </a:solidFill>
                <a:latin typeface="Century Gothic" panose="020B0502020202020204"/>
              </a:rPr>
              <a:t>.</a:t>
            </a:r>
          </a:p>
          <a:p>
            <a:pPr marL="285750" indent="-285750">
              <a:buFont typeface="Arial" panose="020B0604020202020204" pitchFamily="34" charset="0"/>
              <a:buChar char="•"/>
              <a:defRPr/>
            </a:pPr>
            <a:endParaRPr lang="en-US" sz="3600" dirty="0">
              <a:latin typeface="Century Gothic" panose="020B0502020202020204"/>
            </a:endParaRPr>
          </a:p>
        </p:txBody>
      </p:sp>
      <p:sp>
        <p:nvSpPr>
          <p:cNvPr id="7" name="TextBox 6">
            <a:extLst>
              <a:ext uri="{FF2B5EF4-FFF2-40B4-BE49-F238E27FC236}">
                <a16:creationId xmlns:a16="http://schemas.microsoft.com/office/drawing/2014/main" id="{646ADCB7-1ADF-244B-D4D2-B5DFFBB6E891}"/>
              </a:ext>
            </a:extLst>
          </p:cNvPr>
          <p:cNvSpPr txBox="1"/>
          <p:nvPr/>
        </p:nvSpPr>
        <p:spPr>
          <a:xfrm>
            <a:off x="318052" y="5959055"/>
            <a:ext cx="11330607" cy="830997"/>
          </a:xfrm>
          <a:prstGeom prst="rect">
            <a:avLst/>
          </a:prstGeom>
          <a:noFill/>
        </p:spPr>
        <p:txBody>
          <a:bodyPr wrap="square">
            <a:spAutoFit/>
          </a:bodyPr>
          <a:lstStyle/>
          <a:p>
            <a:pPr>
              <a:defRPr/>
            </a:pPr>
            <a:r>
              <a:rPr lang="en-US" sz="2400" dirty="0"/>
              <a:t>Wayne Grudem, </a:t>
            </a:r>
            <a:r>
              <a:rPr lang="en-US" sz="2400" i="1" dirty="0"/>
              <a:t>Systematic Theology: An Introduction to Biblical Doctrine</a:t>
            </a:r>
            <a:r>
              <a:rPr lang="en-US" sz="2400" dirty="0"/>
              <a:t> (Grand Rapids: Zondervan Publishing House, 1994), 788.</a:t>
            </a:r>
            <a:endParaRPr lang="en-US" sz="2400" dirty="0">
              <a:solidFill>
                <a:prstClr val="white"/>
              </a:solidFill>
              <a:latin typeface="Century Gothic" panose="020B0502020202020204"/>
            </a:endParaRPr>
          </a:p>
        </p:txBody>
      </p:sp>
      <p:pic>
        <p:nvPicPr>
          <p:cNvPr id="4" name="Picture 3">
            <a:extLst>
              <a:ext uri="{FF2B5EF4-FFF2-40B4-BE49-F238E27FC236}">
                <a16:creationId xmlns:a16="http://schemas.microsoft.com/office/drawing/2014/main" id="{1E879AC2-F4DD-2000-CBD2-BD44A0635DCB}"/>
              </a:ext>
            </a:extLst>
          </p:cNvPr>
          <p:cNvPicPr>
            <a:picLocks noChangeAspect="1"/>
          </p:cNvPicPr>
          <p:nvPr/>
        </p:nvPicPr>
        <p:blipFill>
          <a:blip r:embed="rId3"/>
          <a:stretch>
            <a:fillRect/>
          </a:stretch>
        </p:blipFill>
        <p:spPr>
          <a:xfrm>
            <a:off x="318052" y="1519735"/>
            <a:ext cx="2098323" cy="2756434"/>
          </a:xfrm>
          <a:prstGeom prst="rect">
            <a:avLst/>
          </a:prstGeom>
        </p:spPr>
      </p:pic>
    </p:spTree>
    <p:extLst>
      <p:ext uri="{BB962C8B-B14F-4D97-AF65-F5344CB8AC3E}">
        <p14:creationId xmlns:p14="http://schemas.microsoft.com/office/powerpoint/2010/main" val="1796411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4" name="Picture 3" descr="A person singing into a microphone&#10;&#10;Description automatically generated">
            <a:extLst>
              <a:ext uri="{FF2B5EF4-FFF2-40B4-BE49-F238E27FC236}">
                <a16:creationId xmlns:a16="http://schemas.microsoft.com/office/drawing/2014/main" id="{94D43476-2EC8-1534-CD18-E79ED45B91AA}"/>
              </a:ext>
            </a:extLst>
          </p:cNvPr>
          <p:cNvPicPr>
            <a:picLocks noChangeAspect="1"/>
          </p:cNvPicPr>
          <p:nvPr/>
        </p:nvPicPr>
        <p:blipFill rotWithShape="1">
          <a:blip r:embed="rId3">
            <a:grayscl/>
          </a:blip>
          <a:srcRect r="8890" b="1"/>
          <a:stretch/>
        </p:blipFill>
        <p:spPr>
          <a:xfrm>
            <a:off x="20" y="10"/>
            <a:ext cx="12191980" cy="6857990"/>
          </a:xfrm>
          <a:prstGeom prst="rect">
            <a:avLst/>
          </a:prstGeom>
        </p:spPr>
      </p:pic>
    </p:spTree>
    <p:extLst>
      <p:ext uri="{BB962C8B-B14F-4D97-AF65-F5344CB8AC3E}">
        <p14:creationId xmlns:p14="http://schemas.microsoft.com/office/powerpoint/2010/main" val="2801862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4" name="Picture 3" descr="A person singing into a microphone&#10;&#10;Description automatically generated">
            <a:extLst>
              <a:ext uri="{FF2B5EF4-FFF2-40B4-BE49-F238E27FC236}">
                <a16:creationId xmlns:a16="http://schemas.microsoft.com/office/drawing/2014/main" id="{94D43476-2EC8-1534-CD18-E79ED45B91AA}"/>
              </a:ext>
            </a:extLst>
          </p:cNvPr>
          <p:cNvPicPr>
            <a:picLocks noChangeAspect="1"/>
          </p:cNvPicPr>
          <p:nvPr/>
        </p:nvPicPr>
        <p:blipFill rotWithShape="1">
          <a:blip r:embed="rId3">
            <a:grayscl/>
          </a:blip>
          <a:srcRect r="8890" b="1"/>
          <a:stretch/>
        </p:blipFill>
        <p:spPr>
          <a:xfrm>
            <a:off x="20" y="10"/>
            <a:ext cx="12191980" cy="6857990"/>
          </a:xfrm>
          <a:prstGeom prst="rect">
            <a:avLst/>
          </a:prstGeom>
        </p:spPr>
      </p:pic>
      <p:sp>
        <p:nvSpPr>
          <p:cNvPr id="6" name="TextBox 5">
            <a:extLst>
              <a:ext uri="{FF2B5EF4-FFF2-40B4-BE49-F238E27FC236}">
                <a16:creationId xmlns:a16="http://schemas.microsoft.com/office/drawing/2014/main" id="{85285983-C6BE-33CA-DC9E-D8ADC962467F}"/>
              </a:ext>
            </a:extLst>
          </p:cNvPr>
          <p:cNvSpPr txBox="1"/>
          <p:nvPr/>
        </p:nvSpPr>
        <p:spPr>
          <a:xfrm>
            <a:off x="642730" y="531931"/>
            <a:ext cx="10906539" cy="6001643"/>
          </a:xfrm>
          <a:prstGeom prst="rect">
            <a:avLst/>
          </a:prstGeom>
          <a:noFill/>
        </p:spPr>
        <p:txBody>
          <a:bodyPr wrap="square">
            <a:spAutoFit/>
          </a:bodyPr>
          <a:lstStyle/>
          <a:p>
            <a:r>
              <a:rPr lang="en-US" sz="2400" b="1" dirty="0"/>
              <a:t> “Time for some real talk... I’m genuinely losing my faith ... and it doesn’t bother me… like, what bothers me now is nothing… I am so happy now, so at peace with the world... It’s crazy. This is a soapbox moment so here I go… how many preachers fall? Many. No one talks about it. How many miracles happen. Not many. No one talks about it. Why is the Bible full of contradictions? No one talks about it. How can God be love yet send four billion people to a place, all coz they don’t believe? No one talks about it. Christians can be the most judgmental people on the planet – they can also be some of the most beautiful and loving people… but it’s not for me. I am not in anymore; I want genuine truth. Not the ‘I just believe it’ kind of truth. Science keeps piercing the truth of every religion. Lots of things help people change their lives, not just one version of God. Got so much more to say, but for me, I’m keeping it real. Unfollow if you want, I’ve never been about living my life for others. All I know is what’s true to me right now, and Christianity just seems to me like another religion at this point.”   -Mart Sampson, </a:t>
            </a:r>
          </a:p>
        </p:txBody>
      </p:sp>
    </p:spTree>
    <p:extLst>
      <p:ext uri="{BB962C8B-B14F-4D97-AF65-F5344CB8AC3E}">
        <p14:creationId xmlns:p14="http://schemas.microsoft.com/office/powerpoint/2010/main" val="109504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17B0BB-47D7-EA53-6C48-0A7D195DDB5F}"/>
              </a:ext>
            </a:extLst>
          </p:cNvPr>
          <p:cNvPicPr>
            <a:picLocks noChangeAspect="1"/>
          </p:cNvPicPr>
          <p:nvPr/>
        </p:nvPicPr>
        <p:blipFill>
          <a:blip r:embed="rId3"/>
          <a:stretch>
            <a:fillRect/>
          </a:stretch>
        </p:blipFill>
        <p:spPr>
          <a:xfrm>
            <a:off x="952373" y="656648"/>
            <a:ext cx="5143627" cy="3418233"/>
          </a:xfrm>
          <a:prstGeom prst="rect">
            <a:avLst/>
          </a:prstGeom>
        </p:spPr>
      </p:pic>
      <p:sp>
        <p:nvSpPr>
          <p:cNvPr id="5" name="TextBox 4">
            <a:extLst>
              <a:ext uri="{FF2B5EF4-FFF2-40B4-BE49-F238E27FC236}">
                <a16:creationId xmlns:a16="http://schemas.microsoft.com/office/drawing/2014/main" id="{16971E69-005D-65CA-F7B5-6DFA9ECE03DC}"/>
              </a:ext>
            </a:extLst>
          </p:cNvPr>
          <p:cNvSpPr txBox="1"/>
          <p:nvPr/>
        </p:nvSpPr>
        <p:spPr>
          <a:xfrm>
            <a:off x="386858" y="4526298"/>
            <a:ext cx="11607381" cy="2062103"/>
          </a:xfrm>
          <a:prstGeom prst="rect">
            <a:avLst/>
          </a:prstGeom>
          <a:noFill/>
        </p:spPr>
        <p:txBody>
          <a:bodyPr wrap="square">
            <a:spAutoFit/>
          </a:bodyPr>
          <a:lstStyle/>
          <a:p>
            <a:r>
              <a:rPr lang="en-US" sz="3200" dirty="0"/>
              <a:t>“I have undergone a massive shift in regard to my faith in Jesus. The popular phrase for this is ‘deconstruction,’ the biblical phrase is ‘falling away,’…By all the measurements that I have for defining a Christian, I am not a Christian."</a:t>
            </a:r>
          </a:p>
        </p:txBody>
      </p:sp>
      <p:sp>
        <p:nvSpPr>
          <p:cNvPr id="6" name="TextBox 5">
            <a:extLst>
              <a:ext uri="{FF2B5EF4-FFF2-40B4-BE49-F238E27FC236}">
                <a16:creationId xmlns:a16="http://schemas.microsoft.com/office/drawing/2014/main" id="{08652F56-9AC2-802D-79D1-64ED850C926E}"/>
              </a:ext>
            </a:extLst>
          </p:cNvPr>
          <p:cNvSpPr txBox="1"/>
          <p:nvPr/>
        </p:nvSpPr>
        <p:spPr>
          <a:xfrm>
            <a:off x="7236449" y="2042598"/>
            <a:ext cx="3126751" cy="646331"/>
          </a:xfrm>
          <a:prstGeom prst="rect">
            <a:avLst/>
          </a:prstGeom>
          <a:noFill/>
        </p:spPr>
        <p:txBody>
          <a:bodyPr wrap="square">
            <a:spAutoFit/>
          </a:bodyPr>
          <a:lstStyle/>
          <a:p>
            <a:r>
              <a:rPr lang="en-US" sz="3600" dirty="0"/>
              <a:t>Joshua Harris</a:t>
            </a:r>
          </a:p>
        </p:txBody>
      </p:sp>
    </p:spTree>
    <p:extLst>
      <p:ext uri="{BB962C8B-B14F-4D97-AF65-F5344CB8AC3E}">
        <p14:creationId xmlns:p14="http://schemas.microsoft.com/office/powerpoint/2010/main" val="938058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230734-1E14-45ED-969D-5AF4F84B319D}"/>
              </a:ext>
            </a:extLst>
          </p:cNvPr>
          <p:cNvPicPr>
            <a:picLocks noChangeAspect="1"/>
          </p:cNvPicPr>
          <p:nvPr/>
        </p:nvPicPr>
        <p:blipFill>
          <a:blip r:embed="rId2">
            <a:alphaModFix amt="70000"/>
          </a:blip>
          <a:stretch>
            <a:fillRect/>
          </a:stretch>
        </p:blipFill>
        <p:spPr>
          <a:xfrm>
            <a:off x="0" y="0"/>
            <a:ext cx="12192000" cy="6857999"/>
          </a:xfrm>
          <a:prstGeom prst="rect">
            <a:avLst/>
          </a:prstGeom>
        </p:spPr>
      </p:pic>
      <p:sp>
        <p:nvSpPr>
          <p:cNvPr id="3" name="Text Box 3">
            <a:extLst>
              <a:ext uri="{FF2B5EF4-FFF2-40B4-BE49-F238E27FC236}">
                <a16:creationId xmlns:a16="http://schemas.microsoft.com/office/drawing/2014/main" id="{9BC0E1E5-1FCE-40CC-B2A9-465ECA8DB980}"/>
              </a:ext>
            </a:extLst>
          </p:cNvPr>
          <p:cNvSpPr txBox="1">
            <a:spLocks noChangeArrowheads="1"/>
          </p:cNvSpPr>
          <p:nvPr/>
        </p:nvSpPr>
        <p:spPr bwMode="auto">
          <a:xfrm>
            <a:off x="29308" y="0"/>
            <a:ext cx="12162692" cy="665888"/>
          </a:xfrm>
          <a:prstGeom prst="rect">
            <a:avLst/>
          </a:prstGeom>
          <a:solidFill>
            <a:schemeClr val="accent1">
              <a:lumMod val="50000"/>
            </a:schemeClr>
          </a:solidFill>
          <a:ln>
            <a:noFill/>
          </a:ln>
          <a:effec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1" fontAlgn="base" hangingPunct="1">
              <a:lnSpc>
                <a:spcPct val="130000"/>
              </a:lnSpc>
              <a:spcBef>
                <a:spcPct val="0"/>
              </a:spcBef>
              <a:spcAft>
                <a:spcPct val="0"/>
              </a:spcAft>
              <a:defRPr/>
            </a:pPr>
            <a:r>
              <a:rPr lang="en-US" altLang="en-US" sz="3200" b="1" kern="0" dirty="0">
                <a:solidFill>
                  <a:srgbClr val="FFFF00"/>
                </a:solidFill>
              </a:rPr>
              <a:t>Titus 1:13-16</a:t>
            </a:r>
          </a:p>
        </p:txBody>
      </p:sp>
      <p:sp>
        <p:nvSpPr>
          <p:cNvPr id="5" name="TextBox 4">
            <a:extLst>
              <a:ext uri="{FF2B5EF4-FFF2-40B4-BE49-F238E27FC236}">
                <a16:creationId xmlns:a16="http://schemas.microsoft.com/office/drawing/2014/main" id="{29B88E33-22BF-4F2C-957E-3785F36FACB4}"/>
              </a:ext>
            </a:extLst>
          </p:cNvPr>
          <p:cNvSpPr txBox="1"/>
          <p:nvPr/>
        </p:nvSpPr>
        <p:spPr>
          <a:xfrm>
            <a:off x="715108" y="953900"/>
            <a:ext cx="10621108" cy="5016758"/>
          </a:xfrm>
          <a:prstGeom prst="rect">
            <a:avLst/>
          </a:prstGeom>
          <a:noFill/>
        </p:spPr>
        <p:txBody>
          <a:bodyPr wrap="square" rtlCol="0">
            <a:spAutoFit/>
          </a:bodyPr>
          <a:lstStyle/>
          <a:p>
            <a:r>
              <a:rPr lang="en-US" sz="3200" dirty="0"/>
              <a:t>This testimony is true. For this reason reprove them severely so that they may be sound in the faith, not paying attention to Jewish myths and commandments of men who turn away from the truth. To the pure, all things are pure; but to those who are defiled and unbelieving, nothing is pure, but both their mind and their conscience are defiled. They profess to know God, but by their deeds they deny Him, being detestable and disobedient and worthless for any good deed.</a:t>
            </a:r>
          </a:p>
        </p:txBody>
      </p:sp>
    </p:spTree>
    <p:extLst>
      <p:ext uri="{BB962C8B-B14F-4D97-AF65-F5344CB8AC3E}">
        <p14:creationId xmlns:p14="http://schemas.microsoft.com/office/powerpoint/2010/main" val="2747137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230734-1E14-45ED-969D-5AF4F84B319D}"/>
              </a:ext>
            </a:extLst>
          </p:cNvPr>
          <p:cNvPicPr>
            <a:picLocks noChangeAspect="1"/>
          </p:cNvPicPr>
          <p:nvPr/>
        </p:nvPicPr>
        <p:blipFill>
          <a:blip r:embed="rId2">
            <a:alphaModFix amt="70000"/>
          </a:blip>
          <a:stretch>
            <a:fillRect/>
          </a:stretch>
        </p:blipFill>
        <p:spPr>
          <a:xfrm>
            <a:off x="0" y="0"/>
            <a:ext cx="12192000" cy="6857999"/>
          </a:xfrm>
          <a:prstGeom prst="rect">
            <a:avLst/>
          </a:prstGeom>
        </p:spPr>
      </p:pic>
      <p:sp>
        <p:nvSpPr>
          <p:cNvPr id="3" name="Text Box 3">
            <a:extLst>
              <a:ext uri="{FF2B5EF4-FFF2-40B4-BE49-F238E27FC236}">
                <a16:creationId xmlns:a16="http://schemas.microsoft.com/office/drawing/2014/main" id="{9BC0E1E5-1FCE-40CC-B2A9-465ECA8DB980}"/>
              </a:ext>
            </a:extLst>
          </p:cNvPr>
          <p:cNvSpPr txBox="1">
            <a:spLocks noChangeArrowheads="1"/>
          </p:cNvSpPr>
          <p:nvPr/>
        </p:nvSpPr>
        <p:spPr bwMode="auto">
          <a:xfrm>
            <a:off x="29308" y="0"/>
            <a:ext cx="12162692" cy="665888"/>
          </a:xfrm>
          <a:prstGeom prst="rect">
            <a:avLst/>
          </a:prstGeom>
          <a:solidFill>
            <a:schemeClr val="accent1">
              <a:lumMod val="50000"/>
            </a:schemeClr>
          </a:solidFill>
          <a:ln>
            <a:noFill/>
          </a:ln>
          <a:effec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1" fontAlgn="base" hangingPunct="1">
              <a:lnSpc>
                <a:spcPct val="130000"/>
              </a:lnSpc>
              <a:spcBef>
                <a:spcPct val="0"/>
              </a:spcBef>
              <a:spcAft>
                <a:spcPct val="0"/>
              </a:spcAft>
              <a:defRPr/>
            </a:pPr>
            <a:r>
              <a:rPr lang="en-US" altLang="en-US" sz="3200" b="1" kern="0" dirty="0">
                <a:solidFill>
                  <a:srgbClr val="FFFF00"/>
                </a:solidFill>
              </a:rPr>
              <a:t>Titus 1:13-16</a:t>
            </a:r>
          </a:p>
        </p:txBody>
      </p:sp>
      <p:sp>
        <p:nvSpPr>
          <p:cNvPr id="5" name="TextBox 4">
            <a:extLst>
              <a:ext uri="{FF2B5EF4-FFF2-40B4-BE49-F238E27FC236}">
                <a16:creationId xmlns:a16="http://schemas.microsoft.com/office/drawing/2014/main" id="{29B88E33-22BF-4F2C-957E-3785F36FACB4}"/>
              </a:ext>
            </a:extLst>
          </p:cNvPr>
          <p:cNvSpPr txBox="1"/>
          <p:nvPr/>
        </p:nvSpPr>
        <p:spPr>
          <a:xfrm>
            <a:off x="715108" y="953900"/>
            <a:ext cx="10621108" cy="5016758"/>
          </a:xfrm>
          <a:prstGeom prst="rect">
            <a:avLst/>
          </a:prstGeom>
          <a:noFill/>
        </p:spPr>
        <p:txBody>
          <a:bodyPr wrap="square" rtlCol="0">
            <a:spAutoFit/>
          </a:bodyPr>
          <a:lstStyle/>
          <a:p>
            <a:r>
              <a:rPr lang="en-US" sz="3200" dirty="0"/>
              <a:t>This testimony is true. For this reason </a:t>
            </a:r>
            <a:r>
              <a:rPr lang="en-US" sz="3200" b="1" dirty="0">
                <a:solidFill>
                  <a:srgbClr val="FFFF00"/>
                </a:solidFill>
              </a:rPr>
              <a:t>reprove them severely so that they may be sound in the faith</a:t>
            </a:r>
            <a:r>
              <a:rPr lang="en-US" sz="3200" dirty="0"/>
              <a:t>, not paying attention to Jewish myths and commandments of men who turn away from the truth. To the pure, all things are pure; but to those who are defiled and unbelieving, nothing is pure, but both their mind and their conscience are defiled. They profess to know God, but by their deeds they deny Him, being detestable and disobedient and worthless for any good deed.</a:t>
            </a:r>
          </a:p>
        </p:txBody>
      </p:sp>
    </p:spTree>
    <p:extLst>
      <p:ext uri="{BB962C8B-B14F-4D97-AF65-F5344CB8AC3E}">
        <p14:creationId xmlns:p14="http://schemas.microsoft.com/office/powerpoint/2010/main" val="2804109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230734-1E14-45ED-969D-5AF4F84B319D}"/>
              </a:ext>
            </a:extLst>
          </p:cNvPr>
          <p:cNvPicPr>
            <a:picLocks noChangeAspect="1"/>
          </p:cNvPicPr>
          <p:nvPr/>
        </p:nvPicPr>
        <p:blipFill>
          <a:blip r:embed="rId2">
            <a:alphaModFix amt="70000"/>
          </a:blip>
          <a:stretch>
            <a:fillRect/>
          </a:stretch>
        </p:blipFill>
        <p:spPr>
          <a:xfrm>
            <a:off x="0" y="0"/>
            <a:ext cx="12192000" cy="6857999"/>
          </a:xfrm>
          <a:prstGeom prst="rect">
            <a:avLst/>
          </a:prstGeom>
        </p:spPr>
      </p:pic>
      <p:sp>
        <p:nvSpPr>
          <p:cNvPr id="3" name="Text Box 3">
            <a:extLst>
              <a:ext uri="{FF2B5EF4-FFF2-40B4-BE49-F238E27FC236}">
                <a16:creationId xmlns:a16="http://schemas.microsoft.com/office/drawing/2014/main" id="{9BC0E1E5-1FCE-40CC-B2A9-465ECA8DB980}"/>
              </a:ext>
            </a:extLst>
          </p:cNvPr>
          <p:cNvSpPr txBox="1">
            <a:spLocks noChangeArrowheads="1"/>
          </p:cNvSpPr>
          <p:nvPr/>
        </p:nvSpPr>
        <p:spPr bwMode="auto">
          <a:xfrm>
            <a:off x="29308" y="0"/>
            <a:ext cx="12162692" cy="665888"/>
          </a:xfrm>
          <a:prstGeom prst="rect">
            <a:avLst/>
          </a:prstGeom>
          <a:solidFill>
            <a:schemeClr val="accent1">
              <a:lumMod val="50000"/>
            </a:schemeClr>
          </a:solidFill>
          <a:ln>
            <a:noFill/>
          </a:ln>
          <a:effec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1" fontAlgn="base" hangingPunct="1">
              <a:lnSpc>
                <a:spcPct val="130000"/>
              </a:lnSpc>
              <a:spcBef>
                <a:spcPct val="0"/>
              </a:spcBef>
              <a:spcAft>
                <a:spcPct val="0"/>
              </a:spcAft>
              <a:defRPr/>
            </a:pPr>
            <a:r>
              <a:rPr lang="en-US" altLang="en-US" sz="3200" b="1" kern="0" dirty="0">
                <a:solidFill>
                  <a:srgbClr val="FFFF00"/>
                </a:solidFill>
              </a:rPr>
              <a:t>Titus 1:13-16</a:t>
            </a:r>
          </a:p>
        </p:txBody>
      </p:sp>
      <p:sp>
        <p:nvSpPr>
          <p:cNvPr id="5" name="TextBox 4">
            <a:extLst>
              <a:ext uri="{FF2B5EF4-FFF2-40B4-BE49-F238E27FC236}">
                <a16:creationId xmlns:a16="http://schemas.microsoft.com/office/drawing/2014/main" id="{29B88E33-22BF-4F2C-957E-3785F36FACB4}"/>
              </a:ext>
            </a:extLst>
          </p:cNvPr>
          <p:cNvSpPr txBox="1"/>
          <p:nvPr/>
        </p:nvSpPr>
        <p:spPr>
          <a:xfrm>
            <a:off x="715108" y="953900"/>
            <a:ext cx="10621108" cy="5016758"/>
          </a:xfrm>
          <a:prstGeom prst="rect">
            <a:avLst/>
          </a:prstGeom>
          <a:noFill/>
        </p:spPr>
        <p:txBody>
          <a:bodyPr wrap="square" rtlCol="0">
            <a:spAutoFit/>
          </a:bodyPr>
          <a:lstStyle/>
          <a:p>
            <a:r>
              <a:rPr lang="en-US" sz="3200" dirty="0"/>
              <a:t>This testimony is true. For this reason reprove them severely so that they may be sound in the faith, not paying attention to Jewish myths and commandments of men who turn away from the truth. To the pure, all things are pure; but to those who are </a:t>
            </a:r>
            <a:r>
              <a:rPr lang="en-US" sz="3200" b="1" dirty="0">
                <a:solidFill>
                  <a:srgbClr val="FFFF00"/>
                </a:solidFill>
              </a:rPr>
              <a:t>defiled and unbelieving</a:t>
            </a:r>
            <a:r>
              <a:rPr lang="en-US" sz="3200" dirty="0"/>
              <a:t>, nothing is pure, but both their mind and their conscience are defiled. They profess to know God, but by their deeds they deny Him, being detestable and </a:t>
            </a:r>
            <a:r>
              <a:rPr lang="en-US" sz="3200" b="1" dirty="0">
                <a:solidFill>
                  <a:srgbClr val="FFFF00"/>
                </a:solidFill>
              </a:rPr>
              <a:t>disobedient</a:t>
            </a:r>
            <a:r>
              <a:rPr lang="en-US" sz="3200" dirty="0"/>
              <a:t> and worthless for any good deed.</a:t>
            </a:r>
          </a:p>
        </p:txBody>
      </p:sp>
    </p:spTree>
    <p:extLst>
      <p:ext uri="{BB962C8B-B14F-4D97-AF65-F5344CB8AC3E}">
        <p14:creationId xmlns:p14="http://schemas.microsoft.com/office/powerpoint/2010/main" val="1573844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230734-1E14-45ED-969D-5AF4F84B319D}"/>
              </a:ext>
            </a:extLst>
          </p:cNvPr>
          <p:cNvPicPr>
            <a:picLocks noChangeAspect="1"/>
          </p:cNvPicPr>
          <p:nvPr/>
        </p:nvPicPr>
        <p:blipFill>
          <a:blip r:embed="rId2">
            <a:alphaModFix amt="70000"/>
          </a:blip>
          <a:stretch>
            <a:fillRect/>
          </a:stretch>
        </p:blipFill>
        <p:spPr>
          <a:xfrm>
            <a:off x="0" y="0"/>
            <a:ext cx="12192000" cy="6858000"/>
          </a:xfrm>
          <a:prstGeom prst="rect">
            <a:avLst/>
          </a:prstGeom>
        </p:spPr>
      </p:pic>
      <p:sp>
        <p:nvSpPr>
          <p:cNvPr id="3" name="Text Box 3">
            <a:extLst>
              <a:ext uri="{FF2B5EF4-FFF2-40B4-BE49-F238E27FC236}">
                <a16:creationId xmlns:a16="http://schemas.microsoft.com/office/drawing/2014/main" id="{9BC0E1E5-1FCE-40CC-B2A9-465ECA8DB980}"/>
              </a:ext>
            </a:extLst>
          </p:cNvPr>
          <p:cNvSpPr txBox="1">
            <a:spLocks noChangeArrowheads="1"/>
          </p:cNvSpPr>
          <p:nvPr/>
        </p:nvSpPr>
        <p:spPr bwMode="auto">
          <a:xfrm>
            <a:off x="0" y="0"/>
            <a:ext cx="12192000" cy="665888"/>
          </a:xfrm>
          <a:prstGeom prst="rect">
            <a:avLst/>
          </a:prstGeom>
          <a:solidFill>
            <a:schemeClr val="accent1">
              <a:lumMod val="50000"/>
            </a:schemeClr>
          </a:solidFill>
          <a:ln>
            <a:noFill/>
          </a:ln>
          <a:effec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1" fontAlgn="base" hangingPunct="1">
              <a:lnSpc>
                <a:spcPct val="130000"/>
              </a:lnSpc>
              <a:spcBef>
                <a:spcPct val="0"/>
              </a:spcBef>
              <a:spcAft>
                <a:spcPct val="0"/>
              </a:spcAft>
              <a:defRPr/>
            </a:pPr>
            <a:r>
              <a:rPr lang="en-US" altLang="en-US" sz="3200" b="1" kern="0" dirty="0">
                <a:solidFill>
                  <a:srgbClr val="FFFF00"/>
                </a:solidFill>
              </a:rPr>
              <a:t>1 John 1:6-10</a:t>
            </a:r>
          </a:p>
        </p:txBody>
      </p:sp>
      <p:sp>
        <p:nvSpPr>
          <p:cNvPr id="6" name="TextBox 5">
            <a:extLst>
              <a:ext uri="{FF2B5EF4-FFF2-40B4-BE49-F238E27FC236}">
                <a16:creationId xmlns:a16="http://schemas.microsoft.com/office/drawing/2014/main" id="{D8F6D5CF-167D-D477-B924-6AA8A12F1EEA}"/>
              </a:ext>
            </a:extLst>
          </p:cNvPr>
          <p:cNvSpPr txBox="1"/>
          <p:nvPr/>
        </p:nvSpPr>
        <p:spPr>
          <a:xfrm>
            <a:off x="622852" y="954157"/>
            <a:ext cx="11118574" cy="3970318"/>
          </a:xfrm>
          <a:prstGeom prst="rect">
            <a:avLst/>
          </a:prstGeom>
          <a:noFill/>
        </p:spPr>
        <p:txBody>
          <a:bodyPr wrap="square">
            <a:spAutoFit/>
          </a:bodyPr>
          <a:lstStyle/>
          <a:p>
            <a:r>
              <a:rPr lang="en-US" sz="2800" dirty="0"/>
              <a:t>If </a:t>
            </a:r>
            <a:r>
              <a:rPr lang="en-US" sz="2800" b="1" dirty="0">
                <a:solidFill>
                  <a:srgbClr val="FFFF00"/>
                </a:solidFill>
              </a:rPr>
              <a:t>we</a:t>
            </a:r>
            <a:r>
              <a:rPr lang="en-US" sz="2800" dirty="0"/>
              <a:t> say that </a:t>
            </a:r>
            <a:r>
              <a:rPr lang="en-US" sz="2800" b="1" dirty="0">
                <a:solidFill>
                  <a:srgbClr val="FFFF00"/>
                </a:solidFill>
              </a:rPr>
              <a:t>we</a:t>
            </a:r>
            <a:r>
              <a:rPr lang="en-US" sz="2800" dirty="0"/>
              <a:t> have fellowship with Him and yet walk in the darkness, </a:t>
            </a:r>
            <a:r>
              <a:rPr lang="en-US" sz="2800" b="1" dirty="0">
                <a:solidFill>
                  <a:srgbClr val="FFFF00"/>
                </a:solidFill>
              </a:rPr>
              <a:t>we</a:t>
            </a:r>
            <a:r>
              <a:rPr lang="en-US" sz="2800" dirty="0"/>
              <a:t> lie and do not practice the truth; but if </a:t>
            </a:r>
            <a:r>
              <a:rPr lang="en-US" sz="2800" b="1" dirty="0">
                <a:solidFill>
                  <a:srgbClr val="FFFF00"/>
                </a:solidFill>
              </a:rPr>
              <a:t>we</a:t>
            </a:r>
            <a:r>
              <a:rPr lang="en-US" sz="2800" dirty="0"/>
              <a:t> walk in the Light as He Himself is in the Light, </a:t>
            </a:r>
            <a:r>
              <a:rPr lang="en-US" sz="2800" b="1" dirty="0">
                <a:solidFill>
                  <a:srgbClr val="FFFF00"/>
                </a:solidFill>
              </a:rPr>
              <a:t>we</a:t>
            </a:r>
            <a:r>
              <a:rPr lang="en-US" sz="2800" dirty="0"/>
              <a:t> have fellowship with one another, and the blood of Jesus His Son cleanses us from all sin. If </a:t>
            </a:r>
            <a:r>
              <a:rPr lang="en-US" sz="2800" b="1" dirty="0">
                <a:solidFill>
                  <a:srgbClr val="FFFF00"/>
                </a:solidFill>
              </a:rPr>
              <a:t>we</a:t>
            </a:r>
            <a:r>
              <a:rPr lang="en-US" sz="2800" dirty="0"/>
              <a:t> say that </a:t>
            </a:r>
            <a:r>
              <a:rPr lang="en-US" sz="2800" b="1" dirty="0">
                <a:solidFill>
                  <a:srgbClr val="FFFF00"/>
                </a:solidFill>
              </a:rPr>
              <a:t>we</a:t>
            </a:r>
            <a:r>
              <a:rPr lang="en-US" sz="2800" dirty="0"/>
              <a:t> have no sin, </a:t>
            </a:r>
            <a:r>
              <a:rPr lang="en-US" sz="2800" b="1" dirty="0">
                <a:solidFill>
                  <a:srgbClr val="FFFF00"/>
                </a:solidFill>
              </a:rPr>
              <a:t>we</a:t>
            </a:r>
            <a:r>
              <a:rPr lang="en-US" sz="2800" dirty="0"/>
              <a:t> are deceiving ourselves and the truth is not in </a:t>
            </a:r>
            <a:r>
              <a:rPr lang="en-US" sz="2800" b="1" dirty="0">
                <a:solidFill>
                  <a:srgbClr val="FFFF00"/>
                </a:solidFill>
              </a:rPr>
              <a:t>us</a:t>
            </a:r>
            <a:r>
              <a:rPr lang="en-US" sz="2800" dirty="0"/>
              <a:t>. If </a:t>
            </a:r>
            <a:r>
              <a:rPr lang="en-US" sz="2800" b="1" dirty="0">
                <a:solidFill>
                  <a:srgbClr val="FFFF00"/>
                </a:solidFill>
              </a:rPr>
              <a:t>we</a:t>
            </a:r>
            <a:r>
              <a:rPr lang="en-US" sz="2800" dirty="0"/>
              <a:t> confess our sins, He is faithful and righteous to forgive </a:t>
            </a:r>
            <a:r>
              <a:rPr lang="en-US" sz="2800" b="1" dirty="0">
                <a:solidFill>
                  <a:srgbClr val="FFFF00"/>
                </a:solidFill>
              </a:rPr>
              <a:t>us</a:t>
            </a:r>
            <a:r>
              <a:rPr lang="en-US" sz="2800" dirty="0"/>
              <a:t> our sins and to cleanse </a:t>
            </a:r>
            <a:r>
              <a:rPr lang="en-US" sz="2800" b="1" dirty="0">
                <a:solidFill>
                  <a:srgbClr val="FFFF00"/>
                </a:solidFill>
              </a:rPr>
              <a:t>us</a:t>
            </a:r>
            <a:r>
              <a:rPr lang="en-US" sz="2800" dirty="0"/>
              <a:t> from all unrighteousness. If </a:t>
            </a:r>
            <a:r>
              <a:rPr lang="en-US" sz="2800" b="1" dirty="0">
                <a:solidFill>
                  <a:srgbClr val="FFFF00"/>
                </a:solidFill>
              </a:rPr>
              <a:t>we</a:t>
            </a:r>
            <a:r>
              <a:rPr lang="en-US" sz="2800" dirty="0"/>
              <a:t> say that </a:t>
            </a:r>
            <a:r>
              <a:rPr lang="en-US" sz="2800" b="1" dirty="0">
                <a:solidFill>
                  <a:srgbClr val="FFFF00"/>
                </a:solidFill>
              </a:rPr>
              <a:t>we</a:t>
            </a:r>
            <a:r>
              <a:rPr lang="en-US" sz="2800" dirty="0"/>
              <a:t> have not sinned, </a:t>
            </a:r>
            <a:r>
              <a:rPr lang="en-US" sz="2800" b="1" dirty="0">
                <a:solidFill>
                  <a:srgbClr val="FFFF00"/>
                </a:solidFill>
              </a:rPr>
              <a:t>we</a:t>
            </a:r>
            <a:r>
              <a:rPr lang="en-US" sz="2800" dirty="0"/>
              <a:t> make Him a liar and His word is not in </a:t>
            </a:r>
            <a:r>
              <a:rPr lang="en-US" sz="2800" b="1" dirty="0">
                <a:solidFill>
                  <a:srgbClr val="FFFF00"/>
                </a:solidFill>
              </a:rPr>
              <a:t>us</a:t>
            </a:r>
            <a:r>
              <a:rPr lang="en-US" sz="2800" dirty="0"/>
              <a:t>.</a:t>
            </a:r>
          </a:p>
        </p:txBody>
      </p:sp>
    </p:spTree>
    <p:extLst>
      <p:ext uri="{BB962C8B-B14F-4D97-AF65-F5344CB8AC3E}">
        <p14:creationId xmlns:p14="http://schemas.microsoft.com/office/powerpoint/2010/main" val="968128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66597-23C1-43AD-BFA4-15B2B2FE783A}"/>
              </a:ext>
            </a:extLst>
          </p:cNvPr>
          <p:cNvSpPr>
            <a:spLocks noGrp="1"/>
          </p:cNvSpPr>
          <p:nvPr>
            <p:ph type="title"/>
          </p:nvPr>
        </p:nvSpPr>
        <p:spPr>
          <a:xfrm>
            <a:off x="1806864" y="63500"/>
            <a:ext cx="9407237" cy="1312480"/>
          </a:xfrm>
        </p:spPr>
        <p:txBody>
          <a:bodyPr>
            <a:noAutofit/>
          </a:bodyPr>
          <a:lstStyle/>
          <a:p>
            <a:r>
              <a:rPr lang="en-US" u="sng" dirty="0">
                <a:solidFill>
                  <a:schemeClr val="tx1"/>
                </a:solidFill>
              </a:rPr>
              <a:t>b. Addressing Doctrinal Issues (Titus 2:1-3:11)</a:t>
            </a:r>
          </a:p>
        </p:txBody>
      </p:sp>
      <p:sp>
        <p:nvSpPr>
          <p:cNvPr id="4" name="TextBox 3">
            <a:extLst>
              <a:ext uri="{FF2B5EF4-FFF2-40B4-BE49-F238E27FC236}">
                <a16:creationId xmlns:a16="http://schemas.microsoft.com/office/drawing/2014/main" id="{5924BCBD-0576-4241-BB06-779BFB748575}"/>
              </a:ext>
            </a:extLst>
          </p:cNvPr>
          <p:cNvSpPr txBox="1"/>
          <p:nvPr/>
        </p:nvSpPr>
        <p:spPr>
          <a:xfrm>
            <a:off x="2425778" y="1284699"/>
            <a:ext cx="8101958" cy="4808368"/>
          </a:xfrm>
          <a:prstGeom prst="rect">
            <a:avLst/>
          </a:prstGeom>
          <a:noFill/>
        </p:spPr>
        <p:txBody>
          <a:bodyPr wrap="square" rtlCol="0">
            <a:spAutoFit/>
          </a:bodyPr>
          <a:lstStyle/>
          <a:p>
            <a:pPr marL="742950" indent="-742950">
              <a:lnSpc>
                <a:spcPct val="107000"/>
              </a:lnSpc>
              <a:buFontTx/>
              <a:buAutoNum type="arabicParenR" startAt="3"/>
              <a:defRPr/>
            </a:pPr>
            <a:r>
              <a:rPr lang="en-US" sz="3600" b="1" dirty="0">
                <a:latin typeface="Calibri" panose="020F0502020204030204" pitchFamily="34" charset="0"/>
                <a:ea typeface="Calibri" panose="020F0502020204030204" pitchFamily="34" charset="0"/>
                <a:cs typeface="Times New Roman" panose="02020603050405020304" pitchFamily="18" charset="0"/>
              </a:rPr>
              <a:t>Our Responsibilities? </a:t>
            </a:r>
            <a:r>
              <a:rPr lang="en-US" sz="3600" dirty="0">
                <a:latin typeface="Calibri" panose="020F0502020204030204" pitchFamily="34" charset="0"/>
                <a:ea typeface="Calibri" panose="020F0502020204030204" pitchFamily="34" charset="0"/>
                <a:cs typeface="Times New Roman" panose="02020603050405020304" pitchFamily="18" charset="0"/>
              </a:rPr>
              <a:t>(3:1-8)</a:t>
            </a:r>
          </a:p>
          <a:p>
            <a:pPr marL="914400" lvl="1" indent="-457200">
              <a:lnSpc>
                <a:spcPct val="107000"/>
              </a:lnSpc>
              <a:buFont typeface="+mj-lt"/>
              <a:buAutoNum type="alphaLcParenR"/>
              <a:defRPr/>
            </a:pPr>
            <a:r>
              <a:rPr lang="en-US" sz="3600" dirty="0">
                <a:latin typeface="Calibri" panose="020F0502020204030204" pitchFamily="34" charset="0"/>
                <a:ea typeface="Calibri" panose="020F0502020204030204" pitchFamily="34" charset="0"/>
                <a:cs typeface="Times New Roman" panose="02020603050405020304" pitchFamily="18" charset="0"/>
              </a:rPr>
              <a:t>To civil authorities – 3.1</a:t>
            </a:r>
          </a:p>
          <a:p>
            <a:pPr marL="914400" lvl="1" indent="-457200">
              <a:lnSpc>
                <a:spcPct val="107000"/>
              </a:lnSpc>
              <a:buFont typeface="+mj-lt"/>
              <a:buAutoNum type="alphaLcParenR"/>
              <a:defRPr/>
            </a:pPr>
            <a:r>
              <a:rPr lang="en-US" sz="3600" dirty="0">
                <a:latin typeface="Calibri" panose="020F0502020204030204" pitchFamily="34" charset="0"/>
                <a:ea typeface="Calibri" panose="020F0502020204030204" pitchFamily="34" charset="0"/>
                <a:cs typeface="Times New Roman" panose="02020603050405020304" pitchFamily="18" charset="0"/>
              </a:rPr>
              <a:t>To the world in general – 3.2</a:t>
            </a:r>
          </a:p>
          <a:p>
            <a:pPr marL="914400" lvl="1" indent="-457200">
              <a:lnSpc>
                <a:spcPct val="107000"/>
              </a:lnSpc>
              <a:buFont typeface="+mj-lt"/>
              <a:buAutoNum type="alphaLcParenR"/>
              <a:defRPr/>
            </a:pPr>
            <a:r>
              <a:rPr lang="en-US" sz="3600" dirty="0">
                <a:solidFill>
                  <a:srgbClr val="FFFF00"/>
                </a:solidFill>
                <a:latin typeface="Calibri" panose="020F0502020204030204" pitchFamily="34" charset="0"/>
                <a:ea typeface="Calibri" panose="020F0502020204030204" pitchFamily="34" charset="0"/>
                <a:cs typeface="Times New Roman" panose="02020603050405020304" pitchFamily="18" charset="0"/>
              </a:rPr>
              <a:t>Reasons for our behavior – 3.3-8</a:t>
            </a:r>
          </a:p>
          <a:p>
            <a:pPr marL="914400" lvl="1" indent="-457200">
              <a:lnSpc>
                <a:spcPct val="107000"/>
              </a:lnSpc>
              <a:buFont typeface="+mj-lt"/>
              <a:buAutoNum type="alphaLcParenR"/>
              <a:defRPr/>
            </a:pPr>
            <a:r>
              <a:rPr lang="en-US" sz="3600" dirty="0">
                <a:solidFill>
                  <a:prstClr val="white"/>
                </a:solidFill>
                <a:latin typeface="Calibri" panose="020F0502020204030204" pitchFamily="34" charset="0"/>
                <a:ea typeface="Calibri" panose="020F0502020204030204" pitchFamily="34" charset="0"/>
                <a:cs typeface="Times New Roman" panose="02020603050405020304" pitchFamily="18" charset="0"/>
              </a:rPr>
              <a:t>Handling false teachers – 3.9-11</a:t>
            </a:r>
          </a:p>
          <a:p>
            <a:pPr marL="742950" indent="-742950">
              <a:lnSpc>
                <a:spcPct val="107000"/>
              </a:lnSpc>
              <a:buFontTx/>
              <a:buAutoNum type="arabicParenR" startAt="3"/>
              <a:defRPr/>
            </a:pPr>
            <a:r>
              <a:rPr lang="en-US" sz="3600" dirty="0">
                <a:solidFill>
                  <a:prstClr val="white"/>
                </a:solidFill>
                <a:latin typeface="Calibri" panose="020F0502020204030204" pitchFamily="34" charset="0"/>
                <a:ea typeface="Calibri" panose="020F0502020204030204" pitchFamily="34" charset="0"/>
                <a:cs typeface="Times New Roman" panose="02020603050405020304" pitchFamily="18" charset="0"/>
              </a:rPr>
              <a:t>Conclusion/Benediction – 3:12-15</a:t>
            </a:r>
          </a:p>
          <a:p>
            <a:pPr marL="1371600" lvl="2" indent="-457200">
              <a:lnSpc>
                <a:spcPct val="107000"/>
              </a:lnSpc>
              <a:buFont typeface="+mj-lt"/>
              <a:buAutoNum type="alphaLcParenR"/>
              <a:defRPr/>
            </a:pPr>
            <a:endParaRPr lang="en-US" sz="36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marL="914400" lvl="1" indent="-457200">
              <a:lnSpc>
                <a:spcPct val="107000"/>
              </a:lnSpc>
              <a:buFont typeface="+mj-lt"/>
              <a:buAutoNum type="alphaLcParenR"/>
              <a:defRPr/>
            </a:pPr>
            <a:endParaRPr lang="en-US" sz="36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B01CE59-32D8-44A7-A5F4-E587E7D16E3A}"/>
              </a:ext>
            </a:extLst>
          </p:cNvPr>
          <p:cNvSpPr txBox="1"/>
          <p:nvPr/>
        </p:nvSpPr>
        <p:spPr>
          <a:xfrm>
            <a:off x="1996606" y="6378082"/>
            <a:ext cx="8671395" cy="307777"/>
          </a:xfrm>
          <a:prstGeom prst="rect">
            <a:avLst/>
          </a:prstGeom>
          <a:noFill/>
        </p:spPr>
        <p:txBody>
          <a:bodyPr wrap="square" rtlCol="0">
            <a:spAutoFit/>
          </a:bodyPr>
          <a:lstStyle/>
          <a:p>
            <a:pPr>
              <a:defRPr/>
            </a:pPr>
            <a:r>
              <a:rPr lang="en-US" sz="1400" dirty="0">
                <a:solidFill>
                  <a:prstClr val="white"/>
                </a:solidFill>
                <a:latin typeface="Century Gothic" panose="020B0502020202020204"/>
              </a:rPr>
              <a:t>Outline adapted from </a:t>
            </a:r>
            <a:r>
              <a:rPr lang="en-US" sz="1400" i="1" dirty="0">
                <a:solidFill>
                  <a:prstClr val="white"/>
                </a:solidFill>
                <a:latin typeface="Century Gothic" panose="020B0502020202020204"/>
              </a:rPr>
              <a:t>Titus Argument</a:t>
            </a:r>
            <a:r>
              <a:rPr lang="en-US" sz="1400" dirty="0">
                <a:solidFill>
                  <a:prstClr val="white"/>
                </a:solidFill>
                <a:latin typeface="Century Gothic" panose="020B0502020202020204"/>
              </a:rPr>
              <a:t>, Article by Andy Woods, 2007.</a:t>
            </a:r>
          </a:p>
        </p:txBody>
      </p:sp>
    </p:spTree>
    <p:extLst>
      <p:ext uri="{BB962C8B-B14F-4D97-AF65-F5344CB8AC3E}">
        <p14:creationId xmlns:p14="http://schemas.microsoft.com/office/powerpoint/2010/main" val="622306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5" name="Text Box 3">
            <a:extLst>
              <a:ext uri="{FF2B5EF4-FFF2-40B4-BE49-F238E27FC236}">
                <a16:creationId xmlns:a16="http://schemas.microsoft.com/office/drawing/2014/main" id="{11CD7F07-CF55-68D8-9B57-9BAE7BD00B1A}"/>
              </a:ext>
            </a:extLst>
          </p:cNvPr>
          <p:cNvSpPr txBox="1">
            <a:spLocks noChangeArrowheads="1"/>
          </p:cNvSpPr>
          <p:nvPr/>
        </p:nvSpPr>
        <p:spPr bwMode="auto">
          <a:xfrm>
            <a:off x="861392" y="0"/>
            <a:ext cx="11330607" cy="809261"/>
          </a:xfrm>
          <a:prstGeom prst="rect">
            <a:avLst/>
          </a:prstGeom>
          <a:solidFill>
            <a:schemeClr val="accent1">
              <a:lumMod val="50000"/>
            </a:schemeClr>
          </a:solidFill>
          <a:ln>
            <a:noFill/>
          </a:ln>
          <a:effec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1" fontAlgn="base" hangingPunct="1">
              <a:lnSpc>
                <a:spcPct val="130000"/>
              </a:lnSpc>
              <a:spcBef>
                <a:spcPct val="0"/>
              </a:spcBef>
              <a:spcAft>
                <a:spcPct val="0"/>
              </a:spcAft>
              <a:defRPr/>
            </a:pPr>
            <a:r>
              <a:rPr lang="en-US" sz="4000" b="1" dirty="0">
                <a:solidFill>
                  <a:srgbClr val="FFFF00"/>
                </a:solidFill>
              </a:rPr>
              <a:t>On the Perseverance of the Saints</a:t>
            </a:r>
            <a:endParaRPr lang="en-US" altLang="en-US" sz="4000" b="1" kern="0" dirty="0">
              <a:solidFill>
                <a:srgbClr val="FFFF00"/>
              </a:solidFill>
            </a:endParaRPr>
          </a:p>
        </p:txBody>
      </p:sp>
      <p:sp>
        <p:nvSpPr>
          <p:cNvPr id="6" name="TextBox 5">
            <a:extLst>
              <a:ext uri="{FF2B5EF4-FFF2-40B4-BE49-F238E27FC236}">
                <a16:creationId xmlns:a16="http://schemas.microsoft.com/office/drawing/2014/main" id="{F8AC74A8-1B00-BB73-6F2C-19CAFB78B14A}"/>
              </a:ext>
            </a:extLst>
          </p:cNvPr>
          <p:cNvSpPr txBox="1"/>
          <p:nvPr/>
        </p:nvSpPr>
        <p:spPr>
          <a:xfrm>
            <a:off x="2822711" y="1309762"/>
            <a:ext cx="8825948" cy="4524315"/>
          </a:xfrm>
          <a:prstGeom prst="rect">
            <a:avLst/>
          </a:prstGeom>
          <a:noFill/>
        </p:spPr>
        <p:txBody>
          <a:bodyPr wrap="square">
            <a:spAutoFit/>
          </a:bodyPr>
          <a:lstStyle/>
          <a:p>
            <a:pPr>
              <a:defRPr/>
            </a:pPr>
            <a:r>
              <a:rPr lang="en-US" sz="3600" i="1" dirty="0">
                <a:latin typeface="Century Gothic" panose="020B0502020202020204"/>
              </a:rPr>
              <a:t>“The perseverance of the saints means that all those who are truly born again will be kept by God’s power and </a:t>
            </a:r>
            <a:r>
              <a:rPr lang="en-US" sz="3600" i="1" dirty="0">
                <a:solidFill>
                  <a:srgbClr val="FFFF00"/>
                </a:solidFill>
                <a:latin typeface="Century Gothic" panose="020B0502020202020204"/>
              </a:rPr>
              <a:t>will persevere as Christians until the end of their lives, and that only those who persevere until the end have been truly born again.”</a:t>
            </a:r>
            <a:r>
              <a:rPr lang="en-US" sz="3600" dirty="0">
                <a:solidFill>
                  <a:srgbClr val="FFFF00"/>
                </a:solidFill>
                <a:latin typeface="Century Gothic" panose="020B0502020202020204"/>
              </a:rPr>
              <a:t>.</a:t>
            </a:r>
          </a:p>
          <a:p>
            <a:pPr marL="285750" indent="-285750">
              <a:buFont typeface="Arial" panose="020B0604020202020204" pitchFamily="34" charset="0"/>
              <a:buChar char="•"/>
              <a:defRPr/>
            </a:pPr>
            <a:endParaRPr lang="en-US" sz="3600" dirty="0">
              <a:latin typeface="Century Gothic" panose="020B0502020202020204"/>
            </a:endParaRPr>
          </a:p>
        </p:txBody>
      </p:sp>
      <p:sp>
        <p:nvSpPr>
          <p:cNvPr id="7" name="TextBox 6">
            <a:extLst>
              <a:ext uri="{FF2B5EF4-FFF2-40B4-BE49-F238E27FC236}">
                <a16:creationId xmlns:a16="http://schemas.microsoft.com/office/drawing/2014/main" id="{646ADCB7-1ADF-244B-D4D2-B5DFFBB6E891}"/>
              </a:ext>
            </a:extLst>
          </p:cNvPr>
          <p:cNvSpPr txBox="1"/>
          <p:nvPr/>
        </p:nvSpPr>
        <p:spPr>
          <a:xfrm>
            <a:off x="318052" y="5959055"/>
            <a:ext cx="11330607" cy="830997"/>
          </a:xfrm>
          <a:prstGeom prst="rect">
            <a:avLst/>
          </a:prstGeom>
          <a:noFill/>
        </p:spPr>
        <p:txBody>
          <a:bodyPr wrap="square">
            <a:spAutoFit/>
          </a:bodyPr>
          <a:lstStyle/>
          <a:p>
            <a:pPr>
              <a:defRPr/>
            </a:pPr>
            <a:r>
              <a:rPr lang="en-US" sz="2400" dirty="0"/>
              <a:t>Wayne Grudem, </a:t>
            </a:r>
            <a:r>
              <a:rPr lang="en-US" sz="2400" i="1" dirty="0"/>
              <a:t>Systematic Theology: An Introduction to Biblical Doctrine</a:t>
            </a:r>
            <a:r>
              <a:rPr lang="en-US" sz="2400" dirty="0"/>
              <a:t> (Grand Rapids: Zondervan Publishing House, 1994), 788.</a:t>
            </a:r>
            <a:endParaRPr lang="en-US" sz="2400" dirty="0">
              <a:solidFill>
                <a:prstClr val="white"/>
              </a:solidFill>
              <a:latin typeface="Century Gothic" panose="020B0502020202020204"/>
            </a:endParaRPr>
          </a:p>
        </p:txBody>
      </p:sp>
      <p:pic>
        <p:nvPicPr>
          <p:cNvPr id="4" name="Picture 3">
            <a:extLst>
              <a:ext uri="{FF2B5EF4-FFF2-40B4-BE49-F238E27FC236}">
                <a16:creationId xmlns:a16="http://schemas.microsoft.com/office/drawing/2014/main" id="{1E879AC2-F4DD-2000-CBD2-BD44A0635DCB}"/>
              </a:ext>
            </a:extLst>
          </p:cNvPr>
          <p:cNvPicPr>
            <a:picLocks noChangeAspect="1"/>
          </p:cNvPicPr>
          <p:nvPr/>
        </p:nvPicPr>
        <p:blipFill>
          <a:blip r:embed="rId3"/>
          <a:stretch>
            <a:fillRect/>
          </a:stretch>
        </p:blipFill>
        <p:spPr>
          <a:xfrm>
            <a:off x="318052" y="1519735"/>
            <a:ext cx="2098323" cy="2756434"/>
          </a:xfrm>
          <a:prstGeom prst="rect">
            <a:avLst/>
          </a:prstGeom>
        </p:spPr>
      </p:pic>
    </p:spTree>
    <p:extLst>
      <p:ext uri="{BB962C8B-B14F-4D97-AF65-F5344CB8AC3E}">
        <p14:creationId xmlns:p14="http://schemas.microsoft.com/office/powerpoint/2010/main" val="1077967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66597-23C1-43AD-BFA4-15B2B2FE783A}"/>
              </a:ext>
            </a:extLst>
          </p:cNvPr>
          <p:cNvSpPr>
            <a:spLocks noGrp="1"/>
          </p:cNvSpPr>
          <p:nvPr>
            <p:ph type="title"/>
          </p:nvPr>
        </p:nvSpPr>
        <p:spPr>
          <a:xfrm>
            <a:off x="1806864" y="63500"/>
            <a:ext cx="9407237" cy="1312480"/>
          </a:xfrm>
        </p:spPr>
        <p:txBody>
          <a:bodyPr>
            <a:noAutofit/>
          </a:bodyPr>
          <a:lstStyle/>
          <a:p>
            <a:r>
              <a:rPr lang="en-US" u="sng" dirty="0">
                <a:solidFill>
                  <a:schemeClr val="tx1"/>
                </a:solidFill>
              </a:rPr>
              <a:t>b. Addressing Doctrinal Issues (Titus 2:1-3:11)</a:t>
            </a:r>
          </a:p>
        </p:txBody>
      </p:sp>
      <p:sp>
        <p:nvSpPr>
          <p:cNvPr id="4" name="TextBox 3">
            <a:extLst>
              <a:ext uri="{FF2B5EF4-FFF2-40B4-BE49-F238E27FC236}">
                <a16:creationId xmlns:a16="http://schemas.microsoft.com/office/drawing/2014/main" id="{5924BCBD-0576-4241-BB06-779BFB748575}"/>
              </a:ext>
            </a:extLst>
          </p:cNvPr>
          <p:cNvSpPr txBox="1"/>
          <p:nvPr/>
        </p:nvSpPr>
        <p:spPr>
          <a:xfrm>
            <a:off x="2425778" y="1284699"/>
            <a:ext cx="8101958" cy="4808368"/>
          </a:xfrm>
          <a:prstGeom prst="rect">
            <a:avLst/>
          </a:prstGeom>
          <a:noFill/>
        </p:spPr>
        <p:txBody>
          <a:bodyPr wrap="square" rtlCol="0">
            <a:spAutoFit/>
          </a:bodyPr>
          <a:lstStyle/>
          <a:p>
            <a:pPr marL="742950" indent="-742950">
              <a:lnSpc>
                <a:spcPct val="107000"/>
              </a:lnSpc>
              <a:buFontTx/>
              <a:buAutoNum type="arabicParenR" startAt="3"/>
              <a:defRPr/>
            </a:pPr>
            <a:r>
              <a:rPr lang="en-US" sz="3600" b="1" dirty="0">
                <a:latin typeface="Calibri" panose="020F0502020204030204" pitchFamily="34" charset="0"/>
                <a:ea typeface="Calibri" panose="020F0502020204030204" pitchFamily="34" charset="0"/>
                <a:cs typeface="Times New Roman" panose="02020603050405020304" pitchFamily="18" charset="0"/>
              </a:rPr>
              <a:t>Our Responsibilities? </a:t>
            </a:r>
            <a:r>
              <a:rPr lang="en-US" sz="3600" dirty="0">
                <a:latin typeface="Calibri" panose="020F0502020204030204" pitchFamily="34" charset="0"/>
                <a:ea typeface="Calibri" panose="020F0502020204030204" pitchFamily="34" charset="0"/>
                <a:cs typeface="Times New Roman" panose="02020603050405020304" pitchFamily="18" charset="0"/>
              </a:rPr>
              <a:t>(3:1-8)</a:t>
            </a:r>
          </a:p>
          <a:p>
            <a:pPr marL="914400" lvl="1" indent="-457200">
              <a:lnSpc>
                <a:spcPct val="107000"/>
              </a:lnSpc>
              <a:buFont typeface="+mj-lt"/>
              <a:buAutoNum type="alphaLcParenR"/>
              <a:defRPr/>
            </a:pPr>
            <a:r>
              <a:rPr lang="en-US" sz="3600" dirty="0">
                <a:latin typeface="Calibri" panose="020F0502020204030204" pitchFamily="34" charset="0"/>
                <a:ea typeface="Calibri" panose="020F0502020204030204" pitchFamily="34" charset="0"/>
                <a:cs typeface="Times New Roman" panose="02020603050405020304" pitchFamily="18" charset="0"/>
              </a:rPr>
              <a:t>To civil authorities – 3.1</a:t>
            </a:r>
          </a:p>
          <a:p>
            <a:pPr marL="914400" lvl="1" indent="-457200">
              <a:lnSpc>
                <a:spcPct val="107000"/>
              </a:lnSpc>
              <a:buFont typeface="+mj-lt"/>
              <a:buAutoNum type="alphaLcParenR"/>
              <a:defRPr/>
            </a:pPr>
            <a:r>
              <a:rPr lang="en-US" sz="3600" dirty="0">
                <a:latin typeface="Calibri" panose="020F0502020204030204" pitchFamily="34" charset="0"/>
                <a:ea typeface="Calibri" panose="020F0502020204030204" pitchFamily="34" charset="0"/>
                <a:cs typeface="Times New Roman" panose="02020603050405020304" pitchFamily="18" charset="0"/>
              </a:rPr>
              <a:t>To the world in general – 3.2</a:t>
            </a:r>
          </a:p>
          <a:p>
            <a:pPr marL="914400" lvl="1" indent="-457200">
              <a:lnSpc>
                <a:spcPct val="107000"/>
              </a:lnSpc>
              <a:buFont typeface="+mj-lt"/>
              <a:buAutoNum type="alphaLcParenR"/>
              <a:defRPr/>
            </a:pPr>
            <a:r>
              <a:rPr lang="en-US" sz="3600" dirty="0">
                <a:latin typeface="Calibri" panose="020F0502020204030204" pitchFamily="34" charset="0"/>
                <a:ea typeface="Calibri" panose="020F0502020204030204" pitchFamily="34" charset="0"/>
                <a:cs typeface="Times New Roman" panose="02020603050405020304" pitchFamily="18" charset="0"/>
              </a:rPr>
              <a:t>Reasons for our behavior – 3.3-8</a:t>
            </a:r>
          </a:p>
          <a:p>
            <a:pPr marL="914400" lvl="1" indent="-457200">
              <a:lnSpc>
                <a:spcPct val="107000"/>
              </a:lnSpc>
              <a:buFont typeface="+mj-lt"/>
              <a:buAutoNum type="alphaLcParenR"/>
              <a:defRPr/>
            </a:pPr>
            <a:r>
              <a:rPr lang="en-US" sz="3600" dirty="0">
                <a:solidFill>
                  <a:srgbClr val="FFFF00"/>
                </a:solidFill>
                <a:latin typeface="Calibri" panose="020F0502020204030204" pitchFamily="34" charset="0"/>
                <a:ea typeface="Calibri" panose="020F0502020204030204" pitchFamily="34" charset="0"/>
                <a:cs typeface="Times New Roman" panose="02020603050405020304" pitchFamily="18" charset="0"/>
              </a:rPr>
              <a:t>Handling false teachers – 3.9-11</a:t>
            </a:r>
          </a:p>
          <a:p>
            <a:pPr marL="742950" indent="-742950">
              <a:lnSpc>
                <a:spcPct val="107000"/>
              </a:lnSpc>
              <a:buFontTx/>
              <a:buAutoNum type="arabicParenR" startAt="3"/>
              <a:defRPr/>
            </a:pPr>
            <a:r>
              <a:rPr lang="en-US" sz="3600" dirty="0">
                <a:solidFill>
                  <a:prstClr val="white"/>
                </a:solidFill>
                <a:latin typeface="Calibri" panose="020F0502020204030204" pitchFamily="34" charset="0"/>
                <a:ea typeface="Calibri" panose="020F0502020204030204" pitchFamily="34" charset="0"/>
                <a:cs typeface="Times New Roman" panose="02020603050405020304" pitchFamily="18" charset="0"/>
              </a:rPr>
              <a:t>Conclusion/Benediction – 3:12-15</a:t>
            </a:r>
          </a:p>
          <a:p>
            <a:pPr marL="1371600" lvl="2" indent="-457200">
              <a:lnSpc>
                <a:spcPct val="107000"/>
              </a:lnSpc>
              <a:buFont typeface="+mj-lt"/>
              <a:buAutoNum type="alphaLcParenR"/>
              <a:defRPr/>
            </a:pPr>
            <a:endParaRPr lang="en-US" sz="36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marL="914400" lvl="1" indent="-457200">
              <a:lnSpc>
                <a:spcPct val="107000"/>
              </a:lnSpc>
              <a:buFont typeface="+mj-lt"/>
              <a:buAutoNum type="alphaLcParenR"/>
              <a:defRPr/>
            </a:pPr>
            <a:endParaRPr lang="en-US" sz="36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B01CE59-32D8-44A7-A5F4-E587E7D16E3A}"/>
              </a:ext>
            </a:extLst>
          </p:cNvPr>
          <p:cNvSpPr txBox="1"/>
          <p:nvPr/>
        </p:nvSpPr>
        <p:spPr>
          <a:xfrm>
            <a:off x="1996606" y="6378082"/>
            <a:ext cx="8671395" cy="307777"/>
          </a:xfrm>
          <a:prstGeom prst="rect">
            <a:avLst/>
          </a:prstGeom>
          <a:noFill/>
        </p:spPr>
        <p:txBody>
          <a:bodyPr wrap="square" rtlCol="0">
            <a:spAutoFit/>
          </a:bodyPr>
          <a:lstStyle/>
          <a:p>
            <a:pPr>
              <a:defRPr/>
            </a:pPr>
            <a:r>
              <a:rPr lang="en-US" sz="1400" dirty="0">
                <a:solidFill>
                  <a:prstClr val="white"/>
                </a:solidFill>
                <a:latin typeface="Century Gothic" panose="020B0502020202020204"/>
              </a:rPr>
              <a:t>Outline adapted from </a:t>
            </a:r>
            <a:r>
              <a:rPr lang="en-US" sz="1400" i="1" dirty="0">
                <a:solidFill>
                  <a:prstClr val="white"/>
                </a:solidFill>
                <a:latin typeface="Century Gothic" panose="020B0502020202020204"/>
              </a:rPr>
              <a:t>Titus Argument</a:t>
            </a:r>
            <a:r>
              <a:rPr lang="en-US" sz="1400" dirty="0">
                <a:solidFill>
                  <a:prstClr val="white"/>
                </a:solidFill>
                <a:latin typeface="Century Gothic" panose="020B0502020202020204"/>
              </a:rPr>
              <a:t>, Article by Andy Woods, 2007.</a:t>
            </a:r>
          </a:p>
        </p:txBody>
      </p:sp>
    </p:spTree>
    <p:extLst>
      <p:ext uri="{BB962C8B-B14F-4D97-AF65-F5344CB8AC3E}">
        <p14:creationId xmlns:p14="http://schemas.microsoft.com/office/powerpoint/2010/main" val="1354277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230734-1E14-45ED-969D-5AF4F84B319D}"/>
              </a:ext>
            </a:extLst>
          </p:cNvPr>
          <p:cNvPicPr>
            <a:picLocks noChangeAspect="1"/>
          </p:cNvPicPr>
          <p:nvPr/>
        </p:nvPicPr>
        <p:blipFill>
          <a:blip r:embed="rId2">
            <a:alphaModFix amt="70000"/>
          </a:blip>
          <a:stretch>
            <a:fillRect/>
          </a:stretch>
        </p:blipFill>
        <p:spPr>
          <a:xfrm>
            <a:off x="0" y="0"/>
            <a:ext cx="12192000" cy="6858000"/>
          </a:xfrm>
          <a:prstGeom prst="rect">
            <a:avLst/>
          </a:prstGeom>
        </p:spPr>
      </p:pic>
      <p:sp>
        <p:nvSpPr>
          <p:cNvPr id="3" name="Text Box 3">
            <a:extLst>
              <a:ext uri="{FF2B5EF4-FFF2-40B4-BE49-F238E27FC236}">
                <a16:creationId xmlns:a16="http://schemas.microsoft.com/office/drawing/2014/main" id="{9BC0E1E5-1FCE-40CC-B2A9-465ECA8DB980}"/>
              </a:ext>
            </a:extLst>
          </p:cNvPr>
          <p:cNvSpPr txBox="1">
            <a:spLocks noChangeArrowheads="1"/>
          </p:cNvSpPr>
          <p:nvPr/>
        </p:nvSpPr>
        <p:spPr bwMode="auto">
          <a:xfrm>
            <a:off x="0" y="0"/>
            <a:ext cx="12192000" cy="665888"/>
          </a:xfrm>
          <a:prstGeom prst="rect">
            <a:avLst/>
          </a:prstGeom>
          <a:solidFill>
            <a:schemeClr val="accent1">
              <a:lumMod val="50000"/>
            </a:schemeClr>
          </a:solidFill>
          <a:ln>
            <a:noFill/>
          </a:ln>
          <a:effec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1" fontAlgn="base" hangingPunct="1">
              <a:lnSpc>
                <a:spcPct val="130000"/>
              </a:lnSpc>
              <a:spcBef>
                <a:spcPct val="0"/>
              </a:spcBef>
              <a:spcAft>
                <a:spcPct val="0"/>
              </a:spcAft>
              <a:defRPr/>
            </a:pPr>
            <a:r>
              <a:rPr lang="en-US" altLang="en-US" sz="3200" b="1" kern="0" dirty="0">
                <a:solidFill>
                  <a:srgbClr val="FFFF00"/>
                </a:solidFill>
              </a:rPr>
              <a:t>False Teachers in the Crete Churches…</a:t>
            </a:r>
          </a:p>
        </p:txBody>
      </p:sp>
      <p:sp>
        <p:nvSpPr>
          <p:cNvPr id="6" name="TextBox 5">
            <a:extLst>
              <a:ext uri="{FF2B5EF4-FFF2-40B4-BE49-F238E27FC236}">
                <a16:creationId xmlns:a16="http://schemas.microsoft.com/office/drawing/2014/main" id="{D8F6D5CF-167D-D477-B924-6AA8A12F1EEA}"/>
              </a:ext>
            </a:extLst>
          </p:cNvPr>
          <p:cNvSpPr txBox="1"/>
          <p:nvPr/>
        </p:nvSpPr>
        <p:spPr>
          <a:xfrm>
            <a:off x="622852" y="954157"/>
            <a:ext cx="11118574" cy="5262979"/>
          </a:xfrm>
          <a:prstGeom prst="rect">
            <a:avLst/>
          </a:prstGeom>
          <a:noFill/>
        </p:spPr>
        <p:txBody>
          <a:bodyPr wrap="square">
            <a:spAutoFit/>
          </a:bodyPr>
          <a:lstStyle/>
          <a:p>
            <a:pPr marL="457200" indent="-457200">
              <a:buFont typeface="Arial" panose="020B0604020202020204" pitchFamily="34" charset="0"/>
              <a:buChar char="•"/>
            </a:pPr>
            <a:r>
              <a:rPr lang="en-US" sz="2800" b="1" dirty="0">
                <a:solidFill>
                  <a:srgbClr val="FFFF00"/>
                </a:solidFill>
              </a:rPr>
              <a:t>Titus 1:10-11</a:t>
            </a:r>
            <a:r>
              <a:rPr lang="en-US" sz="2800" dirty="0"/>
              <a:t>: For there are many rebellious men, </a:t>
            </a:r>
            <a:r>
              <a:rPr lang="en-US" sz="2800" dirty="0">
                <a:solidFill>
                  <a:srgbClr val="FFFF00"/>
                </a:solidFill>
              </a:rPr>
              <a:t>empty talkers and deceivers</a:t>
            </a:r>
            <a:r>
              <a:rPr lang="en-US" sz="2800" dirty="0"/>
              <a:t>, especially those of the circumcision, who must be silenced because they are </a:t>
            </a:r>
            <a:r>
              <a:rPr lang="en-US" sz="2800" dirty="0">
                <a:solidFill>
                  <a:srgbClr val="FFFF00"/>
                </a:solidFill>
              </a:rPr>
              <a:t>upsetting whole families</a:t>
            </a:r>
            <a:r>
              <a:rPr lang="en-US" sz="2800" dirty="0"/>
              <a:t>, </a:t>
            </a:r>
            <a:r>
              <a:rPr lang="en-US" sz="2800" dirty="0">
                <a:solidFill>
                  <a:srgbClr val="FFFF00"/>
                </a:solidFill>
              </a:rPr>
              <a:t>teaching things they should not teach</a:t>
            </a:r>
            <a:r>
              <a:rPr lang="en-US" sz="2800" dirty="0"/>
              <a:t> for the sake of sordid gain.</a:t>
            </a:r>
          </a:p>
          <a:p>
            <a:pPr marL="457200" indent="-457200">
              <a:buFont typeface="Arial" panose="020B0604020202020204" pitchFamily="34" charset="0"/>
              <a:buChar char="•"/>
            </a:pPr>
            <a:r>
              <a:rPr lang="en-US" sz="2800" b="1" dirty="0">
                <a:solidFill>
                  <a:srgbClr val="FFFF00"/>
                </a:solidFill>
              </a:rPr>
              <a:t>Titus 1:16: </a:t>
            </a:r>
            <a:r>
              <a:rPr lang="en-US" sz="2800" dirty="0"/>
              <a:t>They profess to know God, but </a:t>
            </a:r>
            <a:r>
              <a:rPr lang="en-US" sz="2800" dirty="0">
                <a:solidFill>
                  <a:srgbClr val="FFFF00"/>
                </a:solidFill>
              </a:rPr>
              <a:t>by their deeds they deny Him</a:t>
            </a:r>
            <a:r>
              <a:rPr lang="en-US" sz="2800" dirty="0"/>
              <a:t>, </a:t>
            </a:r>
            <a:r>
              <a:rPr lang="en-US" sz="2800" dirty="0">
                <a:solidFill>
                  <a:srgbClr val="FFFF00"/>
                </a:solidFill>
              </a:rPr>
              <a:t>being detestable </a:t>
            </a:r>
            <a:r>
              <a:rPr lang="en-US" sz="2800" dirty="0"/>
              <a:t>and </a:t>
            </a:r>
            <a:r>
              <a:rPr lang="en-US" sz="2800" dirty="0">
                <a:solidFill>
                  <a:srgbClr val="FFFF00"/>
                </a:solidFill>
              </a:rPr>
              <a:t>disobedient</a:t>
            </a:r>
            <a:r>
              <a:rPr lang="en-US" sz="2800" dirty="0"/>
              <a:t> and </a:t>
            </a:r>
            <a:r>
              <a:rPr lang="en-US" sz="2800" dirty="0">
                <a:solidFill>
                  <a:srgbClr val="FFFF00"/>
                </a:solidFill>
              </a:rPr>
              <a:t>worthless for any good deed.</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1324941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66597-23C1-43AD-BFA4-15B2B2FE783A}"/>
              </a:ext>
            </a:extLst>
          </p:cNvPr>
          <p:cNvSpPr>
            <a:spLocks noGrp="1"/>
          </p:cNvSpPr>
          <p:nvPr>
            <p:ph type="title"/>
          </p:nvPr>
        </p:nvSpPr>
        <p:spPr>
          <a:xfrm>
            <a:off x="1806864" y="63500"/>
            <a:ext cx="9407237" cy="1312480"/>
          </a:xfrm>
        </p:spPr>
        <p:txBody>
          <a:bodyPr>
            <a:noAutofit/>
          </a:bodyPr>
          <a:lstStyle/>
          <a:p>
            <a:r>
              <a:rPr lang="en-US" u="sng" dirty="0">
                <a:solidFill>
                  <a:schemeClr val="tx1"/>
                </a:solidFill>
              </a:rPr>
              <a:t>b. Addressing Doctrinal Issues (Titus 2:1-3:11)</a:t>
            </a:r>
          </a:p>
        </p:txBody>
      </p:sp>
      <p:sp>
        <p:nvSpPr>
          <p:cNvPr id="4" name="TextBox 3">
            <a:extLst>
              <a:ext uri="{FF2B5EF4-FFF2-40B4-BE49-F238E27FC236}">
                <a16:creationId xmlns:a16="http://schemas.microsoft.com/office/drawing/2014/main" id="{5924BCBD-0576-4241-BB06-779BFB748575}"/>
              </a:ext>
            </a:extLst>
          </p:cNvPr>
          <p:cNvSpPr txBox="1"/>
          <p:nvPr/>
        </p:nvSpPr>
        <p:spPr>
          <a:xfrm>
            <a:off x="2425778" y="1284699"/>
            <a:ext cx="8101958" cy="6586740"/>
          </a:xfrm>
          <a:prstGeom prst="rect">
            <a:avLst/>
          </a:prstGeom>
          <a:noFill/>
        </p:spPr>
        <p:txBody>
          <a:bodyPr wrap="square" rtlCol="0">
            <a:spAutoFit/>
          </a:bodyPr>
          <a:lstStyle/>
          <a:p>
            <a:pPr marL="742950" indent="-742950">
              <a:lnSpc>
                <a:spcPct val="107000"/>
              </a:lnSpc>
              <a:buFontTx/>
              <a:buAutoNum type="arabicParenR" startAt="3"/>
              <a:defRPr/>
            </a:pPr>
            <a:r>
              <a:rPr lang="en-US" sz="3600" b="1" dirty="0">
                <a:latin typeface="Calibri" panose="020F0502020204030204" pitchFamily="34" charset="0"/>
                <a:ea typeface="Calibri" panose="020F0502020204030204" pitchFamily="34" charset="0"/>
                <a:cs typeface="Times New Roman" panose="02020603050405020304" pitchFamily="18" charset="0"/>
              </a:rPr>
              <a:t>Our Responsibilities? </a:t>
            </a:r>
            <a:r>
              <a:rPr lang="en-US" sz="3600" dirty="0">
                <a:latin typeface="Calibri" panose="020F0502020204030204" pitchFamily="34" charset="0"/>
                <a:ea typeface="Calibri" panose="020F0502020204030204" pitchFamily="34" charset="0"/>
                <a:cs typeface="Times New Roman" panose="02020603050405020304" pitchFamily="18" charset="0"/>
              </a:rPr>
              <a:t>(3:1-8)</a:t>
            </a:r>
          </a:p>
          <a:p>
            <a:pPr marL="914400" lvl="1" indent="-457200">
              <a:lnSpc>
                <a:spcPct val="107000"/>
              </a:lnSpc>
              <a:buFont typeface="+mj-lt"/>
              <a:buAutoNum type="alphaLcParenR"/>
              <a:defRPr/>
            </a:pPr>
            <a:r>
              <a:rPr lang="en-US" sz="3600" dirty="0">
                <a:latin typeface="Calibri" panose="020F0502020204030204" pitchFamily="34" charset="0"/>
                <a:ea typeface="Calibri" panose="020F0502020204030204" pitchFamily="34" charset="0"/>
                <a:cs typeface="Times New Roman" panose="02020603050405020304" pitchFamily="18" charset="0"/>
              </a:rPr>
              <a:t>To civil authorities – 3.1</a:t>
            </a:r>
          </a:p>
          <a:p>
            <a:pPr marL="914400" lvl="1" indent="-457200">
              <a:lnSpc>
                <a:spcPct val="107000"/>
              </a:lnSpc>
              <a:buFont typeface="+mj-lt"/>
              <a:buAutoNum type="alphaLcParenR"/>
              <a:defRPr/>
            </a:pPr>
            <a:r>
              <a:rPr lang="en-US" sz="3600" dirty="0">
                <a:latin typeface="Calibri" panose="020F0502020204030204" pitchFamily="34" charset="0"/>
                <a:ea typeface="Calibri" panose="020F0502020204030204" pitchFamily="34" charset="0"/>
                <a:cs typeface="Times New Roman" panose="02020603050405020304" pitchFamily="18" charset="0"/>
              </a:rPr>
              <a:t>To the world in general – 3.2</a:t>
            </a:r>
          </a:p>
          <a:p>
            <a:pPr marL="914400" lvl="1" indent="-457200">
              <a:lnSpc>
                <a:spcPct val="107000"/>
              </a:lnSpc>
              <a:buFont typeface="+mj-lt"/>
              <a:buAutoNum type="alphaLcParenR"/>
              <a:defRPr/>
            </a:pPr>
            <a:r>
              <a:rPr lang="en-US" sz="3600" dirty="0">
                <a:latin typeface="Calibri" panose="020F0502020204030204" pitchFamily="34" charset="0"/>
                <a:ea typeface="Calibri" panose="020F0502020204030204" pitchFamily="34" charset="0"/>
                <a:cs typeface="Times New Roman" panose="02020603050405020304" pitchFamily="18" charset="0"/>
              </a:rPr>
              <a:t>Reasons for our behavior – 3.3-8</a:t>
            </a:r>
          </a:p>
          <a:p>
            <a:pPr marL="914400" lvl="1" indent="-457200">
              <a:lnSpc>
                <a:spcPct val="107000"/>
              </a:lnSpc>
              <a:buFont typeface="+mj-lt"/>
              <a:buAutoNum type="alphaLcParenR"/>
              <a:defRPr/>
            </a:pPr>
            <a:r>
              <a:rPr lang="en-US" sz="3600" dirty="0">
                <a:solidFill>
                  <a:srgbClr val="FFFF00"/>
                </a:solidFill>
                <a:latin typeface="Calibri" panose="020F0502020204030204" pitchFamily="34" charset="0"/>
                <a:ea typeface="Calibri" panose="020F0502020204030204" pitchFamily="34" charset="0"/>
                <a:cs typeface="Times New Roman" panose="02020603050405020304" pitchFamily="18" charset="0"/>
              </a:rPr>
              <a:t>Handling false teachers – 3.9-11</a:t>
            </a:r>
          </a:p>
          <a:p>
            <a:pPr marL="1371600" lvl="2" indent="-457200">
              <a:lnSpc>
                <a:spcPct val="107000"/>
              </a:lnSpc>
              <a:buFont typeface="+mj-lt"/>
              <a:buAutoNum type="alphaLcParenR"/>
              <a:defRPr/>
            </a:pPr>
            <a:r>
              <a:rPr lang="en-US" sz="3600" dirty="0">
                <a:solidFill>
                  <a:srgbClr val="FFFF00"/>
                </a:solidFill>
                <a:latin typeface="Calibri" panose="020F0502020204030204" pitchFamily="34" charset="0"/>
                <a:ea typeface="Calibri" panose="020F0502020204030204" pitchFamily="34" charset="0"/>
                <a:cs typeface="Times New Roman" panose="02020603050405020304" pitchFamily="18" charset="0"/>
              </a:rPr>
              <a:t>False teacher described (3.9)</a:t>
            </a:r>
          </a:p>
          <a:p>
            <a:pPr marL="1371600" lvl="2" indent="-457200">
              <a:lnSpc>
                <a:spcPct val="107000"/>
              </a:lnSpc>
              <a:buFont typeface="+mj-lt"/>
              <a:buAutoNum type="alphaLcParenR"/>
              <a:defRPr/>
            </a:pPr>
            <a:r>
              <a:rPr lang="en-US" sz="3600" dirty="0">
                <a:solidFill>
                  <a:srgbClr val="FFFF00"/>
                </a:solidFill>
                <a:latin typeface="Calibri" panose="020F0502020204030204" pitchFamily="34" charset="0"/>
                <a:ea typeface="Calibri" panose="020F0502020204030204" pitchFamily="34" charset="0"/>
                <a:cs typeface="Times New Roman" panose="02020603050405020304" pitchFamily="18" charset="0"/>
              </a:rPr>
              <a:t>Prescription for handling False teachers (3.10-11)</a:t>
            </a:r>
          </a:p>
          <a:p>
            <a:pPr marL="742950" indent="-742950">
              <a:lnSpc>
                <a:spcPct val="107000"/>
              </a:lnSpc>
              <a:buFontTx/>
              <a:buAutoNum type="arabicParenR" startAt="3"/>
              <a:defRPr/>
            </a:pPr>
            <a:r>
              <a:rPr lang="en-US" sz="3600" dirty="0">
                <a:solidFill>
                  <a:prstClr val="white"/>
                </a:solidFill>
                <a:latin typeface="Calibri" panose="020F0502020204030204" pitchFamily="34" charset="0"/>
                <a:ea typeface="Calibri" panose="020F0502020204030204" pitchFamily="34" charset="0"/>
                <a:cs typeface="Times New Roman" panose="02020603050405020304" pitchFamily="18" charset="0"/>
              </a:rPr>
              <a:t>Conclusion/Benediction – 3:12-15</a:t>
            </a:r>
          </a:p>
          <a:p>
            <a:pPr marL="1371600" lvl="2" indent="-457200">
              <a:lnSpc>
                <a:spcPct val="107000"/>
              </a:lnSpc>
              <a:buFont typeface="+mj-lt"/>
              <a:buAutoNum type="alphaLcParenR"/>
              <a:defRPr/>
            </a:pPr>
            <a:endParaRPr lang="en-US" sz="36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marL="914400" lvl="1" indent="-457200">
              <a:lnSpc>
                <a:spcPct val="107000"/>
              </a:lnSpc>
              <a:buFont typeface="+mj-lt"/>
              <a:buAutoNum type="alphaLcParenR"/>
              <a:defRPr/>
            </a:pPr>
            <a:endParaRPr lang="en-US" sz="36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B01CE59-32D8-44A7-A5F4-E587E7D16E3A}"/>
              </a:ext>
            </a:extLst>
          </p:cNvPr>
          <p:cNvSpPr txBox="1"/>
          <p:nvPr/>
        </p:nvSpPr>
        <p:spPr>
          <a:xfrm>
            <a:off x="1996606" y="6378082"/>
            <a:ext cx="8671395" cy="307777"/>
          </a:xfrm>
          <a:prstGeom prst="rect">
            <a:avLst/>
          </a:prstGeom>
          <a:noFill/>
        </p:spPr>
        <p:txBody>
          <a:bodyPr wrap="square" rtlCol="0">
            <a:spAutoFit/>
          </a:bodyPr>
          <a:lstStyle/>
          <a:p>
            <a:pPr>
              <a:defRPr/>
            </a:pPr>
            <a:r>
              <a:rPr lang="en-US" sz="1400" dirty="0">
                <a:solidFill>
                  <a:prstClr val="white"/>
                </a:solidFill>
                <a:latin typeface="Century Gothic" panose="020B0502020202020204"/>
              </a:rPr>
              <a:t>Outline adapted from </a:t>
            </a:r>
            <a:r>
              <a:rPr lang="en-US" sz="1400" i="1" dirty="0">
                <a:solidFill>
                  <a:prstClr val="white"/>
                </a:solidFill>
                <a:latin typeface="Century Gothic" panose="020B0502020202020204"/>
              </a:rPr>
              <a:t>Titus Argument</a:t>
            </a:r>
            <a:r>
              <a:rPr lang="en-US" sz="1400" dirty="0">
                <a:solidFill>
                  <a:prstClr val="white"/>
                </a:solidFill>
                <a:latin typeface="Century Gothic" panose="020B0502020202020204"/>
              </a:rPr>
              <a:t>, Article by Andy Woods, 2007.</a:t>
            </a:r>
          </a:p>
        </p:txBody>
      </p:sp>
    </p:spTree>
    <p:extLst>
      <p:ext uri="{BB962C8B-B14F-4D97-AF65-F5344CB8AC3E}">
        <p14:creationId xmlns:p14="http://schemas.microsoft.com/office/powerpoint/2010/main" val="1672533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230734-1E14-45ED-969D-5AF4F84B319D}"/>
              </a:ext>
            </a:extLst>
          </p:cNvPr>
          <p:cNvPicPr>
            <a:picLocks noChangeAspect="1"/>
          </p:cNvPicPr>
          <p:nvPr/>
        </p:nvPicPr>
        <p:blipFill>
          <a:blip r:embed="rId2">
            <a:alphaModFix amt="70000"/>
          </a:blip>
          <a:stretch>
            <a:fillRect/>
          </a:stretch>
        </p:blipFill>
        <p:spPr>
          <a:xfrm>
            <a:off x="0" y="0"/>
            <a:ext cx="12192000" cy="6858000"/>
          </a:xfrm>
          <a:prstGeom prst="rect">
            <a:avLst/>
          </a:prstGeom>
        </p:spPr>
      </p:pic>
      <p:sp>
        <p:nvSpPr>
          <p:cNvPr id="3" name="Text Box 3">
            <a:extLst>
              <a:ext uri="{FF2B5EF4-FFF2-40B4-BE49-F238E27FC236}">
                <a16:creationId xmlns:a16="http://schemas.microsoft.com/office/drawing/2014/main" id="{9BC0E1E5-1FCE-40CC-B2A9-465ECA8DB980}"/>
              </a:ext>
            </a:extLst>
          </p:cNvPr>
          <p:cNvSpPr txBox="1">
            <a:spLocks noChangeArrowheads="1"/>
          </p:cNvSpPr>
          <p:nvPr/>
        </p:nvSpPr>
        <p:spPr bwMode="auto">
          <a:xfrm>
            <a:off x="0" y="0"/>
            <a:ext cx="12192000" cy="665888"/>
          </a:xfrm>
          <a:prstGeom prst="rect">
            <a:avLst/>
          </a:prstGeom>
          <a:solidFill>
            <a:schemeClr val="accent1">
              <a:lumMod val="50000"/>
            </a:schemeClr>
          </a:solidFill>
          <a:ln>
            <a:noFill/>
          </a:ln>
          <a:effec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1" fontAlgn="base" hangingPunct="1">
              <a:lnSpc>
                <a:spcPct val="130000"/>
              </a:lnSpc>
              <a:spcBef>
                <a:spcPct val="0"/>
              </a:spcBef>
              <a:spcAft>
                <a:spcPct val="0"/>
              </a:spcAft>
              <a:defRPr/>
            </a:pPr>
            <a:r>
              <a:rPr lang="en-US" altLang="en-US" sz="3200" b="1" kern="0" dirty="0">
                <a:solidFill>
                  <a:srgbClr val="FFFF00"/>
                </a:solidFill>
              </a:rPr>
              <a:t>False Teachers in the Crete Churches…</a:t>
            </a:r>
          </a:p>
        </p:txBody>
      </p:sp>
      <p:sp>
        <p:nvSpPr>
          <p:cNvPr id="6" name="TextBox 5">
            <a:extLst>
              <a:ext uri="{FF2B5EF4-FFF2-40B4-BE49-F238E27FC236}">
                <a16:creationId xmlns:a16="http://schemas.microsoft.com/office/drawing/2014/main" id="{D8F6D5CF-167D-D477-B924-6AA8A12F1EEA}"/>
              </a:ext>
            </a:extLst>
          </p:cNvPr>
          <p:cNvSpPr txBox="1"/>
          <p:nvPr/>
        </p:nvSpPr>
        <p:spPr>
          <a:xfrm>
            <a:off x="622852" y="954157"/>
            <a:ext cx="11118574" cy="5262979"/>
          </a:xfrm>
          <a:prstGeom prst="rect">
            <a:avLst/>
          </a:prstGeom>
          <a:noFill/>
        </p:spPr>
        <p:txBody>
          <a:bodyPr wrap="square">
            <a:spAutoFit/>
          </a:bodyPr>
          <a:lstStyle/>
          <a:p>
            <a:pPr marL="457200" indent="-457200">
              <a:buFont typeface="Arial" panose="020B0604020202020204" pitchFamily="34" charset="0"/>
              <a:buChar char="•"/>
            </a:pPr>
            <a:r>
              <a:rPr lang="en-US" sz="2800" b="1" dirty="0">
                <a:solidFill>
                  <a:srgbClr val="FFFF00"/>
                </a:solidFill>
              </a:rPr>
              <a:t>Titus 1:10-11</a:t>
            </a:r>
            <a:r>
              <a:rPr lang="en-US" sz="2800" dirty="0"/>
              <a:t>: For there are many rebellious men, empty talkers and deceivers, </a:t>
            </a:r>
            <a:r>
              <a:rPr lang="en-US" sz="2800" b="1" dirty="0">
                <a:solidFill>
                  <a:srgbClr val="FFFF00"/>
                </a:solidFill>
              </a:rPr>
              <a:t>especially those of the circumcision</a:t>
            </a:r>
            <a:r>
              <a:rPr lang="en-US" sz="2800" dirty="0"/>
              <a:t>, who must be silenced because they are upsetting whole families, teaching things they should not teach for the sake of sordid gain.</a:t>
            </a:r>
          </a:p>
          <a:p>
            <a:pPr marL="457200" indent="-457200">
              <a:buFont typeface="Arial" panose="020B0604020202020204" pitchFamily="34" charset="0"/>
              <a:buChar char="•"/>
            </a:pPr>
            <a:r>
              <a:rPr lang="en-US" sz="2800" b="1" dirty="0">
                <a:solidFill>
                  <a:srgbClr val="FFFF00"/>
                </a:solidFill>
              </a:rPr>
              <a:t>Titus 1:16: </a:t>
            </a:r>
            <a:r>
              <a:rPr lang="en-US" sz="2800" dirty="0"/>
              <a:t>They profess to know God, but by their deeds they deny Him, being detestable and disobedient and worthless for any good deed.</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3079709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230734-1E14-45ED-969D-5AF4F84B319D}"/>
              </a:ext>
            </a:extLst>
          </p:cNvPr>
          <p:cNvPicPr>
            <a:picLocks noChangeAspect="1"/>
          </p:cNvPicPr>
          <p:nvPr/>
        </p:nvPicPr>
        <p:blipFill>
          <a:blip r:embed="rId2">
            <a:alphaModFix amt="70000"/>
          </a:blip>
          <a:stretch>
            <a:fillRect/>
          </a:stretch>
        </p:blipFill>
        <p:spPr>
          <a:xfrm>
            <a:off x="0" y="0"/>
            <a:ext cx="12192000" cy="6858000"/>
          </a:xfrm>
          <a:prstGeom prst="rect">
            <a:avLst/>
          </a:prstGeom>
        </p:spPr>
      </p:pic>
      <p:sp>
        <p:nvSpPr>
          <p:cNvPr id="3" name="Text Box 3">
            <a:extLst>
              <a:ext uri="{FF2B5EF4-FFF2-40B4-BE49-F238E27FC236}">
                <a16:creationId xmlns:a16="http://schemas.microsoft.com/office/drawing/2014/main" id="{9BC0E1E5-1FCE-40CC-B2A9-465ECA8DB980}"/>
              </a:ext>
            </a:extLst>
          </p:cNvPr>
          <p:cNvSpPr txBox="1">
            <a:spLocks noChangeArrowheads="1"/>
          </p:cNvSpPr>
          <p:nvPr/>
        </p:nvSpPr>
        <p:spPr bwMode="auto">
          <a:xfrm>
            <a:off x="0" y="0"/>
            <a:ext cx="12192000" cy="665888"/>
          </a:xfrm>
          <a:prstGeom prst="rect">
            <a:avLst/>
          </a:prstGeom>
          <a:solidFill>
            <a:schemeClr val="accent1">
              <a:lumMod val="50000"/>
            </a:schemeClr>
          </a:solidFill>
          <a:ln>
            <a:noFill/>
          </a:ln>
          <a:effec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1" fontAlgn="base" hangingPunct="1">
              <a:lnSpc>
                <a:spcPct val="130000"/>
              </a:lnSpc>
              <a:spcBef>
                <a:spcPct val="0"/>
              </a:spcBef>
              <a:spcAft>
                <a:spcPct val="0"/>
              </a:spcAft>
              <a:defRPr/>
            </a:pPr>
            <a:r>
              <a:rPr lang="en-US" altLang="en-US" sz="3200" b="1" kern="0" dirty="0">
                <a:solidFill>
                  <a:srgbClr val="FFFF00"/>
                </a:solidFill>
              </a:rPr>
              <a:t>1 Timothy 1:3-4</a:t>
            </a:r>
          </a:p>
        </p:txBody>
      </p:sp>
      <p:sp>
        <p:nvSpPr>
          <p:cNvPr id="6" name="TextBox 5">
            <a:extLst>
              <a:ext uri="{FF2B5EF4-FFF2-40B4-BE49-F238E27FC236}">
                <a16:creationId xmlns:a16="http://schemas.microsoft.com/office/drawing/2014/main" id="{D8F6D5CF-167D-D477-B924-6AA8A12F1EEA}"/>
              </a:ext>
            </a:extLst>
          </p:cNvPr>
          <p:cNvSpPr txBox="1"/>
          <p:nvPr/>
        </p:nvSpPr>
        <p:spPr>
          <a:xfrm>
            <a:off x="622852" y="954157"/>
            <a:ext cx="11118574" cy="2246769"/>
          </a:xfrm>
          <a:prstGeom prst="rect">
            <a:avLst/>
          </a:prstGeom>
          <a:noFill/>
        </p:spPr>
        <p:txBody>
          <a:bodyPr wrap="square">
            <a:spAutoFit/>
          </a:bodyPr>
          <a:lstStyle/>
          <a:p>
            <a:r>
              <a:rPr lang="en-US" sz="2800" dirty="0"/>
              <a:t>As I urged you upon my departure for Macedonia, remain on at Ephesus so that you may instruct certain men not to teach strange doctrines, nor to pay attention to myths and endless genealogies, which give rise to mere speculation </a:t>
            </a:r>
            <a:r>
              <a:rPr lang="en-US" sz="2800" b="1" dirty="0">
                <a:solidFill>
                  <a:srgbClr val="FFFF00"/>
                </a:solidFill>
              </a:rPr>
              <a:t>rather than furthering the administration of God which is by faith</a:t>
            </a:r>
            <a:r>
              <a:rPr lang="en-US" sz="2800" dirty="0"/>
              <a:t>.</a:t>
            </a:r>
          </a:p>
        </p:txBody>
      </p:sp>
      <p:sp>
        <p:nvSpPr>
          <p:cNvPr id="4" name="Text Box 3">
            <a:extLst>
              <a:ext uri="{FF2B5EF4-FFF2-40B4-BE49-F238E27FC236}">
                <a16:creationId xmlns:a16="http://schemas.microsoft.com/office/drawing/2014/main" id="{DD032FA8-94E2-8333-4B6A-9D8A044C2801}"/>
              </a:ext>
            </a:extLst>
          </p:cNvPr>
          <p:cNvSpPr txBox="1">
            <a:spLocks noChangeArrowheads="1"/>
          </p:cNvSpPr>
          <p:nvPr/>
        </p:nvSpPr>
        <p:spPr bwMode="auto">
          <a:xfrm>
            <a:off x="0" y="3489195"/>
            <a:ext cx="12192000" cy="665888"/>
          </a:xfrm>
          <a:prstGeom prst="rect">
            <a:avLst/>
          </a:prstGeom>
          <a:solidFill>
            <a:schemeClr val="accent1">
              <a:lumMod val="50000"/>
            </a:schemeClr>
          </a:solidFill>
          <a:ln>
            <a:noFill/>
          </a:ln>
          <a:effec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1" fontAlgn="base" hangingPunct="1">
              <a:lnSpc>
                <a:spcPct val="130000"/>
              </a:lnSpc>
              <a:spcBef>
                <a:spcPct val="0"/>
              </a:spcBef>
              <a:spcAft>
                <a:spcPct val="0"/>
              </a:spcAft>
              <a:defRPr/>
            </a:pPr>
            <a:r>
              <a:rPr lang="en-US" altLang="en-US" sz="3200" b="1" kern="0" dirty="0">
                <a:solidFill>
                  <a:srgbClr val="FFFF00"/>
                </a:solidFill>
              </a:rPr>
              <a:t>2 Timothy 2:23</a:t>
            </a:r>
          </a:p>
        </p:txBody>
      </p:sp>
      <p:sp>
        <p:nvSpPr>
          <p:cNvPr id="5" name="TextBox 4">
            <a:extLst>
              <a:ext uri="{FF2B5EF4-FFF2-40B4-BE49-F238E27FC236}">
                <a16:creationId xmlns:a16="http://schemas.microsoft.com/office/drawing/2014/main" id="{082BE766-9948-414C-789C-101041051D38}"/>
              </a:ext>
            </a:extLst>
          </p:cNvPr>
          <p:cNvSpPr txBox="1"/>
          <p:nvPr/>
        </p:nvSpPr>
        <p:spPr>
          <a:xfrm>
            <a:off x="622852" y="4377294"/>
            <a:ext cx="11118574" cy="954107"/>
          </a:xfrm>
          <a:prstGeom prst="rect">
            <a:avLst/>
          </a:prstGeom>
          <a:noFill/>
        </p:spPr>
        <p:txBody>
          <a:bodyPr wrap="square">
            <a:spAutoFit/>
          </a:bodyPr>
          <a:lstStyle/>
          <a:p>
            <a:r>
              <a:rPr lang="en-US" sz="2800" dirty="0"/>
              <a:t>But refuse foolish and ignorant speculations, knowing that they produce quarrels.</a:t>
            </a:r>
          </a:p>
        </p:txBody>
      </p:sp>
    </p:spTree>
    <p:extLst>
      <p:ext uri="{BB962C8B-B14F-4D97-AF65-F5344CB8AC3E}">
        <p14:creationId xmlns:p14="http://schemas.microsoft.com/office/powerpoint/2010/main" val="2316806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230734-1E14-45ED-969D-5AF4F84B319D}"/>
              </a:ext>
            </a:extLst>
          </p:cNvPr>
          <p:cNvPicPr>
            <a:picLocks noChangeAspect="1"/>
          </p:cNvPicPr>
          <p:nvPr/>
        </p:nvPicPr>
        <p:blipFill>
          <a:blip r:embed="rId2">
            <a:alphaModFix amt="70000"/>
          </a:blip>
          <a:stretch>
            <a:fillRect/>
          </a:stretch>
        </p:blipFill>
        <p:spPr>
          <a:xfrm>
            <a:off x="0" y="0"/>
            <a:ext cx="12192000" cy="6858000"/>
          </a:xfrm>
          <a:prstGeom prst="rect">
            <a:avLst/>
          </a:prstGeom>
        </p:spPr>
      </p:pic>
      <p:sp>
        <p:nvSpPr>
          <p:cNvPr id="3" name="Text Box 3">
            <a:extLst>
              <a:ext uri="{FF2B5EF4-FFF2-40B4-BE49-F238E27FC236}">
                <a16:creationId xmlns:a16="http://schemas.microsoft.com/office/drawing/2014/main" id="{9BC0E1E5-1FCE-40CC-B2A9-465ECA8DB980}"/>
              </a:ext>
            </a:extLst>
          </p:cNvPr>
          <p:cNvSpPr txBox="1">
            <a:spLocks noChangeArrowheads="1"/>
          </p:cNvSpPr>
          <p:nvPr/>
        </p:nvSpPr>
        <p:spPr bwMode="auto">
          <a:xfrm>
            <a:off x="0" y="0"/>
            <a:ext cx="12192000" cy="665888"/>
          </a:xfrm>
          <a:prstGeom prst="rect">
            <a:avLst/>
          </a:prstGeom>
          <a:solidFill>
            <a:schemeClr val="accent1">
              <a:lumMod val="50000"/>
            </a:schemeClr>
          </a:solidFill>
          <a:ln>
            <a:noFill/>
          </a:ln>
          <a:effec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1" fontAlgn="base" hangingPunct="1">
              <a:lnSpc>
                <a:spcPct val="130000"/>
              </a:lnSpc>
              <a:spcBef>
                <a:spcPct val="0"/>
              </a:spcBef>
              <a:spcAft>
                <a:spcPct val="0"/>
              </a:spcAft>
              <a:defRPr/>
            </a:pPr>
            <a:r>
              <a:rPr lang="en-US" altLang="en-US" sz="3200" b="1" kern="0" dirty="0">
                <a:solidFill>
                  <a:srgbClr val="FFFF00"/>
                </a:solidFill>
              </a:rPr>
              <a:t>Matthew 5:17-22</a:t>
            </a:r>
          </a:p>
        </p:txBody>
      </p:sp>
      <p:sp>
        <p:nvSpPr>
          <p:cNvPr id="6" name="TextBox 5">
            <a:extLst>
              <a:ext uri="{FF2B5EF4-FFF2-40B4-BE49-F238E27FC236}">
                <a16:creationId xmlns:a16="http://schemas.microsoft.com/office/drawing/2014/main" id="{D8F6D5CF-167D-D477-B924-6AA8A12F1EEA}"/>
              </a:ext>
            </a:extLst>
          </p:cNvPr>
          <p:cNvSpPr txBox="1"/>
          <p:nvPr/>
        </p:nvSpPr>
        <p:spPr>
          <a:xfrm>
            <a:off x="614060" y="1894934"/>
            <a:ext cx="11118574" cy="1754326"/>
          </a:xfrm>
          <a:prstGeom prst="rect">
            <a:avLst/>
          </a:prstGeom>
          <a:noFill/>
        </p:spPr>
        <p:txBody>
          <a:bodyPr wrap="square">
            <a:spAutoFit/>
          </a:bodyPr>
          <a:lstStyle/>
          <a:p>
            <a:r>
              <a:rPr lang="en-US" sz="3600" dirty="0"/>
              <a:t>“Do not think that I came to abolish the Law or the Prophets; I did not come to abolish but to fulfill.” </a:t>
            </a:r>
          </a:p>
        </p:txBody>
      </p:sp>
    </p:spTree>
    <p:extLst>
      <p:ext uri="{BB962C8B-B14F-4D97-AF65-F5344CB8AC3E}">
        <p14:creationId xmlns:p14="http://schemas.microsoft.com/office/powerpoint/2010/main" val="3288404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230734-1E14-45ED-969D-5AF4F84B319D}"/>
              </a:ext>
            </a:extLst>
          </p:cNvPr>
          <p:cNvPicPr>
            <a:picLocks noChangeAspect="1"/>
          </p:cNvPicPr>
          <p:nvPr/>
        </p:nvPicPr>
        <p:blipFill>
          <a:blip r:embed="rId2">
            <a:alphaModFix amt="70000"/>
          </a:blip>
          <a:stretch>
            <a:fillRect/>
          </a:stretch>
        </p:blipFill>
        <p:spPr>
          <a:xfrm>
            <a:off x="0" y="0"/>
            <a:ext cx="12192000" cy="6858000"/>
          </a:xfrm>
          <a:prstGeom prst="rect">
            <a:avLst/>
          </a:prstGeom>
        </p:spPr>
      </p:pic>
      <p:sp>
        <p:nvSpPr>
          <p:cNvPr id="3" name="Text Box 3">
            <a:extLst>
              <a:ext uri="{FF2B5EF4-FFF2-40B4-BE49-F238E27FC236}">
                <a16:creationId xmlns:a16="http://schemas.microsoft.com/office/drawing/2014/main" id="{9BC0E1E5-1FCE-40CC-B2A9-465ECA8DB980}"/>
              </a:ext>
            </a:extLst>
          </p:cNvPr>
          <p:cNvSpPr txBox="1">
            <a:spLocks noChangeArrowheads="1"/>
          </p:cNvSpPr>
          <p:nvPr/>
        </p:nvSpPr>
        <p:spPr bwMode="auto">
          <a:xfrm>
            <a:off x="0" y="0"/>
            <a:ext cx="12192000" cy="665888"/>
          </a:xfrm>
          <a:prstGeom prst="rect">
            <a:avLst/>
          </a:prstGeom>
          <a:solidFill>
            <a:schemeClr val="accent1">
              <a:lumMod val="50000"/>
            </a:schemeClr>
          </a:solidFill>
          <a:ln>
            <a:noFill/>
          </a:ln>
          <a:effec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1" fontAlgn="base" hangingPunct="1">
              <a:lnSpc>
                <a:spcPct val="130000"/>
              </a:lnSpc>
              <a:spcBef>
                <a:spcPct val="0"/>
              </a:spcBef>
              <a:spcAft>
                <a:spcPct val="0"/>
              </a:spcAft>
              <a:defRPr/>
            </a:pPr>
            <a:r>
              <a:rPr lang="en-US" altLang="en-US" sz="3200" b="1" kern="0" dirty="0">
                <a:solidFill>
                  <a:srgbClr val="FFFF00"/>
                </a:solidFill>
              </a:rPr>
              <a:t>Romans 8:3-4</a:t>
            </a:r>
          </a:p>
        </p:txBody>
      </p:sp>
      <p:sp>
        <p:nvSpPr>
          <p:cNvPr id="6" name="TextBox 5">
            <a:extLst>
              <a:ext uri="{FF2B5EF4-FFF2-40B4-BE49-F238E27FC236}">
                <a16:creationId xmlns:a16="http://schemas.microsoft.com/office/drawing/2014/main" id="{D8F6D5CF-167D-D477-B924-6AA8A12F1EEA}"/>
              </a:ext>
            </a:extLst>
          </p:cNvPr>
          <p:cNvSpPr txBox="1"/>
          <p:nvPr/>
        </p:nvSpPr>
        <p:spPr>
          <a:xfrm>
            <a:off x="614060" y="1112418"/>
            <a:ext cx="11118574" cy="3970318"/>
          </a:xfrm>
          <a:prstGeom prst="rect">
            <a:avLst/>
          </a:prstGeom>
          <a:noFill/>
        </p:spPr>
        <p:txBody>
          <a:bodyPr wrap="square">
            <a:spAutoFit/>
          </a:bodyPr>
          <a:lstStyle/>
          <a:p>
            <a:r>
              <a:rPr lang="en-US" sz="3600" dirty="0"/>
              <a:t>“For what the Law could not do, weak as it was through the flesh, God did: sending His own Son in the likeness of sinful flesh and as an offering for sin, He condemned sin in the flesh, so that the requirement of the Law might be fulfilled in us, who do not walk according to the flesh but according to the Spirit.”</a:t>
            </a:r>
          </a:p>
        </p:txBody>
      </p:sp>
    </p:spTree>
    <p:extLst>
      <p:ext uri="{BB962C8B-B14F-4D97-AF65-F5344CB8AC3E}">
        <p14:creationId xmlns:p14="http://schemas.microsoft.com/office/powerpoint/2010/main" val="8625912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230734-1E14-45ED-969D-5AF4F84B319D}"/>
              </a:ext>
            </a:extLst>
          </p:cNvPr>
          <p:cNvPicPr>
            <a:picLocks noChangeAspect="1"/>
          </p:cNvPicPr>
          <p:nvPr/>
        </p:nvPicPr>
        <p:blipFill>
          <a:blip r:embed="rId2">
            <a:alphaModFix amt="70000"/>
          </a:blip>
          <a:stretch>
            <a:fillRect/>
          </a:stretch>
        </p:blipFill>
        <p:spPr>
          <a:xfrm>
            <a:off x="0" y="0"/>
            <a:ext cx="12192000" cy="6858000"/>
          </a:xfrm>
          <a:prstGeom prst="rect">
            <a:avLst/>
          </a:prstGeom>
        </p:spPr>
      </p:pic>
      <p:sp>
        <p:nvSpPr>
          <p:cNvPr id="3" name="Text Box 3">
            <a:extLst>
              <a:ext uri="{FF2B5EF4-FFF2-40B4-BE49-F238E27FC236}">
                <a16:creationId xmlns:a16="http://schemas.microsoft.com/office/drawing/2014/main" id="{9BC0E1E5-1FCE-40CC-B2A9-465ECA8DB980}"/>
              </a:ext>
            </a:extLst>
          </p:cNvPr>
          <p:cNvSpPr txBox="1">
            <a:spLocks noChangeArrowheads="1"/>
          </p:cNvSpPr>
          <p:nvPr/>
        </p:nvSpPr>
        <p:spPr bwMode="auto">
          <a:xfrm>
            <a:off x="0" y="0"/>
            <a:ext cx="12192000" cy="665888"/>
          </a:xfrm>
          <a:prstGeom prst="rect">
            <a:avLst/>
          </a:prstGeom>
          <a:solidFill>
            <a:schemeClr val="accent1">
              <a:lumMod val="50000"/>
            </a:schemeClr>
          </a:solidFill>
          <a:ln>
            <a:noFill/>
          </a:ln>
          <a:effec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1" fontAlgn="base" hangingPunct="1">
              <a:lnSpc>
                <a:spcPct val="130000"/>
              </a:lnSpc>
              <a:spcBef>
                <a:spcPct val="0"/>
              </a:spcBef>
              <a:spcAft>
                <a:spcPct val="0"/>
              </a:spcAft>
              <a:defRPr/>
            </a:pPr>
            <a:r>
              <a:rPr lang="en-US" altLang="en-US" sz="3200" b="1" kern="0" dirty="0">
                <a:solidFill>
                  <a:srgbClr val="FFFF00"/>
                </a:solidFill>
              </a:rPr>
              <a:t>Hebrews 8:13</a:t>
            </a:r>
          </a:p>
        </p:txBody>
      </p:sp>
      <p:sp>
        <p:nvSpPr>
          <p:cNvPr id="6" name="TextBox 5">
            <a:extLst>
              <a:ext uri="{FF2B5EF4-FFF2-40B4-BE49-F238E27FC236}">
                <a16:creationId xmlns:a16="http://schemas.microsoft.com/office/drawing/2014/main" id="{D8F6D5CF-167D-D477-B924-6AA8A12F1EEA}"/>
              </a:ext>
            </a:extLst>
          </p:cNvPr>
          <p:cNvSpPr txBox="1"/>
          <p:nvPr/>
        </p:nvSpPr>
        <p:spPr>
          <a:xfrm>
            <a:off x="614060" y="1112418"/>
            <a:ext cx="11118574" cy="1754326"/>
          </a:xfrm>
          <a:prstGeom prst="rect">
            <a:avLst/>
          </a:prstGeom>
          <a:noFill/>
        </p:spPr>
        <p:txBody>
          <a:bodyPr wrap="square">
            <a:spAutoFit/>
          </a:bodyPr>
          <a:lstStyle/>
          <a:p>
            <a:r>
              <a:rPr lang="en-US" sz="3600" dirty="0"/>
              <a:t>When He said, “A new covenant,” He has made the first obsolete. But whatever is becoming obsolete and growing old is ready to disappear.</a:t>
            </a:r>
          </a:p>
        </p:txBody>
      </p:sp>
    </p:spTree>
    <p:extLst>
      <p:ext uri="{BB962C8B-B14F-4D97-AF65-F5344CB8AC3E}">
        <p14:creationId xmlns:p14="http://schemas.microsoft.com/office/powerpoint/2010/main" val="32051949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66597-23C1-43AD-BFA4-15B2B2FE783A}"/>
              </a:ext>
            </a:extLst>
          </p:cNvPr>
          <p:cNvSpPr>
            <a:spLocks noGrp="1"/>
          </p:cNvSpPr>
          <p:nvPr>
            <p:ph type="title"/>
          </p:nvPr>
        </p:nvSpPr>
        <p:spPr>
          <a:xfrm>
            <a:off x="1806864" y="63500"/>
            <a:ext cx="9407237" cy="1312480"/>
          </a:xfrm>
        </p:spPr>
        <p:txBody>
          <a:bodyPr>
            <a:noAutofit/>
          </a:bodyPr>
          <a:lstStyle/>
          <a:p>
            <a:r>
              <a:rPr lang="en-US" u="sng" dirty="0">
                <a:solidFill>
                  <a:schemeClr val="tx1"/>
                </a:solidFill>
              </a:rPr>
              <a:t>b. Addressing Doctrinal Issues (Titus 2:1-3:11)</a:t>
            </a:r>
          </a:p>
        </p:txBody>
      </p:sp>
      <p:sp>
        <p:nvSpPr>
          <p:cNvPr id="4" name="TextBox 3">
            <a:extLst>
              <a:ext uri="{FF2B5EF4-FFF2-40B4-BE49-F238E27FC236}">
                <a16:creationId xmlns:a16="http://schemas.microsoft.com/office/drawing/2014/main" id="{5924BCBD-0576-4241-BB06-779BFB748575}"/>
              </a:ext>
            </a:extLst>
          </p:cNvPr>
          <p:cNvSpPr txBox="1"/>
          <p:nvPr/>
        </p:nvSpPr>
        <p:spPr>
          <a:xfrm>
            <a:off x="2425778" y="1284699"/>
            <a:ext cx="8101958" cy="6586740"/>
          </a:xfrm>
          <a:prstGeom prst="rect">
            <a:avLst/>
          </a:prstGeom>
          <a:noFill/>
        </p:spPr>
        <p:txBody>
          <a:bodyPr wrap="square" rtlCol="0">
            <a:spAutoFit/>
          </a:bodyPr>
          <a:lstStyle/>
          <a:p>
            <a:pPr marL="742950" indent="-742950">
              <a:lnSpc>
                <a:spcPct val="107000"/>
              </a:lnSpc>
              <a:buFontTx/>
              <a:buAutoNum type="arabicParenR" startAt="3"/>
              <a:defRPr/>
            </a:pPr>
            <a:r>
              <a:rPr lang="en-US" sz="3600" b="1" dirty="0">
                <a:latin typeface="Calibri" panose="020F0502020204030204" pitchFamily="34" charset="0"/>
                <a:ea typeface="Calibri" panose="020F0502020204030204" pitchFamily="34" charset="0"/>
                <a:cs typeface="Times New Roman" panose="02020603050405020304" pitchFamily="18" charset="0"/>
              </a:rPr>
              <a:t>Our Responsibilities? </a:t>
            </a:r>
            <a:r>
              <a:rPr lang="en-US" sz="3600" dirty="0">
                <a:latin typeface="Calibri" panose="020F0502020204030204" pitchFamily="34" charset="0"/>
                <a:ea typeface="Calibri" panose="020F0502020204030204" pitchFamily="34" charset="0"/>
                <a:cs typeface="Times New Roman" panose="02020603050405020304" pitchFamily="18" charset="0"/>
              </a:rPr>
              <a:t>(3:1-8)</a:t>
            </a:r>
          </a:p>
          <a:p>
            <a:pPr marL="914400" lvl="1" indent="-457200">
              <a:lnSpc>
                <a:spcPct val="107000"/>
              </a:lnSpc>
              <a:buFont typeface="+mj-lt"/>
              <a:buAutoNum type="alphaLcParenR"/>
              <a:defRPr/>
            </a:pPr>
            <a:r>
              <a:rPr lang="en-US" sz="3600" dirty="0">
                <a:latin typeface="Calibri" panose="020F0502020204030204" pitchFamily="34" charset="0"/>
                <a:ea typeface="Calibri" panose="020F0502020204030204" pitchFamily="34" charset="0"/>
                <a:cs typeface="Times New Roman" panose="02020603050405020304" pitchFamily="18" charset="0"/>
              </a:rPr>
              <a:t>To civil authorities – 3.1</a:t>
            </a:r>
          </a:p>
          <a:p>
            <a:pPr marL="914400" lvl="1" indent="-457200">
              <a:lnSpc>
                <a:spcPct val="107000"/>
              </a:lnSpc>
              <a:buFont typeface="+mj-lt"/>
              <a:buAutoNum type="alphaLcParenR"/>
              <a:defRPr/>
            </a:pPr>
            <a:r>
              <a:rPr lang="en-US" sz="3600" dirty="0">
                <a:latin typeface="Calibri" panose="020F0502020204030204" pitchFamily="34" charset="0"/>
                <a:ea typeface="Calibri" panose="020F0502020204030204" pitchFamily="34" charset="0"/>
                <a:cs typeface="Times New Roman" panose="02020603050405020304" pitchFamily="18" charset="0"/>
              </a:rPr>
              <a:t>To the world in general – 3.2</a:t>
            </a:r>
          </a:p>
          <a:p>
            <a:pPr marL="914400" lvl="1" indent="-457200">
              <a:lnSpc>
                <a:spcPct val="107000"/>
              </a:lnSpc>
              <a:buFont typeface="+mj-lt"/>
              <a:buAutoNum type="alphaLcParenR"/>
              <a:defRPr/>
            </a:pPr>
            <a:r>
              <a:rPr lang="en-US" sz="3600" dirty="0">
                <a:latin typeface="Calibri" panose="020F0502020204030204" pitchFamily="34" charset="0"/>
                <a:ea typeface="Calibri" panose="020F0502020204030204" pitchFamily="34" charset="0"/>
                <a:cs typeface="Times New Roman" panose="02020603050405020304" pitchFamily="18" charset="0"/>
              </a:rPr>
              <a:t>Reasons for our behavior – 3.3-8</a:t>
            </a:r>
          </a:p>
          <a:p>
            <a:pPr marL="914400" lvl="1" indent="-457200">
              <a:lnSpc>
                <a:spcPct val="107000"/>
              </a:lnSpc>
              <a:buFont typeface="+mj-lt"/>
              <a:buAutoNum type="alphaLcParenR"/>
              <a:defRPr/>
            </a:pPr>
            <a:r>
              <a:rPr lang="en-US" sz="3600" dirty="0">
                <a:solidFill>
                  <a:srgbClr val="FFFF00"/>
                </a:solidFill>
                <a:latin typeface="Calibri" panose="020F0502020204030204" pitchFamily="34" charset="0"/>
                <a:ea typeface="Calibri" panose="020F0502020204030204" pitchFamily="34" charset="0"/>
                <a:cs typeface="Times New Roman" panose="02020603050405020304" pitchFamily="18" charset="0"/>
              </a:rPr>
              <a:t>Handling false teachers – 3.9-11</a:t>
            </a:r>
          </a:p>
          <a:p>
            <a:pPr marL="1371600" lvl="2" indent="-457200">
              <a:lnSpc>
                <a:spcPct val="107000"/>
              </a:lnSpc>
              <a:buFont typeface="+mj-lt"/>
              <a:buAutoNum type="alphaLcParenR"/>
              <a:defRPr/>
            </a:pPr>
            <a:r>
              <a:rPr lang="en-US" sz="3600" dirty="0">
                <a:solidFill>
                  <a:srgbClr val="FFFF00"/>
                </a:solidFill>
                <a:latin typeface="Calibri" panose="020F0502020204030204" pitchFamily="34" charset="0"/>
                <a:ea typeface="Calibri" panose="020F0502020204030204" pitchFamily="34" charset="0"/>
                <a:cs typeface="Times New Roman" panose="02020603050405020304" pitchFamily="18" charset="0"/>
              </a:rPr>
              <a:t>False teacher described (3.9)</a:t>
            </a:r>
          </a:p>
          <a:p>
            <a:pPr marL="1371600" lvl="2" indent="-457200">
              <a:lnSpc>
                <a:spcPct val="107000"/>
              </a:lnSpc>
              <a:buFont typeface="+mj-lt"/>
              <a:buAutoNum type="alphaLcParenR"/>
              <a:defRPr/>
            </a:pPr>
            <a:r>
              <a:rPr lang="en-US" sz="3600" dirty="0">
                <a:solidFill>
                  <a:srgbClr val="FFFF00"/>
                </a:solidFill>
                <a:latin typeface="Calibri" panose="020F0502020204030204" pitchFamily="34" charset="0"/>
                <a:ea typeface="Calibri" panose="020F0502020204030204" pitchFamily="34" charset="0"/>
                <a:cs typeface="Times New Roman" panose="02020603050405020304" pitchFamily="18" charset="0"/>
              </a:rPr>
              <a:t>Prescription for handling False teachers (3.10-11)</a:t>
            </a:r>
          </a:p>
          <a:p>
            <a:pPr marL="742950" indent="-742950">
              <a:lnSpc>
                <a:spcPct val="107000"/>
              </a:lnSpc>
              <a:buFontTx/>
              <a:buAutoNum type="arabicParenR" startAt="3"/>
              <a:defRPr/>
            </a:pPr>
            <a:r>
              <a:rPr lang="en-US" sz="3600" dirty="0">
                <a:solidFill>
                  <a:prstClr val="white"/>
                </a:solidFill>
                <a:latin typeface="Calibri" panose="020F0502020204030204" pitchFamily="34" charset="0"/>
                <a:ea typeface="Calibri" panose="020F0502020204030204" pitchFamily="34" charset="0"/>
                <a:cs typeface="Times New Roman" panose="02020603050405020304" pitchFamily="18" charset="0"/>
              </a:rPr>
              <a:t>Conclusion/Benediction – 3:12-15</a:t>
            </a:r>
          </a:p>
          <a:p>
            <a:pPr marL="1371600" lvl="2" indent="-457200">
              <a:lnSpc>
                <a:spcPct val="107000"/>
              </a:lnSpc>
              <a:buFont typeface="+mj-lt"/>
              <a:buAutoNum type="alphaLcParenR"/>
              <a:defRPr/>
            </a:pPr>
            <a:endParaRPr lang="en-US" sz="36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marL="914400" lvl="1" indent="-457200">
              <a:lnSpc>
                <a:spcPct val="107000"/>
              </a:lnSpc>
              <a:buFont typeface="+mj-lt"/>
              <a:buAutoNum type="alphaLcParenR"/>
              <a:defRPr/>
            </a:pPr>
            <a:endParaRPr lang="en-US" sz="36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B01CE59-32D8-44A7-A5F4-E587E7D16E3A}"/>
              </a:ext>
            </a:extLst>
          </p:cNvPr>
          <p:cNvSpPr txBox="1"/>
          <p:nvPr/>
        </p:nvSpPr>
        <p:spPr>
          <a:xfrm>
            <a:off x="1996606" y="6378082"/>
            <a:ext cx="8671395" cy="307777"/>
          </a:xfrm>
          <a:prstGeom prst="rect">
            <a:avLst/>
          </a:prstGeom>
          <a:noFill/>
        </p:spPr>
        <p:txBody>
          <a:bodyPr wrap="square" rtlCol="0">
            <a:spAutoFit/>
          </a:bodyPr>
          <a:lstStyle/>
          <a:p>
            <a:pPr>
              <a:defRPr/>
            </a:pPr>
            <a:r>
              <a:rPr lang="en-US" sz="1400" dirty="0">
                <a:solidFill>
                  <a:prstClr val="white"/>
                </a:solidFill>
                <a:latin typeface="Century Gothic" panose="020B0502020202020204"/>
              </a:rPr>
              <a:t>Outline adapted from </a:t>
            </a:r>
            <a:r>
              <a:rPr lang="en-US" sz="1400" i="1" dirty="0">
                <a:solidFill>
                  <a:prstClr val="white"/>
                </a:solidFill>
                <a:latin typeface="Century Gothic" panose="020B0502020202020204"/>
              </a:rPr>
              <a:t>Titus Argument</a:t>
            </a:r>
            <a:r>
              <a:rPr lang="en-US" sz="1400" dirty="0">
                <a:solidFill>
                  <a:prstClr val="white"/>
                </a:solidFill>
                <a:latin typeface="Century Gothic" panose="020B0502020202020204"/>
              </a:rPr>
              <a:t>, Article by Andy Woods, 2007.</a:t>
            </a:r>
          </a:p>
        </p:txBody>
      </p:sp>
    </p:spTree>
    <p:extLst>
      <p:ext uri="{BB962C8B-B14F-4D97-AF65-F5344CB8AC3E}">
        <p14:creationId xmlns:p14="http://schemas.microsoft.com/office/powerpoint/2010/main" val="1548682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66597-23C1-43AD-BFA4-15B2B2FE783A}"/>
              </a:ext>
            </a:extLst>
          </p:cNvPr>
          <p:cNvSpPr>
            <a:spLocks noGrp="1"/>
          </p:cNvSpPr>
          <p:nvPr>
            <p:ph type="title"/>
          </p:nvPr>
        </p:nvSpPr>
        <p:spPr>
          <a:xfrm>
            <a:off x="1806864" y="63500"/>
            <a:ext cx="9407237" cy="1312480"/>
          </a:xfrm>
        </p:spPr>
        <p:txBody>
          <a:bodyPr>
            <a:noAutofit/>
          </a:bodyPr>
          <a:lstStyle/>
          <a:p>
            <a:r>
              <a:rPr lang="en-US" u="sng" dirty="0">
                <a:solidFill>
                  <a:schemeClr val="tx1"/>
                </a:solidFill>
              </a:rPr>
              <a:t>b. Addressing Doctrinal Issues (Titus 2:1-3:11)</a:t>
            </a:r>
          </a:p>
        </p:txBody>
      </p:sp>
      <p:sp>
        <p:nvSpPr>
          <p:cNvPr id="4" name="TextBox 3">
            <a:extLst>
              <a:ext uri="{FF2B5EF4-FFF2-40B4-BE49-F238E27FC236}">
                <a16:creationId xmlns:a16="http://schemas.microsoft.com/office/drawing/2014/main" id="{5924BCBD-0576-4241-BB06-779BFB748575}"/>
              </a:ext>
            </a:extLst>
          </p:cNvPr>
          <p:cNvSpPr txBox="1"/>
          <p:nvPr/>
        </p:nvSpPr>
        <p:spPr>
          <a:xfrm>
            <a:off x="2425778" y="1284699"/>
            <a:ext cx="8101958" cy="4808368"/>
          </a:xfrm>
          <a:prstGeom prst="rect">
            <a:avLst/>
          </a:prstGeom>
          <a:noFill/>
        </p:spPr>
        <p:txBody>
          <a:bodyPr wrap="square" rtlCol="0">
            <a:spAutoFit/>
          </a:bodyPr>
          <a:lstStyle/>
          <a:p>
            <a:pPr marL="742950" indent="-742950">
              <a:lnSpc>
                <a:spcPct val="107000"/>
              </a:lnSpc>
              <a:buFontTx/>
              <a:buAutoNum type="arabicParenR" startAt="3"/>
              <a:defRPr/>
            </a:pPr>
            <a:r>
              <a:rPr lang="en-US" sz="3600" b="1" dirty="0">
                <a:latin typeface="Calibri" panose="020F0502020204030204" pitchFamily="34" charset="0"/>
                <a:ea typeface="Calibri" panose="020F0502020204030204" pitchFamily="34" charset="0"/>
                <a:cs typeface="Times New Roman" panose="02020603050405020304" pitchFamily="18" charset="0"/>
              </a:rPr>
              <a:t>Our Responsibilities? </a:t>
            </a:r>
            <a:r>
              <a:rPr lang="en-US" sz="3600" dirty="0">
                <a:latin typeface="Calibri" panose="020F0502020204030204" pitchFamily="34" charset="0"/>
                <a:ea typeface="Calibri" panose="020F0502020204030204" pitchFamily="34" charset="0"/>
                <a:cs typeface="Times New Roman" panose="02020603050405020304" pitchFamily="18" charset="0"/>
              </a:rPr>
              <a:t>(3:1-8)</a:t>
            </a:r>
          </a:p>
          <a:p>
            <a:pPr marL="914400" lvl="1" indent="-457200">
              <a:lnSpc>
                <a:spcPct val="107000"/>
              </a:lnSpc>
              <a:buFont typeface="+mj-lt"/>
              <a:buAutoNum type="alphaLcParenR"/>
              <a:defRPr/>
            </a:pPr>
            <a:r>
              <a:rPr lang="en-US" sz="3600" dirty="0">
                <a:latin typeface="Calibri" panose="020F0502020204030204" pitchFamily="34" charset="0"/>
                <a:ea typeface="Calibri" panose="020F0502020204030204" pitchFamily="34" charset="0"/>
                <a:cs typeface="Times New Roman" panose="02020603050405020304" pitchFamily="18" charset="0"/>
              </a:rPr>
              <a:t>To civil authorities – 3.1</a:t>
            </a:r>
          </a:p>
          <a:p>
            <a:pPr marL="914400" lvl="1" indent="-457200">
              <a:lnSpc>
                <a:spcPct val="107000"/>
              </a:lnSpc>
              <a:buFont typeface="+mj-lt"/>
              <a:buAutoNum type="alphaLcParenR"/>
              <a:defRPr/>
            </a:pPr>
            <a:r>
              <a:rPr lang="en-US" sz="3600" dirty="0">
                <a:latin typeface="Calibri" panose="020F0502020204030204" pitchFamily="34" charset="0"/>
                <a:ea typeface="Calibri" panose="020F0502020204030204" pitchFamily="34" charset="0"/>
                <a:cs typeface="Times New Roman" panose="02020603050405020304" pitchFamily="18" charset="0"/>
              </a:rPr>
              <a:t>To the world in general – 3.2</a:t>
            </a:r>
          </a:p>
          <a:p>
            <a:pPr marL="914400" lvl="1" indent="-457200">
              <a:lnSpc>
                <a:spcPct val="107000"/>
              </a:lnSpc>
              <a:buFont typeface="+mj-lt"/>
              <a:buAutoNum type="alphaLcParenR"/>
              <a:defRPr/>
            </a:pPr>
            <a:r>
              <a:rPr lang="en-US" sz="3600" dirty="0">
                <a:latin typeface="Calibri" panose="020F0502020204030204" pitchFamily="34" charset="0"/>
                <a:ea typeface="Calibri" panose="020F0502020204030204" pitchFamily="34" charset="0"/>
                <a:cs typeface="Times New Roman" panose="02020603050405020304" pitchFamily="18" charset="0"/>
              </a:rPr>
              <a:t>Reasons for our behavior – 3.3-8</a:t>
            </a:r>
          </a:p>
          <a:p>
            <a:pPr marL="914400" lvl="1" indent="-457200">
              <a:lnSpc>
                <a:spcPct val="107000"/>
              </a:lnSpc>
              <a:buFont typeface="+mj-lt"/>
              <a:buAutoNum type="alphaLcParenR"/>
              <a:defRPr/>
            </a:pPr>
            <a:r>
              <a:rPr lang="en-US" sz="3600" dirty="0">
                <a:solidFill>
                  <a:srgbClr val="FFFF00"/>
                </a:solidFill>
                <a:latin typeface="Calibri" panose="020F0502020204030204" pitchFamily="34" charset="0"/>
                <a:ea typeface="Calibri" panose="020F0502020204030204" pitchFamily="34" charset="0"/>
                <a:cs typeface="Times New Roman" panose="02020603050405020304" pitchFamily="18" charset="0"/>
              </a:rPr>
              <a:t>Handling false teachers – 3.9-11</a:t>
            </a:r>
          </a:p>
          <a:p>
            <a:pPr marL="742950" indent="-742950">
              <a:lnSpc>
                <a:spcPct val="107000"/>
              </a:lnSpc>
              <a:buFontTx/>
              <a:buAutoNum type="arabicParenR" startAt="3"/>
              <a:defRPr/>
            </a:pPr>
            <a:r>
              <a:rPr lang="en-US" sz="3600" dirty="0">
                <a:solidFill>
                  <a:prstClr val="white"/>
                </a:solidFill>
                <a:latin typeface="Calibri" panose="020F0502020204030204" pitchFamily="34" charset="0"/>
                <a:ea typeface="Calibri" panose="020F0502020204030204" pitchFamily="34" charset="0"/>
                <a:cs typeface="Times New Roman" panose="02020603050405020304" pitchFamily="18" charset="0"/>
              </a:rPr>
              <a:t>Conclusion/Benediction – 3:12-15</a:t>
            </a:r>
          </a:p>
          <a:p>
            <a:pPr marL="1371600" lvl="2" indent="-457200">
              <a:lnSpc>
                <a:spcPct val="107000"/>
              </a:lnSpc>
              <a:buFont typeface="+mj-lt"/>
              <a:buAutoNum type="alphaLcParenR"/>
              <a:defRPr/>
            </a:pPr>
            <a:endParaRPr lang="en-US" sz="36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marL="914400" lvl="1" indent="-457200">
              <a:lnSpc>
                <a:spcPct val="107000"/>
              </a:lnSpc>
              <a:buFont typeface="+mj-lt"/>
              <a:buAutoNum type="alphaLcParenR"/>
              <a:defRPr/>
            </a:pPr>
            <a:endParaRPr lang="en-US" sz="36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B01CE59-32D8-44A7-A5F4-E587E7D16E3A}"/>
              </a:ext>
            </a:extLst>
          </p:cNvPr>
          <p:cNvSpPr txBox="1"/>
          <p:nvPr/>
        </p:nvSpPr>
        <p:spPr>
          <a:xfrm>
            <a:off x="1996606" y="6378082"/>
            <a:ext cx="8671395" cy="307777"/>
          </a:xfrm>
          <a:prstGeom prst="rect">
            <a:avLst/>
          </a:prstGeom>
          <a:noFill/>
        </p:spPr>
        <p:txBody>
          <a:bodyPr wrap="square" rtlCol="0">
            <a:spAutoFit/>
          </a:bodyPr>
          <a:lstStyle/>
          <a:p>
            <a:pPr>
              <a:defRPr/>
            </a:pPr>
            <a:r>
              <a:rPr lang="en-US" sz="1400" dirty="0">
                <a:solidFill>
                  <a:prstClr val="white"/>
                </a:solidFill>
                <a:latin typeface="Century Gothic" panose="020B0502020202020204"/>
              </a:rPr>
              <a:t>Outline adapted from </a:t>
            </a:r>
            <a:r>
              <a:rPr lang="en-US" sz="1400" i="1" dirty="0">
                <a:solidFill>
                  <a:prstClr val="white"/>
                </a:solidFill>
                <a:latin typeface="Century Gothic" panose="020B0502020202020204"/>
              </a:rPr>
              <a:t>Titus Argument</a:t>
            </a:r>
            <a:r>
              <a:rPr lang="en-US" sz="1400" dirty="0">
                <a:solidFill>
                  <a:prstClr val="white"/>
                </a:solidFill>
                <a:latin typeface="Century Gothic" panose="020B0502020202020204"/>
              </a:rPr>
              <a:t>, Article by Andy Woods, 2007.</a:t>
            </a:r>
          </a:p>
        </p:txBody>
      </p:sp>
    </p:spTree>
    <p:extLst>
      <p:ext uri="{BB962C8B-B14F-4D97-AF65-F5344CB8AC3E}">
        <p14:creationId xmlns:p14="http://schemas.microsoft.com/office/powerpoint/2010/main" val="36979714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230734-1E14-45ED-969D-5AF4F84B319D}"/>
              </a:ext>
            </a:extLst>
          </p:cNvPr>
          <p:cNvPicPr>
            <a:picLocks noChangeAspect="1"/>
          </p:cNvPicPr>
          <p:nvPr/>
        </p:nvPicPr>
        <p:blipFill>
          <a:blip r:embed="rId2">
            <a:alphaModFix amt="70000"/>
          </a:blip>
          <a:stretch>
            <a:fillRect/>
          </a:stretch>
        </p:blipFill>
        <p:spPr>
          <a:xfrm>
            <a:off x="0" y="0"/>
            <a:ext cx="12192000" cy="6858000"/>
          </a:xfrm>
          <a:prstGeom prst="rect">
            <a:avLst/>
          </a:prstGeom>
        </p:spPr>
      </p:pic>
      <p:sp>
        <p:nvSpPr>
          <p:cNvPr id="3" name="Text Box 3">
            <a:extLst>
              <a:ext uri="{FF2B5EF4-FFF2-40B4-BE49-F238E27FC236}">
                <a16:creationId xmlns:a16="http://schemas.microsoft.com/office/drawing/2014/main" id="{9BC0E1E5-1FCE-40CC-B2A9-465ECA8DB980}"/>
              </a:ext>
            </a:extLst>
          </p:cNvPr>
          <p:cNvSpPr txBox="1">
            <a:spLocks noChangeArrowheads="1"/>
          </p:cNvSpPr>
          <p:nvPr/>
        </p:nvSpPr>
        <p:spPr bwMode="auto">
          <a:xfrm>
            <a:off x="0" y="0"/>
            <a:ext cx="12192000" cy="665888"/>
          </a:xfrm>
          <a:prstGeom prst="rect">
            <a:avLst/>
          </a:prstGeom>
          <a:solidFill>
            <a:schemeClr val="accent1">
              <a:lumMod val="50000"/>
            </a:schemeClr>
          </a:solidFill>
          <a:ln>
            <a:noFill/>
          </a:ln>
          <a:effec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1" fontAlgn="base" hangingPunct="1">
              <a:lnSpc>
                <a:spcPct val="130000"/>
              </a:lnSpc>
              <a:spcBef>
                <a:spcPct val="0"/>
              </a:spcBef>
              <a:spcAft>
                <a:spcPct val="0"/>
              </a:spcAft>
              <a:defRPr/>
            </a:pPr>
            <a:r>
              <a:rPr lang="en-US" altLang="en-US" sz="3200" b="1" kern="0" dirty="0">
                <a:solidFill>
                  <a:srgbClr val="FFFF00"/>
                </a:solidFill>
              </a:rPr>
              <a:t>Prescription for Handling False Teachers…</a:t>
            </a:r>
          </a:p>
        </p:txBody>
      </p:sp>
      <p:sp>
        <p:nvSpPr>
          <p:cNvPr id="6" name="TextBox 5">
            <a:extLst>
              <a:ext uri="{FF2B5EF4-FFF2-40B4-BE49-F238E27FC236}">
                <a16:creationId xmlns:a16="http://schemas.microsoft.com/office/drawing/2014/main" id="{D8F6D5CF-167D-D477-B924-6AA8A12F1EEA}"/>
              </a:ext>
            </a:extLst>
          </p:cNvPr>
          <p:cNvSpPr txBox="1"/>
          <p:nvPr/>
        </p:nvSpPr>
        <p:spPr>
          <a:xfrm>
            <a:off x="658021" y="1217926"/>
            <a:ext cx="11118574" cy="5262979"/>
          </a:xfrm>
          <a:prstGeom prst="rect">
            <a:avLst/>
          </a:prstGeom>
          <a:noFill/>
        </p:spPr>
        <p:txBody>
          <a:bodyPr wrap="square">
            <a:spAutoFit/>
          </a:bodyPr>
          <a:lstStyle/>
          <a:p>
            <a:pPr marL="457200" indent="-457200">
              <a:buFont typeface="Arial" panose="020B0604020202020204" pitchFamily="34" charset="0"/>
              <a:buChar char="•"/>
            </a:pPr>
            <a:r>
              <a:rPr lang="en-US" sz="2800" b="1" dirty="0">
                <a:solidFill>
                  <a:srgbClr val="FFFF00"/>
                </a:solidFill>
              </a:rPr>
              <a:t>Strike 1: </a:t>
            </a:r>
            <a:r>
              <a:rPr lang="en-US" sz="2800" dirty="0"/>
              <a:t>who </a:t>
            </a:r>
            <a:r>
              <a:rPr lang="en-US" sz="2800" dirty="0">
                <a:solidFill>
                  <a:srgbClr val="FFFF00"/>
                </a:solidFill>
              </a:rPr>
              <a:t>must be silenced </a:t>
            </a:r>
            <a:r>
              <a:rPr lang="en-US" sz="2800" dirty="0"/>
              <a:t>because they are upsetting whole families, teaching things they should not teach for the sake of sordid gain (Titus 1:11).</a:t>
            </a:r>
          </a:p>
          <a:p>
            <a:pPr marL="457200" indent="-457200">
              <a:buFont typeface="Arial" panose="020B0604020202020204" pitchFamily="34" charset="0"/>
              <a:buChar char="•"/>
            </a:pPr>
            <a:r>
              <a:rPr lang="en-US" sz="2800" b="1" dirty="0">
                <a:solidFill>
                  <a:srgbClr val="FFFF00"/>
                </a:solidFill>
              </a:rPr>
              <a:t>Strike 2: </a:t>
            </a:r>
            <a:r>
              <a:rPr lang="en-US" sz="2800" dirty="0"/>
              <a:t>For this reason, </a:t>
            </a:r>
            <a:r>
              <a:rPr lang="en-US" sz="2800" dirty="0">
                <a:solidFill>
                  <a:srgbClr val="FFFF00"/>
                </a:solidFill>
              </a:rPr>
              <a:t>reprove them severely </a:t>
            </a:r>
            <a:r>
              <a:rPr lang="en-US" sz="2800" dirty="0"/>
              <a:t>so that they may be sound in the faith (Titus 1:13)</a:t>
            </a:r>
          </a:p>
          <a:p>
            <a:pPr marL="457200" indent="-457200">
              <a:buFont typeface="Arial" panose="020B0604020202020204" pitchFamily="34" charset="0"/>
              <a:buChar char="•"/>
            </a:pPr>
            <a:r>
              <a:rPr lang="en-US" sz="2800" b="1" dirty="0">
                <a:solidFill>
                  <a:srgbClr val="FFFF00"/>
                </a:solidFill>
              </a:rPr>
              <a:t>Strike 3:</a:t>
            </a:r>
            <a:r>
              <a:rPr lang="en-US" sz="2800" dirty="0"/>
              <a:t> </a:t>
            </a:r>
            <a:r>
              <a:rPr lang="en-US" sz="2800" dirty="0">
                <a:solidFill>
                  <a:srgbClr val="FFFF00"/>
                </a:solidFill>
              </a:rPr>
              <a:t>Reject a factious man </a:t>
            </a:r>
            <a:r>
              <a:rPr lang="en-US" sz="2800" dirty="0"/>
              <a:t>after a first and second warning… (Titus 3:10-11).</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15802134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angreneFoot.JPG">
            <a:extLst>
              <a:ext uri="{FF2B5EF4-FFF2-40B4-BE49-F238E27FC236}">
                <a16:creationId xmlns:a16="http://schemas.microsoft.com/office/drawing/2014/main" id="{AD35ACA8-3906-4EF3-B5A0-43F45164E2F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4369" y="567955"/>
            <a:ext cx="4943211" cy="452303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49A5949-9EE6-42F8-8FFE-7B94B4FEEAA3}"/>
              </a:ext>
            </a:extLst>
          </p:cNvPr>
          <p:cNvSpPr txBox="1"/>
          <p:nvPr/>
        </p:nvSpPr>
        <p:spPr>
          <a:xfrm>
            <a:off x="368351" y="5263273"/>
            <a:ext cx="7723415" cy="369332"/>
          </a:xfrm>
          <a:prstGeom prst="rect">
            <a:avLst/>
          </a:prstGeom>
          <a:noFill/>
        </p:spPr>
        <p:txBody>
          <a:bodyPr wrap="square" rtlCol="0">
            <a:spAutoFit/>
          </a:bodyPr>
          <a:lstStyle/>
          <a:p>
            <a:r>
              <a:rPr lang="en-US" dirty="0"/>
              <a:t>Gangrene Patient.  Source: Wikipedia</a:t>
            </a:r>
          </a:p>
        </p:txBody>
      </p:sp>
      <p:sp>
        <p:nvSpPr>
          <p:cNvPr id="4" name="TextBox 3">
            <a:extLst>
              <a:ext uri="{FF2B5EF4-FFF2-40B4-BE49-F238E27FC236}">
                <a16:creationId xmlns:a16="http://schemas.microsoft.com/office/drawing/2014/main" id="{CC94DDF4-B831-A7CE-43B5-E2DDAD377B9C}"/>
              </a:ext>
            </a:extLst>
          </p:cNvPr>
          <p:cNvSpPr txBox="1"/>
          <p:nvPr/>
        </p:nvSpPr>
        <p:spPr>
          <a:xfrm>
            <a:off x="5621631" y="1695226"/>
            <a:ext cx="6096000" cy="4031873"/>
          </a:xfrm>
          <a:prstGeom prst="rect">
            <a:avLst/>
          </a:prstGeom>
          <a:noFill/>
        </p:spPr>
        <p:txBody>
          <a:bodyPr wrap="square">
            <a:spAutoFit/>
          </a:bodyPr>
          <a:lstStyle/>
          <a:p>
            <a:r>
              <a:rPr lang="en-US" sz="3200" dirty="0"/>
              <a:t>…and their talk will spread like gangrene. Among them are Hymenaeus and Philetus, men who have gone astray from the truth saying that the resurrection has already taken place, and they upset the faith of some.”</a:t>
            </a:r>
          </a:p>
        </p:txBody>
      </p:sp>
      <p:sp>
        <p:nvSpPr>
          <p:cNvPr id="6" name="TextBox 5">
            <a:extLst>
              <a:ext uri="{FF2B5EF4-FFF2-40B4-BE49-F238E27FC236}">
                <a16:creationId xmlns:a16="http://schemas.microsoft.com/office/drawing/2014/main" id="{35704084-D8EE-ED4C-A75F-9F3292063A5B}"/>
              </a:ext>
            </a:extLst>
          </p:cNvPr>
          <p:cNvSpPr txBox="1"/>
          <p:nvPr/>
        </p:nvSpPr>
        <p:spPr>
          <a:xfrm>
            <a:off x="5724939" y="677402"/>
            <a:ext cx="6096000" cy="707886"/>
          </a:xfrm>
          <a:prstGeom prst="rect">
            <a:avLst/>
          </a:prstGeom>
          <a:noFill/>
        </p:spPr>
        <p:txBody>
          <a:bodyPr wrap="square">
            <a:spAutoFit/>
          </a:bodyPr>
          <a:lstStyle/>
          <a:p>
            <a:r>
              <a:rPr lang="en-US" sz="4000" dirty="0"/>
              <a:t>2 Timothy 2:17-18</a:t>
            </a:r>
          </a:p>
        </p:txBody>
      </p:sp>
    </p:spTree>
    <p:extLst>
      <p:ext uri="{BB962C8B-B14F-4D97-AF65-F5344CB8AC3E}">
        <p14:creationId xmlns:p14="http://schemas.microsoft.com/office/powerpoint/2010/main" val="38182898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230734-1E14-45ED-969D-5AF4F84B319D}"/>
              </a:ext>
            </a:extLst>
          </p:cNvPr>
          <p:cNvPicPr>
            <a:picLocks noChangeAspect="1"/>
          </p:cNvPicPr>
          <p:nvPr/>
        </p:nvPicPr>
        <p:blipFill>
          <a:blip r:embed="rId2">
            <a:alphaModFix amt="70000"/>
          </a:blip>
          <a:stretch>
            <a:fillRect/>
          </a:stretch>
        </p:blipFill>
        <p:spPr>
          <a:xfrm>
            <a:off x="0" y="0"/>
            <a:ext cx="12192000" cy="6858000"/>
          </a:xfrm>
          <a:prstGeom prst="rect">
            <a:avLst/>
          </a:prstGeom>
        </p:spPr>
      </p:pic>
      <p:sp>
        <p:nvSpPr>
          <p:cNvPr id="3" name="Text Box 3">
            <a:extLst>
              <a:ext uri="{FF2B5EF4-FFF2-40B4-BE49-F238E27FC236}">
                <a16:creationId xmlns:a16="http://schemas.microsoft.com/office/drawing/2014/main" id="{9BC0E1E5-1FCE-40CC-B2A9-465ECA8DB980}"/>
              </a:ext>
            </a:extLst>
          </p:cNvPr>
          <p:cNvSpPr txBox="1">
            <a:spLocks noChangeArrowheads="1"/>
          </p:cNvSpPr>
          <p:nvPr/>
        </p:nvSpPr>
        <p:spPr bwMode="auto">
          <a:xfrm>
            <a:off x="0" y="0"/>
            <a:ext cx="12192000" cy="665888"/>
          </a:xfrm>
          <a:prstGeom prst="rect">
            <a:avLst/>
          </a:prstGeom>
          <a:solidFill>
            <a:schemeClr val="accent1">
              <a:lumMod val="50000"/>
            </a:schemeClr>
          </a:solidFill>
          <a:ln>
            <a:noFill/>
          </a:ln>
          <a:effec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1" fontAlgn="base" hangingPunct="1">
              <a:lnSpc>
                <a:spcPct val="130000"/>
              </a:lnSpc>
              <a:spcBef>
                <a:spcPct val="0"/>
              </a:spcBef>
              <a:spcAft>
                <a:spcPct val="0"/>
              </a:spcAft>
              <a:defRPr/>
            </a:pPr>
            <a:r>
              <a:rPr lang="en-US" altLang="en-US" sz="3200" b="1" kern="0" dirty="0">
                <a:solidFill>
                  <a:srgbClr val="FFFF00"/>
                </a:solidFill>
              </a:rPr>
              <a:t>Prescription for Handling False Teachers…</a:t>
            </a:r>
          </a:p>
        </p:txBody>
      </p:sp>
      <p:sp>
        <p:nvSpPr>
          <p:cNvPr id="6" name="TextBox 5">
            <a:extLst>
              <a:ext uri="{FF2B5EF4-FFF2-40B4-BE49-F238E27FC236}">
                <a16:creationId xmlns:a16="http://schemas.microsoft.com/office/drawing/2014/main" id="{D8F6D5CF-167D-D477-B924-6AA8A12F1EEA}"/>
              </a:ext>
            </a:extLst>
          </p:cNvPr>
          <p:cNvSpPr txBox="1"/>
          <p:nvPr/>
        </p:nvSpPr>
        <p:spPr>
          <a:xfrm>
            <a:off x="658021" y="1217926"/>
            <a:ext cx="11118574" cy="5262979"/>
          </a:xfrm>
          <a:prstGeom prst="rect">
            <a:avLst/>
          </a:prstGeom>
          <a:noFill/>
        </p:spPr>
        <p:txBody>
          <a:bodyPr wrap="square">
            <a:spAutoFit/>
          </a:bodyPr>
          <a:lstStyle/>
          <a:p>
            <a:pPr marL="457200" indent="-457200">
              <a:buFont typeface="Arial" panose="020B0604020202020204" pitchFamily="34" charset="0"/>
              <a:buChar char="•"/>
            </a:pPr>
            <a:r>
              <a:rPr lang="en-US" sz="2800" b="1" dirty="0">
                <a:solidFill>
                  <a:srgbClr val="FFFF00"/>
                </a:solidFill>
              </a:rPr>
              <a:t>Strike 1: </a:t>
            </a:r>
            <a:r>
              <a:rPr lang="en-US" sz="2800" dirty="0"/>
              <a:t>who </a:t>
            </a:r>
            <a:r>
              <a:rPr lang="en-US" sz="2800" dirty="0">
                <a:solidFill>
                  <a:srgbClr val="FFFF00"/>
                </a:solidFill>
              </a:rPr>
              <a:t>must be silenced </a:t>
            </a:r>
            <a:r>
              <a:rPr lang="en-US" sz="2800" dirty="0"/>
              <a:t>because they are upsetting whole families, teaching things they should not teach for the sake of sordid gain (Titus 1:11).</a:t>
            </a:r>
          </a:p>
          <a:p>
            <a:pPr marL="457200" indent="-457200">
              <a:buFont typeface="Arial" panose="020B0604020202020204" pitchFamily="34" charset="0"/>
              <a:buChar char="•"/>
            </a:pPr>
            <a:r>
              <a:rPr lang="en-US" sz="2800" b="1" dirty="0">
                <a:solidFill>
                  <a:srgbClr val="FFFF00"/>
                </a:solidFill>
              </a:rPr>
              <a:t>Strike 2: </a:t>
            </a:r>
            <a:r>
              <a:rPr lang="en-US" sz="2800" dirty="0"/>
              <a:t>For this reason, </a:t>
            </a:r>
            <a:r>
              <a:rPr lang="en-US" sz="2800" dirty="0">
                <a:solidFill>
                  <a:srgbClr val="FFFF00"/>
                </a:solidFill>
              </a:rPr>
              <a:t>reprove them severely </a:t>
            </a:r>
            <a:r>
              <a:rPr lang="en-US" sz="2800" dirty="0"/>
              <a:t>so that they may be sound in the faith (Titus 1:13)</a:t>
            </a:r>
          </a:p>
          <a:p>
            <a:pPr marL="457200" indent="-457200">
              <a:buFont typeface="Arial" panose="020B0604020202020204" pitchFamily="34" charset="0"/>
              <a:buChar char="•"/>
            </a:pPr>
            <a:r>
              <a:rPr lang="en-US" sz="2800" b="1" dirty="0">
                <a:solidFill>
                  <a:srgbClr val="FFFF00"/>
                </a:solidFill>
              </a:rPr>
              <a:t>Strike 3:</a:t>
            </a:r>
            <a:r>
              <a:rPr lang="en-US" sz="2800" dirty="0"/>
              <a:t> </a:t>
            </a:r>
            <a:r>
              <a:rPr lang="en-US" sz="2800" dirty="0">
                <a:solidFill>
                  <a:srgbClr val="FFFF00"/>
                </a:solidFill>
              </a:rPr>
              <a:t>Reject a factious man </a:t>
            </a:r>
            <a:r>
              <a:rPr lang="en-US" sz="2800" dirty="0"/>
              <a:t>after a first and second warning… (Titus 3:10-11).</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26734311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230734-1E14-45ED-969D-5AF4F84B319D}"/>
              </a:ext>
            </a:extLst>
          </p:cNvPr>
          <p:cNvPicPr>
            <a:picLocks noChangeAspect="1"/>
          </p:cNvPicPr>
          <p:nvPr/>
        </p:nvPicPr>
        <p:blipFill>
          <a:blip r:embed="rId2">
            <a:alphaModFix amt="70000"/>
          </a:blip>
          <a:stretch>
            <a:fillRect/>
          </a:stretch>
        </p:blipFill>
        <p:spPr>
          <a:xfrm>
            <a:off x="0" y="0"/>
            <a:ext cx="12192000" cy="6858000"/>
          </a:xfrm>
          <a:prstGeom prst="rect">
            <a:avLst/>
          </a:prstGeom>
        </p:spPr>
      </p:pic>
      <p:sp>
        <p:nvSpPr>
          <p:cNvPr id="3" name="Text Box 3">
            <a:extLst>
              <a:ext uri="{FF2B5EF4-FFF2-40B4-BE49-F238E27FC236}">
                <a16:creationId xmlns:a16="http://schemas.microsoft.com/office/drawing/2014/main" id="{9BC0E1E5-1FCE-40CC-B2A9-465ECA8DB980}"/>
              </a:ext>
            </a:extLst>
          </p:cNvPr>
          <p:cNvSpPr txBox="1">
            <a:spLocks noChangeArrowheads="1"/>
          </p:cNvSpPr>
          <p:nvPr/>
        </p:nvSpPr>
        <p:spPr bwMode="auto">
          <a:xfrm>
            <a:off x="0" y="0"/>
            <a:ext cx="12192000" cy="665888"/>
          </a:xfrm>
          <a:prstGeom prst="rect">
            <a:avLst/>
          </a:prstGeom>
          <a:solidFill>
            <a:schemeClr val="accent1">
              <a:lumMod val="50000"/>
            </a:schemeClr>
          </a:solidFill>
          <a:ln>
            <a:noFill/>
          </a:ln>
          <a:effec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1" fontAlgn="base" hangingPunct="1">
              <a:lnSpc>
                <a:spcPct val="130000"/>
              </a:lnSpc>
              <a:spcBef>
                <a:spcPct val="0"/>
              </a:spcBef>
              <a:spcAft>
                <a:spcPct val="0"/>
              </a:spcAft>
              <a:defRPr/>
            </a:pPr>
            <a:r>
              <a:rPr lang="en-US" altLang="en-US" sz="3200" b="1" kern="0" dirty="0">
                <a:solidFill>
                  <a:srgbClr val="FFFF00"/>
                </a:solidFill>
              </a:rPr>
              <a:t>Hebrews 12:6</a:t>
            </a:r>
          </a:p>
        </p:txBody>
      </p:sp>
      <p:sp>
        <p:nvSpPr>
          <p:cNvPr id="6" name="TextBox 5">
            <a:extLst>
              <a:ext uri="{FF2B5EF4-FFF2-40B4-BE49-F238E27FC236}">
                <a16:creationId xmlns:a16="http://schemas.microsoft.com/office/drawing/2014/main" id="{D8F6D5CF-167D-D477-B924-6AA8A12F1EEA}"/>
              </a:ext>
            </a:extLst>
          </p:cNvPr>
          <p:cNvSpPr txBox="1"/>
          <p:nvPr/>
        </p:nvSpPr>
        <p:spPr>
          <a:xfrm>
            <a:off x="631645" y="2229041"/>
            <a:ext cx="11118574" cy="646331"/>
          </a:xfrm>
          <a:prstGeom prst="rect">
            <a:avLst/>
          </a:prstGeom>
          <a:noFill/>
        </p:spPr>
        <p:txBody>
          <a:bodyPr wrap="square">
            <a:spAutoFit/>
          </a:bodyPr>
          <a:lstStyle/>
          <a:p>
            <a:r>
              <a:rPr lang="en-US" sz="3600" dirty="0"/>
              <a:t>“For whom the Lord loves He disciplines.” </a:t>
            </a:r>
          </a:p>
        </p:txBody>
      </p:sp>
    </p:spTree>
    <p:extLst>
      <p:ext uri="{BB962C8B-B14F-4D97-AF65-F5344CB8AC3E}">
        <p14:creationId xmlns:p14="http://schemas.microsoft.com/office/powerpoint/2010/main" val="21381811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230734-1E14-45ED-969D-5AF4F84B319D}"/>
              </a:ext>
            </a:extLst>
          </p:cNvPr>
          <p:cNvPicPr>
            <a:picLocks noChangeAspect="1"/>
          </p:cNvPicPr>
          <p:nvPr/>
        </p:nvPicPr>
        <p:blipFill>
          <a:blip r:embed="rId2">
            <a:alphaModFix amt="70000"/>
          </a:blip>
          <a:stretch>
            <a:fillRect/>
          </a:stretch>
        </p:blipFill>
        <p:spPr>
          <a:xfrm>
            <a:off x="0" y="0"/>
            <a:ext cx="12192000" cy="6858000"/>
          </a:xfrm>
          <a:prstGeom prst="rect">
            <a:avLst/>
          </a:prstGeom>
        </p:spPr>
      </p:pic>
      <p:sp>
        <p:nvSpPr>
          <p:cNvPr id="3" name="Text Box 3">
            <a:extLst>
              <a:ext uri="{FF2B5EF4-FFF2-40B4-BE49-F238E27FC236}">
                <a16:creationId xmlns:a16="http://schemas.microsoft.com/office/drawing/2014/main" id="{9BC0E1E5-1FCE-40CC-B2A9-465ECA8DB980}"/>
              </a:ext>
            </a:extLst>
          </p:cNvPr>
          <p:cNvSpPr txBox="1">
            <a:spLocks noChangeArrowheads="1"/>
          </p:cNvSpPr>
          <p:nvPr/>
        </p:nvSpPr>
        <p:spPr bwMode="auto">
          <a:xfrm>
            <a:off x="0" y="0"/>
            <a:ext cx="12192000" cy="665888"/>
          </a:xfrm>
          <a:prstGeom prst="rect">
            <a:avLst/>
          </a:prstGeom>
          <a:solidFill>
            <a:schemeClr val="accent1">
              <a:lumMod val="50000"/>
            </a:schemeClr>
          </a:solidFill>
          <a:ln>
            <a:noFill/>
          </a:ln>
          <a:effec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1" fontAlgn="base" hangingPunct="1">
              <a:lnSpc>
                <a:spcPct val="130000"/>
              </a:lnSpc>
              <a:spcBef>
                <a:spcPct val="0"/>
              </a:spcBef>
              <a:spcAft>
                <a:spcPct val="0"/>
              </a:spcAft>
              <a:defRPr/>
            </a:pPr>
            <a:r>
              <a:rPr lang="en-US" altLang="en-US" sz="3200" b="1" kern="0" dirty="0">
                <a:solidFill>
                  <a:srgbClr val="FFFF00"/>
                </a:solidFill>
              </a:rPr>
              <a:t>1 Thessalonians 3:14</a:t>
            </a:r>
          </a:p>
        </p:txBody>
      </p:sp>
      <p:sp>
        <p:nvSpPr>
          <p:cNvPr id="6" name="TextBox 5">
            <a:extLst>
              <a:ext uri="{FF2B5EF4-FFF2-40B4-BE49-F238E27FC236}">
                <a16:creationId xmlns:a16="http://schemas.microsoft.com/office/drawing/2014/main" id="{D8F6D5CF-167D-D477-B924-6AA8A12F1EEA}"/>
              </a:ext>
            </a:extLst>
          </p:cNvPr>
          <p:cNvSpPr txBox="1"/>
          <p:nvPr/>
        </p:nvSpPr>
        <p:spPr>
          <a:xfrm>
            <a:off x="536713" y="1481695"/>
            <a:ext cx="11118574" cy="2862322"/>
          </a:xfrm>
          <a:prstGeom prst="rect">
            <a:avLst/>
          </a:prstGeom>
          <a:noFill/>
        </p:spPr>
        <p:txBody>
          <a:bodyPr wrap="square">
            <a:spAutoFit/>
          </a:bodyPr>
          <a:lstStyle/>
          <a:p>
            <a:r>
              <a:rPr lang="en-US" sz="3600" dirty="0"/>
              <a:t>If anyone does not obey our instruction in this letter, take special note of that person and do not associate with him, so that he will be put to shame. Yet do not regard him as an enemy, but admonish him as a brother. </a:t>
            </a:r>
          </a:p>
        </p:txBody>
      </p:sp>
    </p:spTree>
    <p:extLst>
      <p:ext uri="{BB962C8B-B14F-4D97-AF65-F5344CB8AC3E}">
        <p14:creationId xmlns:p14="http://schemas.microsoft.com/office/powerpoint/2010/main" val="772061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230734-1E14-45ED-969D-5AF4F84B319D}"/>
              </a:ext>
            </a:extLst>
          </p:cNvPr>
          <p:cNvPicPr>
            <a:picLocks noChangeAspect="1"/>
          </p:cNvPicPr>
          <p:nvPr/>
        </p:nvPicPr>
        <p:blipFill>
          <a:blip r:embed="rId2">
            <a:alphaModFix amt="70000"/>
          </a:blip>
          <a:stretch>
            <a:fillRect/>
          </a:stretch>
        </p:blipFill>
        <p:spPr>
          <a:xfrm>
            <a:off x="0" y="0"/>
            <a:ext cx="12192000" cy="6858000"/>
          </a:xfrm>
          <a:prstGeom prst="rect">
            <a:avLst/>
          </a:prstGeom>
        </p:spPr>
      </p:pic>
      <p:sp>
        <p:nvSpPr>
          <p:cNvPr id="3" name="Text Box 3">
            <a:extLst>
              <a:ext uri="{FF2B5EF4-FFF2-40B4-BE49-F238E27FC236}">
                <a16:creationId xmlns:a16="http://schemas.microsoft.com/office/drawing/2014/main" id="{9BC0E1E5-1FCE-40CC-B2A9-465ECA8DB980}"/>
              </a:ext>
            </a:extLst>
          </p:cNvPr>
          <p:cNvSpPr txBox="1">
            <a:spLocks noChangeArrowheads="1"/>
          </p:cNvSpPr>
          <p:nvPr/>
        </p:nvSpPr>
        <p:spPr bwMode="auto">
          <a:xfrm>
            <a:off x="0" y="0"/>
            <a:ext cx="12192000" cy="665888"/>
          </a:xfrm>
          <a:prstGeom prst="rect">
            <a:avLst/>
          </a:prstGeom>
          <a:solidFill>
            <a:schemeClr val="accent1">
              <a:lumMod val="50000"/>
            </a:schemeClr>
          </a:solidFill>
          <a:ln>
            <a:noFill/>
          </a:ln>
          <a:effec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1" fontAlgn="base" hangingPunct="1">
              <a:lnSpc>
                <a:spcPct val="130000"/>
              </a:lnSpc>
              <a:spcBef>
                <a:spcPct val="0"/>
              </a:spcBef>
              <a:spcAft>
                <a:spcPct val="0"/>
              </a:spcAft>
              <a:defRPr/>
            </a:pPr>
            <a:r>
              <a:rPr lang="en-US" altLang="en-US" sz="3200" b="1" kern="0" dirty="0">
                <a:solidFill>
                  <a:srgbClr val="FFFF00"/>
                </a:solidFill>
              </a:rPr>
              <a:t>Prescription for Handling False Teachers…</a:t>
            </a:r>
          </a:p>
        </p:txBody>
      </p:sp>
      <p:sp>
        <p:nvSpPr>
          <p:cNvPr id="6" name="TextBox 5">
            <a:extLst>
              <a:ext uri="{FF2B5EF4-FFF2-40B4-BE49-F238E27FC236}">
                <a16:creationId xmlns:a16="http://schemas.microsoft.com/office/drawing/2014/main" id="{D8F6D5CF-167D-D477-B924-6AA8A12F1EEA}"/>
              </a:ext>
            </a:extLst>
          </p:cNvPr>
          <p:cNvSpPr txBox="1"/>
          <p:nvPr/>
        </p:nvSpPr>
        <p:spPr>
          <a:xfrm>
            <a:off x="658021" y="1217926"/>
            <a:ext cx="11118574" cy="5262979"/>
          </a:xfrm>
          <a:prstGeom prst="rect">
            <a:avLst/>
          </a:prstGeom>
          <a:noFill/>
        </p:spPr>
        <p:txBody>
          <a:bodyPr wrap="square">
            <a:spAutoFit/>
          </a:bodyPr>
          <a:lstStyle/>
          <a:p>
            <a:pPr marL="457200" indent="-457200">
              <a:buFont typeface="Arial" panose="020B0604020202020204" pitchFamily="34" charset="0"/>
              <a:buChar char="•"/>
            </a:pPr>
            <a:r>
              <a:rPr lang="en-US" sz="2800" b="1" dirty="0">
                <a:solidFill>
                  <a:srgbClr val="FFFF00"/>
                </a:solidFill>
              </a:rPr>
              <a:t>Strike 1: </a:t>
            </a:r>
            <a:r>
              <a:rPr lang="en-US" sz="2800" dirty="0"/>
              <a:t>who </a:t>
            </a:r>
            <a:r>
              <a:rPr lang="en-US" sz="2800" dirty="0">
                <a:solidFill>
                  <a:srgbClr val="FFFF00"/>
                </a:solidFill>
              </a:rPr>
              <a:t>must be silenced </a:t>
            </a:r>
            <a:r>
              <a:rPr lang="en-US" sz="2800" dirty="0"/>
              <a:t>because they are upsetting whole families, teaching things they should not teach for the sake of sordid gain (Titus 1:11).</a:t>
            </a:r>
          </a:p>
          <a:p>
            <a:pPr marL="457200" indent="-457200">
              <a:buFont typeface="Arial" panose="020B0604020202020204" pitchFamily="34" charset="0"/>
              <a:buChar char="•"/>
            </a:pPr>
            <a:r>
              <a:rPr lang="en-US" sz="2800" b="1" dirty="0">
                <a:solidFill>
                  <a:srgbClr val="FFFF00"/>
                </a:solidFill>
              </a:rPr>
              <a:t>Strike 2: </a:t>
            </a:r>
            <a:r>
              <a:rPr lang="en-US" sz="2800" dirty="0"/>
              <a:t>For this reason, </a:t>
            </a:r>
            <a:r>
              <a:rPr lang="en-US" sz="2800" dirty="0">
                <a:solidFill>
                  <a:srgbClr val="FFFF00"/>
                </a:solidFill>
              </a:rPr>
              <a:t>reprove them severely </a:t>
            </a:r>
            <a:r>
              <a:rPr lang="en-US" sz="2800" dirty="0"/>
              <a:t>so that they may be sound in the faith (Titus 1:13)</a:t>
            </a:r>
          </a:p>
          <a:p>
            <a:pPr marL="457200" indent="-457200">
              <a:buFont typeface="Arial" panose="020B0604020202020204" pitchFamily="34" charset="0"/>
              <a:buChar char="•"/>
            </a:pPr>
            <a:r>
              <a:rPr lang="en-US" sz="2800" b="1" dirty="0">
                <a:solidFill>
                  <a:srgbClr val="FFFF00"/>
                </a:solidFill>
              </a:rPr>
              <a:t>Strike 3:</a:t>
            </a:r>
            <a:r>
              <a:rPr lang="en-US" sz="2800" dirty="0"/>
              <a:t> </a:t>
            </a:r>
            <a:r>
              <a:rPr lang="en-US" sz="2800" dirty="0">
                <a:solidFill>
                  <a:srgbClr val="FFFF00"/>
                </a:solidFill>
              </a:rPr>
              <a:t>Reject a factious man </a:t>
            </a:r>
            <a:r>
              <a:rPr lang="en-US" sz="2800" dirty="0"/>
              <a:t>after a first and second warning… (Titus 3:10-11).</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8637524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BC0E1E5-1FCE-40CC-B2A9-465ECA8DB980}"/>
              </a:ext>
            </a:extLst>
          </p:cNvPr>
          <p:cNvSpPr txBox="1">
            <a:spLocks noChangeArrowheads="1"/>
          </p:cNvSpPr>
          <p:nvPr/>
        </p:nvSpPr>
        <p:spPr bwMode="auto">
          <a:xfrm>
            <a:off x="0" y="0"/>
            <a:ext cx="10668000" cy="665888"/>
          </a:xfrm>
          <a:prstGeom prst="rect">
            <a:avLst/>
          </a:prstGeom>
          <a:solidFill>
            <a:schemeClr val="accent1">
              <a:lumMod val="50000"/>
            </a:schemeClr>
          </a:solidFill>
          <a:ln>
            <a:noFill/>
          </a:ln>
          <a:effec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1" fontAlgn="base" hangingPunct="1">
              <a:lnSpc>
                <a:spcPct val="130000"/>
              </a:lnSpc>
              <a:spcBef>
                <a:spcPct val="0"/>
              </a:spcBef>
              <a:spcAft>
                <a:spcPct val="0"/>
              </a:spcAft>
              <a:defRPr/>
            </a:pPr>
            <a:r>
              <a:rPr lang="en-US" altLang="en-US" sz="3200" b="1" kern="0" dirty="0">
                <a:solidFill>
                  <a:srgbClr val="FFFF00"/>
                </a:solidFill>
              </a:rPr>
              <a:t>Membership Qualifications, Question #3</a:t>
            </a:r>
          </a:p>
        </p:txBody>
      </p:sp>
      <p:sp>
        <p:nvSpPr>
          <p:cNvPr id="5" name="TextBox 4">
            <a:extLst>
              <a:ext uri="{FF2B5EF4-FFF2-40B4-BE49-F238E27FC236}">
                <a16:creationId xmlns:a16="http://schemas.microsoft.com/office/drawing/2014/main" id="{29B88E33-22BF-4F2C-957E-3785F36FACB4}"/>
              </a:ext>
            </a:extLst>
          </p:cNvPr>
          <p:cNvSpPr txBox="1"/>
          <p:nvPr/>
        </p:nvSpPr>
        <p:spPr>
          <a:xfrm>
            <a:off x="795131" y="1351724"/>
            <a:ext cx="10349948" cy="4031873"/>
          </a:xfrm>
          <a:prstGeom prst="rect">
            <a:avLst/>
          </a:prstGeom>
          <a:noFill/>
        </p:spPr>
        <p:txBody>
          <a:bodyPr wrap="square" rtlCol="0">
            <a:spAutoFit/>
          </a:bodyPr>
          <a:lstStyle/>
          <a:p>
            <a:r>
              <a:rPr lang="en-US" sz="3200" dirty="0"/>
              <a:t>“I have read, understood, and agree with the Church’s Philosophy and Statements of Faith (Articles II and III of the Constitution). I have also read the Position Statements, and fully agree with all (except_____). I understand that, while I do not have to agree with them, these are the Church’s positions about several issues, and the teaching of the Church will be consistent with these positions.</a:t>
            </a:r>
          </a:p>
        </p:txBody>
      </p:sp>
    </p:spTree>
    <p:extLst>
      <p:ext uri="{BB962C8B-B14F-4D97-AF65-F5344CB8AC3E}">
        <p14:creationId xmlns:p14="http://schemas.microsoft.com/office/powerpoint/2010/main" val="10839282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66597-23C1-43AD-BFA4-15B2B2FE783A}"/>
              </a:ext>
            </a:extLst>
          </p:cNvPr>
          <p:cNvSpPr>
            <a:spLocks noGrp="1"/>
          </p:cNvSpPr>
          <p:nvPr>
            <p:ph type="title"/>
          </p:nvPr>
        </p:nvSpPr>
        <p:spPr>
          <a:xfrm>
            <a:off x="1806864" y="63500"/>
            <a:ext cx="9407237" cy="1312480"/>
          </a:xfrm>
        </p:spPr>
        <p:txBody>
          <a:bodyPr>
            <a:noAutofit/>
          </a:bodyPr>
          <a:lstStyle/>
          <a:p>
            <a:r>
              <a:rPr lang="en-US" u="sng" dirty="0">
                <a:solidFill>
                  <a:schemeClr val="tx1"/>
                </a:solidFill>
              </a:rPr>
              <a:t>b. Addressing Doctrinal Issues (Titus 2:1-3:11)</a:t>
            </a:r>
          </a:p>
        </p:txBody>
      </p:sp>
      <p:sp>
        <p:nvSpPr>
          <p:cNvPr id="4" name="TextBox 3">
            <a:extLst>
              <a:ext uri="{FF2B5EF4-FFF2-40B4-BE49-F238E27FC236}">
                <a16:creationId xmlns:a16="http://schemas.microsoft.com/office/drawing/2014/main" id="{5924BCBD-0576-4241-BB06-779BFB748575}"/>
              </a:ext>
            </a:extLst>
          </p:cNvPr>
          <p:cNvSpPr txBox="1"/>
          <p:nvPr/>
        </p:nvSpPr>
        <p:spPr>
          <a:xfrm>
            <a:off x="2425778" y="1284699"/>
            <a:ext cx="8101958" cy="6586740"/>
          </a:xfrm>
          <a:prstGeom prst="rect">
            <a:avLst/>
          </a:prstGeom>
          <a:noFill/>
        </p:spPr>
        <p:txBody>
          <a:bodyPr wrap="square" rtlCol="0">
            <a:spAutoFit/>
          </a:bodyPr>
          <a:lstStyle/>
          <a:p>
            <a:pPr marL="742950" indent="-742950">
              <a:lnSpc>
                <a:spcPct val="107000"/>
              </a:lnSpc>
              <a:buFontTx/>
              <a:buAutoNum type="arabicParenR" startAt="3"/>
              <a:defRPr/>
            </a:pPr>
            <a:r>
              <a:rPr lang="en-US" sz="3600" b="1" dirty="0">
                <a:latin typeface="Calibri" panose="020F0502020204030204" pitchFamily="34" charset="0"/>
                <a:ea typeface="Calibri" panose="020F0502020204030204" pitchFamily="34" charset="0"/>
                <a:cs typeface="Times New Roman" panose="02020603050405020304" pitchFamily="18" charset="0"/>
              </a:rPr>
              <a:t>Our Responsibilities? </a:t>
            </a:r>
            <a:r>
              <a:rPr lang="en-US" sz="3600" dirty="0">
                <a:latin typeface="Calibri" panose="020F0502020204030204" pitchFamily="34" charset="0"/>
                <a:ea typeface="Calibri" panose="020F0502020204030204" pitchFamily="34" charset="0"/>
                <a:cs typeface="Times New Roman" panose="02020603050405020304" pitchFamily="18" charset="0"/>
              </a:rPr>
              <a:t>(3:1-8)</a:t>
            </a:r>
          </a:p>
          <a:p>
            <a:pPr marL="914400" lvl="1" indent="-457200">
              <a:lnSpc>
                <a:spcPct val="107000"/>
              </a:lnSpc>
              <a:buFont typeface="+mj-lt"/>
              <a:buAutoNum type="alphaLcParenR"/>
              <a:defRPr/>
            </a:pPr>
            <a:r>
              <a:rPr lang="en-US" sz="3600" dirty="0">
                <a:latin typeface="Calibri" panose="020F0502020204030204" pitchFamily="34" charset="0"/>
                <a:ea typeface="Calibri" panose="020F0502020204030204" pitchFamily="34" charset="0"/>
                <a:cs typeface="Times New Roman" panose="02020603050405020304" pitchFamily="18" charset="0"/>
              </a:rPr>
              <a:t>To civil authorities – 3.1</a:t>
            </a:r>
          </a:p>
          <a:p>
            <a:pPr marL="914400" lvl="1" indent="-457200">
              <a:lnSpc>
                <a:spcPct val="107000"/>
              </a:lnSpc>
              <a:buFont typeface="+mj-lt"/>
              <a:buAutoNum type="alphaLcParenR"/>
              <a:defRPr/>
            </a:pPr>
            <a:r>
              <a:rPr lang="en-US" sz="3600" dirty="0">
                <a:latin typeface="Calibri" panose="020F0502020204030204" pitchFamily="34" charset="0"/>
                <a:ea typeface="Calibri" panose="020F0502020204030204" pitchFamily="34" charset="0"/>
                <a:cs typeface="Times New Roman" panose="02020603050405020304" pitchFamily="18" charset="0"/>
              </a:rPr>
              <a:t>To the world in general – 3.2</a:t>
            </a:r>
          </a:p>
          <a:p>
            <a:pPr marL="914400" lvl="1" indent="-457200">
              <a:lnSpc>
                <a:spcPct val="107000"/>
              </a:lnSpc>
              <a:buFont typeface="+mj-lt"/>
              <a:buAutoNum type="alphaLcParenR"/>
              <a:defRPr/>
            </a:pPr>
            <a:r>
              <a:rPr lang="en-US" sz="3600" dirty="0">
                <a:latin typeface="Calibri" panose="020F0502020204030204" pitchFamily="34" charset="0"/>
                <a:ea typeface="Calibri" panose="020F0502020204030204" pitchFamily="34" charset="0"/>
                <a:cs typeface="Times New Roman" panose="02020603050405020304" pitchFamily="18" charset="0"/>
              </a:rPr>
              <a:t>Reasons for our behavior – 3.3-8</a:t>
            </a:r>
          </a:p>
          <a:p>
            <a:pPr marL="914400" lvl="1" indent="-457200">
              <a:lnSpc>
                <a:spcPct val="107000"/>
              </a:lnSpc>
              <a:buFont typeface="+mj-lt"/>
              <a:buAutoNum type="alphaLcParenR"/>
              <a:defRPr/>
            </a:pPr>
            <a:r>
              <a:rPr lang="en-US" sz="3600" dirty="0">
                <a:solidFill>
                  <a:srgbClr val="FFFF00"/>
                </a:solidFill>
                <a:latin typeface="Calibri" panose="020F0502020204030204" pitchFamily="34" charset="0"/>
                <a:ea typeface="Calibri" panose="020F0502020204030204" pitchFamily="34" charset="0"/>
                <a:cs typeface="Times New Roman" panose="02020603050405020304" pitchFamily="18" charset="0"/>
              </a:rPr>
              <a:t>Handling false teachers – 3.9-11</a:t>
            </a:r>
          </a:p>
          <a:p>
            <a:pPr marL="1371600" lvl="2" indent="-457200">
              <a:lnSpc>
                <a:spcPct val="107000"/>
              </a:lnSpc>
              <a:buFont typeface="+mj-lt"/>
              <a:buAutoNum type="alphaLcParenR"/>
              <a:defRPr/>
            </a:pPr>
            <a:r>
              <a:rPr lang="en-US" sz="3600" dirty="0">
                <a:solidFill>
                  <a:srgbClr val="FFFF00"/>
                </a:solidFill>
                <a:latin typeface="Calibri" panose="020F0502020204030204" pitchFamily="34" charset="0"/>
                <a:ea typeface="Calibri" panose="020F0502020204030204" pitchFamily="34" charset="0"/>
                <a:cs typeface="Times New Roman" panose="02020603050405020304" pitchFamily="18" charset="0"/>
              </a:rPr>
              <a:t>False teacher described (3.9)</a:t>
            </a:r>
          </a:p>
          <a:p>
            <a:pPr marL="1371600" lvl="2" indent="-457200">
              <a:lnSpc>
                <a:spcPct val="107000"/>
              </a:lnSpc>
              <a:buFont typeface="+mj-lt"/>
              <a:buAutoNum type="alphaLcParenR"/>
              <a:defRPr/>
            </a:pPr>
            <a:r>
              <a:rPr lang="en-US" sz="3600" dirty="0">
                <a:solidFill>
                  <a:srgbClr val="FFFF00"/>
                </a:solidFill>
                <a:latin typeface="Calibri" panose="020F0502020204030204" pitchFamily="34" charset="0"/>
                <a:ea typeface="Calibri" panose="020F0502020204030204" pitchFamily="34" charset="0"/>
                <a:cs typeface="Times New Roman" panose="02020603050405020304" pitchFamily="18" charset="0"/>
              </a:rPr>
              <a:t>Prescription for handling False teachers (3.10-11)</a:t>
            </a:r>
          </a:p>
          <a:p>
            <a:pPr marL="742950" indent="-742950">
              <a:lnSpc>
                <a:spcPct val="107000"/>
              </a:lnSpc>
              <a:buFontTx/>
              <a:buAutoNum type="arabicParenR" startAt="3"/>
              <a:defRPr/>
            </a:pPr>
            <a:r>
              <a:rPr lang="en-US" sz="3600" dirty="0">
                <a:solidFill>
                  <a:prstClr val="white"/>
                </a:solidFill>
                <a:latin typeface="Calibri" panose="020F0502020204030204" pitchFamily="34" charset="0"/>
                <a:ea typeface="Calibri" panose="020F0502020204030204" pitchFamily="34" charset="0"/>
                <a:cs typeface="Times New Roman" panose="02020603050405020304" pitchFamily="18" charset="0"/>
              </a:rPr>
              <a:t>Conclusion/Benediction – 3:12-15</a:t>
            </a:r>
          </a:p>
          <a:p>
            <a:pPr marL="1371600" lvl="2" indent="-457200">
              <a:lnSpc>
                <a:spcPct val="107000"/>
              </a:lnSpc>
              <a:buFont typeface="+mj-lt"/>
              <a:buAutoNum type="alphaLcParenR"/>
              <a:defRPr/>
            </a:pPr>
            <a:endParaRPr lang="en-US" sz="36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marL="914400" lvl="1" indent="-457200">
              <a:lnSpc>
                <a:spcPct val="107000"/>
              </a:lnSpc>
              <a:buFont typeface="+mj-lt"/>
              <a:buAutoNum type="alphaLcParenR"/>
              <a:defRPr/>
            </a:pPr>
            <a:endParaRPr lang="en-US" sz="36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B01CE59-32D8-44A7-A5F4-E587E7D16E3A}"/>
              </a:ext>
            </a:extLst>
          </p:cNvPr>
          <p:cNvSpPr txBox="1"/>
          <p:nvPr/>
        </p:nvSpPr>
        <p:spPr>
          <a:xfrm>
            <a:off x="1996606" y="6378082"/>
            <a:ext cx="8671395" cy="307777"/>
          </a:xfrm>
          <a:prstGeom prst="rect">
            <a:avLst/>
          </a:prstGeom>
          <a:noFill/>
        </p:spPr>
        <p:txBody>
          <a:bodyPr wrap="square" rtlCol="0">
            <a:spAutoFit/>
          </a:bodyPr>
          <a:lstStyle/>
          <a:p>
            <a:pPr>
              <a:defRPr/>
            </a:pPr>
            <a:r>
              <a:rPr lang="en-US" sz="1400" dirty="0">
                <a:solidFill>
                  <a:prstClr val="white"/>
                </a:solidFill>
                <a:latin typeface="Century Gothic" panose="020B0502020202020204"/>
              </a:rPr>
              <a:t>Outline adapted from </a:t>
            </a:r>
            <a:r>
              <a:rPr lang="en-US" sz="1400" i="1" dirty="0">
                <a:solidFill>
                  <a:prstClr val="white"/>
                </a:solidFill>
                <a:latin typeface="Century Gothic" panose="020B0502020202020204"/>
              </a:rPr>
              <a:t>Titus Argument</a:t>
            </a:r>
            <a:r>
              <a:rPr lang="en-US" sz="1400" dirty="0">
                <a:solidFill>
                  <a:prstClr val="white"/>
                </a:solidFill>
                <a:latin typeface="Century Gothic" panose="020B0502020202020204"/>
              </a:rPr>
              <a:t>, Article by Andy Woods, 2007.</a:t>
            </a:r>
          </a:p>
        </p:txBody>
      </p:sp>
    </p:spTree>
    <p:extLst>
      <p:ext uri="{BB962C8B-B14F-4D97-AF65-F5344CB8AC3E}">
        <p14:creationId xmlns:p14="http://schemas.microsoft.com/office/powerpoint/2010/main" val="30894482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66597-23C1-43AD-BFA4-15B2B2FE783A}"/>
              </a:ext>
            </a:extLst>
          </p:cNvPr>
          <p:cNvSpPr>
            <a:spLocks noGrp="1"/>
          </p:cNvSpPr>
          <p:nvPr>
            <p:ph type="title"/>
          </p:nvPr>
        </p:nvSpPr>
        <p:spPr>
          <a:xfrm>
            <a:off x="1806864" y="63500"/>
            <a:ext cx="9407237" cy="1312480"/>
          </a:xfrm>
        </p:spPr>
        <p:txBody>
          <a:bodyPr>
            <a:noAutofit/>
          </a:bodyPr>
          <a:lstStyle/>
          <a:p>
            <a:r>
              <a:rPr lang="en-US" u="sng" dirty="0">
                <a:solidFill>
                  <a:schemeClr val="tx1"/>
                </a:solidFill>
              </a:rPr>
              <a:t>Conclusion/benediction - Titus 3:12-15</a:t>
            </a:r>
          </a:p>
        </p:txBody>
      </p:sp>
      <p:sp>
        <p:nvSpPr>
          <p:cNvPr id="4" name="TextBox 3">
            <a:extLst>
              <a:ext uri="{FF2B5EF4-FFF2-40B4-BE49-F238E27FC236}">
                <a16:creationId xmlns:a16="http://schemas.microsoft.com/office/drawing/2014/main" id="{5924BCBD-0576-4241-BB06-779BFB748575}"/>
              </a:ext>
            </a:extLst>
          </p:cNvPr>
          <p:cNvSpPr txBox="1"/>
          <p:nvPr/>
        </p:nvSpPr>
        <p:spPr>
          <a:xfrm>
            <a:off x="2425778" y="1284699"/>
            <a:ext cx="8101958" cy="3622787"/>
          </a:xfrm>
          <a:prstGeom prst="rect">
            <a:avLst/>
          </a:prstGeom>
          <a:noFill/>
        </p:spPr>
        <p:txBody>
          <a:bodyPr wrap="square" rtlCol="0">
            <a:spAutoFit/>
          </a:bodyPr>
          <a:lstStyle/>
          <a:p>
            <a:pPr marL="742950" indent="-742950">
              <a:lnSpc>
                <a:spcPct val="107000"/>
              </a:lnSpc>
              <a:buFontTx/>
              <a:buAutoNum type="arabicParenR" startAt="3"/>
              <a:defRPr/>
            </a:pPr>
            <a:r>
              <a:rPr lang="en-US" sz="3600" dirty="0">
                <a:solidFill>
                  <a:prstClr val="white"/>
                </a:solidFill>
                <a:latin typeface="Calibri" panose="020F0502020204030204" pitchFamily="34" charset="0"/>
                <a:ea typeface="Calibri" panose="020F0502020204030204" pitchFamily="34" charset="0"/>
                <a:cs typeface="Times New Roman" panose="02020603050405020304" pitchFamily="18" charset="0"/>
              </a:rPr>
              <a:t>Conclusion/Benediction – 3:12-15</a:t>
            </a:r>
          </a:p>
          <a:p>
            <a:pPr marL="1200150" lvl="1" indent="-742950">
              <a:lnSpc>
                <a:spcPct val="107000"/>
              </a:lnSpc>
              <a:buFontTx/>
              <a:buAutoNum type="alphaLcParenR"/>
              <a:defRPr/>
            </a:pPr>
            <a:r>
              <a:rPr lang="en-US" sz="3600" dirty="0">
                <a:solidFill>
                  <a:prstClr val="white"/>
                </a:solidFill>
                <a:latin typeface="Calibri" panose="020F0502020204030204" pitchFamily="34" charset="0"/>
                <a:ea typeface="Calibri" panose="020F0502020204030204" pitchFamily="34" charset="0"/>
                <a:cs typeface="Times New Roman" panose="02020603050405020304" pitchFamily="18" charset="0"/>
              </a:rPr>
              <a:t>Requests (3:12-14)</a:t>
            </a:r>
          </a:p>
          <a:p>
            <a:pPr marL="1200150" lvl="1" indent="-742950">
              <a:lnSpc>
                <a:spcPct val="107000"/>
              </a:lnSpc>
              <a:buFontTx/>
              <a:buAutoNum type="alphaLcParenR"/>
              <a:defRPr/>
            </a:pPr>
            <a:r>
              <a:rPr lang="en-US" sz="3600" dirty="0">
                <a:solidFill>
                  <a:prstClr val="white"/>
                </a:solidFill>
                <a:latin typeface="Calibri" panose="020F0502020204030204" pitchFamily="34" charset="0"/>
                <a:ea typeface="Calibri" panose="020F0502020204030204" pitchFamily="34" charset="0"/>
                <a:cs typeface="Times New Roman" panose="02020603050405020304" pitchFamily="18" charset="0"/>
              </a:rPr>
              <a:t>Greetings (3:15a-b)</a:t>
            </a:r>
          </a:p>
          <a:p>
            <a:pPr marL="1200150" lvl="1" indent="-742950">
              <a:lnSpc>
                <a:spcPct val="107000"/>
              </a:lnSpc>
              <a:buFontTx/>
              <a:buAutoNum type="alphaLcParenR"/>
              <a:defRPr/>
            </a:pPr>
            <a:r>
              <a:rPr lang="en-US" sz="3600" dirty="0">
                <a:solidFill>
                  <a:prstClr val="white"/>
                </a:solidFill>
                <a:latin typeface="Calibri" panose="020F0502020204030204" pitchFamily="34" charset="0"/>
                <a:ea typeface="Calibri" panose="020F0502020204030204" pitchFamily="34" charset="0"/>
                <a:cs typeface="Times New Roman" panose="02020603050405020304" pitchFamily="18" charset="0"/>
              </a:rPr>
              <a:t>Benediction (3:15c)</a:t>
            </a:r>
          </a:p>
          <a:p>
            <a:pPr marL="1371600" lvl="2" indent="-457200">
              <a:lnSpc>
                <a:spcPct val="107000"/>
              </a:lnSpc>
              <a:buFont typeface="+mj-lt"/>
              <a:buAutoNum type="alphaLcParenR"/>
              <a:defRPr/>
            </a:pPr>
            <a:endParaRPr lang="en-US" sz="36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marL="914400" lvl="1" indent="-457200">
              <a:lnSpc>
                <a:spcPct val="107000"/>
              </a:lnSpc>
              <a:buFont typeface="+mj-lt"/>
              <a:buAutoNum type="alphaLcParenR"/>
              <a:defRPr/>
            </a:pPr>
            <a:endParaRPr lang="en-US" sz="36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B01CE59-32D8-44A7-A5F4-E587E7D16E3A}"/>
              </a:ext>
            </a:extLst>
          </p:cNvPr>
          <p:cNvSpPr txBox="1"/>
          <p:nvPr/>
        </p:nvSpPr>
        <p:spPr>
          <a:xfrm>
            <a:off x="1996606" y="6378082"/>
            <a:ext cx="8671395" cy="307777"/>
          </a:xfrm>
          <a:prstGeom prst="rect">
            <a:avLst/>
          </a:prstGeom>
          <a:noFill/>
        </p:spPr>
        <p:txBody>
          <a:bodyPr wrap="square" rtlCol="0">
            <a:spAutoFit/>
          </a:bodyPr>
          <a:lstStyle/>
          <a:p>
            <a:pPr>
              <a:defRPr/>
            </a:pPr>
            <a:r>
              <a:rPr lang="en-US" sz="1400" dirty="0">
                <a:solidFill>
                  <a:prstClr val="white"/>
                </a:solidFill>
                <a:latin typeface="Century Gothic" panose="020B0502020202020204"/>
              </a:rPr>
              <a:t>Outline adapted from </a:t>
            </a:r>
            <a:r>
              <a:rPr lang="en-US" sz="1400" i="1" dirty="0">
                <a:solidFill>
                  <a:prstClr val="white"/>
                </a:solidFill>
                <a:latin typeface="Century Gothic" panose="020B0502020202020204"/>
              </a:rPr>
              <a:t>Titus Argument</a:t>
            </a:r>
            <a:r>
              <a:rPr lang="en-US" sz="1400" dirty="0">
                <a:solidFill>
                  <a:prstClr val="white"/>
                </a:solidFill>
                <a:latin typeface="Century Gothic" panose="020B0502020202020204"/>
              </a:rPr>
              <a:t>, Article by Andy Woods, 2007.</a:t>
            </a:r>
          </a:p>
        </p:txBody>
      </p:sp>
    </p:spTree>
    <p:extLst>
      <p:ext uri="{BB962C8B-B14F-4D97-AF65-F5344CB8AC3E}">
        <p14:creationId xmlns:p14="http://schemas.microsoft.com/office/powerpoint/2010/main" val="9578407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8AC74A8-1B00-BB73-6F2C-19CAFB78B14A}"/>
              </a:ext>
            </a:extLst>
          </p:cNvPr>
          <p:cNvSpPr txBox="1"/>
          <p:nvPr/>
        </p:nvSpPr>
        <p:spPr>
          <a:xfrm>
            <a:off x="3408008" y="2851485"/>
            <a:ext cx="4842587" cy="769441"/>
          </a:xfrm>
          <a:prstGeom prst="rect">
            <a:avLst/>
          </a:prstGeom>
          <a:noFill/>
        </p:spPr>
        <p:txBody>
          <a:bodyPr wrap="square">
            <a:spAutoFit/>
          </a:bodyPr>
          <a:lstStyle/>
          <a:p>
            <a:pPr algn="ctr" rtl="0"/>
            <a:r>
              <a:rPr lang="en-US" sz="4400" b="1" dirty="0">
                <a:solidFill>
                  <a:srgbClr val="FFFF00"/>
                </a:solidFill>
              </a:rPr>
              <a:t>CONCLUSION</a:t>
            </a:r>
            <a:endParaRPr lang="en-US" sz="4400" dirty="0"/>
          </a:p>
        </p:txBody>
      </p:sp>
    </p:spTree>
    <p:extLst>
      <p:ext uri="{BB962C8B-B14F-4D97-AF65-F5344CB8AC3E}">
        <p14:creationId xmlns:p14="http://schemas.microsoft.com/office/powerpoint/2010/main" val="2385904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2" name="Picture 2" descr="A Heritage of Prayer - Thomas L. Constable - YouTube">
            <a:extLst>
              <a:ext uri="{FF2B5EF4-FFF2-40B4-BE49-F238E27FC236}">
                <a16:creationId xmlns:a16="http://schemas.microsoft.com/office/drawing/2014/main" id="{8C597DAB-D0EB-4F6D-867B-A90800528C65}"/>
              </a:ext>
            </a:extLst>
          </p:cNvPr>
          <p:cNvPicPr>
            <a:picLocks noChangeAspect="1" noChangeArrowheads="1"/>
          </p:cNvPicPr>
          <p:nvPr/>
        </p:nvPicPr>
        <p:blipFill rotWithShape="1">
          <a:blip r:embed="rId3">
            <a:alphaModFix amt="55000"/>
            <a:extLst>
              <a:ext uri="{28A0092B-C50C-407E-A947-70E740481C1C}">
                <a14:useLocalDpi xmlns:a14="http://schemas.microsoft.com/office/drawing/2010/main" val="0"/>
              </a:ext>
            </a:extLst>
          </a:blip>
          <a:srcRect l="27314" r="477" b="18894"/>
          <a:stretch/>
        </p:blipFill>
        <p:spPr bwMode="auto">
          <a:xfrm>
            <a:off x="-30309" y="-864109"/>
            <a:ext cx="12222309" cy="772211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A5F6B52-4524-4AE7-9D7D-771B9F05C620}"/>
              </a:ext>
            </a:extLst>
          </p:cNvPr>
          <p:cNvSpPr txBox="1"/>
          <p:nvPr/>
        </p:nvSpPr>
        <p:spPr>
          <a:xfrm>
            <a:off x="4560035" y="982384"/>
            <a:ext cx="7019434" cy="4565562"/>
          </a:xfrm>
          <a:prstGeom prst="rect">
            <a:avLst/>
          </a:prstGeom>
          <a:noFill/>
        </p:spPr>
        <p:txBody>
          <a:bodyPr wrap="square" rtlCol="0">
            <a:spAutoFit/>
          </a:bodyPr>
          <a:lstStyle/>
          <a:p>
            <a:pPr>
              <a:defRPr/>
            </a:pPr>
            <a:r>
              <a:rPr lang="en-US" sz="2800" b="1" dirty="0">
                <a:solidFill>
                  <a:prstClr val="white"/>
                </a:solidFill>
                <a:latin typeface="Century Gothic" panose="020B0502020202020204"/>
              </a:rPr>
              <a:t>“Usually ‘grace’ refers to the principle by which God operates. </a:t>
            </a:r>
            <a:r>
              <a:rPr lang="en-US" sz="2800" b="1" u="sng" dirty="0">
                <a:solidFill>
                  <a:srgbClr val="FFFF00"/>
                </a:solidFill>
                <a:latin typeface="Century Gothic" panose="020B0502020202020204"/>
              </a:rPr>
              <a:t>Yet it also describes the sphere in which the believer lives, as here (cf. 5:2), as ‘the Law’ describes the old realm.</a:t>
            </a:r>
            <a:r>
              <a:rPr lang="en-US" sz="2800" b="1" dirty="0">
                <a:solidFill>
                  <a:prstClr val="white"/>
                </a:solidFill>
                <a:latin typeface="Century Gothic" panose="020B0502020202020204"/>
              </a:rPr>
              <a:t> ‘Under grace’ is not, however, a condition in which we are free from any responsibility (cf. Matt. 11:28-30; Titus 2:11-12), as Paul proceeded to clarify in verses 15-23.” </a:t>
            </a:r>
          </a:p>
        </p:txBody>
      </p:sp>
      <p:sp>
        <p:nvSpPr>
          <p:cNvPr id="4" name="TextBox 3">
            <a:extLst>
              <a:ext uri="{FF2B5EF4-FFF2-40B4-BE49-F238E27FC236}">
                <a16:creationId xmlns:a16="http://schemas.microsoft.com/office/drawing/2014/main" id="{6BEC7FE6-0525-42D6-AF64-0930E6A264F2}"/>
              </a:ext>
            </a:extLst>
          </p:cNvPr>
          <p:cNvSpPr txBox="1"/>
          <p:nvPr/>
        </p:nvSpPr>
        <p:spPr>
          <a:xfrm>
            <a:off x="1703109" y="6198623"/>
            <a:ext cx="8691514" cy="338554"/>
          </a:xfrm>
          <a:prstGeom prst="rect">
            <a:avLst/>
          </a:prstGeom>
          <a:noFill/>
        </p:spPr>
        <p:txBody>
          <a:bodyPr wrap="square" rtlCol="0">
            <a:spAutoFit/>
          </a:bodyPr>
          <a:lstStyle/>
          <a:p>
            <a:pPr>
              <a:defRPr/>
            </a:pPr>
            <a:r>
              <a:rPr lang="en-US" sz="1600" dirty="0">
                <a:solidFill>
                  <a:prstClr val="white"/>
                </a:solidFill>
                <a:latin typeface="Century Gothic" panose="020B0502020202020204"/>
              </a:rPr>
              <a:t>Thomas Constable, </a:t>
            </a:r>
            <a:r>
              <a:rPr lang="en-US" sz="1600" i="1" dirty="0">
                <a:solidFill>
                  <a:prstClr val="white"/>
                </a:solidFill>
                <a:latin typeface="Century Gothic" panose="020B0502020202020204"/>
              </a:rPr>
              <a:t>Notes on Romans – Romans 6:14, www.planobiblechapel.org.</a:t>
            </a:r>
            <a:endParaRPr lang="en-US" sz="1600" dirty="0">
              <a:solidFill>
                <a:prstClr val="white"/>
              </a:solidFill>
              <a:latin typeface="Century Gothic" panose="020B0502020202020204"/>
            </a:endParaRPr>
          </a:p>
        </p:txBody>
      </p:sp>
    </p:spTree>
    <p:extLst>
      <p:ext uri="{BB962C8B-B14F-4D97-AF65-F5344CB8AC3E}">
        <p14:creationId xmlns:p14="http://schemas.microsoft.com/office/powerpoint/2010/main" val="19181456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10" name="Picture 9" descr="A close up of a map&#10;&#10;Description automatically generated">
            <a:extLst>
              <a:ext uri="{FF2B5EF4-FFF2-40B4-BE49-F238E27FC236}">
                <a16:creationId xmlns:a16="http://schemas.microsoft.com/office/drawing/2014/main" id="{215E9FF2-59A5-4390-89F1-007B3E0AF4A4}"/>
              </a:ext>
            </a:extLst>
          </p:cNvPr>
          <p:cNvPicPr>
            <a:picLocks noChangeAspect="1"/>
          </p:cNvPicPr>
          <p:nvPr/>
        </p:nvPicPr>
        <p:blipFill>
          <a:blip r:embed="rId3">
            <a:alphaModFix amt="48000"/>
          </a:blip>
          <a:stretch>
            <a:fillRect/>
          </a:stretch>
        </p:blipFill>
        <p:spPr>
          <a:xfrm>
            <a:off x="-368301" y="-2500"/>
            <a:ext cx="12749095" cy="6860499"/>
          </a:xfrm>
          <a:prstGeom prst="rect">
            <a:avLst/>
          </a:prstGeom>
        </p:spPr>
      </p:pic>
      <p:sp>
        <p:nvSpPr>
          <p:cNvPr id="2" name="Title 1">
            <a:extLst>
              <a:ext uri="{FF2B5EF4-FFF2-40B4-BE49-F238E27FC236}">
                <a16:creationId xmlns:a16="http://schemas.microsoft.com/office/drawing/2014/main" id="{C5F2BB9A-A620-4495-B5D8-699CC6D05C50}"/>
              </a:ext>
            </a:extLst>
          </p:cNvPr>
          <p:cNvSpPr>
            <a:spLocks noGrp="1"/>
          </p:cNvSpPr>
          <p:nvPr>
            <p:ph type="ctrTitle"/>
          </p:nvPr>
        </p:nvSpPr>
        <p:spPr>
          <a:xfrm>
            <a:off x="1757889" y="1520355"/>
            <a:ext cx="8676222" cy="1554481"/>
          </a:xfrm>
        </p:spPr>
        <p:txBody>
          <a:bodyPr>
            <a:noAutofit/>
          </a:bodyPr>
          <a:lstStyle/>
          <a:p>
            <a:r>
              <a:rPr lang="en-US" sz="6400" dirty="0">
                <a:latin typeface="+mn-lt"/>
              </a:rPr>
              <a:t>The book of Titus</a:t>
            </a:r>
          </a:p>
        </p:txBody>
      </p:sp>
      <p:sp>
        <p:nvSpPr>
          <p:cNvPr id="3" name="Subtitle 2">
            <a:extLst>
              <a:ext uri="{FF2B5EF4-FFF2-40B4-BE49-F238E27FC236}">
                <a16:creationId xmlns:a16="http://schemas.microsoft.com/office/drawing/2014/main" id="{242BAFBF-2C06-4082-A934-A806DC63F400}"/>
              </a:ext>
            </a:extLst>
          </p:cNvPr>
          <p:cNvSpPr>
            <a:spLocks noGrp="1"/>
          </p:cNvSpPr>
          <p:nvPr>
            <p:ph type="subTitle" idx="1"/>
          </p:nvPr>
        </p:nvSpPr>
        <p:spPr>
          <a:xfrm>
            <a:off x="1751012" y="3577776"/>
            <a:ext cx="8676222" cy="1905000"/>
          </a:xfrm>
        </p:spPr>
        <p:txBody>
          <a:bodyPr>
            <a:normAutofit/>
          </a:bodyPr>
          <a:lstStyle/>
          <a:p>
            <a:r>
              <a:rPr lang="en-US" sz="4800" dirty="0"/>
              <a:t>Worthy of the Gospel</a:t>
            </a:r>
          </a:p>
        </p:txBody>
      </p:sp>
      <p:cxnSp>
        <p:nvCxnSpPr>
          <p:cNvPr id="6" name="Straight Connector 5">
            <a:extLst>
              <a:ext uri="{FF2B5EF4-FFF2-40B4-BE49-F238E27FC236}">
                <a16:creationId xmlns:a16="http://schemas.microsoft.com/office/drawing/2014/main" id="{FCAF6035-35E9-4551-A2D3-F0AD542F4BFD}"/>
              </a:ext>
            </a:extLst>
          </p:cNvPr>
          <p:cNvCxnSpPr>
            <a:cxnSpLocks/>
          </p:cNvCxnSpPr>
          <p:nvPr/>
        </p:nvCxnSpPr>
        <p:spPr>
          <a:xfrm>
            <a:off x="2473235" y="3294745"/>
            <a:ext cx="735003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2959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230734-1E14-45ED-969D-5AF4F84B319D}"/>
              </a:ext>
            </a:extLst>
          </p:cNvPr>
          <p:cNvPicPr>
            <a:picLocks noChangeAspect="1"/>
          </p:cNvPicPr>
          <p:nvPr/>
        </p:nvPicPr>
        <p:blipFill>
          <a:blip r:embed="rId2">
            <a:alphaModFix amt="70000"/>
          </a:blip>
          <a:stretch>
            <a:fillRect/>
          </a:stretch>
        </p:blipFill>
        <p:spPr>
          <a:xfrm>
            <a:off x="0" y="0"/>
            <a:ext cx="12192000" cy="6858000"/>
          </a:xfrm>
          <a:prstGeom prst="rect">
            <a:avLst/>
          </a:prstGeom>
        </p:spPr>
      </p:pic>
      <p:sp>
        <p:nvSpPr>
          <p:cNvPr id="3" name="Text Box 3">
            <a:extLst>
              <a:ext uri="{FF2B5EF4-FFF2-40B4-BE49-F238E27FC236}">
                <a16:creationId xmlns:a16="http://schemas.microsoft.com/office/drawing/2014/main" id="{9BC0E1E5-1FCE-40CC-B2A9-465ECA8DB980}"/>
              </a:ext>
            </a:extLst>
          </p:cNvPr>
          <p:cNvSpPr txBox="1">
            <a:spLocks noChangeArrowheads="1"/>
          </p:cNvSpPr>
          <p:nvPr/>
        </p:nvSpPr>
        <p:spPr bwMode="auto">
          <a:xfrm>
            <a:off x="0" y="0"/>
            <a:ext cx="12192000" cy="665888"/>
          </a:xfrm>
          <a:prstGeom prst="rect">
            <a:avLst/>
          </a:prstGeom>
          <a:solidFill>
            <a:schemeClr val="accent1">
              <a:lumMod val="50000"/>
            </a:schemeClr>
          </a:solidFill>
          <a:ln>
            <a:noFill/>
          </a:ln>
          <a:effec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1" fontAlgn="base" hangingPunct="1">
              <a:lnSpc>
                <a:spcPct val="130000"/>
              </a:lnSpc>
              <a:spcBef>
                <a:spcPct val="0"/>
              </a:spcBef>
              <a:spcAft>
                <a:spcPct val="0"/>
              </a:spcAft>
              <a:defRPr/>
            </a:pPr>
            <a:r>
              <a:rPr lang="en-US" altLang="en-US" sz="3200" b="1" kern="0" dirty="0">
                <a:solidFill>
                  <a:srgbClr val="FFFF00"/>
                </a:solidFill>
              </a:rPr>
              <a:t>Jude 24-25</a:t>
            </a:r>
          </a:p>
        </p:txBody>
      </p:sp>
      <p:sp>
        <p:nvSpPr>
          <p:cNvPr id="6" name="TextBox 5">
            <a:extLst>
              <a:ext uri="{FF2B5EF4-FFF2-40B4-BE49-F238E27FC236}">
                <a16:creationId xmlns:a16="http://schemas.microsoft.com/office/drawing/2014/main" id="{D8F6D5CF-167D-D477-B924-6AA8A12F1EEA}"/>
              </a:ext>
            </a:extLst>
          </p:cNvPr>
          <p:cNvSpPr txBox="1"/>
          <p:nvPr/>
        </p:nvSpPr>
        <p:spPr>
          <a:xfrm>
            <a:off x="536713" y="1235512"/>
            <a:ext cx="11118574" cy="3416320"/>
          </a:xfrm>
          <a:prstGeom prst="rect">
            <a:avLst/>
          </a:prstGeom>
          <a:noFill/>
        </p:spPr>
        <p:txBody>
          <a:bodyPr wrap="square">
            <a:spAutoFit/>
          </a:bodyPr>
          <a:lstStyle/>
          <a:p>
            <a:r>
              <a:rPr lang="en-US" sz="3600" dirty="0"/>
              <a:t>Now to Him who is able to keep you from stumbling, and to make you stand in the presence of His glory blameless with great joy, to the only God our Savior, through Jesus Christ our Lord, be glory, majesty, dominion and authority, before all time and now and forever. Amen.</a:t>
            </a:r>
            <a:endParaRPr lang="en-US" sz="3600" dirty="0">
              <a:solidFill>
                <a:srgbClr val="FFFF00"/>
              </a:solidFill>
            </a:endParaRPr>
          </a:p>
        </p:txBody>
      </p:sp>
    </p:spTree>
    <p:extLst>
      <p:ext uri="{BB962C8B-B14F-4D97-AF65-F5344CB8AC3E}">
        <p14:creationId xmlns:p14="http://schemas.microsoft.com/office/powerpoint/2010/main" val="99356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230734-1E14-45ED-969D-5AF4F84B319D}"/>
              </a:ext>
            </a:extLst>
          </p:cNvPr>
          <p:cNvPicPr>
            <a:picLocks noChangeAspect="1"/>
          </p:cNvPicPr>
          <p:nvPr/>
        </p:nvPicPr>
        <p:blipFill>
          <a:blip r:embed="rId2">
            <a:alphaModFix amt="70000"/>
          </a:blip>
          <a:stretch>
            <a:fillRect/>
          </a:stretch>
        </p:blipFill>
        <p:spPr>
          <a:xfrm>
            <a:off x="0" y="0"/>
            <a:ext cx="12192000" cy="6857999"/>
          </a:xfrm>
          <a:prstGeom prst="rect">
            <a:avLst/>
          </a:prstGeom>
        </p:spPr>
      </p:pic>
      <p:sp>
        <p:nvSpPr>
          <p:cNvPr id="3" name="Text Box 3">
            <a:extLst>
              <a:ext uri="{FF2B5EF4-FFF2-40B4-BE49-F238E27FC236}">
                <a16:creationId xmlns:a16="http://schemas.microsoft.com/office/drawing/2014/main" id="{9BC0E1E5-1FCE-40CC-B2A9-465ECA8DB980}"/>
              </a:ext>
            </a:extLst>
          </p:cNvPr>
          <p:cNvSpPr txBox="1">
            <a:spLocks noChangeArrowheads="1"/>
          </p:cNvSpPr>
          <p:nvPr/>
        </p:nvSpPr>
        <p:spPr bwMode="auto">
          <a:xfrm>
            <a:off x="29308" y="0"/>
            <a:ext cx="12162692" cy="665888"/>
          </a:xfrm>
          <a:prstGeom prst="rect">
            <a:avLst/>
          </a:prstGeom>
          <a:solidFill>
            <a:schemeClr val="accent1">
              <a:lumMod val="50000"/>
            </a:schemeClr>
          </a:solidFill>
          <a:ln>
            <a:noFill/>
          </a:ln>
          <a:effec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1" fontAlgn="base" hangingPunct="1">
              <a:lnSpc>
                <a:spcPct val="130000"/>
              </a:lnSpc>
              <a:spcBef>
                <a:spcPct val="0"/>
              </a:spcBef>
              <a:spcAft>
                <a:spcPct val="0"/>
              </a:spcAft>
              <a:defRPr/>
            </a:pPr>
            <a:r>
              <a:rPr lang="en-US" altLang="en-US" sz="3200" b="1" kern="0" dirty="0">
                <a:solidFill>
                  <a:srgbClr val="FFFF00"/>
                </a:solidFill>
              </a:rPr>
              <a:t>Titus 3:4-7</a:t>
            </a:r>
          </a:p>
        </p:txBody>
      </p:sp>
      <p:sp>
        <p:nvSpPr>
          <p:cNvPr id="5" name="TextBox 4">
            <a:extLst>
              <a:ext uri="{FF2B5EF4-FFF2-40B4-BE49-F238E27FC236}">
                <a16:creationId xmlns:a16="http://schemas.microsoft.com/office/drawing/2014/main" id="{29B88E33-22BF-4F2C-957E-3785F36FACB4}"/>
              </a:ext>
            </a:extLst>
          </p:cNvPr>
          <p:cNvSpPr txBox="1"/>
          <p:nvPr/>
        </p:nvSpPr>
        <p:spPr>
          <a:xfrm>
            <a:off x="782515" y="1033030"/>
            <a:ext cx="10621108" cy="4031873"/>
          </a:xfrm>
          <a:prstGeom prst="rect">
            <a:avLst/>
          </a:prstGeom>
          <a:noFill/>
        </p:spPr>
        <p:txBody>
          <a:bodyPr wrap="square" rtlCol="0">
            <a:spAutoFit/>
          </a:bodyPr>
          <a:lstStyle/>
          <a:p>
            <a:r>
              <a:rPr lang="en-US" sz="3200" dirty="0"/>
              <a:t>But when the kindness of God our Savior and His love for mankind appeared, He saved us, not on the basis of deeds which we have done in righteousness, but according to His mercy, by the washing of regeneration and renewing by the Holy Spirit, whom He poured out upon us richly through Jesus Christ our Savior, so that being justified by His grace we would be made heirs according to the hope of eternal life</a:t>
            </a:r>
          </a:p>
        </p:txBody>
      </p:sp>
    </p:spTree>
    <p:extLst>
      <p:ext uri="{BB962C8B-B14F-4D97-AF65-F5344CB8AC3E}">
        <p14:creationId xmlns:p14="http://schemas.microsoft.com/office/powerpoint/2010/main" val="4127285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230734-1E14-45ED-969D-5AF4F84B319D}"/>
              </a:ext>
            </a:extLst>
          </p:cNvPr>
          <p:cNvPicPr>
            <a:picLocks noChangeAspect="1"/>
          </p:cNvPicPr>
          <p:nvPr/>
        </p:nvPicPr>
        <p:blipFill>
          <a:blip r:embed="rId2">
            <a:alphaModFix amt="70000"/>
          </a:blip>
          <a:stretch>
            <a:fillRect/>
          </a:stretch>
        </p:blipFill>
        <p:spPr>
          <a:xfrm>
            <a:off x="0" y="0"/>
            <a:ext cx="12192000" cy="6857999"/>
          </a:xfrm>
          <a:prstGeom prst="rect">
            <a:avLst/>
          </a:prstGeom>
        </p:spPr>
      </p:pic>
      <p:sp>
        <p:nvSpPr>
          <p:cNvPr id="3" name="Text Box 3">
            <a:extLst>
              <a:ext uri="{FF2B5EF4-FFF2-40B4-BE49-F238E27FC236}">
                <a16:creationId xmlns:a16="http://schemas.microsoft.com/office/drawing/2014/main" id="{9BC0E1E5-1FCE-40CC-B2A9-465ECA8DB980}"/>
              </a:ext>
            </a:extLst>
          </p:cNvPr>
          <p:cNvSpPr txBox="1">
            <a:spLocks noChangeArrowheads="1"/>
          </p:cNvSpPr>
          <p:nvPr/>
        </p:nvSpPr>
        <p:spPr bwMode="auto">
          <a:xfrm>
            <a:off x="29308" y="0"/>
            <a:ext cx="12162692" cy="665888"/>
          </a:xfrm>
          <a:prstGeom prst="rect">
            <a:avLst/>
          </a:prstGeom>
          <a:solidFill>
            <a:schemeClr val="accent1">
              <a:lumMod val="50000"/>
            </a:schemeClr>
          </a:solidFill>
          <a:ln>
            <a:noFill/>
          </a:ln>
          <a:effec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1" fontAlgn="base" hangingPunct="1">
              <a:lnSpc>
                <a:spcPct val="130000"/>
              </a:lnSpc>
              <a:spcBef>
                <a:spcPct val="0"/>
              </a:spcBef>
              <a:spcAft>
                <a:spcPct val="0"/>
              </a:spcAft>
              <a:defRPr/>
            </a:pPr>
            <a:r>
              <a:rPr lang="en-US" altLang="en-US" sz="3200" b="1" kern="0" dirty="0">
                <a:solidFill>
                  <a:srgbClr val="FFFF00"/>
                </a:solidFill>
              </a:rPr>
              <a:t>Titus 3:4-7</a:t>
            </a:r>
          </a:p>
        </p:txBody>
      </p:sp>
      <p:sp>
        <p:nvSpPr>
          <p:cNvPr id="5" name="TextBox 4">
            <a:extLst>
              <a:ext uri="{FF2B5EF4-FFF2-40B4-BE49-F238E27FC236}">
                <a16:creationId xmlns:a16="http://schemas.microsoft.com/office/drawing/2014/main" id="{29B88E33-22BF-4F2C-957E-3785F36FACB4}"/>
              </a:ext>
            </a:extLst>
          </p:cNvPr>
          <p:cNvSpPr txBox="1"/>
          <p:nvPr/>
        </p:nvSpPr>
        <p:spPr>
          <a:xfrm>
            <a:off x="782515" y="1033030"/>
            <a:ext cx="10621108" cy="4031873"/>
          </a:xfrm>
          <a:prstGeom prst="rect">
            <a:avLst/>
          </a:prstGeom>
          <a:noFill/>
        </p:spPr>
        <p:txBody>
          <a:bodyPr wrap="square" rtlCol="0">
            <a:spAutoFit/>
          </a:bodyPr>
          <a:lstStyle/>
          <a:p>
            <a:r>
              <a:rPr lang="en-US" sz="3200" dirty="0"/>
              <a:t>But when the </a:t>
            </a:r>
            <a:r>
              <a:rPr lang="en-US" sz="3200" dirty="0">
                <a:solidFill>
                  <a:srgbClr val="FFFF00"/>
                </a:solidFill>
              </a:rPr>
              <a:t>kindness</a:t>
            </a:r>
            <a:r>
              <a:rPr lang="en-US" sz="3200" dirty="0"/>
              <a:t> of God our Savior and His </a:t>
            </a:r>
            <a:r>
              <a:rPr lang="en-US" sz="3200" dirty="0">
                <a:solidFill>
                  <a:srgbClr val="FFFF00"/>
                </a:solidFill>
              </a:rPr>
              <a:t>love</a:t>
            </a:r>
            <a:r>
              <a:rPr lang="en-US" sz="3200" dirty="0"/>
              <a:t> for mankind appeared, He saved us, not on the basis of deeds which we have done in righteousness, but according to His </a:t>
            </a:r>
            <a:r>
              <a:rPr lang="en-US" sz="3200" dirty="0">
                <a:solidFill>
                  <a:srgbClr val="FFFF00"/>
                </a:solidFill>
              </a:rPr>
              <a:t>mercy</a:t>
            </a:r>
            <a:r>
              <a:rPr lang="en-US" sz="3200" dirty="0"/>
              <a:t>, by the washing of regeneration and renewing by the Holy Spirit, whom He poured out upon us richly through Jesus Christ our Savior, so that being justified by His grace we would be made heirs according to the hope of eternal life</a:t>
            </a:r>
          </a:p>
        </p:txBody>
      </p:sp>
    </p:spTree>
    <p:extLst>
      <p:ext uri="{BB962C8B-B14F-4D97-AF65-F5344CB8AC3E}">
        <p14:creationId xmlns:p14="http://schemas.microsoft.com/office/powerpoint/2010/main" val="1277854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29F5C29-5629-D30C-36B9-2C35A8E3777F}"/>
              </a:ext>
            </a:extLst>
          </p:cNvPr>
          <p:cNvSpPr txBox="1">
            <a:spLocks/>
          </p:cNvSpPr>
          <p:nvPr/>
        </p:nvSpPr>
        <p:spPr>
          <a:xfrm>
            <a:off x="1488812" y="394804"/>
            <a:ext cx="9407237" cy="1312480"/>
          </a:xfrm>
          <a:prstGeom prst="rect">
            <a:avLst/>
          </a:prstGeom>
        </p:spPr>
        <p:txBody>
          <a:bodyPr>
            <a:no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a:solidFill>
                  <a:schemeClr val="tx1"/>
                </a:solidFill>
              </a:rPr>
              <a:t>The ark of the covenant</a:t>
            </a:r>
          </a:p>
        </p:txBody>
      </p:sp>
      <p:pic>
        <p:nvPicPr>
          <p:cNvPr id="5" name="Picture 4">
            <a:extLst>
              <a:ext uri="{FF2B5EF4-FFF2-40B4-BE49-F238E27FC236}">
                <a16:creationId xmlns:a16="http://schemas.microsoft.com/office/drawing/2014/main" id="{3A3D13EA-FAE0-EE39-EADE-F8A6FF129BA6}"/>
              </a:ext>
            </a:extLst>
          </p:cNvPr>
          <p:cNvPicPr>
            <a:picLocks noChangeAspect="1"/>
          </p:cNvPicPr>
          <p:nvPr/>
        </p:nvPicPr>
        <p:blipFill>
          <a:blip r:embed="rId3"/>
          <a:stretch>
            <a:fillRect/>
          </a:stretch>
        </p:blipFill>
        <p:spPr>
          <a:xfrm>
            <a:off x="944450" y="0"/>
            <a:ext cx="10303099" cy="6858000"/>
          </a:xfrm>
          <a:prstGeom prst="rect">
            <a:avLst/>
          </a:prstGeom>
        </p:spPr>
      </p:pic>
      <p:pic>
        <p:nvPicPr>
          <p:cNvPr id="7" name="Picture 6" descr="A picture containing floor, indoor&#10;&#10;Description automatically generated">
            <a:extLst>
              <a:ext uri="{FF2B5EF4-FFF2-40B4-BE49-F238E27FC236}">
                <a16:creationId xmlns:a16="http://schemas.microsoft.com/office/drawing/2014/main" id="{BC7678DA-8923-EDE4-42E4-EBC960031F14}"/>
              </a:ext>
            </a:extLst>
          </p:cNvPr>
          <p:cNvPicPr>
            <a:picLocks noChangeAspect="1"/>
          </p:cNvPicPr>
          <p:nvPr/>
        </p:nvPicPr>
        <p:blipFill>
          <a:blip r:embed="rId4"/>
          <a:stretch>
            <a:fillRect/>
          </a:stretch>
        </p:blipFill>
        <p:spPr>
          <a:xfrm>
            <a:off x="944451" y="0"/>
            <a:ext cx="10303098" cy="6858000"/>
          </a:xfrm>
          <a:prstGeom prst="rect">
            <a:avLst/>
          </a:prstGeom>
        </p:spPr>
      </p:pic>
      <p:sp>
        <p:nvSpPr>
          <p:cNvPr id="9" name="Title 1">
            <a:extLst>
              <a:ext uri="{FF2B5EF4-FFF2-40B4-BE49-F238E27FC236}">
                <a16:creationId xmlns:a16="http://schemas.microsoft.com/office/drawing/2014/main" id="{784925EA-D03E-E0A7-53DE-F9B7C1A478BB}"/>
              </a:ext>
            </a:extLst>
          </p:cNvPr>
          <p:cNvSpPr txBox="1">
            <a:spLocks/>
          </p:cNvSpPr>
          <p:nvPr/>
        </p:nvSpPr>
        <p:spPr>
          <a:xfrm>
            <a:off x="3191012" y="279657"/>
            <a:ext cx="9407237" cy="771387"/>
          </a:xfrm>
          <a:prstGeom prst="rect">
            <a:avLst/>
          </a:prstGeom>
        </p:spPr>
        <p:txBody>
          <a:bodyPr>
            <a:no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a:solidFill>
                  <a:schemeClr val="tx1"/>
                </a:solidFill>
              </a:rPr>
              <a:t>The ark of the covenant</a:t>
            </a:r>
          </a:p>
        </p:txBody>
      </p:sp>
    </p:spTree>
    <p:extLst>
      <p:ext uri="{BB962C8B-B14F-4D97-AF65-F5344CB8AC3E}">
        <p14:creationId xmlns:p14="http://schemas.microsoft.com/office/powerpoint/2010/main" val="1736703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29F5C29-5629-D30C-36B9-2C35A8E3777F}"/>
              </a:ext>
            </a:extLst>
          </p:cNvPr>
          <p:cNvSpPr txBox="1">
            <a:spLocks/>
          </p:cNvSpPr>
          <p:nvPr/>
        </p:nvSpPr>
        <p:spPr>
          <a:xfrm>
            <a:off x="2018899" y="541687"/>
            <a:ext cx="9407237" cy="1312480"/>
          </a:xfrm>
          <a:prstGeom prst="rect">
            <a:avLst/>
          </a:prstGeom>
        </p:spPr>
        <p:txBody>
          <a:bodyPr>
            <a:no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a:solidFill>
                  <a:schemeClr val="tx1"/>
                </a:solidFill>
              </a:rPr>
              <a:t>The ark of the covenant</a:t>
            </a:r>
          </a:p>
        </p:txBody>
      </p:sp>
      <p:pic>
        <p:nvPicPr>
          <p:cNvPr id="7" name="Picture 6" descr="A picture containing floor, indoor&#10;&#10;Description automatically generated">
            <a:extLst>
              <a:ext uri="{FF2B5EF4-FFF2-40B4-BE49-F238E27FC236}">
                <a16:creationId xmlns:a16="http://schemas.microsoft.com/office/drawing/2014/main" id="{BC7678DA-8923-EDE4-42E4-EBC960031F14}"/>
              </a:ext>
            </a:extLst>
          </p:cNvPr>
          <p:cNvPicPr>
            <a:picLocks noChangeAspect="1"/>
          </p:cNvPicPr>
          <p:nvPr/>
        </p:nvPicPr>
        <p:blipFill>
          <a:blip r:embed="rId3"/>
          <a:stretch>
            <a:fillRect/>
          </a:stretch>
        </p:blipFill>
        <p:spPr>
          <a:xfrm>
            <a:off x="136876" y="159027"/>
            <a:ext cx="2328028" cy="1549594"/>
          </a:xfrm>
          <a:prstGeom prst="rect">
            <a:avLst/>
          </a:prstGeom>
        </p:spPr>
      </p:pic>
      <p:sp>
        <p:nvSpPr>
          <p:cNvPr id="6" name="TextBox 5">
            <a:extLst>
              <a:ext uri="{FF2B5EF4-FFF2-40B4-BE49-F238E27FC236}">
                <a16:creationId xmlns:a16="http://schemas.microsoft.com/office/drawing/2014/main" id="{C01E4EA7-FAB8-7D9F-D371-52EE5E0D7269}"/>
              </a:ext>
            </a:extLst>
          </p:cNvPr>
          <p:cNvSpPr txBox="1"/>
          <p:nvPr/>
        </p:nvSpPr>
        <p:spPr>
          <a:xfrm>
            <a:off x="569843" y="1843255"/>
            <a:ext cx="11595652" cy="3970318"/>
          </a:xfrm>
          <a:prstGeom prst="rect">
            <a:avLst/>
          </a:prstGeom>
          <a:noFill/>
        </p:spPr>
        <p:txBody>
          <a:bodyPr wrap="square" rtlCol="0">
            <a:spAutoFit/>
          </a:bodyPr>
          <a:lstStyle/>
          <a:p>
            <a:r>
              <a:rPr lang="en-US" sz="2800" dirty="0"/>
              <a:t>“Of crucial importance is that above the atonement cover between the two cherubim God would meet with His people. There on the Day of Atonement (Lev. 16:1–20) the high priest sprinkled blood on the lid. The blood then covered (kāp̱ar, “to cover, make atonement for”; cf. Ex. 30:10) Israel’s sin. The atonement cover symbolized for Israel what was later accomplished by Christ, who as the Lamb of God (John 1:29) made atonement for sin (Rom. 3:25; Heb. 9:11–14) by His shed blood (Eph. 1:7; 1 Peter 1:18–19).”</a:t>
            </a:r>
          </a:p>
        </p:txBody>
      </p:sp>
      <p:sp>
        <p:nvSpPr>
          <p:cNvPr id="10" name="TextBox 9">
            <a:extLst>
              <a:ext uri="{FF2B5EF4-FFF2-40B4-BE49-F238E27FC236}">
                <a16:creationId xmlns:a16="http://schemas.microsoft.com/office/drawing/2014/main" id="{F1E4DA2A-E96A-4F29-922E-9684F8B3BF87}"/>
              </a:ext>
            </a:extLst>
          </p:cNvPr>
          <p:cNvSpPr txBox="1"/>
          <p:nvPr/>
        </p:nvSpPr>
        <p:spPr>
          <a:xfrm>
            <a:off x="324678" y="6360419"/>
            <a:ext cx="12085982" cy="338554"/>
          </a:xfrm>
          <a:prstGeom prst="rect">
            <a:avLst/>
          </a:prstGeom>
          <a:noFill/>
        </p:spPr>
        <p:txBody>
          <a:bodyPr wrap="square">
            <a:spAutoFit/>
          </a:bodyPr>
          <a:lstStyle/>
          <a:p>
            <a:r>
              <a:rPr lang="en-US" sz="1600" dirty="0"/>
              <a:t>John D. Hannah, “Exodus,” The Bible Knowledge Commentary, ed. J. F. Walvoord and R. B. Zuck, vol. 1, 147–148.</a:t>
            </a:r>
          </a:p>
        </p:txBody>
      </p:sp>
    </p:spTree>
    <p:extLst>
      <p:ext uri="{BB962C8B-B14F-4D97-AF65-F5344CB8AC3E}">
        <p14:creationId xmlns:p14="http://schemas.microsoft.com/office/powerpoint/2010/main" val="1665411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230734-1E14-45ED-969D-5AF4F84B319D}"/>
              </a:ext>
            </a:extLst>
          </p:cNvPr>
          <p:cNvPicPr>
            <a:picLocks noChangeAspect="1"/>
          </p:cNvPicPr>
          <p:nvPr/>
        </p:nvPicPr>
        <p:blipFill>
          <a:blip r:embed="rId2">
            <a:alphaModFix amt="70000"/>
          </a:blip>
          <a:stretch>
            <a:fillRect/>
          </a:stretch>
        </p:blipFill>
        <p:spPr>
          <a:xfrm>
            <a:off x="0" y="0"/>
            <a:ext cx="12192000" cy="6857999"/>
          </a:xfrm>
          <a:prstGeom prst="rect">
            <a:avLst/>
          </a:prstGeom>
        </p:spPr>
      </p:pic>
      <p:sp>
        <p:nvSpPr>
          <p:cNvPr id="3" name="Text Box 3">
            <a:extLst>
              <a:ext uri="{FF2B5EF4-FFF2-40B4-BE49-F238E27FC236}">
                <a16:creationId xmlns:a16="http://schemas.microsoft.com/office/drawing/2014/main" id="{9BC0E1E5-1FCE-40CC-B2A9-465ECA8DB980}"/>
              </a:ext>
            </a:extLst>
          </p:cNvPr>
          <p:cNvSpPr txBox="1">
            <a:spLocks noChangeArrowheads="1"/>
          </p:cNvSpPr>
          <p:nvPr/>
        </p:nvSpPr>
        <p:spPr bwMode="auto">
          <a:xfrm>
            <a:off x="29308" y="0"/>
            <a:ext cx="12162692" cy="665888"/>
          </a:xfrm>
          <a:prstGeom prst="rect">
            <a:avLst/>
          </a:prstGeom>
          <a:solidFill>
            <a:schemeClr val="accent1">
              <a:lumMod val="50000"/>
            </a:schemeClr>
          </a:solidFill>
          <a:ln>
            <a:noFill/>
          </a:ln>
          <a:effec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1" fontAlgn="base" hangingPunct="1">
              <a:lnSpc>
                <a:spcPct val="130000"/>
              </a:lnSpc>
              <a:spcBef>
                <a:spcPct val="0"/>
              </a:spcBef>
              <a:spcAft>
                <a:spcPct val="0"/>
              </a:spcAft>
              <a:defRPr/>
            </a:pPr>
            <a:r>
              <a:rPr lang="en-US" altLang="en-US" sz="3200" b="1" kern="0" dirty="0">
                <a:solidFill>
                  <a:srgbClr val="FFFF00"/>
                </a:solidFill>
              </a:rPr>
              <a:t>Galatians 1:11-12</a:t>
            </a:r>
          </a:p>
        </p:txBody>
      </p:sp>
      <p:sp>
        <p:nvSpPr>
          <p:cNvPr id="5" name="TextBox 4">
            <a:extLst>
              <a:ext uri="{FF2B5EF4-FFF2-40B4-BE49-F238E27FC236}">
                <a16:creationId xmlns:a16="http://schemas.microsoft.com/office/drawing/2014/main" id="{29B88E33-22BF-4F2C-957E-3785F36FACB4}"/>
              </a:ext>
            </a:extLst>
          </p:cNvPr>
          <p:cNvSpPr txBox="1"/>
          <p:nvPr/>
        </p:nvSpPr>
        <p:spPr>
          <a:xfrm>
            <a:off x="785446" y="1578153"/>
            <a:ext cx="10621108" cy="2554545"/>
          </a:xfrm>
          <a:prstGeom prst="rect">
            <a:avLst/>
          </a:prstGeom>
          <a:noFill/>
        </p:spPr>
        <p:txBody>
          <a:bodyPr wrap="square" rtlCol="0">
            <a:spAutoFit/>
          </a:bodyPr>
          <a:lstStyle/>
          <a:p>
            <a:r>
              <a:rPr lang="en-US" sz="3200" dirty="0"/>
              <a:t>For I would have you know, brethren, that the gospel which was preached by me is not according to man. For I neither received it from man, nor was I taught it, but I received it through a revelation of Jesus Christ.</a:t>
            </a:r>
          </a:p>
        </p:txBody>
      </p:sp>
    </p:spTree>
    <p:extLst>
      <p:ext uri="{BB962C8B-B14F-4D97-AF65-F5344CB8AC3E}">
        <p14:creationId xmlns:p14="http://schemas.microsoft.com/office/powerpoint/2010/main" val="8578585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1_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23374</TotalTime>
  <Words>2877</Words>
  <Application>Microsoft Office PowerPoint</Application>
  <PresentationFormat>Widescreen</PresentationFormat>
  <Paragraphs>162</Paragraphs>
  <Slides>41</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41</vt:i4>
      </vt:variant>
    </vt:vector>
  </HeadingPairs>
  <TitlesOfParts>
    <vt:vector size="46" baseType="lpstr">
      <vt:lpstr>Arial</vt:lpstr>
      <vt:lpstr>Calibri</vt:lpstr>
      <vt:lpstr>Century Gothic</vt:lpstr>
      <vt:lpstr>Mesh</vt:lpstr>
      <vt:lpstr>1_Mesh</vt:lpstr>
      <vt:lpstr>The book of Titus</vt:lpstr>
      <vt:lpstr>b. Addressing Doctrinal Issues (Titus 2:1-3:11)</vt:lpstr>
      <vt:lpstr>b. Addressing Doctrinal Issues (Titus 2:1-3:11)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 Addressing Doctrinal Issues (Titus 2:1-3:11)</vt:lpstr>
      <vt:lpstr>PowerPoint Presentation</vt:lpstr>
      <vt:lpstr>b. Addressing Doctrinal Issues (Titus 2:1-3:11)</vt:lpstr>
      <vt:lpstr>PowerPoint Presentation</vt:lpstr>
      <vt:lpstr>PowerPoint Presentation</vt:lpstr>
      <vt:lpstr>PowerPoint Presentation</vt:lpstr>
      <vt:lpstr>PowerPoint Presentation</vt:lpstr>
      <vt:lpstr>PowerPoint Presentation</vt:lpstr>
      <vt:lpstr>b. Addressing Doctrinal Issues (Titus 2:1-3:11)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 Addressing Doctrinal Issues (Titus 2:1-3:11)</vt:lpstr>
      <vt:lpstr>Conclusion/benediction - Titus 3:12-15</vt:lpstr>
      <vt:lpstr>PowerPoint Presentation</vt:lpstr>
      <vt:lpstr>The book of Titus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book of Titus</dc:title>
  <dc:creator>Gabriel Morris</dc:creator>
  <cp:lastModifiedBy>Gabe Morris</cp:lastModifiedBy>
  <cp:revision>9</cp:revision>
  <dcterms:created xsi:type="dcterms:W3CDTF">2020-09-20T05:17:58Z</dcterms:created>
  <dcterms:modified xsi:type="dcterms:W3CDTF">2022-09-24T23:09:50Z</dcterms:modified>
</cp:coreProperties>
</file>