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1" r:id="rId2"/>
    <p:sldMasterId id="2147483733" r:id="rId3"/>
    <p:sldMasterId id="2147483745" r:id="rId4"/>
  </p:sldMasterIdLst>
  <p:notesMasterIdLst>
    <p:notesMasterId r:id="rId75"/>
  </p:notesMasterIdLst>
  <p:handoutMasterIdLst>
    <p:handoutMasterId r:id="rId76"/>
  </p:handoutMasterIdLst>
  <p:sldIdLst>
    <p:sldId id="392" r:id="rId5"/>
    <p:sldId id="455" r:id="rId6"/>
    <p:sldId id="583" r:id="rId7"/>
    <p:sldId id="395" r:id="rId8"/>
    <p:sldId id="527" r:id="rId9"/>
    <p:sldId id="519" r:id="rId10"/>
    <p:sldId id="456" r:id="rId11"/>
    <p:sldId id="453" r:id="rId12"/>
    <p:sldId id="454" r:id="rId13"/>
    <p:sldId id="628" r:id="rId14"/>
    <p:sldId id="270" r:id="rId15"/>
    <p:sldId id="536" r:id="rId16"/>
    <p:sldId id="652" r:id="rId17"/>
    <p:sldId id="677" r:id="rId18"/>
    <p:sldId id="686" r:id="rId19"/>
    <p:sldId id="601" r:id="rId20"/>
    <p:sldId id="257" r:id="rId21"/>
    <p:sldId id="305" r:id="rId22"/>
    <p:sldId id="258" r:id="rId23"/>
    <p:sldId id="306" r:id="rId24"/>
    <p:sldId id="667" r:id="rId25"/>
    <p:sldId id="307" r:id="rId26"/>
    <p:sldId id="259" r:id="rId27"/>
    <p:sldId id="310" r:id="rId28"/>
    <p:sldId id="603" r:id="rId29"/>
    <p:sldId id="260" r:id="rId30"/>
    <p:sldId id="311" r:id="rId31"/>
    <p:sldId id="604" r:id="rId32"/>
    <p:sldId id="267" r:id="rId33"/>
    <p:sldId id="605" r:id="rId34"/>
    <p:sldId id="280" r:id="rId35"/>
    <p:sldId id="606" r:id="rId36"/>
    <p:sldId id="282" r:id="rId37"/>
    <p:sldId id="669" r:id="rId38"/>
    <p:sldId id="607" r:id="rId39"/>
    <p:sldId id="328" r:id="rId40"/>
    <p:sldId id="608" r:id="rId41"/>
    <p:sldId id="285" r:id="rId42"/>
    <p:sldId id="670" r:id="rId43"/>
    <p:sldId id="671" r:id="rId44"/>
    <p:sldId id="609" r:id="rId45"/>
    <p:sldId id="288" r:id="rId46"/>
    <p:sldId id="610" r:id="rId47"/>
    <p:sldId id="272" r:id="rId48"/>
    <p:sldId id="611" r:id="rId49"/>
    <p:sldId id="289" r:id="rId50"/>
    <p:sldId id="675" r:id="rId51"/>
    <p:sldId id="616" r:id="rId52"/>
    <p:sldId id="321" r:id="rId53"/>
    <p:sldId id="682" r:id="rId54"/>
    <p:sldId id="687" r:id="rId55"/>
    <p:sldId id="672" r:id="rId56"/>
    <p:sldId id="290" r:id="rId57"/>
    <p:sldId id="612" r:id="rId58"/>
    <p:sldId id="330" r:id="rId59"/>
    <p:sldId id="673" r:id="rId60"/>
    <p:sldId id="322" r:id="rId61"/>
    <p:sldId id="269" r:id="rId62"/>
    <p:sldId id="617" r:id="rId63"/>
    <p:sldId id="274" r:id="rId64"/>
    <p:sldId id="324" r:id="rId65"/>
    <p:sldId id="688" r:id="rId66"/>
    <p:sldId id="291" r:id="rId67"/>
    <p:sldId id="326" r:id="rId68"/>
    <p:sldId id="689" r:id="rId69"/>
    <p:sldId id="325" r:id="rId70"/>
    <p:sldId id="674" r:id="rId71"/>
    <p:sldId id="690" r:id="rId72"/>
    <p:sldId id="676" r:id="rId73"/>
    <p:sldId id="528" r:id="rId74"/>
  </p:sldIdLst>
  <p:sldSz cx="12192000" cy="6858000"/>
  <p:notesSz cx="7315200" cy="9601200"/>
  <p:custDataLst>
    <p:tags r:id="rId77"/>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663300"/>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4" autoAdjust="0"/>
    <p:restoredTop sz="94660"/>
  </p:normalViewPr>
  <p:slideViewPr>
    <p:cSldViewPr>
      <p:cViewPr varScale="1">
        <p:scale>
          <a:sx n="104" d="100"/>
          <a:sy n="104" d="100"/>
        </p:scale>
        <p:origin x="379" y="77"/>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648" y="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B142821-CC0B-2FFE-2EF1-58E7DF23646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latin typeface="+mn-lt"/>
              </a:rPr>
              <a:t>Sugar Land Bible Church</a:t>
            </a:r>
            <a:endParaRPr lang="en-US" dirty="0"/>
          </a:p>
        </p:txBody>
      </p:sp>
      <p:sp>
        <p:nvSpPr>
          <p:cNvPr id="5" name="Slide Number Placeholder 4">
            <a:extLst>
              <a:ext uri="{FF2B5EF4-FFF2-40B4-BE49-F238E27FC236}">
                <a16:creationId xmlns:a16="http://schemas.microsoft.com/office/drawing/2014/main" id="{0480DAB9-D4B8-F6CA-C213-22F557E4B924}"/>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78141ADA-8E4E-496E-AC2E-BE26048CCCA3}" type="slidenum">
              <a:rPr lang="en-US" smtClean="0"/>
              <a:t>‹#›</a:t>
            </a:fld>
            <a:endParaRPr lang="en-US"/>
          </a:p>
        </p:txBody>
      </p:sp>
      <p:sp>
        <p:nvSpPr>
          <p:cNvPr id="6" name="Header Placeholder 1">
            <a:extLst>
              <a:ext uri="{FF2B5EF4-FFF2-40B4-BE49-F238E27FC236}">
                <a16:creationId xmlns:a16="http://schemas.microsoft.com/office/drawing/2014/main" id="{CE4B73F3-7F71-8822-DE10-C552E7B7CB01}"/>
              </a:ext>
            </a:extLst>
          </p:cNvPr>
          <p:cNvSpPr>
            <a:spLocks noGrp="1"/>
          </p:cNvSpPr>
          <p:nvPr>
            <p:ph type="hdr" sz="quarter"/>
          </p:nvPr>
        </p:nvSpPr>
        <p:spPr>
          <a:xfrm>
            <a:off x="2210816" y="168021"/>
            <a:ext cx="3381248" cy="924116"/>
          </a:xfrm>
          <a:prstGeom prst="rect">
            <a:avLst/>
          </a:prstGeom>
        </p:spPr>
        <p:txBody>
          <a:bodyPr vert="horz" lIns="102180" tIns="51091" rIns="102180" bIns="51091" rtlCol="0"/>
          <a:lstStyle>
            <a:lvl1pPr algn="l">
              <a:defRPr sz="1400"/>
            </a:lvl1pPr>
          </a:lstStyle>
          <a:p>
            <a:pPr algn="ctr"/>
            <a:r>
              <a:rPr lang="en-US" sz="1600" dirty="0">
                <a:latin typeface="+mn-lt"/>
              </a:rPr>
              <a:t>Dr. Jim McGowan</a:t>
            </a:r>
          </a:p>
          <a:p>
            <a:pPr algn="ctr"/>
            <a:r>
              <a:rPr lang="en-US" sz="1600" dirty="0">
                <a:latin typeface="+mn-lt"/>
              </a:rPr>
              <a:t>Law &amp; Grace: Session 33</a:t>
            </a:r>
          </a:p>
          <a:p>
            <a:pPr algn="ctr"/>
            <a:r>
              <a:rPr lang="en-US" sz="1600" dirty="0">
                <a:latin typeface="+mn-lt"/>
              </a:rPr>
              <a:t>09-25-2022</a:t>
            </a:r>
          </a:p>
        </p:txBody>
      </p:sp>
    </p:spTree>
    <p:extLst>
      <p:ext uri="{BB962C8B-B14F-4D97-AF65-F5344CB8AC3E}">
        <p14:creationId xmlns:p14="http://schemas.microsoft.com/office/powerpoint/2010/main" val="1632031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55F5476-5E2F-44D7-8A66-3C61AD81B891}"/>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6147" name="Rectangle 3">
            <a:extLst>
              <a:ext uri="{FF2B5EF4-FFF2-40B4-BE49-F238E27FC236}">
                <a16:creationId xmlns:a16="http://schemas.microsoft.com/office/drawing/2014/main" id="{080FA42E-AA8A-4329-B3D1-C9C1F36F4DD5}"/>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6148" name="Rectangle 4">
            <a:extLst>
              <a:ext uri="{FF2B5EF4-FFF2-40B4-BE49-F238E27FC236}">
                <a16:creationId xmlns:a16="http://schemas.microsoft.com/office/drawing/2014/main" id="{94CE9430-D10C-4CD9-8397-0C0397A2BCDA}"/>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id="{EF68EA52-CA15-4780-B285-942B3D79500B}"/>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0" name="Rectangle 6">
            <a:extLst>
              <a:ext uri="{FF2B5EF4-FFF2-40B4-BE49-F238E27FC236}">
                <a16:creationId xmlns:a16="http://schemas.microsoft.com/office/drawing/2014/main" id="{0088F5F6-265A-4941-84FF-D31936E635AD}"/>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6151" name="Rectangle 7">
            <a:extLst>
              <a:ext uri="{FF2B5EF4-FFF2-40B4-BE49-F238E27FC236}">
                <a16:creationId xmlns:a16="http://schemas.microsoft.com/office/drawing/2014/main" id="{A6BA2994-1003-4D84-B7EB-C2E86281D7AA}"/>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D22FAFF9-59BF-4535-BF69-56184D08ECD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13</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541338" y="757238"/>
            <a:ext cx="6719887" cy="3779837"/>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15</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976106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16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393732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92EBB5B-AED1-443A-AD26-2320BA8F9BA4}"/>
              </a:ext>
            </a:extLst>
          </p:cNvPr>
          <p:cNvSpPr>
            <a:spLocks noGrp="1" noChangeArrowheads="1"/>
          </p:cNvSpPr>
          <p:nvPr>
            <p:ph type="sldNum" sz="quarter" idx="5"/>
          </p:nvPr>
        </p:nvSpPr>
        <p:spPr>
          <a:ln/>
        </p:spPr>
        <p:txBody>
          <a:bodyPr/>
          <a:lstStyle/>
          <a:p>
            <a:fld id="{2536F101-B74A-4AF4-B36A-0B6039CAEF0D}" type="slidenum">
              <a:rPr lang="en-US" altLang="en-US"/>
              <a:pPr/>
              <a:t>17</a:t>
            </a:fld>
            <a:endParaRPr lang="en-US" altLang="en-US"/>
          </a:p>
        </p:txBody>
      </p:sp>
      <p:sp>
        <p:nvSpPr>
          <p:cNvPr id="9218" name="Rectangle 2">
            <a:extLst>
              <a:ext uri="{FF2B5EF4-FFF2-40B4-BE49-F238E27FC236}">
                <a16:creationId xmlns:a16="http://schemas.microsoft.com/office/drawing/2014/main" id="{F585AE6B-3289-4DCC-9005-0EFD6E601DB0}"/>
              </a:ext>
            </a:extLst>
          </p:cNvPr>
          <p:cNvSpPr>
            <a:spLocks noGrp="1" noRot="1" noChangeAspect="1" noChangeArrowheads="1" noTextEdit="1"/>
          </p:cNvSpPr>
          <p:nvPr>
            <p:ph type="sldImg"/>
          </p:nvPr>
        </p:nvSpPr>
        <p:spPr>
          <a:xfrm>
            <a:off x="457200" y="720725"/>
            <a:ext cx="6400800" cy="3600450"/>
          </a:xfrm>
          <a:ln/>
        </p:spPr>
      </p:sp>
      <p:sp>
        <p:nvSpPr>
          <p:cNvPr id="9219" name="Rectangle 3">
            <a:extLst>
              <a:ext uri="{FF2B5EF4-FFF2-40B4-BE49-F238E27FC236}">
                <a16:creationId xmlns:a16="http://schemas.microsoft.com/office/drawing/2014/main" id="{7E7E3299-14CB-42DA-854B-15B573213DB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E1E541-BABA-4246-90CD-85A0C45B9C47}"/>
              </a:ext>
            </a:extLst>
          </p:cNvPr>
          <p:cNvSpPr>
            <a:spLocks noGrp="1" noChangeArrowheads="1"/>
          </p:cNvSpPr>
          <p:nvPr>
            <p:ph type="sldNum" sz="quarter" idx="5"/>
          </p:nvPr>
        </p:nvSpPr>
        <p:spPr>
          <a:ln/>
        </p:spPr>
        <p:txBody>
          <a:bodyPr/>
          <a:lstStyle/>
          <a:p>
            <a:fld id="{E6C40940-2BBF-4A4E-8DF4-85F76E7CC21A}" type="slidenum">
              <a:rPr lang="en-US" altLang="en-US"/>
              <a:pPr/>
              <a:t>18</a:t>
            </a:fld>
            <a:endParaRPr lang="en-US" altLang="en-US"/>
          </a:p>
        </p:txBody>
      </p:sp>
      <p:sp>
        <p:nvSpPr>
          <p:cNvPr id="104450" name="Rectangle 2">
            <a:extLst>
              <a:ext uri="{FF2B5EF4-FFF2-40B4-BE49-F238E27FC236}">
                <a16:creationId xmlns:a16="http://schemas.microsoft.com/office/drawing/2014/main" id="{1FDEBA1F-0149-4F87-8386-5DA1818FE6B8}"/>
              </a:ext>
            </a:extLst>
          </p:cNvPr>
          <p:cNvSpPr>
            <a:spLocks noGrp="1" noRot="1" noChangeAspect="1" noChangeArrowheads="1" noTextEdit="1"/>
          </p:cNvSpPr>
          <p:nvPr>
            <p:ph type="sldImg"/>
          </p:nvPr>
        </p:nvSpPr>
        <p:spPr>
          <a:xfrm>
            <a:off x="457200" y="720725"/>
            <a:ext cx="6400800" cy="3600450"/>
          </a:xfrm>
          <a:ln/>
        </p:spPr>
      </p:sp>
      <p:sp>
        <p:nvSpPr>
          <p:cNvPr id="104451" name="Rectangle 3">
            <a:extLst>
              <a:ext uri="{FF2B5EF4-FFF2-40B4-BE49-F238E27FC236}">
                <a16:creationId xmlns:a16="http://schemas.microsoft.com/office/drawing/2014/main" id="{31E4F3F8-3398-46FF-95F5-D984D3EC42C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BD0AE2-B005-4FA8-84A3-271758B5A707}"/>
              </a:ext>
            </a:extLst>
          </p:cNvPr>
          <p:cNvSpPr>
            <a:spLocks noGrp="1" noChangeArrowheads="1"/>
          </p:cNvSpPr>
          <p:nvPr>
            <p:ph type="sldNum" sz="quarter" idx="5"/>
          </p:nvPr>
        </p:nvSpPr>
        <p:spPr>
          <a:ln/>
        </p:spPr>
        <p:txBody>
          <a:bodyPr/>
          <a:lstStyle/>
          <a:p>
            <a:fld id="{2EEC4E17-FB48-4A0D-B48C-D3317971FD8F}" type="slidenum">
              <a:rPr lang="en-US" altLang="en-US"/>
              <a:pPr/>
              <a:t>19</a:t>
            </a:fld>
            <a:endParaRPr lang="en-US" altLang="en-US"/>
          </a:p>
        </p:txBody>
      </p:sp>
      <p:sp>
        <p:nvSpPr>
          <p:cNvPr id="11266" name="Rectangle 2">
            <a:extLst>
              <a:ext uri="{FF2B5EF4-FFF2-40B4-BE49-F238E27FC236}">
                <a16:creationId xmlns:a16="http://schemas.microsoft.com/office/drawing/2014/main" id="{0EF50F15-7A65-4AB4-BAD6-4CD7DB488446}"/>
              </a:ext>
            </a:extLst>
          </p:cNvPr>
          <p:cNvSpPr>
            <a:spLocks noGrp="1" noRot="1" noChangeAspect="1" noChangeArrowheads="1" noTextEdit="1"/>
          </p:cNvSpPr>
          <p:nvPr>
            <p:ph type="sldImg"/>
          </p:nvPr>
        </p:nvSpPr>
        <p:spPr>
          <a:xfrm>
            <a:off x="457200" y="720725"/>
            <a:ext cx="6400800" cy="3600450"/>
          </a:xfrm>
          <a:ln/>
        </p:spPr>
      </p:sp>
      <p:sp>
        <p:nvSpPr>
          <p:cNvPr id="11267" name="Rectangle 3">
            <a:extLst>
              <a:ext uri="{FF2B5EF4-FFF2-40B4-BE49-F238E27FC236}">
                <a16:creationId xmlns:a16="http://schemas.microsoft.com/office/drawing/2014/main" id="{CC25AF09-6C20-441E-8712-520595FEE83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64FE6A-6075-440B-B0DA-41FF5F3E0B63}"/>
              </a:ext>
            </a:extLst>
          </p:cNvPr>
          <p:cNvSpPr>
            <a:spLocks noGrp="1" noChangeArrowheads="1"/>
          </p:cNvSpPr>
          <p:nvPr>
            <p:ph type="sldNum" sz="quarter" idx="5"/>
          </p:nvPr>
        </p:nvSpPr>
        <p:spPr>
          <a:ln/>
        </p:spPr>
        <p:txBody>
          <a:bodyPr/>
          <a:lstStyle/>
          <a:p>
            <a:fld id="{BE0830A2-6B76-4BEA-AFA5-49B75A55A843}" type="slidenum">
              <a:rPr lang="en-US" altLang="en-US"/>
              <a:pPr/>
              <a:t>20</a:t>
            </a:fld>
            <a:endParaRPr lang="en-US" altLang="en-US"/>
          </a:p>
        </p:txBody>
      </p:sp>
      <p:sp>
        <p:nvSpPr>
          <p:cNvPr id="106498" name="Rectangle 2">
            <a:extLst>
              <a:ext uri="{FF2B5EF4-FFF2-40B4-BE49-F238E27FC236}">
                <a16:creationId xmlns:a16="http://schemas.microsoft.com/office/drawing/2014/main" id="{ADDBF403-2EE0-4806-B307-E0E99B84BEB7}"/>
              </a:ext>
            </a:extLst>
          </p:cNvPr>
          <p:cNvSpPr>
            <a:spLocks noGrp="1" noRot="1" noChangeAspect="1" noChangeArrowheads="1" noTextEdit="1"/>
          </p:cNvSpPr>
          <p:nvPr>
            <p:ph type="sldImg"/>
          </p:nvPr>
        </p:nvSpPr>
        <p:spPr>
          <a:xfrm>
            <a:off x="457200" y="720725"/>
            <a:ext cx="6400800" cy="3600450"/>
          </a:xfrm>
          <a:ln/>
        </p:spPr>
      </p:sp>
      <p:sp>
        <p:nvSpPr>
          <p:cNvPr id="106499" name="Rectangle 3">
            <a:extLst>
              <a:ext uri="{FF2B5EF4-FFF2-40B4-BE49-F238E27FC236}">
                <a16:creationId xmlns:a16="http://schemas.microsoft.com/office/drawing/2014/main" id="{2EA2A718-F230-457A-A1A9-594F4C34761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357267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0BE5FC-5B12-45E1-AE8F-F66A6066AB4C}"/>
              </a:ext>
            </a:extLst>
          </p:cNvPr>
          <p:cNvSpPr>
            <a:spLocks noGrp="1" noChangeArrowheads="1"/>
          </p:cNvSpPr>
          <p:nvPr>
            <p:ph type="sldNum" sz="quarter" idx="5"/>
          </p:nvPr>
        </p:nvSpPr>
        <p:spPr>
          <a:ln/>
        </p:spPr>
        <p:txBody>
          <a:bodyPr/>
          <a:lstStyle/>
          <a:p>
            <a:fld id="{AAD4CAE8-2CE6-48EE-9235-1329CC027A27}" type="slidenum">
              <a:rPr lang="en-US" altLang="en-US"/>
              <a:pPr/>
              <a:t>22</a:t>
            </a:fld>
            <a:endParaRPr lang="en-US" altLang="en-US"/>
          </a:p>
        </p:txBody>
      </p:sp>
      <p:sp>
        <p:nvSpPr>
          <p:cNvPr id="108546" name="Rectangle 2">
            <a:extLst>
              <a:ext uri="{FF2B5EF4-FFF2-40B4-BE49-F238E27FC236}">
                <a16:creationId xmlns:a16="http://schemas.microsoft.com/office/drawing/2014/main" id="{99281C1F-C1F6-4B63-908D-E79710857BCA}"/>
              </a:ext>
            </a:extLst>
          </p:cNvPr>
          <p:cNvSpPr>
            <a:spLocks noGrp="1" noRot="1" noChangeAspect="1" noChangeArrowheads="1" noTextEdit="1"/>
          </p:cNvSpPr>
          <p:nvPr>
            <p:ph type="sldImg"/>
          </p:nvPr>
        </p:nvSpPr>
        <p:spPr>
          <a:xfrm>
            <a:off x="457200" y="720725"/>
            <a:ext cx="6400800" cy="3600450"/>
          </a:xfrm>
          <a:ln/>
        </p:spPr>
      </p:sp>
      <p:sp>
        <p:nvSpPr>
          <p:cNvPr id="108547" name="Rectangle 3">
            <a:extLst>
              <a:ext uri="{FF2B5EF4-FFF2-40B4-BE49-F238E27FC236}">
                <a16:creationId xmlns:a16="http://schemas.microsoft.com/office/drawing/2014/main" id="{386AE0A1-5DD9-4AD8-9A4E-A671989195C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A7C6C5-B176-4EC3-8457-ED9E5DD02171}"/>
              </a:ext>
            </a:extLst>
          </p:cNvPr>
          <p:cNvSpPr>
            <a:spLocks noGrp="1" noChangeArrowheads="1"/>
          </p:cNvSpPr>
          <p:nvPr>
            <p:ph type="sldNum" sz="quarter" idx="5"/>
          </p:nvPr>
        </p:nvSpPr>
        <p:spPr>
          <a:ln/>
        </p:spPr>
        <p:txBody>
          <a:bodyPr/>
          <a:lstStyle/>
          <a:p>
            <a:fld id="{459C3CEF-9412-4BEA-B456-EE4258D659C0}" type="slidenum">
              <a:rPr lang="en-US" altLang="en-US"/>
              <a:pPr/>
              <a:t>23</a:t>
            </a:fld>
            <a:endParaRPr lang="en-US" altLang="en-US"/>
          </a:p>
        </p:txBody>
      </p:sp>
      <p:sp>
        <p:nvSpPr>
          <p:cNvPr id="13314" name="Rectangle 2">
            <a:extLst>
              <a:ext uri="{FF2B5EF4-FFF2-40B4-BE49-F238E27FC236}">
                <a16:creationId xmlns:a16="http://schemas.microsoft.com/office/drawing/2014/main" id="{78B489B7-810C-4E62-AC2F-3FFD888E5634}"/>
              </a:ext>
            </a:extLst>
          </p:cNvPr>
          <p:cNvSpPr>
            <a:spLocks noGrp="1" noRot="1" noChangeAspect="1" noChangeArrowheads="1" noTextEdit="1"/>
          </p:cNvSpPr>
          <p:nvPr>
            <p:ph type="sldImg"/>
          </p:nvPr>
        </p:nvSpPr>
        <p:spPr>
          <a:xfrm>
            <a:off x="457200" y="720725"/>
            <a:ext cx="6400800" cy="3600450"/>
          </a:xfrm>
          <a:ln/>
        </p:spPr>
      </p:sp>
      <p:sp>
        <p:nvSpPr>
          <p:cNvPr id="13315" name="Rectangle 3">
            <a:extLst>
              <a:ext uri="{FF2B5EF4-FFF2-40B4-BE49-F238E27FC236}">
                <a16:creationId xmlns:a16="http://schemas.microsoft.com/office/drawing/2014/main" id="{F350FBD4-7853-4626-A8C0-757F4BA2842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0EBC10-4922-4A96-ADA1-D11F60DB927E}"/>
              </a:ext>
            </a:extLst>
          </p:cNvPr>
          <p:cNvSpPr>
            <a:spLocks noGrp="1" noChangeArrowheads="1"/>
          </p:cNvSpPr>
          <p:nvPr>
            <p:ph type="sldNum" sz="quarter" idx="5"/>
          </p:nvPr>
        </p:nvSpPr>
        <p:spPr>
          <a:ln/>
        </p:spPr>
        <p:txBody>
          <a:bodyPr/>
          <a:lstStyle/>
          <a:p>
            <a:fld id="{1D0CBAFF-2A9B-4D7E-BA13-1584CC29F238}" type="slidenum">
              <a:rPr lang="en-US" altLang="en-US"/>
              <a:pPr/>
              <a:t>24</a:t>
            </a:fld>
            <a:endParaRPr lang="en-US" altLang="en-US"/>
          </a:p>
        </p:txBody>
      </p:sp>
      <p:sp>
        <p:nvSpPr>
          <p:cNvPr id="114690" name="Rectangle 2">
            <a:extLst>
              <a:ext uri="{FF2B5EF4-FFF2-40B4-BE49-F238E27FC236}">
                <a16:creationId xmlns:a16="http://schemas.microsoft.com/office/drawing/2014/main" id="{093DE5CE-BA5A-4422-9173-9E282FF02BF9}"/>
              </a:ext>
            </a:extLst>
          </p:cNvPr>
          <p:cNvSpPr>
            <a:spLocks noGrp="1" noRot="1" noChangeAspect="1" noChangeArrowheads="1" noTextEdit="1"/>
          </p:cNvSpPr>
          <p:nvPr>
            <p:ph type="sldImg"/>
          </p:nvPr>
        </p:nvSpPr>
        <p:spPr>
          <a:xfrm>
            <a:off x="457200" y="720725"/>
            <a:ext cx="6400800" cy="3600450"/>
          </a:xfrm>
          <a:ln/>
        </p:spPr>
      </p:sp>
      <p:sp>
        <p:nvSpPr>
          <p:cNvPr id="114691" name="Rectangle 3">
            <a:extLst>
              <a:ext uri="{FF2B5EF4-FFF2-40B4-BE49-F238E27FC236}">
                <a16:creationId xmlns:a16="http://schemas.microsoft.com/office/drawing/2014/main" id="{E78CFFA2-D2D1-4FD8-8AF9-BF60B3061F0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911675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DE6B53-817C-4F6B-88C8-B4261440D775}"/>
              </a:ext>
            </a:extLst>
          </p:cNvPr>
          <p:cNvSpPr>
            <a:spLocks noGrp="1" noChangeArrowheads="1"/>
          </p:cNvSpPr>
          <p:nvPr>
            <p:ph type="sldNum" sz="quarter" idx="5"/>
          </p:nvPr>
        </p:nvSpPr>
        <p:spPr>
          <a:ln/>
        </p:spPr>
        <p:txBody>
          <a:bodyPr/>
          <a:lstStyle/>
          <a:p>
            <a:fld id="{C52AB84D-9DBA-4B83-8D1F-B45F0D9D0362}" type="slidenum">
              <a:rPr lang="en-US" altLang="en-US"/>
              <a:pPr/>
              <a:t>26</a:t>
            </a:fld>
            <a:endParaRPr lang="en-US" altLang="en-US"/>
          </a:p>
        </p:txBody>
      </p:sp>
      <p:sp>
        <p:nvSpPr>
          <p:cNvPr id="15362" name="Rectangle 2">
            <a:extLst>
              <a:ext uri="{FF2B5EF4-FFF2-40B4-BE49-F238E27FC236}">
                <a16:creationId xmlns:a16="http://schemas.microsoft.com/office/drawing/2014/main" id="{5F138D51-4A80-4435-850A-0E737A9492D0}"/>
              </a:ext>
            </a:extLst>
          </p:cNvPr>
          <p:cNvSpPr>
            <a:spLocks noGrp="1" noRot="1" noChangeAspect="1" noChangeArrowheads="1" noTextEdit="1"/>
          </p:cNvSpPr>
          <p:nvPr>
            <p:ph type="sldImg"/>
          </p:nvPr>
        </p:nvSpPr>
        <p:spPr>
          <a:xfrm>
            <a:off x="457200" y="720725"/>
            <a:ext cx="6400800" cy="3600450"/>
          </a:xfrm>
          <a:ln/>
        </p:spPr>
      </p:sp>
      <p:sp>
        <p:nvSpPr>
          <p:cNvPr id="15363" name="Rectangle 3">
            <a:extLst>
              <a:ext uri="{FF2B5EF4-FFF2-40B4-BE49-F238E27FC236}">
                <a16:creationId xmlns:a16="http://schemas.microsoft.com/office/drawing/2014/main" id="{8D034F04-E6A9-4005-BDAE-E5F7890A402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9E27BD-AA99-4A8D-8F50-0DA6D65E81B4}"/>
              </a:ext>
            </a:extLst>
          </p:cNvPr>
          <p:cNvSpPr>
            <a:spLocks noGrp="1" noChangeArrowheads="1"/>
          </p:cNvSpPr>
          <p:nvPr>
            <p:ph type="sldNum" sz="quarter" idx="5"/>
          </p:nvPr>
        </p:nvSpPr>
        <p:spPr>
          <a:ln/>
        </p:spPr>
        <p:txBody>
          <a:bodyPr/>
          <a:lstStyle/>
          <a:p>
            <a:fld id="{70A7887C-A3A3-400D-9B0B-0B81F6B72664}" type="slidenum">
              <a:rPr lang="en-US" altLang="en-US"/>
              <a:pPr/>
              <a:t>27</a:t>
            </a:fld>
            <a:endParaRPr lang="en-US" altLang="en-US"/>
          </a:p>
        </p:txBody>
      </p:sp>
      <p:sp>
        <p:nvSpPr>
          <p:cNvPr id="116738" name="Rectangle 2">
            <a:extLst>
              <a:ext uri="{FF2B5EF4-FFF2-40B4-BE49-F238E27FC236}">
                <a16:creationId xmlns:a16="http://schemas.microsoft.com/office/drawing/2014/main" id="{6FDF3ECE-5E2D-4737-AAEF-503AB953E266}"/>
              </a:ext>
            </a:extLst>
          </p:cNvPr>
          <p:cNvSpPr>
            <a:spLocks noGrp="1" noRot="1" noChangeAspect="1" noChangeArrowheads="1" noTextEdit="1"/>
          </p:cNvSpPr>
          <p:nvPr>
            <p:ph type="sldImg"/>
          </p:nvPr>
        </p:nvSpPr>
        <p:spPr>
          <a:xfrm>
            <a:off x="457200" y="720725"/>
            <a:ext cx="6400800" cy="3600450"/>
          </a:xfrm>
          <a:ln/>
        </p:spPr>
      </p:sp>
      <p:sp>
        <p:nvSpPr>
          <p:cNvPr id="116739" name="Rectangle 3">
            <a:extLst>
              <a:ext uri="{FF2B5EF4-FFF2-40B4-BE49-F238E27FC236}">
                <a16:creationId xmlns:a16="http://schemas.microsoft.com/office/drawing/2014/main" id="{22D40E11-5361-4C19-8BBF-E4451867BE9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28</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675668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3319BA-268A-43E3-A3D0-7877061AF3F0}"/>
              </a:ext>
            </a:extLst>
          </p:cNvPr>
          <p:cNvSpPr>
            <a:spLocks noGrp="1" noChangeArrowheads="1"/>
          </p:cNvSpPr>
          <p:nvPr>
            <p:ph type="sldNum" sz="quarter" idx="5"/>
          </p:nvPr>
        </p:nvSpPr>
        <p:spPr>
          <a:ln/>
        </p:spPr>
        <p:txBody>
          <a:bodyPr/>
          <a:lstStyle/>
          <a:p>
            <a:fld id="{80EC40D6-A589-4680-92D2-C41D6F17600F}" type="slidenum">
              <a:rPr lang="en-US" altLang="en-US"/>
              <a:pPr/>
              <a:t>29</a:t>
            </a:fld>
            <a:endParaRPr lang="en-US" altLang="en-US"/>
          </a:p>
        </p:txBody>
      </p:sp>
      <p:sp>
        <p:nvSpPr>
          <p:cNvPr id="29698" name="Rectangle 2">
            <a:extLst>
              <a:ext uri="{FF2B5EF4-FFF2-40B4-BE49-F238E27FC236}">
                <a16:creationId xmlns:a16="http://schemas.microsoft.com/office/drawing/2014/main" id="{DCC7F546-4D87-4998-A838-358C8BE084E0}"/>
              </a:ext>
            </a:extLst>
          </p:cNvPr>
          <p:cNvSpPr>
            <a:spLocks noGrp="1" noRot="1" noChangeAspect="1" noChangeArrowheads="1" noTextEdit="1"/>
          </p:cNvSpPr>
          <p:nvPr>
            <p:ph type="sldImg"/>
          </p:nvPr>
        </p:nvSpPr>
        <p:spPr>
          <a:xfrm>
            <a:off x="457200" y="720725"/>
            <a:ext cx="6400800" cy="3600450"/>
          </a:xfrm>
          <a:ln/>
        </p:spPr>
      </p:sp>
      <p:sp>
        <p:nvSpPr>
          <p:cNvPr id="29699" name="Rectangle 3">
            <a:extLst>
              <a:ext uri="{FF2B5EF4-FFF2-40B4-BE49-F238E27FC236}">
                <a16:creationId xmlns:a16="http://schemas.microsoft.com/office/drawing/2014/main" id="{F177D61F-9FAD-4F27-AC6D-9595CF74ADD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30</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884847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D9D6EBA-E83D-4F74-8665-1CD5879391D4}"/>
              </a:ext>
            </a:extLst>
          </p:cNvPr>
          <p:cNvSpPr>
            <a:spLocks noGrp="1" noChangeArrowheads="1"/>
          </p:cNvSpPr>
          <p:nvPr>
            <p:ph type="sldNum" sz="quarter" idx="5"/>
          </p:nvPr>
        </p:nvSpPr>
        <p:spPr>
          <a:ln/>
        </p:spPr>
        <p:txBody>
          <a:bodyPr/>
          <a:lstStyle/>
          <a:p>
            <a:fld id="{1AB5F7EF-C9A0-44A9-B79E-B3925FF1713B}" type="slidenum">
              <a:rPr lang="en-US" altLang="en-US"/>
              <a:pPr/>
              <a:t>31</a:t>
            </a:fld>
            <a:endParaRPr lang="en-US" altLang="en-US"/>
          </a:p>
        </p:txBody>
      </p:sp>
      <p:sp>
        <p:nvSpPr>
          <p:cNvPr id="56322" name="Rectangle 2">
            <a:extLst>
              <a:ext uri="{FF2B5EF4-FFF2-40B4-BE49-F238E27FC236}">
                <a16:creationId xmlns:a16="http://schemas.microsoft.com/office/drawing/2014/main" id="{B1085286-4119-4C55-B38F-F258927DA2BE}"/>
              </a:ext>
            </a:extLst>
          </p:cNvPr>
          <p:cNvSpPr>
            <a:spLocks noGrp="1" noRot="1" noChangeAspect="1" noChangeArrowheads="1" noTextEdit="1"/>
          </p:cNvSpPr>
          <p:nvPr>
            <p:ph type="sldImg"/>
          </p:nvPr>
        </p:nvSpPr>
        <p:spPr>
          <a:xfrm>
            <a:off x="457200" y="720725"/>
            <a:ext cx="6400800" cy="3600450"/>
          </a:xfrm>
          <a:ln/>
        </p:spPr>
      </p:sp>
      <p:sp>
        <p:nvSpPr>
          <p:cNvPr id="56323" name="Rectangle 3">
            <a:extLst>
              <a:ext uri="{FF2B5EF4-FFF2-40B4-BE49-F238E27FC236}">
                <a16:creationId xmlns:a16="http://schemas.microsoft.com/office/drawing/2014/main" id="{B6101092-41D1-444B-826C-DAA276471244}"/>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18914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49757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633413" y="795338"/>
            <a:ext cx="7056437" cy="3968750"/>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80151">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CDCD6D-7515-4CBE-8549-F3B8AC0A970B}"/>
              </a:ext>
            </a:extLst>
          </p:cNvPr>
          <p:cNvSpPr>
            <a:spLocks noGrp="1" noChangeArrowheads="1"/>
          </p:cNvSpPr>
          <p:nvPr>
            <p:ph type="sldNum" sz="quarter" idx="5"/>
          </p:nvPr>
        </p:nvSpPr>
        <p:spPr>
          <a:ln/>
        </p:spPr>
        <p:txBody>
          <a:bodyPr/>
          <a:lstStyle/>
          <a:p>
            <a:fld id="{D053B711-A1AF-496A-9EFF-B6447C6175E5}" type="slidenum">
              <a:rPr lang="en-US" altLang="en-US"/>
              <a:pPr/>
              <a:t>36</a:t>
            </a:fld>
            <a:endParaRPr lang="en-US" altLang="en-US"/>
          </a:p>
        </p:txBody>
      </p:sp>
      <p:sp>
        <p:nvSpPr>
          <p:cNvPr id="149506" name="Rectangle 2">
            <a:extLst>
              <a:ext uri="{FF2B5EF4-FFF2-40B4-BE49-F238E27FC236}">
                <a16:creationId xmlns:a16="http://schemas.microsoft.com/office/drawing/2014/main" id="{402F1414-0094-4EC2-B3BA-7B35A0159DD0}"/>
              </a:ext>
            </a:extLst>
          </p:cNvPr>
          <p:cNvSpPr>
            <a:spLocks noGrp="1" noRot="1" noChangeAspect="1" noChangeArrowheads="1" noTextEdit="1"/>
          </p:cNvSpPr>
          <p:nvPr>
            <p:ph type="sldImg"/>
          </p:nvPr>
        </p:nvSpPr>
        <p:spPr>
          <a:xfrm>
            <a:off x="457200" y="720725"/>
            <a:ext cx="6400800" cy="3600450"/>
          </a:xfrm>
          <a:ln/>
        </p:spPr>
      </p:sp>
      <p:sp>
        <p:nvSpPr>
          <p:cNvPr id="149507" name="Rectangle 3">
            <a:extLst>
              <a:ext uri="{FF2B5EF4-FFF2-40B4-BE49-F238E27FC236}">
                <a16:creationId xmlns:a16="http://schemas.microsoft.com/office/drawing/2014/main" id="{5FAEE562-DC8A-4BFD-A3E2-95567EF0D5B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37</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571721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E5D05C-E898-47DF-9DB7-E16DF38D0510}"/>
              </a:ext>
            </a:extLst>
          </p:cNvPr>
          <p:cNvSpPr>
            <a:spLocks noGrp="1" noChangeArrowheads="1"/>
          </p:cNvSpPr>
          <p:nvPr>
            <p:ph type="sldNum" sz="quarter" idx="5"/>
          </p:nvPr>
        </p:nvSpPr>
        <p:spPr>
          <a:ln/>
        </p:spPr>
        <p:txBody>
          <a:bodyPr/>
          <a:lstStyle/>
          <a:p>
            <a:fld id="{8517EB85-FBC2-40EF-8C35-DB0419644890}" type="slidenum">
              <a:rPr lang="en-US" altLang="en-US"/>
              <a:pPr/>
              <a:t>38</a:t>
            </a:fld>
            <a:endParaRPr lang="en-US" altLang="en-US"/>
          </a:p>
        </p:txBody>
      </p:sp>
      <p:sp>
        <p:nvSpPr>
          <p:cNvPr id="63490" name="Rectangle 2">
            <a:extLst>
              <a:ext uri="{FF2B5EF4-FFF2-40B4-BE49-F238E27FC236}">
                <a16:creationId xmlns:a16="http://schemas.microsoft.com/office/drawing/2014/main" id="{013DDE73-ED0D-4025-9794-6EC2913B5E12}"/>
              </a:ext>
            </a:extLst>
          </p:cNvPr>
          <p:cNvSpPr>
            <a:spLocks noGrp="1" noRot="1" noChangeAspect="1" noChangeArrowheads="1" noTextEdit="1"/>
          </p:cNvSpPr>
          <p:nvPr>
            <p:ph type="sldImg"/>
          </p:nvPr>
        </p:nvSpPr>
        <p:spPr>
          <a:xfrm>
            <a:off x="457200" y="720725"/>
            <a:ext cx="6400800" cy="3600450"/>
          </a:xfrm>
          <a:ln/>
        </p:spPr>
      </p:sp>
      <p:sp>
        <p:nvSpPr>
          <p:cNvPr id="63491" name="Rectangle 3">
            <a:extLst>
              <a:ext uri="{FF2B5EF4-FFF2-40B4-BE49-F238E27FC236}">
                <a16:creationId xmlns:a16="http://schemas.microsoft.com/office/drawing/2014/main" id="{82D9F2CD-65C8-4FD1-BF02-1141ABD67C8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E5D05C-E898-47DF-9DB7-E16DF38D0510}"/>
              </a:ext>
            </a:extLst>
          </p:cNvPr>
          <p:cNvSpPr>
            <a:spLocks noGrp="1" noChangeArrowheads="1"/>
          </p:cNvSpPr>
          <p:nvPr>
            <p:ph type="sldNum" sz="quarter" idx="5"/>
          </p:nvPr>
        </p:nvSpPr>
        <p:spPr>
          <a:ln/>
        </p:spPr>
        <p:txBody>
          <a:bodyPr/>
          <a:lstStyle/>
          <a:p>
            <a:fld id="{8517EB85-FBC2-40EF-8C35-DB0419644890}" type="slidenum">
              <a:rPr lang="en-US" altLang="en-US"/>
              <a:pPr/>
              <a:t>39</a:t>
            </a:fld>
            <a:endParaRPr lang="en-US" altLang="en-US"/>
          </a:p>
        </p:txBody>
      </p:sp>
      <p:sp>
        <p:nvSpPr>
          <p:cNvPr id="63490" name="Rectangle 2">
            <a:extLst>
              <a:ext uri="{FF2B5EF4-FFF2-40B4-BE49-F238E27FC236}">
                <a16:creationId xmlns:a16="http://schemas.microsoft.com/office/drawing/2014/main" id="{013DDE73-ED0D-4025-9794-6EC2913B5E12}"/>
              </a:ext>
            </a:extLst>
          </p:cNvPr>
          <p:cNvSpPr>
            <a:spLocks noGrp="1" noRot="1" noChangeAspect="1" noChangeArrowheads="1" noTextEdit="1"/>
          </p:cNvSpPr>
          <p:nvPr>
            <p:ph type="sldImg"/>
          </p:nvPr>
        </p:nvSpPr>
        <p:spPr>
          <a:xfrm>
            <a:off x="457200" y="720725"/>
            <a:ext cx="6400800" cy="3600450"/>
          </a:xfrm>
          <a:ln/>
        </p:spPr>
      </p:sp>
      <p:sp>
        <p:nvSpPr>
          <p:cNvPr id="63491" name="Rectangle 3">
            <a:extLst>
              <a:ext uri="{FF2B5EF4-FFF2-40B4-BE49-F238E27FC236}">
                <a16:creationId xmlns:a16="http://schemas.microsoft.com/office/drawing/2014/main" id="{82D9F2CD-65C8-4FD1-BF02-1141ABD67C82}"/>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22540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E5D05C-E898-47DF-9DB7-E16DF38D0510}"/>
              </a:ext>
            </a:extLst>
          </p:cNvPr>
          <p:cNvSpPr>
            <a:spLocks noGrp="1" noChangeArrowheads="1"/>
          </p:cNvSpPr>
          <p:nvPr>
            <p:ph type="sldNum" sz="quarter" idx="5"/>
          </p:nvPr>
        </p:nvSpPr>
        <p:spPr>
          <a:ln/>
        </p:spPr>
        <p:txBody>
          <a:bodyPr/>
          <a:lstStyle/>
          <a:p>
            <a:fld id="{8517EB85-FBC2-40EF-8C35-DB0419644890}" type="slidenum">
              <a:rPr lang="en-US" altLang="en-US"/>
              <a:pPr/>
              <a:t>40</a:t>
            </a:fld>
            <a:endParaRPr lang="en-US" altLang="en-US"/>
          </a:p>
        </p:txBody>
      </p:sp>
      <p:sp>
        <p:nvSpPr>
          <p:cNvPr id="63490" name="Rectangle 2">
            <a:extLst>
              <a:ext uri="{FF2B5EF4-FFF2-40B4-BE49-F238E27FC236}">
                <a16:creationId xmlns:a16="http://schemas.microsoft.com/office/drawing/2014/main" id="{013DDE73-ED0D-4025-9794-6EC2913B5E12}"/>
              </a:ext>
            </a:extLst>
          </p:cNvPr>
          <p:cNvSpPr>
            <a:spLocks noGrp="1" noRot="1" noChangeAspect="1" noChangeArrowheads="1" noTextEdit="1"/>
          </p:cNvSpPr>
          <p:nvPr>
            <p:ph type="sldImg"/>
          </p:nvPr>
        </p:nvSpPr>
        <p:spPr>
          <a:xfrm>
            <a:off x="457200" y="720725"/>
            <a:ext cx="6400800" cy="3600450"/>
          </a:xfrm>
          <a:ln/>
        </p:spPr>
      </p:sp>
      <p:sp>
        <p:nvSpPr>
          <p:cNvPr id="63491" name="Rectangle 3">
            <a:extLst>
              <a:ext uri="{FF2B5EF4-FFF2-40B4-BE49-F238E27FC236}">
                <a16:creationId xmlns:a16="http://schemas.microsoft.com/office/drawing/2014/main" id="{82D9F2CD-65C8-4FD1-BF02-1141ABD67C82}"/>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579395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4184686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E2522AD-6DE5-4FA8-A64B-F0A980A32459}"/>
              </a:ext>
            </a:extLst>
          </p:cNvPr>
          <p:cNvSpPr>
            <a:spLocks noGrp="1" noChangeArrowheads="1"/>
          </p:cNvSpPr>
          <p:nvPr>
            <p:ph type="sldNum" sz="quarter" idx="5"/>
          </p:nvPr>
        </p:nvSpPr>
        <p:spPr>
          <a:ln/>
        </p:spPr>
        <p:txBody>
          <a:bodyPr/>
          <a:lstStyle/>
          <a:p>
            <a:fld id="{1A753A21-5F52-4F0D-8736-FC9C74A0E930}" type="slidenum">
              <a:rPr lang="en-US" altLang="en-US"/>
              <a:pPr/>
              <a:t>42</a:t>
            </a:fld>
            <a:endParaRPr lang="en-US" altLang="en-US"/>
          </a:p>
        </p:txBody>
      </p:sp>
      <p:sp>
        <p:nvSpPr>
          <p:cNvPr id="70658" name="Rectangle 2">
            <a:extLst>
              <a:ext uri="{FF2B5EF4-FFF2-40B4-BE49-F238E27FC236}">
                <a16:creationId xmlns:a16="http://schemas.microsoft.com/office/drawing/2014/main" id="{E914C1F9-EBC0-46E2-8B04-5B4D1FF04C22}"/>
              </a:ext>
            </a:extLst>
          </p:cNvPr>
          <p:cNvSpPr>
            <a:spLocks noGrp="1" noRot="1" noChangeAspect="1" noChangeArrowheads="1" noTextEdit="1"/>
          </p:cNvSpPr>
          <p:nvPr>
            <p:ph type="sldImg"/>
          </p:nvPr>
        </p:nvSpPr>
        <p:spPr>
          <a:xfrm>
            <a:off x="457200" y="720725"/>
            <a:ext cx="6400800" cy="3600450"/>
          </a:xfrm>
          <a:ln/>
        </p:spPr>
      </p:sp>
      <p:sp>
        <p:nvSpPr>
          <p:cNvPr id="70659" name="Rectangle 3">
            <a:extLst>
              <a:ext uri="{FF2B5EF4-FFF2-40B4-BE49-F238E27FC236}">
                <a16:creationId xmlns:a16="http://schemas.microsoft.com/office/drawing/2014/main" id="{162821F7-3920-496D-B71C-038A265B30D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964586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078372D-C371-4DA8-894C-1278231BE108}"/>
              </a:ext>
            </a:extLst>
          </p:cNvPr>
          <p:cNvSpPr>
            <a:spLocks noGrp="1" noChangeArrowheads="1"/>
          </p:cNvSpPr>
          <p:nvPr>
            <p:ph type="sldNum" sz="quarter" idx="5"/>
          </p:nvPr>
        </p:nvSpPr>
        <p:spPr>
          <a:ln/>
        </p:spPr>
        <p:txBody>
          <a:bodyPr/>
          <a:lstStyle/>
          <a:p>
            <a:fld id="{08F68A26-13B8-4F76-B375-92589433CF26}" type="slidenum">
              <a:rPr lang="en-US" altLang="en-US"/>
              <a:pPr/>
              <a:t>44</a:t>
            </a:fld>
            <a:endParaRPr lang="en-US" altLang="en-US"/>
          </a:p>
        </p:txBody>
      </p:sp>
      <p:sp>
        <p:nvSpPr>
          <p:cNvPr id="39938" name="Rectangle 2">
            <a:extLst>
              <a:ext uri="{FF2B5EF4-FFF2-40B4-BE49-F238E27FC236}">
                <a16:creationId xmlns:a16="http://schemas.microsoft.com/office/drawing/2014/main" id="{4F6ABBF3-8F79-4BB9-AE6D-49C0276249BC}"/>
              </a:ext>
            </a:extLst>
          </p:cNvPr>
          <p:cNvSpPr>
            <a:spLocks noGrp="1" noRot="1" noChangeAspect="1" noChangeArrowheads="1" noTextEdit="1"/>
          </p:cNvSpPr>
          <p:nvPr>
            <p:ph type="sldImg"/>
          </p:nvPr>
        </p:nvSpPr>
        <p:spPr>
          <a:xfrm>
            <a:off x="457200" y="720725"/>
            <a:ext cx="6400800" cy="3600450"/>
          </a:xfrm>
          <a:ln/>
        </p:spPr>
      </p:sp>
      <p:sp>
        <p:nvSpPr>
          <p:cNvPr id="39939" name="Rectangle 3">
            <a:extLst>
              <a:ext uri="{FF2B5EF4-FFF2-40B4-BE49-F238E27FC236}">
                <a16:creationId xmlns:a16="http://schemas.microsoft.com/office/drawing/2014/main" id="{233E9AB1-3D9D-4BC3-8DD9-15AE54856CB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583937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900">
                <a:solidFill>
                  <a:schemeClr val="tx1"/>
                </a:solidFill>
                <a:latin typeface="Arial" charset="0"/>
                <a:cs typeface="Arial" charset="0"/>
              </a:defRPr>
            </a:lvl1pPr>
            <a:lvl2pPr marL="1095902" indent="-421501" eaLnBrk="0" hangingPunct="0">
              <a:spcBef>
                <a:spcPct val="30000"/>
              </a:spcBef>
              <a:defRPr sz="1900">
                <a:solidFill>
                  <a:schemeClr val="tx1"/>
                </a:solidFill>
                <a:latin typeface="Arial" charset="0"/>
                <a:cs typeface="Arial" charset="0"/>
              </a:defRPr>
            </a:lvl2pPr>
            <a:lvl3pPr marL="1686004" indent="-337200" eaLnBrk="0" hangingPunct="0">
              <a:spcBef>
                <a:spcPct val="30000"/>
              </a:spcBef>
              <a:defRPr sz="1900">
                <a:solidFill>
                  <a:schemeClr val="tx1"/>
                </a:solidFill>
                <a:latin typeface="Arial" charset="0"/>
                <a:cs typeface="Arial" charset="0"/>
              </a:defRPr>
            </a:lvl3pPr>
            <a:lvl4pPr marL="2360406" indent="-337200" eaLnBrk="0" hangingPunct="0">
              <a:spcBef>
                <a:spcPct val="30000"/>
              </a:spcBef>
              <a:defRPr sz="1900">
                <a:solidFill>
                  <a:schemeClr val="tx1"/>
                </a:solidFill>
                <a:latin typeface="Arial" charset="0"/>
                <a:cs typeface="Arial" charset="0"/>
              </a:defRPr>
            </a:lvl4pPr>
            <a:lvl5pPr marL="3034809" indent="-337200" eaLnBrk="0" hangingPunct="0">
              <a:spcBef>
                <a:spcPct val="30000"/>
              </a:spcBef>
              <a:defRPr sz="1900">
                <a:solidFill>
                  <a:schemeClr val="tx1"/>
                </a:solidFill>
                <a:latin typeface="Arial" charset="0"/>
                <a:cs typeface="Arial" charset="0"/>
              </a:defRPr>
            </a:lvl5pPr>
            <a:lvl6pPr marL="3709210" indent="-337200" eaLnBrk="0" fontAlgn="base" hangingPunct="0">
              <a:spcBef>
                <a:spcPct val="30000"/>
              </a:spcBef>
              <a:spcAft>
                <a:spcPct val="0"/>
              </a:spcAft>
              <a:defRPr sz="1900">
                <a:solidFill>
                  <a:schemeClr val="tx1"/>
                </a:solidFill>
                <a:latin typeface="Arial" charset="0"/>
                <a:cs typeface="Arial" charset="0"/>
              </a:defRPr>
            </a:lvl6pPr>
            <a:lvl7pPr marL="4383613" indent="-337200" eaLnBrk="0" fontAlgn="base" hangingPunct="0">
              <a:spcBef>
                <a:spcPct val="30000"/>
              </a:spcBef>
              <a:spcAft>
                <a:spcPct val="0"/>
              </a:spcAft>
              <a:defRPr sz="1900">
                <a:solidFill>
                  <a:schemeClr val="tx1"/>
                </a:solidFill>
                <a:latin typeface="Arial" charset="0"/>
                <a:cs typeface="Arial" charset="0"/>
              </a:defRPr>
            </a:lvl7pPr>
            <a:lvl8pPr marL="5058013" indent="-337200" eaLnBrk="0" fontAlgn="base" hangingPunct="0">
              <a:spcBef>
                <a:spcPct val="30000"/>
              </a:spcBef>
              <a:spcAft>
                <a:spcPct val="0"/>
              </a:spcAft>
              <a:defRPr sz="1900">
                <a:solidFill>
                  <a:schemeClr val="tx1"/>
                </a:solidFill>
                <a:latin typeface="Arial" charset="0"/>
                <a:cs typeface="Arial" charset="0"/>
              </a:defRPr>
            </a:lvl8pPr>
            <a:lvl9pPr marL="5732417" indent="-337200" eaLnBrk="0" fontAlgn="base" hangingPunct="0">
              <a:spcBef>
                <a:spcPct val="30000"/>
              </a:spcBef>
              <a:spcAft>
                <a:spcPct val="0"/>
              </a:spcAft>
              <a:defRPr sz="1900">
                <a:solidFill>
                  <a:schemeClr val="tx1"/>
                </a:solidFill>
                <a:latin typeface="Arial" charset="0"/>
                <a:cs typeface="Arial" charset="0"/>
              </a:defRPr>
            </a:lvl9pPr>
          </a:lstStyle>
          <a:p>
            <a:pPr defTabSz="1080151"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80151"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436606" y="6111604"/>
            <a:ext cx="7901326" cy="5789936"/>
          </a:xfrm>
          <a:noFill/>
        </p:spPr>
        <p:txBody>
          <a:bodyPr/>
          <a:lstStyle/>
          <a:p>
            <a:pPr>
              <a:spcBef>
                <a:spcPts val="0"/>
              </a:spcBef>
              <a:spcAft>
                <a:spcPts val="1474"/>
              </a:spcAft>
            </a:pPr>
            <a:endParaRPr lang="en-US" altLang="en-US" sz="1900" b="1" dirty="0">
              <a:latin typeface="+mn-lt"/>
            </a:endParaRPr>
          </a:p>
        </p:txBody>
      </p:sp>
      <p:sp>
        <p:nvSpPr>
          <p:cNvPr id="2" name="Date Placeholder 1"/>
          <p:cNvSpPr>
            <a:spLocks noGrp="1"/>
          </p:cNvSpPr>
          <p:nvPr>
            <p:ph type="dt" idx="10"/>
          </p:nvPr>
        </p:nvSpPr>
        <p:spPr/>
        <p:txBody>
          <a:bodyPr/>
          <a:lstStyle/>
          <a:p>
            <a:pPr defTabSz="1080151">
              <a:defRPr/>
            </a:pPr>
            <a:r>
              <a:rPr lang="en-US" sz="1600">
                <a:solidFill>
                  <a:srgbClr val="000000"/>
                </a:solidFill>
              </a:rPr>
              <a:t>6/24/2018</a:t>
            </a:r>
          </a:p>
        </p:txBody>
      </p:sp>
      <p:sp>
        <p:nvSpPr>
          <p:cNvPr id="3" name="Header Placeholder 2"/>
          <p:cNvSpPr>
            <a:spLocks noGrp="1"/>
          </p:cNvSpPr>
          <p:nvPr>
            <p:ph type="hdr" sz="quarter" idx="11"/>
          </p:nvPr>
        </p:nvSpPr>
        <p:spPr/>
        <p:txBody>
          <a:bodyPr/>
          <a:lstStyle/>
          <a:p>
            <a:pPr defTabSz="1080151">
              <a:defRPr/>
            </a:pPr>
            <a:r>
              <a:rPr lang="en-US" sz="16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80151">
              <a:defRPr/>
            </a:pPr>
            <a:r>
              <a:rPr lang="en-US" sz="16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58935A-FA7C-472B-A82C-BB043EF8164E}"/>
              </a:ext>
            </a:extLst>
          </p:cNvPr>
          <p:cNvSpPr>
            <a:spLocks noGrp="1" noChangeArrowheads="1"/>
          </p:cNvSpPr>
          <p:nvPr>
            <p:ph type="sldNum" sz="quarter" idx="5"/>
          </p:nvPr>
        </p:nvSpPr>
        <p:spPr>
          <a:ln/>
        </p:spPr>
        <p:txBody>
          <a:bodyPr/>
          <a:lstStyle/>
          <a:p>
            <a:fld id="{DF53E031-D3CD-4340-A629-E75E13DB5AC3}" type="slidenum">
              <a:rPr lang="en-US" altLang="en-US"/>
              <a:pPr/>
              <a:t>46</a:t>
            </a:fld>
            <a:endParaRPr lang="en-US" altLang="en-US"/>
          </a:p>
        </p:txBody>
      </p:sp>
      <p:sp>
        <p:nvSpPr>
          <p:cNvPr id="72706" name="Rectangle 2">
            <a:extLst>
              <a:ext uri="{FF2B5EF4-FFF2-40B4-BE49-F238E27FC236}">
                <a16:creationId xmlns:a16="http://schemas.microsoft.com/office/drawing/2014/main" id="{F87EB912-6AC5-4A8E-839F-ABC713F19F08}"/>
              </a:ext>
            </a:extLst>
          </p:cNvPr>
          <p:cNvSpPr>
            <a:spLocks noGrp="1" noRot="1" noChangeAspect="1" noChangeArrowheads="1" noTextEdit="1"/>
          </p:cNvSpPr>
          <p:nvPr>
            <p:ph type="sldImg"/>
          </p:nvPr>
        </p:nvSpPr>
        <p:spPr>
          <a:xfrm>
            <a:off x="457200" y="720725"/>
            <a:ext cx="6400800" cy="3600450"/>
          </a:xfrm>
          <a:ln/>
        </p:spPr>
      </p:sp>
      <p:sp>
        <p:nvSpPr>
          <p:cNvPr id="72707" name="Rectangle 3">
            <a:extLst>
              <a:ext uri="{FF2B5EF4-FFF2-40B4-BE49-F238E27FC236}">
                <a16:creationId xmlns:a16="http://schemas.microsoft.com/office/drawing/2014/main" id="{4DF513F5-9AAD-4AAE-B7BA-C60311E4C22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58935A-FA7C-472B-A82C-BB043EF8164E}"/>
              </a:ext>
            </a:extLst>
          </p:cNvPr>
          <p:cNvSpPr>
            <a:spLocks noGrp="1" noChangeArrowheads="1"/>
          </p:cNvSpPr>
          <p:nvPr>
            <p:ph type="sldNum" sz="quarter" idx="5"/>
          </p:nvPr>
        </p:nvSpPr>
        <p:spPr>
          <a:ln/>
        </p:spPr>
        <p:txBody>
          <a:bodyPr/>
          <a:lstStyle/>
          <a:p>
            <a:fld id="{DF53E031-D3CD-4340-A629-E75E13DB5AC3}" type="slidenum">
              <a:rPr lang="en-US" altLang="en-US"/>
              <a:pPr/>
              <a:t>47</a:t>
            </a:fld>
            <a:endParaRPr lang="en-US" altLang="en-US"/>
          </a:p>
        </p:txBody>
      </p:sp>
      <p:sp>
        <p:nvSpPr>
          <p:cNvPr id="72706" name="Rectangle 2">
            <a:extLst>
              <a:ext uri="{FF2B5EF4-FFF2-40B4-BE49-F238E27FC236}">
                <a16:creationId xmlns:a16="http://schemas.microsoft.com/office/drawing/2014/main" id="{F87EB912-6AC5-4A8E-839F-ABC713F19F08}"/>
              </a:ext>
            </a:extLst>
          </p:cNvPr>
          <p:cNvSpPr>
            <a:spLocks noGrp="1" noRot="1" noChangeAspect="1" noChangeArrowheads="1" noTextEdit="1"/>
          </p:cNvSpPr>
          <p:nvPr>
            <p:ph type="sldImg"/>
          </p:nvPr>
        </p:nvSpPr>
        <p:spPr>
          <a:xfrm>
            <a:off x="457200" y="720725"/>
            <a:ext cx="6400800" cy="3600450"/>
          </a:xfrm>
          <a:ln/>
        </p:spPr>
      </p:sp>
      <p:sp>
        <p:nvSpPr>
          <p:cNvPr id="72707" name="Rectangle 3">
            <a:extLst>
              <a:ext uri="{FF2B5EF4-FFF2-40B4-BE49-F238E27FC236}">
                <a16:creationId xmlns:a16="http://schemas.microsoft.com/office/drawing/2014/main" id="{4DF513F5-9AAD-4AAE-B7BA-C60311E4C2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828910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7AB9C6-F12F-4090-AF43-D5096C1589D4}"/>
              </a:ext>
            </a:extLst>
          </p:cNvPr>
          <p:cNvSpPr>
            <a:spLocks noGrp="1" noChangeArrowheads="1"/>
          </p:cNvSpPr>
          <p:nvPr>
            <p:ph type="sldNum" sz="quarter" idx="5"/>
          </p:nvPr>
        </p:nvSpPr>
        <p:spPr>
          <a:ln/>
        </p:spPr>
        <p:txBody>
          <a:bodyPr/>
          <a:lstStyle/>
          <a:p>
            <a:fld id="{50CEE5B7-3ED0-45F1-9D42-D20547F8049F}" type="slidenum">
              <a:rPr lang="en-US" altLang="en-US"/>
              <a:pPr/>
              <a:t>48</a:t>
            </a:fld>
            <a:endParaRPr lang="en-US" altLang="en-US"/>
          </a:p>
        </p:txBody>
      </p:sp>
      <p:sp>
        <p:nvSpPr>
          <p:cNvPr id="136194" name="Rectangle 2">
            <a:extLst>
              <a:ext uri="{FF2B5EF4-FFF2-40B4-BE49-F238E27FC236}">
                <a16:creationId xmlns:a16="http://schemas.microsoft.com/office/drawing/2014/main" id="{2D59DFAC-F443-4D2C-BB00-97470A1CF0DA}"/>
              </a:ext>
            </a:extLst>
          </p:cNvPr>
          <p:cNvSpPr>
            <a:spLocks noGrp="1" noRot="1" noChangeAspect="1" noChangeArrowheads="1" noTextEdit="1"/>
          </p:cNvSpPr>
          <p:nvPr>
            <p:ph type="sldImg"/>
          </p:nvPr>
        </p:nvSpPr>
        <p:spPr>
          <a:xfrm>
            <a:off x="457200" y="720725"/>
            <a:ext cx="6400800" cy="3600450"/>
          </a:xfrm>
          <a:ln/>
        </p:spPr>
      </p:sp>
      <p:sp>
        <p:nvSpPr>
          <p:cNvPr id="136195" name="Rectangle 3">
            <a:extLst>
              <a:ext uri="{FF2B5EF4-FFF2-40B4-BE49-F238E27FC236}">
                <a16:creationId xmlns:a16="http://schemas.microsoft.com/office/drawing/2014/main" id="{51870CE8-64E3-4A3F-B8D0-A72414E96D13}"/>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874803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7AB9C6-F12F-4090-AF43-D5096C1589D4}"/>
              </a:ext>
            </a:extLst>
          </p:cNvPr>
          <p:cNvSpPr>
            <a:spLocks noGrp="1" noChangeArrowheads="1"/>
          </p:cNvSpPr>
          <p:nvPr>
            <p:ph type="sldNum" sz="quarter" idx="5"/>
          </p:nvPr>
        </p:nvSpPr>
        <p:spPr>
          <a:ln/>
        </p:spPr>
        <p:txBody>
          <a:bodyPr/>
          <a:lstStyle/>
          <a:p>
            <a:fld id="{50CEE5B7-3ED0-45F1-9D42-D20547F8049F}" type="slidenum">
              <a:rPr lang="en-US" altLang="en-US"/>
              <a:pPr/>
              <a:t>49</a:t>
            </a:fld>
            <a:endParaRPr lang="en-US" altLang="en-US"/>
          </a:p>
        </p:txBody>
      </p:sp>
      <p:sp>
        <p:nvSpPr>
          <p:cNvPr id="136194" name="Rectangle 2">
            <a:extLst>
              <a:ext uri="{FF2B5EF4-FFF2-40B4-BE49-F238E27FC236}">
                <a16:creationId xmlns:a16="http://schemas.microsoft.com/office/drawing/2014/main" id="{2D59DFAC-F443-4D2C-BB00-97470A1CF0DA}"/>
              </a:ext>
            </a:extLst>
          </p:cNvPr>
          <p:cNvSpPr>
            <a:spLocks noGrp="1" noRot="1" noChangeAspect="1" noChangeArrowheads="1" noTextEdit="1"/>
          </p:cNvSpPr>
          <p:nvPr>
            <p:ph type="sldImg"/>
          </p:nvPr>
        </p:nvSpPr>
        <p:spPr>
          <a:xfrm>
            <a:off x="457200" y="720725"/>
            <a:ext cx="6400800" cy="3600450"/>
          </a:xfrm>
          <a:ln/>
        </p:spPr>
      </p:sp>
      <p:sp>
        <p:nvSpPr>
          <p:cNvPr id="136195" name="Rectangle 3">
            <a:extLst>
              <a:ext uri="{FF2B5EF4-FFF2-40B4-BE49-F238E27FC236}">
                <a16:creationId xmlns:a16="http://schemas.microsoft.com/office/drawing/2014/main" id="{51870CE8-64E3-4A3F-B8D0-A72414E96D1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51</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8859439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970334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ADE451-1FA3-42D3-8F3C-44D933F3090B}"/>
              </a:ext>
            </a:extLst>
          </p:cNvPr>
          <p:cNvSpPr>
            <a:spLocks noGrp="1" noChangeArrowheads="1"/>
          </p:cNvSpPr>
          <p:nvPr>
            <p:ph type="sldNum" sz="quarter" idx="5"/>
          </p:nvPr>
        </p:nvSpPr>
        <p:spPr>
          <a:ln/>
        </p:spPr>
        <p:txBody>
          <a:bodyPr/>
          <a:lstStyle/>
          <a:p>
            <a:fld id="{7272A748-BF7F-4DE9-B130-B36DCBEDC5FB}" type="slidenum">
              <a:rPr lang="en-US" altLang="en-US"/>
              <a:pPr/>
              <a:t>53</a:t>
            </a:fld>
            <a:endParaRPr lang="en-US" altLang="en-US"/>
          </a:p>
        </p:txBody>
      </p:sp>
      <p:sp>
        <p:nvSpPr>
          <p:cNvPr id="74754" name="Rectangle 2">
            <a:extLst>
              <a:ext uri="{FF2B5EF4-FFF2-40B4-BE49-F238E27FC236}">
                <a16:creationId xmlns:a16="http://schemas.microsoft.com/office/drawing/2014/main" id="{8835DE61-83C9-4F1A-AB88-11184FF5E44C}"/>
              </a:ext>
            </a:extLst>
          </p:cNvPr>
          <p:cNvSpPr>
            <a:spLocks noGrp="1" noRot="1" noChangeAspect="1" noChangeArrowheads="1" noTextEdit="1"/>
          </p:cNvSpPr>
          <p:nvPr>
            <p:ph type="sldImg"/>
          </p:nvPr>
        </p:nvSpPr>
        <p:spPr>
          <a:xfrm>
            <a:off x="457200" y="720725"/>
            <a:ext cx="6400800" cy="3600450"/>
          </a:xfrm>
          <a:ln/>
        </p:spPr>
      </p:sp>
      <p:sp>
        <p:nvSpPr>
          <p:cNvPr id="74755" name="Rectangle 3">
            <a:extLst>
              <a:ext uri="{FF2B5EF4-FFF2-40B4-BE49-F238E27FC236}">
                <a16:creationId xmlns:a16="http://schemas.microsoft.com/office/drawing/2014/main" id="{24391DAE-64D0-4F70-9A8E-A21877D3A26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35667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5AEE3A-775F-4F5A-8306-F70DFB0BFF80}"/>
              </a:ext>
            </a:extLst>
          </p:cNvPr>
          <p:cNvSpPr>
            <a:spLocks noGrp="1" noChangeArrowheads="1"/>
          </p:cNvSpPr>
          <p:nvPr>
            <p:ph type="sldNum" sz="quarter" idx="5"/>
          </p:nvPr>
        </p:nvSpPr>
        <p:spPr>
          <a:ln/>
        </p:spPr>
        <p:txBody>
          <a:bodyPr/>
          <a:lstStyle/>
          <a:p>
            <a:fld id="{3CD61A2B-34AB-499E-9D58-736BD22F96D2}" type="slidenum">
              <a:rPr lang="en-US" altLang="en-US"/>
              <a:pPr/>
              <a:t>55</a:t>
            </a:fld>
            <a:endParaRPr lang="en-US" altLang="en-US"/>
          </a:p>
        </p:txBody>
      </p:sp>
      <p:sp>
        <p:nvSpPr>
          <p:cNvPr id="153602" name="Rectangle 2">
            <a:extLst>
              <a:ext uri="{FF2B5EF4-FFF2-40B4-BE49-F238E27FC236}">
                <a16:creationId xmlns:a16="http://schemas.microsoft.com/office/drawing/2014/main" id="{EC30D0DF-41F5-4C58-8CE0-60B05BF03827}"/>
              </a:ext>
            </a:extLst>
          </p:cNvPr>
          <p:cNvSpPr>
            <a:spLocks noGrp="1" noRot="1" noChangeAspect="1" noChangeArrowheads="1" noTextEdit="1"/>
          </p:cNvSpPr>
          <p:nvPr>
            <p:ph type="sldImg"/>
          </p:nvPr>
        </p:nvSpPr>
        <p:spPr>
          <a:xfrm>
            <a:off x="457200" y="720725"/>
            <a:ext cx="6400800" cy="3600450"/>
          </a:xfrm>
          <a:ln/>
        </p:spPr>
      </p:sp>
      <p:sp>
        <p:nvSpPr>
          <p:cNvPr id="153603" name="Rectangle 3">
            <a:extLst>
              <a:ext uri="{FF2B5EF4-FFF2-40B4-BE49-F238E27FC236}">
                <a16:creationId xmlns:a16="http://schemas.microsoft.com/office/drawing/2014/main" id="{B2D62338-BF54-47BA-9942-935F3D6DE66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193495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000">
                <a:solidFill>
                  <a:schemeClr val="tx1"/>
                </a:solidFill>
                <a:latin typeface="Arial" charset="0"/>
                <a:cs typeface="Arial" charset="0"/>
              </a:defRPr>
            </a:lvl1pPr>
            <a:lvl2pPr marL="1158308" indent="-445502" eaLnBrk="0" hangingPunct="0">
              <a:spcBef>
                <a:spcPct val="30000"/>
              </a:spcBef>
              <a:defRPr sz="2000">
                <a:solidFill>
                  <a:schemeClr val="tx1"/>
                </a:solidFill>
                <a:latin typeface="Arial" charset="0"/>
                <a:cs typeface="Arial" charset="0"/>
              </a:defRPr>
            </a:lvl2pPr>
            <a:lvl3pPr marL="1782014" indent="-356402" eaLnBrk="0" hangingPunct="0">
              <a:spcBef>
                <a:spcPct val="30000"/>
              </a:spcBef>
              <a:defRPr sz="2000">
                <a:solidFill>
                  <a:schemeClr val="tx1"/>
                </a:solidFill>
                <a:latin typeface="Arial" charset="0"/>
                <a:cs typeface="Arial" charset="0"/>
              </a:defRPr>
            </a:lvl3pPr>
            <a:lvl4pPr marL="2494818" indent="-356402" eaLnBrk="0" hangingPunct="0">
              <a:spcBef>
                <a:spcPct val="30000"/>
              </a:spcBef>
              <a:defRPr sz="2000">
                <a:solidFill>
                  <a:schemeClr val="tx1"/>
                </a:solidFill>
                <a:latin typeface="Arial" charset="0"/>
                <a:cs typeface="Arial" charset="0"/>
              </a:defRPr>
            </a:lvl4pPr>
            <a:lvl5pPr marL="3207626" indent="-356402" eaLnBrk="0" hangingPunct="0">
              <a:spcBef>
                <a:spcPct val="30000"/>
              </a:spcBef>
              <a:defRPr sz="2000">
                <a:solidFill>
                  <a:schemeClr val="tx1"/>
                </a:solidFill>
                <a:latin typeface="Arial" charset="0"/>
                <a:cs typeface="Arial" charset="0"/>
              </a:defRPr>
            </a:lvl5pPr>
            <a:lvl6pPr marL="3920431" indent="-356402" eaLnBrk="0" fontAlgn="base" hangingPunct="0">
              <a:spcBef>
                <a:spcPct val="30000"/>
              </a:spcBef>
              <a:spcAft>
                <a:spcPct val="0"/>
              </a:spcAft>
              <a:defRPr sz="2000">
                <a:solidFill>
                  <a:schemeClr val="tx1"/>
                </a:solidFill>
                <a:latin typeface="Arial" charset="0"/>
                <a:cs typeface="Arial" charset="0"/>
              </a:defRPr>
            </a:lvl6pPr>
            <a:lvl7pPr marL="4633239" indent="-356402" eaLnBrk="0" fontAlgn="base" hangingPunct="0">
              <a:spcBef>
                <a:spcPct val="30000"/>
              </a:spcBef>
              <a:spcAft>
                <a:spcPct val="0"/>
              </a:spcAft>
              <a:defRPr sz="2000">
                <a:solidFill>
                  <a:schemeClr val="tx1"/>
                </a:solidFill>
                <a:latin typeface="Arial" charset="0"/>
                <a:cs typeface="Arial" charset="0"/>
              </a:defRPr>
            </a:lvl7pPr>
            <a:lvl8pPr marL="5346043" indent="-356402" eaLnBrk="0" fontAlgn="base" hangingPunct="0">
              <a:spcBef>
                <a:spcPct val="30000"/>
              </a:spcBef>
              <a:spcAft>
                <a:spcPct val="0"/>
              </a:spcAft>
              <a:defRPr sz="2000">
                <a:solidFill>
                  <a:schemeClr val="tx1"/>
                </a:solidFill>
                <a:latin typeface="Arial" charset="0"/>
                <a:cs typeface="Arial" charset="0"/>
              </a:defRPr>
            </a:lvl8pPr>
            <a:lvl9pPr marL="6058849" indent="-356402" eaLnBrk="0" fontAlgn="base" hangingPunct="0">
              <a:spcBef>
                <a:spcPct val="30000"/>
              </a:spcBef>
              <a:spcAft>
                <a:spcPct val="0"/>
              </a:spcAft>
              <a:defRPr sz="2000">
                <a:solidFill>
                  <a:schemeClr val="tx1"/>
                </a:solidFill>
                <a:latin typeface="Arial" charset="0"/>
                <a:cs typeface="Arial" charset="0"/>
              </a:defRPr>
            </a:lvl9pPr>
          </a:lstStyle>
          <a:p>
            <a:pPr defTabSz="114166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141660"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532380" y="6417184"/>
            <a:ext cx="8428081" cy="6079433"/>
          </a:xfrm>
          <a:noFill/>
        </p:spPr>
        <p:txBody>
          <a:bodyPr/>
          <a:lstStyle/>
          <a:p>
            <a:pPr>
              <a:spcBef>
                <a:spcPts val="0"/>
              </a:spcBef>
              <a:spcAft>
                <a:spcPts val="1557"/>
              </a:spcAft>
            </a:pPr>
            <a:endParaRPr lang="en-US" altLang="en-US" sz="2000" b="1" dirty="0">
              <a:latin typeface="+mn-lt"/>
            </a:endParaRPr>
          </a:p>
        </p:txBody>
      </p:sp>
      <p:sp>
        <p:nvSpPr>
          <p:cNvPr id="3" name="Header Placeholder 2"/>
          <p:cNvSpPr>
            <a:spLocks noGrp="1"/>
          </p:cNvSpPr>
          <p:nvPr>
            <p:ph type="hdr" sz="quarter" idx="11"/>
          </p:nvPr>
        </p:nvSpPr>
        <p:spPr/>
        <p:txBody>
          <a:bodyPr/>
          <a:lstStyle/>
          <a:p>
            <a:pPr defTabSz="1141660">
              <a:defRPr/>
            </a:pPr>
            <a:r>
              <a:rPr lang="en-US" sz="15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141660">
              <a:defRPr/>
            </a:pPr>
            <a:r>
              <a:rPr lang="en-US" sz="15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EFD1F1C-DA21-4EFD-98D5-478B33C49598}"/>
              </a:ext>
            </a:extLst>
          </p:cNvPr>
          <p:cNvSpPr>
            <a:spLocks noGrp="1" noChangeArrowheads="1"/>
          </p:cNvSpPr>
          <p:nvPr>
            <p:ph type="sldNum" sz="quarter" idx="5"/>
          </p:nvPr>
        </p:nvSpPr>
        <p:spPr>
          <a:ln/>
        </p:spPr>
        <p:txBody>
          <a:bodyPr/>
          <a:lstStyle/>
          <a:p>
            <a:fld id="{26F876AA-8BB0-49A0-8048-7B48B18D8148}" type="slidenum">
              <a:rPr lang="en-US" altLang="en-US"/>
              <a:pPr/>
              <a:t>57</a:t>
            </a:fld>
            <a:endParaRPr lang="en-US" altLang="en-US"/>
          </a:p>
        </p:txBody>
      </p:sp>
      <p:sp>
        <p:nvSpPr>
          <p:cNvPr id="138242" name="Rectangle 2">
            <a:extLst>
              <a:ext uri="{FF2B5EF4-FFF2-40B4-BE49-F238E27FC236}">
                <a16:creationId xmlns:a16="http://schemas.microsoft.com/office/drawing/2014/main" id="{EDD44705-8130-4015-A049-CF29B47A8D13}"/>
              </a:ext>
            </a:extLst>
          </p:cNvPr>
          <p:cNvSpPr>
            <a:spLocks noGrp="1" noRot="1" noChangeAspect="1" noChangeArrowheads="1" noTextEdit="1"/>
          </p:cNvSpPr>
          <p:nvPr>
            <p:ph type="sldImg"/>
          </p:nvPr>
        </p:nvSpPr>
        <p:spPr>
          <a:xfrm>
            <a:off x="457200" y="720725"/>
            <a:ext cx="6400800" cy="3600450"/>
          </a:xfrm>
          <a:ln/>
        </p:spPr>
      </p:sp>
      <p:sp>
        <p:nvSpPr>
          <p:cNvPr id="138243" name="Rectangle 3">
            <a:extLst>
              <a:ext uri="{FF2B5EF4-FFF2-40B4-BE49-F238E27FC236}">
                <a16:creationId xmlns:a16="http://schemas.microsoft.com/office/drawing/2014/main" id="{F4B749CC-FFD4-4487-9453-580190DD8B0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C6099C-B237-41C2-968B-4B4734F8724D}"/>
              </a:ext>
            </a:extLst>
          </p:cNvPr>
          <p:cNvSpPr>
            <a:spLocks noGrp="1" noChangeArrowheads="1"/>
          </p:cNvSpPr>
          <p:nvPr>
            <p:ph type="sldNum" sz="quarter" idx="5"/>
          </p:nvPr>
        </p:nvSpPr>
        <p:spPr>
          <a:ln/>
        </p:spPr>
        <p:txBody>
          <a:bodyPr/>
          <a:lstStyle/>
          <a:p>
            <a:fld id="{5F415A38-26A4-4013-BCB4-7E168365173E}" type="slidenum">
              <a:rPr lang="en-US" altLang="en-US"/>
              <a:pPr/>
              <a:t>58</a:t>
            </a:fld>
            <a:endParaRPr lang="en-US" altLang="en-US"/>
          </a:p>
        </p:txBody>
      </p:sp>
      <p:sp>
        <p:nvSpPr>
          <p:cNvPr id="33794" name="Rectangle 2">
            <a:extLst>
              <a:ext uri="{FF2B5EF4-FFF2-40B4-BE49-F238E27FC236}">
                <a16:creationId xmlns:a16="http://schemas.microsoft.com/office/drawing/2014/main" id="{AEF831F5-BB74-4071-8708-211B25308638}"/>
              </a:ext>
            </a:extLst>
          </p:cNvPr>
          <p:cNvSpPr>
            <a:spLocks noGrp="1" noRot="1" noChangeAspect="1" noChangeArrowheads="1" noTextEdit="1"/>
          </p:cNvSpPr>
          <p:nvPr>
            <p:ph type="sldImg"/>
          </p:nvPr>
        </p:nvSpPr>
        <p:spPr>
          <a:xfrm>
            <a:off x="457200" y="720725"/>
            <a:ext cx="6400800" cy="3600450"/>
          </a:xfrm>
          <a:ln/>
        </p:spPr>
      </p:sp>
      <p:sp>
        <p:nvSpPr>
          <p:cNvPr id="33795" name="Rectangle 3">
            <a:extLst>
              <a:ext uri="{FF2B5EF4-FFF2-40B4-BE49-F238E27FC236}">
                <a16:creationId xmlns:a16="http://schemas.microsoft.com/office/drawing/2014/main" id="{597CBB2E-FD2B-4745-AFD0-451E4591058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C6099C-B237-41C2-968B-4B4734F8724D}"/>
              </a:ext>
            </a:extLst>
          </p:cNvPr>
          <p:cNvSpPr>
            <a:spLocks noGrp="1" noChangeArrowheads="1"/>
          </p:cNvSpPr>
          <p:nvPr>
            <p:ph type="sldNum" sz="quarter" idx="5"/>
          </p:nvPr>
        </p:nvSpPr>
        <p:spPr>
          <a:ln/>
        </p:spPr>
        <p:txBody>
          <a:bodyPr/>
          <a:lstStyle/>
          <a:p>
            <a:fld id="{5F415A38-26A4-4013-BCB4-7E168365173E}" type="slidenum">
              <a:rPr lang="en-US" altLang="en-US"/>
              <a:pPr/>
              <a:t>59</a:t>
            </a:fld>
            <a:endParaRPr lang="en-US" altLang="en-US"/>
          </a:p>
        </p:txBody>
      </p:sp>
      <p:sp>
        <p:nvSpPr>
          <p:cNvPr id="33794" name="Rectangle 2">
            <a:extLst>
              <a:ext uri="{FF2B5EF4-FFF2-40B4-BE49-F238E27FC236}">
                <a16:creationId xmlns:a16="http://schemas.microsoft.com/office/drawing/2014/main" id="{AEF831F5-BB74-4071-8708-211B25308638}"/>
              </a:ext>
            </a:extLst>
          </p:cNvPr>
          <p:cNvSpPr>
            <a:spLocks noGrp="1" noRot="1" noChangeAspect="1" noChangeArrowheads="1" noTextEdit="1"/>
          </p:cNvSpPr>
          <p:nvPr>
            <p:ph type="sldImg"/>
          </p:nvPr>
        </p:nvSpPr>
        <p:spPr>
          <a:xfrm>
            <a:off x="457200" y="720725"/>
            <a:ext cx="6400800" cy="3600450"/>
          </a:xfrm>
          <a:ln/>
        </p:spPr>
      </p:sp>
      <p:sp>
        <p:nvSpPr>
          <p:cNvPr id="33795" name="Rectangle 3">
            <a:extLst>
              <a:ext uri="{FF2B5EF4-FFF2-40B4-BE49-F238E27FC236}">
                <a16:creationId xmlns:a16="http://schemas.microsoft.com/office/drawing/2014/main" id="{597CBB2E-FD2B-4745-AFD0-451E45910582}"/>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1645245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141CAE-9F8D-47C5-935B-98FC186F01E7}"/>
              </a:ext>
            </a:extLst>
          </p:cNvPr>
          <p:cNvSpPr>
            <a:spLocks noGrp="1" noChangeArrowheads="1"/>
          </p:cNvSpPr>
          <p:nvPr>
            <p:ph type="sldNum" sz="quarter" idx="5"/>
          </p:nvPr>
        </p:nvSpPr>
        <p:spPr>
          <a:ln/>
        </p:spPr>
        <p:txBody>
          <a:bodyPr/>
          <a:lstStyle/>
          <a:p>
            <a:fld id="{ACF6F5F3-F126-495E-AFED-A0DA40F82EC2}" type="slidenum">
              <a:rPr lang="en-US" altLang="en-US"/>
              <a:pPr/>
              <a:t>60</a:t>
            </a:fld>
            <a:endParaRPr lang="en-US" altLang="en-US"/>
          </a:p>
        </p:txBody>
      </p:sp>
      <p:sp>
        <p:nvSpPr>
          <p:cNvPr id="44034" name="Rectangle 2">
            <a:extLst>
              <a:ext uri="{FF2B5EF4-FFF2-40B4-BE49-F238E27FC236}">
                <a16:creationId xmlns:a16="http://schemas.microsoft.com/office/drawing/2014/main" id="{F71B85B5-E24E-4084-8ADF-E43CA4F30C05}"/>
              </a:ext>
            </a:extLst>
          </p:cNvPr>
          <p:cNvSpPr>
            <a:spLocks noGrp="1" noRot="1" noChangeAspect="1" noChangeArrowheads="1" noTextEdit="1"/>
          </p:cNvSpPr>
          <p:nvPr>
            <p:ph type="sldImg"/>
          </p:nvPr>
        </p:nvSpPr>
        <p:spPr>
          <a:xfrm>
            <a:off x="457200" y="720725"/>
            <a:ext cx="6400800" cy="3600450"/>
          </a:xfrm>
          <a:ln/>
        </p:spPr>
      </p:sp>
      <p:sp>
        <p:nvSpPr>
          <p:cNvPr id="44035" name="Rectangle 3">
            <a:extLst>
              <a:ext uri="{FF2B5EF4-FFF2-40B4-BE49-F238E27FC236}">
                <a16:creationId xmlns:a16="http://schemas.microsoft.com/office/drawing/2014/main" id="{BB8F89D7-687F-430D-9B1D-C088C350B884}"/>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8BAB52-CCD3-42F0-B33B-0551992E6A14}"/>
              </a:ext>
            </a:extLst>
          </p:cNvPr>
          <p:cNvSpPr>
            <a:spLocks noGrp="1" noChangeArrowheads="1"/>
          </p:cNvSpPr>
          <p:nvPr>
            <p:ph type="sldNum" sz="quarter" idx="5"/>
          </p:nvPr>
        </p:nvSpPr>
        <p:spPr>
          <a:ln/>
        </p:spPr>
        <p:txBody>
          <a:bodyPr/>
          <a:lstStyle/>
          <a:p>
            <a:fld id="{F1991C24-22E5-4253-8D1E-9603A2B48026}" type="slidenum">
              <a:rPr lang="en-US" altLang="en-US"/>
              <a:pPr/>
              <a:t>61</a:t>
            </a:fld>
            <a:endParaRPr lang="en-US" altLang="en-US"/>
          </a:p>
        </p:txBody>
      </p:sp>
      <p:sp>
        <p:nvSpPr>
          <p:cNvPr id="142338" name="Rectangle 2">
            <a:extLst>
              <a:ext uri="{FF2B5EF4-FFF2-40B4-BE49-F238E27FC236}">
                <a16:creationId xmlns:a16="http://schemas.microsoft.com/office/drawing/2014/main" id="{0EA1C488-B16D-48A7-838B-EED87E1B0F47}"/>
              </a:ext>
            </a:extLst>
          </p:cNvPr>
          <p:cNvSpPr>
            <a:spLocks noGrp="1" noRot="1" noChangeAspect="1" noChangeArrowheads="1" noTextEdit="1"/>
          </p:cNvSpPr>
          <p:nvPr>
            <p:ph type="sldImg"/>
          </p:nvPr>
        </p:nvSpPr>
        <p:spPr>
          <a:xfrm>
            <a:off x="457200" y="720725"/>
            <a:ext cx="6400800" cy="3600450"/>
          </a:xfrm>
          <a:ln/>
        </p:spPr>
      </p:sp>
      <p:sp>
        <p:nvSpPr>
          <p:cNvPr id="142339" name="Rectangle 3">
            <a:extLst>
              <a:ext uri="{FF2B5EF4-FFF2-40B4-BE49-F238E27FC236}">
                <a16:creationId xmlns:a16="http://schemas.microsoft.com/office/drawing/2014/main" id="{BB60FAF4-6C80-4BC3-8B38-B882C2CF071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62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7609093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C26D83-DB6A-4E4C-BC76-9382DCA34B18}"/>
              </a:ext>
            </a:extLst>
          </p:cNvPr>
          <p:cNvSpPr>
            <a:spLocks noGrp="1" noChangeArrowheads="1"/>
          </p:cNvSpPr>
          <p:nvPr>
            <p:ph type="sldNum" sz="quarter" idx="5"/>
          </p:nvPr>
        </p:nvSpPr>
        <p:spPr>
          <a:ln/>
        </p:spPr>
        <p:txBody>
          <a:bodyPr/>
          <a:lstStyle/>
          <a:p>
            <a:fld id="{8F4B13A8-DE0C-4E41-8F54-AAF1F725556D}" type="slidenum">
              <a:rPr lang="en-US" altLang="en-US"/>
              <a:pPr/>
              <a:t>63</a:t>
            </a:fld>
            <a:endParaRPr lang="en-US" altLang="en-US"/>
          </a:p>
        </p:txBody>
      </p:sp>
      <p:sp>
        <p:nvSpPr>
          <p:cNvPr id="76802" name="Rectangle 2">
            <a:extLst>
              <a:ext uri="{FF2B5EF4-FFF2-40B4-BE49-F238E27FC236}">
                <a16:creationId xmlns:a16="http://schemas.microsoft.com/office/drawing/2014/main" id="{5ADC1D40-2C90-4934-BA43-63C8B8C59CEC}"/>
              </a:ext>
            </a:extLst>
          </p:cNvPr>
          <p:cNvSpPr>
            <a:spLocks noGrp="1" noRot="1" noChangeAspect="1" noChangeArrowheads="1" noTextEdit="1"/>
          </p:cNvSpPr>
          <p:nvPr>
            <p:ph type="sldImg"/>
          </p:nvPr>
        </p:nvSpPr>
        <p:spPr>
          <a:xfrm>
            <a:off x="457200" y="720725"/>
            <a:ext cx="6400800" cy="3600450"/>
          </a:xfrm>
          <a:ln/>
        </p:spPr>
      </p:sp>
      <p:sp>
        <p:nvSpPr>
          <p:cNvPr id="76803" name="Rectangle 3">
            <a:extLst>
              <a:ext uri="{FF2B5EF4-FFF2-40B4-BE49-F238E27FC236}">
                <a16:creationId xmlns:a16="http://schemas.microsoft.com/office/drawing/2014/main" id="{A2CE643B-B9D0-442C-A463-9AD38A472AB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5FE734-3BA2-443F-B5FC-1B3537F15231}"/>
              </a:ext>
            </a:extLst>
          </p:cNvPr>
          <p:cNvSpPr>
            <a:spLocks noGrp="1" noChangeArrowheads="1"/>
          </p:cNvSpPr>
          <p:nvPr>
            <p:ph type="sldNum" sz="quarter" idx="5"/>
          </p:nvPr>
        </p:nvSpPr>
        <p:spPr>
          <a:ln/>
        </p:spPr>
        <p:txBody>
          <a:bodyPr/>
          <a:lstStyle/>
          <a:p>
            <a:fld id="{8E8A0A62-351F-4987-BE41-D61B0B46DD91}" type="slidenum">
              <a:rPr lang="en-US" altLang="en-US"/>
              <a:pPr/>
              <a:t>64</a:t>
            </a:fld>
            <a:endParaRPr lang="en-US" altLang="en-US"/>
          </a:p>
        </p:txBody>
      </p:sp>
      <p:sp>
        <p:nvSpPr>
          <p:cNvPr id="146434" name="Rectangle 2">
            <a:extLst>
              <a:ext uri="{FF2B5EF4-FFF2-40B4-BE49-F238E27FC236}">
                <a16:creationId xmlns:a16="http://schemas.microsoft.com/office/drawing/2014/main" id="{D22E5F21-765D-4BA2-89E7-E84C1FBD57E4}"/>
              </a:ext>
            </a:extLst>
          </p:cNvPr>
          <p:cNvSpPr>
            <a:spLocks noGrp="1" noRot="1" noChangeAspect="1" noChangeArrowheads="1" noTextEdit="1"/>
          </p:cNvSpPr>
          <p:nvPr>
            <p:ph type="sldImg"/>
          </p:nvPr>
        </p:nvSpPr>
        <p:spPr>
          <a:xfrm>
            <a:off x="457200" y="720725"/>
            <a:ext cx="6400800" cy="3600450"/>
          </a:xfrm>
          <a:ln/>
        </p:spPr>
      </p:sp>
      <p:sp>
        <p:nvSpPr>
          <p:cNvPr id="146435" name="Rectangle 3">
            <a:extLst>
              <a:ext uri="{FF2B5EF4-FFF2-40B4-BE49-F238E27FC236}">
                <a16:creationId xmlns:a16="http://schemas.microsoft.com/office/drawing/2014/main" id="{09F6D5C8-1820-4276-B29C-61AC2E74E1E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B5B512-D3E1-4355-867C-8C9706355815}"/>
              </a:ext>
            </a:extLst>
          </p:cNvPr>
          <p:cNvSpPr>
            <a:spLocks noGrp="1" noChangeArrowheads="1"/>
          </p:cNvSpPr>
          <p:nvPr>
            <p:ph type="sldNum" sz="quarter" idx="5"/>
          </p:nvPr>
        </p:nvSpPr>
        <p:spPr>
          <a:ln/>
        </p:spPr>
        <p:txBody>
          <a:bodyPr/>
          <a:lstStyle/>
          <a:p>
            <a:fld id="{35C0E0F5-76CC-4436-81BB-78764C915AB3}" type="slidenum">
              <a:rPr lang="en-US" altLang="en-US"/>
              <a:pPr/>
              <a:t>66</a:t>
            </a:fld>
            <a:endParaRPr lang="en-US" altLang="en-US"/>
          </a:p>
        </p:txBody>
      </p:sp>
      <p:sp>
        <p:nvSpPr>
          <p:cNvPr id="144386" name="Rectangle 2">
            <a:extLst>
              <a:ext uri="{FF2B5EF4-FFF2-40B4-BE49-F238E27FC236}">
                <a16:creationId xmlns:a16="http://schemas.microsoft.com/office/drawing/2014/main" id="{7B31A12F-4DBF-428C-8489-3799847A4808}"/>
              </a:ext>
            </a:extLst>
          </p:cNvPr>
          <p:cNvSpPr>
            <a:spLocks noGrp="1" noRot="1" noChangeAspect="1" noChangeArrowheads="1" noTextEdit="1"/>
          </p:cNvSpPr>
          <p:nvPr>
            <p:ph type="sldImg"/>
          </p:nvPr>
        </p:nvSpPr>
        <p:spPr>
          <a:xfrm>
            <a:off x="457200" y="720725"/>
            <a:ext cx="6400800" cy="3600450"/>
          </a:xfrm>
          <a:ln/>
        </p:spPr>
      </p:sp>
      <p:sp>
        <p:nvSpPr>
          <p:cNvPr id="144387" name="Rectangle 3">
            <a:extLst>
              <a:ext uri="{FF2B5EF4-FFF2-40B4-BE49-F238E27FC236}">
                <a16:creationId xmlns:a16="http://schemas.microsoft.com/office/drawing/2014/main" id="{A9770EA8-FB38-4115-9C20-2CA6155F6F3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B5B512-D3E1-4355-867C-8C9706355815}"/>
              </a:ext>
            </a:extLst>
          </p:cNvPr>
          <p:cNvSpPr>
            <a:spLocks noGrp="1" noChangeArrowheads="1"/>
          </p:cNvSpPr>
          <p:nvPr>
            <p:ph type="sldNum" sz="quarter" idx="5"/>
          </p:nvPr>
        </p:nvSpPr>
        <p:spPr>
          <a:ln/>
        </p:spPr>
        <p:txBody>
          <a:bodyPr/>
          <a:lstStyle/>
          <a:p>
            <a:fld id="{35C0E0F5-76CC-4436-81BB-78764C915AB3}" type="slidenum">
              <a:rPr lang="en-US" altLang="en-US"/>
              <a:pPr/>
              <a:t>67</a:t>
            </a:fld>
            <a:endParaRPr lang="en-US" altLang="en-US"/>
          </a:p>
        </p:txBody>
      </p:sp>
      <p:sp>
        <p:nvSpPr>
          <p:cNvPr id="144386" name="Rectangle 2">
            <a:extLst>
              <a:ext uri="{FF2B5EF4-FFF2-40B4-BE49-F238E27FC236}">
                <a16:creationId xmlns:a16="http://schemas.microsoft.com/office/drawing/2014/main" id="{7B31A12F-4DBF-428C-8489-3799847A4808}"/>
              </a:ext>
            </a:extLst>
          </p:cNvPr>
          <p:cNvSpPr>
            <a:spLocks noGrp="1" noRot="1" noChangeAspect="1" noChangeArrowheads="1" noTextEdit="1"/>
          </p:cNvSpPr>
          <p:nvPr>
            <p:ph type="sldImg"/>
          </p:nvPr>
        </p:nvSpPr>
        <p:spPr>
          <a:xfrm>
            <a:off x="457200" y="720725"/>
            <a:ext cx="6400800" cy="3600450"/>
          </a:xfrm>
          <a:ln/>
        </p:spPr>
      </p:sp>
      <p:sp>
        <p:nvSpPr>
          <p:cNvPr id="144387" name="Rectangle 3">
            <a:extLst>
              <a:ext uri="{FF2B5EF4-FFF2-40B4-BE49-F238E27FC236}">
                <a16:creationId xmlns:a16="http://schemas.microsoft.com/office/drawing/2014/main" id="{A9770EA8-FB38-4115-9C20-2CA6155F6F35}"/>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680245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1157685" indent="-444044">
              <a:spcBef>
                <a:spcPct val="30000"/>
              </a:spcBef>
              <a:defRPr sz="1600">
                <a:solidFill>
                  <a:schemeClr val="tx1"/>
                </a:solidFill>
                <a:latin typeface="Arial" panose="020B0604020202020204" pitchFamily="34" charset="0"/>
                <a:cs typeface="Arial" panose="020B0604020202020204" pitchFamily="34" charset="0"/>
              </a:defRPr>
            </a:lvl2pPr>
            <a:lvl3pPr marL="1782124" indent="-354840">
              <a:spcBef>
                <a:spcPct val="30000"/>
              </a:spcBef>
              <a:defRPr sz="1600">
                <a:solidFill>
                  <a:schemeClr val="tx1"/>
                </a:solidFill>
                <a:latin typeface="Arial" panose="020B0604020202020204" pitchFamily="34" charset="0"/>
                <a:cs typeface="Arial" panose="020B0604020202020204" pitchFamily="34" charset="0"/>
              </a:defRPr>
            </a:lvl3pPr>
            <a:lvl4pPr marL="2493782" indent="-354840">
              <a:spcBef>
                <a:spcPct val="30000"/>
              </a:spcBef>
              <a:defRPr sz="1600">
                <a:solidFill>
                  <a:schemeClr val="tx1"/>
                </a:solidFill>
                <a:latin typeface="Arial" panose="020B0604020202020204" pitchFamily="34" charset="0"/>
                <a:cs typeface="Arial" panose="020B0604020202020204" pitchFamily="34" charset="0"/>
              </a:defRPr>
            </a:lvl4pPr>
            <a:lvl5pPr marL="3207425" indent="-354840">
              <a:spcBef>
                <a:spcPct val="30000"/>
              </a:spcBef>
              <a:defRPr sz="1600">
                <a:solidFill>
                  <a:schemeClr val="tx1"/>
                </a:solidFill>
                <a:latin typeface="Arial" panose="020B0604020202020204" pitchFamily="34" charset="0"/>
                <a:cs typeface="Arial" panose="020B0604020202020204" pitchFamily="34" charset="0"/>
              </a:defRPr>
            </a:lvl5pPr>
            <a:lvl6pPr marL="377834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4349253"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920167"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49108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1141828">
              <a:spcBef>
                <a:spcPct val="0"/>
              </a:spcBef>
              <a:defRPr/>
            </a:pPr>
            <a:fld id="{F2A336B0-4F46-4FEA-BD6B-3A7DD238EB45}" type="slidenum">
              <a:rPr lang="en-US" altLang="en-US" sz="2000">
                <a:solidFill>
                  <a:srgbClr val="000000"/>
                </a:solidFill>
                <a:latin typeface="Calibri" panose="020F0502020204030204" pitchFamily="34" charset="0"/>
                <a:cs typeface="Calibri" panose="020F0502020204030204" pitchFamily="34" charset="0"/>
              </a:rPr>
              <a:pPr defTabSz="1141828">
                <a:spcBef>
                  <a:spcPct val="0"/>
                </a:spcBef>
                <a:defRPr/>
              </a:pPr>
              <a:t>6</a:t>
            </a:fld>
            <a:endParaRPr lang="en-US" altLang="en-US" sz="20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633413" y="795338"/>
            <a:ext cx="7056437" cy="3968750"/>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533090" y="6417905"/>
            <a:ext cx="8427882" cy="6078290"/>
          </a:xfrm>
        </p:spPr>
        <p:txBody>
          <a:bodyPr/>
          <a:lstStyle/>
          <a:p>
            <a:pPr>
              <a:spcBef>
                <a:spcPts val="0"/>
              </a:spcBef>
              <a:spcAft>
                <a:spcPts val="1558"/>
              </a:spcAft>
              <a:defRPr/>
            </a:pPr>
            <a:endParaRPr lang="en-US" altLang="en-US" sz="20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7AB9C6-F12F-4090-AF43-D5096C1589D4}"/>
              </a:ext>
            </a:extLst>
          </p:cNvPr>
          <p:cNvSpPr>
            <a:spLocks noGrp="1" noChangeArrowheads="1"/>
          </p:cNvSpPr>
          <p:nvPr>
            <p:ph type="sldNum" sz="quarter" idx="5"/>
          </p:nvPr>
        </p:nvSpPr>
        <p:spPr>
          <a:ln/>
        </p:spPr>
        <p:txBody>
          <a:bodyPr/>
          <a:lstStyle/>
          <a:p>
            <a:fld id="{50CEE5B7-3ED0-45F1-9D42-D20547F8049F}" type="slidenum">
              <a:rPr lang="en-US" altLang="en-US"/>
              <a:pPr/>
              <a:t>69</a:t>
            </a:fld>
            <a:endParaRPr lang="en-US" altLang="en-US"/>
          </a:p>
        </p:txBody>
      </p:sp>
      <p:sp>
        <p:nvSpPr>
          <p:cNvPr id="136194" name="Rectangle 2">
            <a:extLst>
              <a:ext uri="{FF2B5EF4-FFF2-40B4-BE49-F238E27FC236}">
                <a16:creationId xmlns:a16="http://schemas.microsoft.com/office/drawing/2014/main" id="{2D59DFAC-F443-4D2C-BB00-97470A1CF0DA}"/>
              </a:ext>
            </a:extLst>
          </p:cNvPr>
          <p:cNvSpPr>
            <a:spLocks noGrp="1" noRot="1" noChangeAspect="1" noChangeArrowheads="1" noTextEdit="1"/>
          </p:cNvSpPr>
          <p:nvPr>
            <p:ph type="sldImg"/>
          </p:nvPr>
        </p:nvSpPr>
        <p:spPr>
          <a:xfrm>
            <a:off x="457200" y="720725"/>
            <a:ext cx="6400800" cy="3600450"/>
          </a:xfrm>
          <a:ln/>
        </p:spPr>
      </p:sp>
      <p:sp>
        <p:nvSpPr>
          <p:cNvPr id="136195" name="Rectangle 3">
            <a:extLst>
              <a:ext uri="{FF2B5EF4-FFF2-40B4-BE49-F238E27FC236}">
                <a16:creationId xmlns:a16="http://schemas.microsoft.com/office/drawing/2014/main" id="{51870CE8-64E3-4A3F-B8D0-A72414E96D13}"/>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453974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70</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2816960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FD9DBCA-02BE-4EE1-9AB6-CFAF1D61CB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3179E4-6209-421F-96EF-E883D4E7D371}" type="slidenum">
              <a:rPr lang="en-US" altLang="en-US">
                <a:latin typeface="Calibri" panose="020F0502020204030204" pitchFamily="34" charset="0"/>
                <a:cs typeface="Calibri" panose="020F0502020204030204" pitchFamily="34" charset="0"/>
              </a:rPr>
              <a:pPr/>
              <a:t>10</a:t>
            </a:fld>
            <a:endParaRPr lang="en-US" altLang="en-US" dirty="0">
              <a:latin typeface="Calibri" panose="020F0502020204030204" pitchFamily="34" charset="0"/>
              <a:cs typeface="Calibri" panose="020F0502020204030204" pitchFamily="34" charset="0"/>
            </a:endParaRPr>
          </a:p>
        </p:txBody>
      </p:sp>
      <p:sp>
        <p:nvSpPr>
          <p:cNvPr id="46083" name="Rectangle 2">
            <a:extLst>
              <a:ext uri="{FF2B5EF4-FFF2-40B4-BE49-F238E27FC236}">
                <a16:creationId xmlns:a16="http://schemas.microsoft.com/office/drawing/2014/main" id="{C3980D2D-D0E6-446A-893C-D2DA3C0EB608}"/>
              </a:ext>
            </a:extLst>
          </p:cNvPr>
          <p:cNvSpPr>
            <a:spLocks noGrp="1" noRot="1" noChangeAspect="1" noChangeArrowheads="1" noTextEdit="1"/>
          </p:cNvSpPr>
          <p:nvPr>
            <p:ph type="sldImg"/>
          </p:nvPr>
        </p:nvSpPr>
        <p:spPr>
          <a:xfrm>
            <a:off x="541338" y="757238"/>
            <a:ext cx="6719887" cy="3779837"/>
          </a:xfrm>
          <a:ln/>
        </p:spPr>
      </p:sp>
      <p:sp>
        <p:nvSpPr>
          <p:cNvPr id="46084" name="Rectangle 3">
            <a:extLst>
              <a:ext uri="{FF2B5EF4-FFF2-40B4-BE49-F238E27FC236}">
                <a16:creationId xmlns:a16="http://schemas.microsoft.com/office/drawing/2014/main" id="{34835F76-6E66-42C7-809A-8C3ED24B7754}"/>
              </a:ext>
            </a:extLst>
          </p:cNvPr>
          <p:cNvSpPr>
            <a:spLocks noGrp="1" noChangeArrowheads="1"/>
          </p:cNvSpPr>
          <p:nvPr>
            <p:ph type="body" idx="1"/>
          </p:nvPr>
        </p:nvSpPr>
        <p:spPr>
          <a:xfrm>
            <a:off x="1040384" y="4788599"/>
            <a:ext cx="5722112" cy="45365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11</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541338" y="757238"/>
            <a:ext cx="6719887" cy="3779837"/>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1040384" y="4788599"/>
            <a:ext cx="5722112" cy="45365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12</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541338" y="757238"/>
            <a:ext cx="6719887" cy="3779837"/>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1040384" y="4788599"/>
            <a:ext cx="5722112" cy="45365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791319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2C90B-BF81-4A1A-AEFE-DFA3DCCB65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C8A9A-BFA8-43BB-AA29-D55B83493B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4838D0-98AE-473B-A39E-C59BA727AD2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C789A16-EB94-484A-8297-0E95E1FE803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7C9879E-86A8-4707-A0DF-FA699E48027B}"/>
              </a:ext>
            </a:extLst>
          </p:cNvPr>
          <p:cNvSpPr>
            <a:spLocks noGrp="1"/>
          </p:cNvSpPr>
          <p:nvPr>
            <p:ph type="sldNum" sz="quarter" idx="12"/>
          </p:nvPr>
        </p:nvSpPr>
        <p:spPr/>
        <p:txBody>
          <a:bodyPr/>
          <a:lstStyle>
            <a:lvl1pPr>
              <a:defRPr/>
            </a:lvl1pPr>
          </a:lstStyle>
          <a:p>
            <a:fld id="{C773F694-7975-4EA2-A9E1-E989E3029FF4}" type="slidenum">
              <a:rPr lang="en-US" altLang="en-US"/>
              <a:pPr/>
              <a:t>‹#›</a:t>
            </a:fld>
            <a:endParaRPr lang="en-US" altLang="en-US"/>
          </a:p>
        </p:txBody>
      </p:sp>
    </p:spTree>
    <p:extLst>
      <p:ext uri="{BB962C8B-B14F-4D97-AF65-F5344CB8AC3E}">
        <p14:creationId xmlns:p14="http://schemas.microsoft.com/office/powerpoint/2010/main" val="1550472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1D49-9F3F-4F17-AC51-64974A1A53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595D89-AF6D-4296-8E8D-247B53C7A6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C1885-80E3-4DFF-9FFB-A13A1366547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832055-B73D-4944-AE74-C59D7C6498E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796BDEF-CA0F-436D-8B9B-E4440B9938B2}"/>
              </a:ext>
            </a:extLst>
          </p:cNvPr>
          <p:cNvSpPr>
            <a:spLocks noGrp="1"/>
          </p:cNvSpPr>
          <p:nvPr>
            <p:ph type="sldNum" sz="quarter" idx="12"/>
          </p:nvPr>
        </p:nvSpPr>
        <p:spPr/>
        <p:txBody>
          <a:bodyPr/>
          <a:lstStyle>
            <a:lvl1pPr>
              <a:defRPr/>
            </a:lvl1pPr>
          </a:lstStyle>
          <a:p>
            <a:fld id="{0831BBCC-3DBE-47D9-A01D-192305FE9BC0}" type="slidenum">
              <a:rPr lang="en-US" altLang="en-US"/>
              <a:pPr/>
              <a:t>‹#›</a:t>
            </a:fld>
            <a:endParaRPr lang="en-US" altLang="en-US"/>
          </a:p>
        </p:txBody>
      </p:sp>
    </p:spTree>
    <p:extLst>
      <p:ext uri="{BB962C8B-B14F-4D97-AF65-F5344CB8AC3E}">
        <p14:creationId xmlns:p14="http://schemas.microsoft.com/office/powerpoint/2010/main" val="965060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8CA76A-9930-4E37-8A26-41DDEE5A04F4}"/>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BFCAD5-08A0-47F0-84D8-D7A6554911B9}"/>
              </a:ext>
            </a:extLst>
          </p:cNvPr>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7A74A-04AB-4F18-84EB-78FE1E893C4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DD79ACC-F96D-46B5-97DB-AF7482767BD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7D56291-3B1E-4CC2-9C71-23ABF320908F}"/>
              </a:ext>
            </a:extLst>
          </p:cNvPr>
          <p:cNvSpPr>
            <a:spLocks noGrp="1"/>
          </p:cNvSpPr>
          <p:nvPr>
            <p:ph type="sldNum" sz="quarter" idx="12"/>
          </p:nvPr>
        </p:nvSpPr>
        <p:spPr/>
        <p:txBody>
          <a:bodyPr/>
          <a:lstStyle>
            <a:lvl1pPr>
              <a:defRPr/>
            </a:lvl1pPr>
          </a:lstStyle>
          <a:p>
            <a:fld id="{2A846E26-37A0-45A5-8098-754DB47D64C1}" type="slidenum">
              <a:rPr lang="en-US" altLang="en-US"/>
              <a:pPr/>
              <a:t>‹#›</a:t>
            </a:fld>
            <a:endParaRPr lang="en-US" altLang="en-US"/>
          </a:p>
        </p:txBody>
      </p:sp>
    </p:spTree>
    <p:extLst>
      <p:ext uri="{BB962C8B-B14F-4D97-AF65-F5344CB8AC3E}">
        <p14:creationId xmlns:p14="http://schemas.microsoft.com/office/powerpoint/2010/main" val="129751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65BB15-6DF5-41A4-9756-413D3007302F}" type="slidenum">
              <a:rPr lang="en-US" altLang="en-US" smtClean="0"/>
              <a:pPr>
                <a:defRPr/>
              </a:pPr>
              <a:t>‹#›</a:t>
            </a:fld>
            <a:endParaRPr lang="en-US" altLang="en-US"/>
          </a:p>
        </p:txBody>
      </p:sp>
    </p:spTree>
    <p:extLst>
      <p:ext uri="{BB962C8B-B14F-4D97-AF65-F5344CB8AC3E}">
        <p14:creationId xmlns:p14="http://schemas.microsoft.com/office/powerpoint/2010/main" val="3477525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B70DE8E-C1DE-4D93-9ADB-61B375DD7737}" type="slidenum">
              <a:rPr lang="en-US" altLang="en-US" smtClean="0"/>
              <a:pPr>
                <a:defRPr/>
              </a:pPr>
              <a:t>‹#›</a:t>
            </a:fld>
            <a:endParaRPr lang="en-US" altLang="en-US"/>
          </a:p>
        </p:txBody>
      </p:sp>
    </p:spTree>
    <p:extLst>
      <p:ext uri="{BB962C8B-B14F-4D97-AF65-F5344CB8AC3E}">
        <p14:creationId xmlns:p14="http://schemas.microsoft.com/office/powerpoint/2010/main" val="12199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484A30-B118-4A85-B851-2D7986385FAA}" type="slidenum">
              <a:rPr lang="en-US" altLang="en-US" smtClean="0"/>
              <a:pPr>
                <a:defRPr/>
              </a:pPr>
              <a:t>‹#›</a:t>
            </a:fld>
            <a:endParaRPr lang="en-US" altLang="en-US"/>
          </a:p>
        </p:txBody>
      </p:sp>
    </p:spTree>
    <p:extLst>
      <p:ext uri="{BB962C8B-B14F-4D97-AF65-F5344CB8AC3E}">
        <p14:creationId xmlns:p14="http://schemas.microsoft.com/office/powerpoint/2010/main" val="3564990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474E9258-94D2-4D57-AA29-19E80A12157F}" type="slidenum">
              <a:rPr lang="en-US" altLang="en-US" smtClean="0"/>
              <a:pPr>
                <a:defRPr/>
              </a:pPr>
              <a:t>‹#›</a:t>
            </a:fld>
            <a:endParaRPr lang="en-US" altLang="en-US"/>
          </a:p>
        </p:txBody>
      </p:sp>
    </p:spTree>
    <p:extLst>
      <p:ext uri="{BB962C8B-B14F-4D97-AF65-F5344CB8AC3E}">
        <p14:creationId xmlns:p14="http://schemas.microsoft.com/office/powerpoint/2010/main" val="2539095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514F9B4-68A8-42D2-AD4E-030D558B1EA1}" type="slidenum">
              <a:rPr lang="en-US" altLang="en-US" smtClean="0"/>
              <a:pPr>
                <a:defRPr/>
              </a:pPr>
              <a:t>‹#›</a:t>
            </a:fld>
            <a:endParaRPr lang="en-US" altLang="en-US"/>
          </a:p>
        </p:txBody>
      </p:sp>
    </p:spTree>
    <p:extLst>
      <p:ext uri="{BB962C8B-B14F-4D97-AF65-F5344CB8AC3E}">
        <p14:creationId xmlns:p14="http://schemas.microsoft.com/office/powerpoint/2010/main" val="4235136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535A0A48-F75E-4CCB-BF85-8D2E19257ED2}" type="slidenum">
              <a:rPr lang="en-US" altLang="en-US" smtClean="0"/>
              <a:pPr>
                <a:defRPr/>
              </a:pPr>
              <a:t>‹#›</a:t>
            </a:fld>
            <a:endParaRPr lang="en-US" altLang="en-US"/>
          </a:p>
        </p:txBody>
      </p:sp>
    </p:spTree>
    <p:extLst>
      <p:ext uri="{BB962C8B-B14F-4D97-AF65-F5344CB8AC3E}">
        <p14:creationId xmlns:p14="http://schemas.microsoft.com/office/powerpoint/2010/main" val="1380474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D166DB83-A167-4B05-820A-C8CF3D785458}" type="slidenum">
              <a:rPr lang="en-US" altLang="en-US" smtClean="0"/>
              <a:pPr>
                <a:defRPr/>
              </a:pPr>
              <a:t>‹#›</a:t>
            </a:fld>
            <a:endParaRPr lang="en-US" altLang="en-US"/>
          </a:p>
        </p:txBody>
      </p:sp>
    </p:spTree>
    <p:extLst>
      <p:ext uri="{BB962C8B-B14F-4D97-AF65-F5344CB8AC3E}">
        <p14:creationId xmlns:p14="http://schemas.microsoft.com/office/powerpoint/2010/main" val="3608590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0D11940-6397-4698-84F4-D59183D07613}" type="slidenum">
              <a:rPr lang="en-US" altLang="en-US" smtClean="0"/>
              <a:pPr>
                <a:defRPr/>
              </a:pPr>
              <a:t>‹#›</a:t>
            </a:fld>
            <a:endParaRPr lang="en-US" altLang="en-US"/>
          </a:p>
        </p:txBody>
      </p:sp>
    </p:spTree>
    <p:extLst>
      <p:ext uri="{BB962C8B-B14F-4D97-AF65-F5344CB8AC3E}">
        <p14:creationId xmlns:p14="http://schemas.microsoft.com/office/powerpoint/2010/main" val="1535456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3B13-9170-47AE-96D6-0AAC5552E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AF6979-BE3D-4B94-8E93-538909CCE4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A5262-20AB-4A83-9A58-2DDB33F7FA9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EE1C73-06DF-4682-886A-91185192685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749694-1432-498C-B35E-9CADAAE86A91}"/>
              </a:ext>
            </a:extLst>
          </p:cNvPr>
          <p:cNvSpPr>
            <a:spLocks noGrp="1"/>
          </p:cNvSpPr>
          <p:nvPr>
            <p:ph type="sldNum" sz="quarter" idx="12"/>
          </p:nvPr>
        </p:nvSpPr>
        <p:spPr/>
        <p:txBody>
          <a:bodyPr/>
          <a:lstStyle>
            <a:lvl1pPr>
              <a:defRPr/>
            </a:lvl1pPr>
          </a:lstStyle>
          <a:p>
            <a:fld id="{7E78B135-A9F8-4C0F-86AE-4897C23F56A9}" type="slidenum">
              <a:rPr lang="en-US" altLang="en-US"/>
              <a:pPr/>
              <a:t>‹#›</a:t>
            </a:fld>
            <a:endParaRPr lang="en-US" altLang="en-US"/>
          </a:p>
        </p:txBody>
      </p:sp>
    </p:spTree>
    <p:extLst>
      <p:ext uri="{BB962C8B-B14F-4D97-AF65-F5344CB8AC3E}">
        <p14:creationId xmlns:p14="http://schemas.microsoft.com/office/powerpoint/2010/main" val="624928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2FB1706-D45B-4D7E-84FA-2A8784D734BF}" type="slidenum">
              <a:rPr lang="en-US" altLang="en-US" smtClean="0"/>
              <a:pPr>
                <a:defRPr/>
              </a:pPr>
              <a:t>‹#›</a:t>
            </a:fld>
            <a:endParaRPr lang="en-US" altLang="en-US"/>
          </a:p>
        </p:txBody>
      </p:sp>
    </p:spTree>
    <p:extLst>
      <p:ext uri="{BB962C8B-B14F-4D97-AF65-F5344CB8AC3E}">
        <p14:creationId xmlns:p14="http://schemas.microsoft.com/office/powerpoint/2010/main" val="3478670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3D47961-179F-4996-BBEE-0638F8BE28C7}" type="slidenum">
              <a:rPr lang="en-US" altLang="en-US" smtClean="0"/>
              <a:pPr>
                <a:defRPr/>
              </a:pPr>
              <a:t>‹#›</a:t>
            </a:fld>
            <a:endParaRPr lang="en-US" altLang="en-US"/>
          </a:p>
        </p:txBody>
      </p:sp>
    </p:spTree>
    <p:extLst>
      <p:ext uri="{BB962C8B-B14F-4D97-AF65-F5344CB8AC3E}">
        <p14:creationId xmlns:p14="http://schemas.microsoft.com/office/powerpoint/2010/main" val="1520244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855FB87-5603-4F8E-9A9E-617E20B3D4E1}" type="slidenum">
              <a:rPr lang="en-US" altLang="en-US" smtClean="0"/>
              <a:pPr>
                <a:defRPr/>
              </a:pPr>
              <a:t>‹#›</a:t>
            </a:fld>
            <a:endParaRPr lang="en-US" altLang="en-US"/>
          </a:p>
        </p:txBody>
      </p:sp>
    </p:spTree>
    <p:extLst>
      <p:ext uri="{BB962C8B-B14F-4D97-AF65-F5344CB8AC3E}">
        <p14:creationId xmlns:p14="http://schemas.microsoft.com/office/powerpoint/2010/main" val="4205756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4945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9A930BB-6A4A-4BE7-82AC-BD4BE8F2ACB8}" type="slidenum">
              <a:rPr lang="en-US" altLang="en-US" smtClean="0"/>
              <a:pPr/>
              <a:t>‹#›</a:t>
            </a:fld>
            <a:endParaRPr lang="en-US" altLang="en-US"/>
          </a:p>
        </p:txBody>
      </p:sp>
    </p:spTree>
    <p:extLst>
      <p:ext uri="{BB962C8B-B14F-4D97-AF65-F5344CB8AC3E}">
        <p14:creationId xmlns:p14="http://schemas.microsoft.com/office/powerpoint/2010/main" val="4234341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E5D0B54-35CE-4C19-A2F2-5C732A886856}" type="slidenum">
              <a:rPr lang="en-US" altLang="en-US" smtClean="0"/>
              <a:pPr/>
              <a:t>‹#›</a:t>
            </a:fld>
            <a:endParaRPr lang="en-US" altLang="en-US"/>
          </a:p>
        </p:txBody>
      </p:sp>
    </p:spTree>
    <p:extLst>
      <p:ext uri="{BB962C8B-B14F-4D97-AF65-F5344CB8AC3E}">
        <p14:creationId xmlns:p14="http://schemas.microsoft.com/office/powerpoint/2010/main" val="551223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19164CA-3CE3-41DB-8D7F-DE508D079529}" type="slidenum">
              <a:rPr lang="en-US" altLang="en-US" smtClean="0"/>
              <a:pPr/>
              <a:t>‹#›</a:t>
            </a:fld>
            <a:endParaRPr lang="en-US" altLang="en-US"/>
          </a:p>
        </p:txBody>
      </p:sp>
    </p:spTree>
    <p:extLst>
      <p:ext uri="{BB962C8B-B14F-4D97-AF65-F5344CB8AC3E}">
        <p14:creationId xmlns:p14="http://schemas.microsoft.com/office/powerpoint/2010/main" val="173649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5B9F4BF-860C-444F-8BC9-B4FED1870C68}" type="slidenum">
              <a:rPr lang="en-US" altLang="en-US" smtClean="0"/>
              <a:pPr/>
              <a:t>‹#›</a:t>
            </a:fld>
            <a:endParaRPr lang="en-US" altLang="en-US"/>
          </a:p>
        </p:txBody>
      </p:sp>
    </p:spTree>
    <p:extLst>
      <p:ext uri="{BB962C8B-B14F-4D97-AF65-F5344CB8AC3E}">
        <p14:creationId xmlns:p14="http://schemas.microsoft.com/office/powerpoint/2010/main" val="180503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A2E1BB9D-6684-4FC8-9610-A17EFADCDF3F}" type="slidenum">
              <a:rPr lang="en-US" altLang="en-US" smtClean="0"/>
              <a:pPr/>
              <a:t>‹#›</a:t>
            </a:fld>
            <a:endParaRPr lang="en-US" altLang="en-US"/>
          </a:p>
        </p:txBody>
      </p:sp>
    </p:spTree>
    <p:extLst>
      <p:ext uri="{BB962C8B-B14F-4D97-AF65-F5344CB8AC3E}">
        <p14:creationId xmlns:p14="http://schemas.microsoft.com/office/powerpoint/2010/main" val="960463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31E7A012-6345-4DBF-856E-2AA4D38C4323}" type="slidenum">
              <a:rPr lang="en-US" altLang="en-US" smtClean="0"/>
              <a:pPr/>
              <a:t>‹#›</a:t>
            </a:fld>
            <a:endParaRPr lang="en-US" altLang="en-US"/>
          </a:p>
        </p:txBody>
      </p:sp>
    </p:spTree>
    <p:extLst>
      <p:ext uri="{BB962C8B-B14F-4D97-AF65-F5344CB8AC3E}">
        <p14:creationId xmlns:p14="http://schemas.microsoft.com/office/powerpoint/2010/main" val="345344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79E55-AE3D-46A5-91F5-D09C29E6821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DDEE48-0B48-4C53-83D6-1D32C032BCE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1E505951-E17F-4380-9395-9AE59432E4D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F6FB112-6AF9-4075-9812-B10EC256A96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FE7E639-4884-4527-8F3C-FDA4FD33D526}"/>
              </a:ext>
            </a:extLst>
          </p:cNvPr>
          <p:cNvSpPr>
            <a:spLocks noGrp="1"/>
          </p:cNvSpPr>
          <p:nvPr>
            <p:ph type="sldNum" sz="quarter" idx="12"/>
          </p:nvPr>
        </p:nvSpPr>
        <p:spPr/>
        <p:txBody>
          <a:bodyPr/>
          <a:lstStyle>
            <a:lvl1pPr>
              <a:defRPr/>
            </a:lvl1pPr>
          </a:lstStyle>
          <a:p>
            <a:fld id="{389992E0-0B99-4CDE-8F43-4E2C1F11013A}" type="slidenum">
              <a:rPr lang="en-US" altLang="en-US"/>
              <a:pPr/>
              <a:t>‹#›</a:t>
            </a:fld>
            <a:endParaRPr lang="en-US" altLang="en-US"/>
          </a:p>
        </p:txBody>
      </p:sp>
    </p:spTree>
    <p:extLst>
      <p:ext uri="{BB962C8B-B14F-4D97-AF65-F5344CB8AC3E}">
        <p14:creationId xmlns:p14="http://schemas.microsoft.com/office/powerpoint/2010/main" val="1423948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AC2DE76-A125-4894-AA93-799B5F6FED4D}" type="slidenum">
              <a:rPr lang="en-US" altLang="en-US" smtClean="0"/>
              <a:pPr/>
              <a:t>‹#›</a:t>
            </a:fld>
            <a:endParaRPr lang="en-US" altLang="en-US"/>
          </a:p>
        </p:txBody>
      </p:sp>
    </p:spTree>
    <p:extLst>
      <p:ext uri="{BB962C8B-B14F-4D97-AF65-F5344CB8AC3E}">
        <p14:creationId xmlns:p14="http://schemas.microsoft.com/office/powerpoint/2010/main" val="2518480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8F7CFE9-F99D-4009-AC3C-C06970266220}" type="slidenum">
              <a:rPr lang="en-US" altLang="en-US" smtClean="0"/>
              <a:pPr/>
              <a:t>‹#›</a:t>
            </a:fld>
            <a:endParaRPr lang="en-US" altLang="en-US"/>
          </a:p>
        </p:txBody>
      </p:sp>
    </p:spTree>
    <p:extLst>
      <p:ext uri="{BB962C8B-B14F-4D97-AF65-F5344CB8AC3E}">
        <p14:creationId xmlns:p14="http://schemas.microsoft.com/office/powerpoint/2010/main" val="2345126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12D0BD2-8CEF-4C44-8606-70895877EB8D}" type="slidenum">
              <a:rPr lang="en-US" altLang="en-US" smtClean="0"/>
              <a:pPr/>
              <a:t>‹#›</a:t>
            </a:fld>
            <a:endParaRPr lang="en-US" altLang="en-US"/>
          </a:p>
        </p:txBody>
      </p:sp>
    </p:spTree>
    <p:extLst>
      <p:ext uri="{BB962C8B-B14F-4D97-AF65-F5344CB8AC3E}">
        <p14:creationId xmlns:p14="http://schemas.microsoft.com/office/powerpoint/2010/main" val="561337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A8D98B5-37E9-4052-B3F6-728AF4BD80C9}" type="slidenum">
              <a:rPr lang="en-US" altLang="en-US" smtClean="0"/>
              <a:pPr/>
              <a:t>‹#›</a:t>
            </a:fld>
            <a:endParaRPr lang="en-US" altLang="en-US"/>
          </a:p>
        </p:txBody>
      </p:sp>
    </p:spTree>
    <p:extLst>
      <p:ext uri="{BB962C8B-B14F-4D97-AF65-F5344CB8AC3E}">
        <p14:creationId xmlns:p14="http://schemas.microsoft.com/office/powerpoint/2010/main" val="396514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16421C8-4269-41D1-9885-3D18431E4098}" type="slidenum">
              <a:rPr lang="en-US" altLang="en-US" smtClean="0"/>
              <a:pPr/>
              <a:t>‹#›</a:t>
            </a:fld>
            <a:endParaRPr lang="en-US" altLang="en-US"/>
          </a:p>
        </p:txBody>
      </p:sp>
    </p:spTree>
    <p:extLst>
      <p:ext uri="{BB962C8B-B14F-4D97-AF65-F5344CB8AC3E}">
        <p14:creationId xmlns:p14="http://schemas.microsoft.com/office/powerpoint/2010/main" val="2508167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BBE59DC-246C-4BCE-AEBA-7C075D9F48E4}" type="slidenum">
              <a:rPr lang="en-US" altLang="en-US" smtClean="0"/>
              <a:pPr/>
              <a:t>‹#›</a:t>
            </a:fld>
            <a:endParaRPr lang="en-US" altLang="en-US"/>
          </a:p>
        </p:txBody>
      </p:sp>
    </p:spTree>
    <p:extLst>
      <p:ext uri="{BB962C8B-B14F-4D97-AF65-F5344CB8AC3E}">
        <p14:creationId xmlns:p14="http://schemas.microsoft.com/office/powerpoint/2010/main" val="1726686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DCA8E55-85D4-48C7-81C0-7755BA99E787}" type="slidenum">
              <a:rPr lang="en-US" altLang="en-US" smtClean="0"/>
              <a:pPr/>
              <a:t>‹#›</a:t>
            </a:fld>
            <a:endParaRPr lang="en-US" altLang="en-US"/>
          </a:p>
        </p:txBody>
      </p:sp>
    </p:spTree>
    <p:extLst>
      <p:ext uri="{BB962C8B-B14F-4D97-AF65-F5344CB8AC3E}">
        <p14:creationId xmlns:p14="http://schemas.microsoft.com/office/powerpoint/2010/main" val="339854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D3B1D26-6941-4E15-BCE1-3066149B5169}" type="slidenum">
              <a:rPr lang="en-US" altLang="en-US" smtClean="0"/>
              <a:pPr/>
              <a:t>‹#›</a:t>
            </a:fld>
            <a:endParaRPr lang="en-US" altLang="en-US"/>
          </a:p>
        </p:txBody>
      </p:sp>
    </p:spTree>
    <p:extLst>
      <p:ext uri="{BB962C8B-B14F-4D97-AF65-F5344CB8AC3E}">
        <p14:creationId xmlns:p14="http://schemas.microsoft.com/office/powerpoint/2010/main" val="216397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73B1293-4CF1-48DD-AB3B-96A7CA55BC68}" type="slidenum">
              <a:rPr lang="en-US" altLang="en-US" smtClean="0"/>
              <a:pPr/>
              <a:t>‹#›</a:t>
            </a:fld>
            <a:endParaRPr lang="en-US" altLang="en-US"/>
          </a:p>
        </p:txBody>
      </p:sp>
    </p:spTree>
    <p:extLst>
      <p:ext uri="{BB962C8B-B14F-4D97-AF65-F5344CB8AC3E}">
        <p14:creationId xmlns:p14="http://schemas.microsoft.com/office/powerpoint/2010/main" val="1614195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A8A74159-155F-4A41-9B32-4B1318E03658}" type="slidenum">
              <a:rPr lang="en-US" altLang="en-US" smtClean="0"/>
              <a:pPr/>
              <a:t>‹#›</a:t>
            </a:fld>
            <a:endParaRPr lang="en-US" altLang="en-US"/>
          </a:p>
        </p:txBody>
      </p:sp>
    </p:spTree>
    <p:extLst>
      <p:ext uri="{BB962C8B-B14F-4D97-AF65-F5344CB8AC3E}">
        <p14:creationId xmlns:p14="http://schemas.microsoft.com/office/powerpoint/2010/main" val="3593263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B0CC-B8CD-45A7-9FAA-7A1CD40A62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930E91-EA66-4D66-A37F-B3CA67C7FEB1}"/>
              </a:ext>
            </a:extLst>
          </p:cNvPr>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92DB1-BC0A-4EDF-8CE9-F9B47C128C4C}"/>
              </a:ext>
            </a:extLst>
          </p:cNvPr>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1F3D1-7141-451C-AB8F-5C3FC32031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E069BF3-2EC2-4590-8DEF-9FED46DFB91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E52510B-1B86-43A9-A034-209DF14C5303}"/>
              </a:ext>
            </a:extLst>
          </p:cNvPr>
          <p:cNvSpPr>
            <a:spLocks noGrp="1"/>
          </p:cNvSpPr>
          <p:nvPr>
            <p:ph type="sldNum" sz="quarter" idx="12"/>
          </p:nvPr>
        </p:nvSpPr>
        <p:spPr/>
        <p:txBody>
          <a:bodyPr/>
          <a:lstStyle>
            <a:lvl1pPr>
              <a:defRPr/>
            </a:lvl1pPr>
          </a:lstStyle>
          <a:p>
            <a:fld id="{31591A4D-48D1-4B30-ABDA-64E96A7B7E79}" type="slidenum">
              <a:rPr lang="en-US" altLang="en-US"/>
              <a:pPr/>
              <a:t>‹#›</a:t>
            </a:fld>
            <a:endParaRPr lang="en-US" altLang="en-US"/>
          </a:p>
        </p:txBody>
      </p:sp>
    </p:spTree>
    <p:extLst>
      <p:ext uri="{BB962C8B-B14F-4D97-AF65-F5344CB8AC3E}">
        <p14:creationId xmlns:p14="http://schemas.microsoft.com/office/powerpoint/2010/main" val="1382475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56F9D000-96C6-40C2-AB09-3EAA6759A948}" type="slidenum">
              <a:rPr lang="en-US" altLang="en-US" smtClean="0"/>
              <a:pPr/>
              <a:t>‹#›</a:t>
            </a:fld>
            <a:endParaRPr lang="en-US" altLang="en-US"/>
          </a:p>
        </p:txBody>
      </p:sp>
    </p:spTree>
    <p:extLst>
      <p:ext uri="{BB962C8B-B14F-4D97-AF65-F5344CB8AC3E}">
        <p14:creationId xmlns:p14="http://schemas.microsoft.com/office/powerpoint/2010/main" val="3672761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D68A2E73-8CE2-4BC4-886F-858BE26145DA}" type="slidenum">
              <a:rPr lang="en-US" altLang="en-US" smtClean="0"/>
              <a:pPr/>
              <a:t>‹#›</a:t>
            </a:fld>
            <a:endParaRPr lang="en-US" altLang="en-US"/>
          </a:p>
        </p:txBody>
      </p:sp>
    </p:spTree>
    <p:extLst>
      <p:ext uri="{BB962C8B-B14F-4D97-AF65-F5344CB8AC3E}">
        <p14:creationId xmlns:p14="http://schemas.microsoft.com/office/powerpoint/2010/main" val="647417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47C3022-78B5-4FCC-A634-5D644776CDE5}" type="slidenum">
              <a:rPr lang="en-US" altLang="en-US" smtClean="0"/>
              <a:pPr/>
              <a:t>‹#›</a:t>
            </a:fld>
            <a:endParaRPr lang="en-US" altLang="en-US"/>
          </a:p>
        </p:txBody>
      </p:sp>
    </p:spTree>
    <p:extLst>
      <p:ext uri="{BB962C8B-B14F-4D97-AF65-F5344CB8AC3E}">
        <p14:creationId xmlns:p14="http://schemas.microsoft.com/office/powerpoint/2010/main" val="3113578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B7780BE-E85E-4F2A-9C69-866C7A221B8F}" type="slidenum">
              <a:rPr lang="en-US" altLang="en-US" smtClean="0"/>
              <a:pPr/>
              <a:t>‹#›</a:t>
            </a:fld>
            <a:endParaRPr lang="en-US" altLang="en-US"/>
          </a:p>
        </p:txBody>
      </p:sp>
    </p:spTree>
    <p:extLst>
      <p:ext uri="{BB962C8B-B14F-4D97-AF65-F5344CB8AC3E}">
        <p14:creationId xmlns:p14="http://schemas.microsoft.com/office/powerpoint/2010/main" val="3893837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789B70A-4851-4895-8668-5EF618409DDC}" type="slidenum">
              <a:rPr lang="en-US" altLang="en-US" smtClean="0"/>
              <a:pPr/>
              <a:t>‹#›</a:t>
            </a:fld>
            <a:endParaRPr lang="en-US" altLang="en-US"/>
          </a:p>
        </p:txBody>
      </p:sp>
    </p:spTree>
    <p:extLst>
      <p:ext uri="{BB962C8B-B14F-4D97-AF65-F5344CB8AC3E}">
        <p14:creationId xmlns:p14="http://schemas.microsoft.com/office/powerpoint/2010/main" val="2777515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03AD0BF-30FA-4843-B559-F78C20B1FAF0}" type="slidenum">
              <a:rPr lang="en-US" altLang="en-US" smtClean="0"/>
              <a:pPr/>
              <a:t>‹#›</a:t>
            </a:fld>
            <a:endParaRPr lang="en-US" altLang="en-US"/>
          </a:p>
        </p:txBody>
      </p:sp>
    </p:spTree>
    <p:extLst>
      <p:ext uri="{BB962C8B-B14F-4D97-AF65-F5344CB8AC3E}">
        <p14:creationId xmlns:p14="http://schemas.microsoft.com/office/powerpoint/2010/main" val="334407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4C7CF-E74B-4D99-9C35-2D92FA5DAF53}"/>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E6446E-BD07-4D39-B745-E265C562A3C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C15D5F-771D-4CBF-B609-42661084BBDD}"/>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CB2372-011B-4EE6-B6B3-544DADA0614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2E3133-8182-4A0E-8043-B738780D7A00}"/>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4D8976-1791-4491-AA99-2587D99B347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4537CA6-BD56-4A3A-8D6D-937A3D2C36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1109244-9E16-4BB3-85E7-B79121B2C364}"/>
              </a:ext>
            </a:extLst>
          </p:cNvPr>
          <p:cNvSpPr>
            <a:spLocks noGrp="1"/>
          </p:cNvSpPr>
          <p:nvPr>
            <p:ph type="sldNum" sz="quarter" idx="12"/>
          </p:nvPr>
        </p:nvSpPr>
        <p:spPr/>
        <p:txBody>
          <a:bodyPr/>
          <a:lstStyle>
            <a:lvl1pPr>
              <a:defRPr/>
            </a:lvl1pPr>
          </a:lstStyle>
          <a:p>
            <a:fld id="{410312DB-8232-419E-8077-1AFBAEBF9399}" type="slidenum">
              <a:rPr lang="en-US" altLang="en-US"/>
              <a:pPr/>
              <a:t>‹#›</a:t>
            </a:fld>
            <a:endParaRPr lang="en-US" altLang="en-US"/>
          </a:p>
        </p:txBody>
      </p:sp>
    </p:spTree>
    <p:extLst>
      <p:ext uri="{BB962C8B-B14F-4D97-AF65-F5344CB8AC3E}">
        <p14:creationId xmlns:p14="http://schemas.microsoft.com/office/powerpoint/2010/main" val="299860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7585-F452-4E7A-B605-4C1C9EAAD9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707FE3-45F6-449B-9443-09A246BA431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6882D98-80B9-48BE-B00C-70DDA6D35F8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89FA75-B0DC-4997-AC33-5BF80D199629}"/>
              </a:ext>
            </a:extLst>
          </p:cNvPr>
          <p:cNvSpPr>
            <a:spLocks noGrp="1"/>
          </p:cNvSpPr>
          <p:nvPr>
            <p:ph type="sldNum" sz="quarter" idx="12"/>
          </p:nvPr>
        </p:nvSpPr>
        <p:spPr/>
        <p:txBody>
          <a:bodyPr/>
          <a:lstStyle>
            <a:lvl1pPr>
              <a:defRPr/>
            </a:lvl1pPr>
          </a:lstStyle>
          <a:p>
            <a:fld id="{043ED389-ABC7-4483-BD0A-D9C61A8E6839}" type="slidenum">
              <a:rPr lang="en-US" altLang="en-US"/>
              <a:pPr/>
              <a:t>‹#›</a:t>
            </a:fld>
            <a:endParaRPr lang="en-US" altLang="en-US"/>
          </a:p>
        </p:txBody>
      </p:sp>
    </p:spTree>
    <p:extLst>
      <p:ext uri="{BB962C8B-B14F-4D97-AF65-F5344CB8AC3E}">
        <p14:creationId xmlns:p14="http://schemas.microsoft.com/office/powerpoint/2010/main" val="157783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A2ACBE-99AE-45CD-928C-0B02933A41D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8E2DC140-65B9-41F0-99ED-CB29632BA8F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1FF8132-4899-4561-8892-011BA7B8A65A}"/>
              </a:ext>
            </a:extLst>
          </p:cNvPr>
          <p:cNvSpPr>
            <a:spLocks noGrp="1"/>
          </p:cNvSpPr>
          <p:nvPr>
            <p:ph type="sldNum" sz="quarter" idx="12"/>
          </p:nvPr>
        </p:nvSpPr>
        <p:spPr/>
        <p:txBody>
          <a:bodyPr/>
          <a:lstStyle>
            <a:lvl1pPr>
              <a:defRPr/>
            </a:lvl1pPr>
          </a:lstStyle>
          <a:p>
            <a:fld id="{63757C1D-88B2-4426-8A1C-A427DADA3417}" type="slidenum">
              <a:rPr lang="en-US" altLang="en-US"/>
              <a:pPr/>
              <a:t>‹#›</a:t>
            </a:fld>
            <a:endParaRPr lang="en-US" altLang="en-US"/>
          </a:p>
        </p:txBody>
      </p:sp>
    </p:spTree>
    <p:extLst>
      <p:ext uri="{BB962C8B-B14F-4D97-AF65-F5344CB8AC3E}">
        <p14:creationId xmlns:p14="http://schemas.microsoft.com/office/powerpoint/2010/main" val="2590527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5E91-1B47-435E-B2BF-2FA48DE55C6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D3E19A-BB9E-42F6-9697-AFD34139CBC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E22D1E-3AA4-47EF-92E1-60567D6C5D0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563EB0-E9E5-4602-82B1-171D3E86543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2060098-09BE-4F85-B957-620D518483E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6B4B2B2-9D2A-404C-A8B6-AB934FB85F7E}"/>
              </a:ext>
            </a:extLst>
          </p:cNvPr>
          <p:cNvSpPr>
            <a:spLocks noGrp="1"/>
          </p:cNvSpPr>
          <p:nvPr>
            <p:ph type="sldNum" sz="quarter" idx="12"/>
          </p:nvPr>
        </p:nvSpPr>
        <p:spPr/>
        <p:txBody>
          <a:bodyPr/>
          <a:lstStyle>
            <a:lvl1pPr>
              <a:defRPr/>
            </a:lvl1pPr>
          </a:lstStyle>
          <a:p>
            <a:fld id="{D209CD0B-9C5D-41E4-AA55-F4F069F258EE}" type="slidenum">
              <a:rPr lang="en-US" altLang="en-US"/>
              <a:pPr/>
              <a:t>‹#›</a:t>
            </a:fld>
            <a:endParaRPr lang="en-US" altLang="en-US"/>
          </a:p>
        </p:txBody>
      </p:sp>
    </p:spTree>
    <p:extLst>
      <p:ext uri="{BB962C8B-B14F-4D97-AF65-F5344CB8AC3E}">
        <p14:creationId xmlns:p14="http://schemas.microsoft.com/office/powerpoint/2010/main" val="56067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DEF8-A106-4A00-B918-A3201A22D9C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653C61-52B2-499A-8BDB-ECA4BC2B101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1721E5-00CD-405E-86D3-3E022E5E9C7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D695F3-495F-4E02-8462-061C0B6D976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7949A7-3833-4888-9C39-60922A10970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F9EFC03-5FF1-4238-AB34-47BA660C3CCD}"/>
              </a:ext>
            </a:extLst>
          </p:cNvPr>
          <p:cNvSpPr>
            <a:spLocks noGrp="1"/>
          </p:cNvSpPr>
          <p:nvPr>
            <p:ph type="sldNum" sz="quarter" idx="12"/>
          </p:nvPr>
        </p:nvSpPr>
        <p:spPr/>
        <p:txBody>
          <a:bodyPr/>
          <a:lstStyle>
            <a:lvl1pPr>
              <a:defRPr/>
            </a:lvl1pPr>
          </a:lstStyle>
          <a:p>
            <a:fld id="{9DCA924D-04A5-4ED2-AA45-A9449B524E1D}" type="slidenum">
              <a:rPr lang="en-US" altLang="en-US"/>
              <a:pPr/>
              <a:t>‹#›</a:t>
            </a:fld>
            <a:endParaRPr lang="en-US" altLang="en-US"/>
          </a:p>
        </p:txBody>
      </p:sp>
    </p:spTree>
    <p:extLst>
      <p:ext uri="{BB962C8B-B14F-4D97-AF65-F5344CB8AC3E}">
        <p14:creationId xmlns:p14="http://schemas.microsoft.com/office/powerpoint/2010/main" val="412243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E68ADD3-4F57-4765-9CEC-64EB8F66AE8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D386CB8-0767-4328-B1BC-60DFF887772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38F88CF-489C-4482-A06E-DDD099A5CDA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23A273B2-9266-4A0E-BA73-49480B92EE2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D6AF8ED9-C20A-407F-90D8-9546FE134B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8310803-C659-4BE4-A660-BE03DA551E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10803-C659-4BE4-A660-BE03DA551E96}" type="slidenum">
              <a:rPr lang="en-US" altLang="en-US" smtClean="0"/>
              <a:pPr/>
              <a:t>‹#›</a:t>
            </a:fld>
            <a:endParaRPr lang="en-US" altLang="en-US"/>
          </a:p>
        </p:txBody>
      </p:sp>
    </p:spTree>
    <p:extLst>
      <p:ext uri="{BB962C8B-B14F-4D97-AF65-F5344CB8AC3E}">
        <p14:creationId xmlns:p14="http://schemas.microsoft.com/office/powerpoint/2010/main" val="5674440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10803-C659-4BE4-A660-BE03DA551E96}" type="slidenum">
              <a:rPr lang="en-US" altLang="en-US" smtClean="0"/>
              <a:pPr/>
              <a:t>‹#›</a:t>
            </a:fld>
            <a:endParaRPr lang="en-US" altLang="en-US"/>
          </a:p>
        </p:txBody>
      </p:sp>
    </p:spTree>
    <p:extLst>
      <p:ext uri="{BB962C8B-B14F-4D97-AF65-F5344CB8AC3E}">
        <p14:creationId xmlns:p14="http://schemas.microsoft.com/office/powerpoint/2010/main" val="18334786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10803-C659-4BE4-A660-BE03DA551E96}" type="slidenum">
              <a:rPr lang="en-US" altLang="en-US" smtClean="0"/>
              <a:pPr/>
              <a:t>‹#›</a:t>
            </a:fld>
            <a:endParaRPr lang="en-US" altLang="en-US"/>
          </a:p>
        </p:txBody>
      </p:sp>
    </p:spTree>
    <p:extLst>
      <p:ext uri="{BB962C8B-B14F-4D97-AF65-F5344CB8AC3E}">
        <p14:creationId xmlns:p14="http://schemas.microsoft.com/office/powerpoint/2010/main" val="111713419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7.xml"/><Relationship Id="rId5" Type="http://schemas.openxmlformats.org/officeDocument/2006/relationships/image" Target="../media/image55.pn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27.xml"/><Relationship Id="rId4" Type="http://schemas.openxmlformats.org/officeDocument/2006/relationships/image" Target="../media/image60.jpe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hyperlink" Target="https://ref.ly/logosres/gs-cwmjs?art=div64&amp;off=4018&amp;ctx=+tower%E2%80%9D+(Ps.+18%3a2).+~When+the+%E2%80%9Caccuser+of" TargetMode="External"/><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3.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09-25-2022</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4">
            <a:extLst>
              <a:ext uri="{FF2B5EF4-FFF2-40B4-BE49-F238E27FC236}">
                <a16:creationId xmlns:a16="http://schemas.microsoft.com/office/drawing/2014/main" id="{E0259318-8A33-47E6-AE2A-70438A179DBC}"/>
              </a:ext>
            </a:extLst>
          </p:cNvPr>
          <p:cNvSpPr>
            <a:spLocks noGrp="1" noChangeArrowheads="1"/>
          </p:cNvSpPr>
          <p:nvPr>
            <p:ph sz="half" idx="1"/>
          </p:nvPr>
        </p:nvSpPr>
        <p:spPr>
          <a:xfrm>
            <a:off x="609600" y="1828801"/>
            <a:ext cx="10972800" cy="2057399"/>
          </a:xfrm>
        </p:spPr>
        <p:txBody>
          <a:bodyPr>
            <a:normAutofit/>
          </a:bodyPr>
          <a:lstStyle/>
          <a:p>
            <a:pPr algn="just" eaLnBrk="1" hangingPunct="1">
              <a:lnSpc>
                <a:spcPct val="110000"/>
              </a:lnSpc>
            </a:pPr>
            <a:r>
              <a:rPr lang="en-US" altLang="en-US" sz="2800" b="1" dirty="0">
                <a:solidFill>
                  <a:srgbClr val="0000CC"/>
                </a:solidFill>
              </a:rPr>
              <a:t>Jesus made the Law of Moses apply to the whole person</a:t>
            </a:r>
            <a:r>
              <a:rPr lang="en-US" altLang="en-US" sz="2800" dirty="0"/>
              <a:t>, all the way from the heart and thoughts, to all of the outward expressions and even in the relationships between Jews, and with God.  </a:t>
            </a:r>
          </a:p>
          <a:p>
            <a:pPr marL="0" lvl="1" indent="0" algn="ctr">
              <a:lnSpc>
                <a:spcPct val="110000"/>
              </a:lnSpc>
              <a:buNone/>
            </a:pPr>
            <a:r>
              <a:rPr lang="en-US" altLang="en-US" sz="2800" b="1" u="sng" cap="all" dirty="0">
                <a:solidFill>
                  <a:srgbClr val="0000CC"/>
                </a:solidFill>
              </a:rPr>
              <a:t>True</a:t>
            </a:r>
            <a:r>
              <a:rPr lang="en-US" altLang="en-US" sz="2800" b="1" cap="all" dirty="0">
                <a:solidFill>
                  <a:srgbClr val="0000CC"/>
                </a:solidFill>
              </a:rPr>
              <a:t> Righteousness </a:t>
            </a:r>
            <a:r>
              <a:rPr lang="en-US" altLang="en-US" sz="2800" b="1" dirty="0">
                <a:solidFill>
                  <a:srgbClr val="0000CC"/>
                </a:solidFill>
              </a:rPr>
              <a:t>vs. </a:t>
            </a:r>
            <a:r>
              <a:rPr lang="en-US" altLang="en-US" sz="2800" b="1" dirty="0">
                <a:solidFill>
                  <a:srgbClr val="C00000"/>
                </a:solidFill>
              </a:rPr>
              <a:t>Pharisaical Righteousness</a:t>
            </a:r>
            <a:endParaRPr lang="en-US" altLang="en-US" sz="2800" dirty="0"/>
          </a:p>
        </p:txBody>
      </p:sp>
      <p:sp>
        <p:nvSpPr>
          <p:cNvPr id="8" name="Rectangle 2">
            <a:extLst>
              <a:ext uri="{FF2B5EF4-FFF2-40B4-BE49-F238E27FC236}">
                <a16:creationId xmlns:a16="http://schemas.microsoft.com/office/drawing/2014/main" id="{AF8209DB-3AE1-43A2-9A5A-4FAF5B844048}"/>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contrasted with the Scribes &amp; Pharisees</a:t>
            </a:r>
          </a:p>
        </p:txBody>
      </p:sp>
      <p:sp>
        <p:nvSpPr>
          <p:cNvPr id="9" name="Text Box 4">
            <a:extLst>
              <a:ext uri="{FF2B5EF4-FFF2-40B4-BE49-F238E27FC236}">
                <a16:creationId xmlns:a16="http://schemas.microsoft.com/office/drawing/2014/main" id="{6CAD24D8-B43D-4067-B75E-23C12F695F9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3" name="Picture 2">
            <a:extLst>
              <a:ext uri="{FF2B5EF4-FFF2-40B4-BE49-F238E27FC236}">
                <a16:creationId xmlns:a16="http://schemas.microsoft.com/office/drawing/2014/main" id="{BB150FEE-CA1E-49B7-A343-305BE26C9B01}"/>
              </a:ext>
            </a:extLst>
          </p:cNvPr>
          <p:cNvPicPr>
            <a:picLocks noChangeAspect="1"/>
          </p:cNvPicPr>
          <p:nvPr/>
        </p:nvPicPr>
        <p:blipFill>
          <a:blip r:embed="rId3"/>
          <a:stretch>
            <a:fillRect/>
          </a:stretch>
        </p:blipFill>
        <p:spPr>
          <a:xfrm>
            <a:off x="4331952" y="3992880"/>
            <a:ext cx="3528097" cy="256032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2818844"/>
          </a:xfrm>
        </p:spPr>
        <p:txBody>
          <a:bodyPr>
            <a:normAutofit/>
          </a:bodyPr>
          <a:lstStyle/>
          <a:p>
            <a:pPr marL="457200" indent="-457200" algn="just" eaLnBrk="1" hangingPunct="1">
              <a:lnSpc>
                <a:spcPct val="100000"/>
              </a:lnSpc>
              <a:buFont typeface="+mj-lt"/>
              <a:buAutoNum type="arabicPeriod"/>
            </a:pPr>
            <a:r>
              <a:rPr lang="en-US" altLang="en-US" sz="2800" dirty="0"/>
              <a:t>Jesus will quote Old Testament passages and include those laws that require </a:t>
            </a:r>
            <a:r>
              <a:rPr lang="en-US" altLang="en-US" b="1" dirty="0">
                <a:solidFill>
                  <a:srgbClr val="0000CC"/>
                </a:solidFill>
              </a:rPr>
              <a:t>full heart-level </a:t>
            </a:r>
            <a:r>
              <a:rPr lang="en-US" altLang="en-US" sz="2800" dirty="0"/>
              <a:t>and </a:t>
            </a:r>
            <a:r>
              <a:rPr lang="en-US" altLang="en-US" b="1" dirty="0">
                <a:solidFill>
                  <a:srgbClr val="0000CC"/>
                </a:solidFill>
              </a:rPr>
              <a:t>relationship compliance</a:t>
            </a:r>
            <a:r>
              <a:rPr lang="en-US" altLang="en-US" sz="2800" dirty="0"/>
              <a:t> when appropriate.</a:t>
            </a:r>
          </a:p>
          <a:p>
            <a:pPr marL="457200" indent="-457200" algn="just">
              <a:lnSpc>
                <a:spcPct val="100000"/>
              </a:lnSpc>
              <a:buFont typeface="+mj-lt"/>
              <a:buAutoNum type="arabicPeriod"/>
            </a:pPr>
            <a:r>
              <a:rPr lang="en-US" altLang="en-US" sz="2800" dirty="0"/>
              <a:t>Jesus will quote Old Testament passages along with one of the traditions </a:t>
            </a:r>
            <a:r>
              <a:rPr lang="en-US" altLang="en-US" b="1" i="1" u="sng" dirty="0">
                <a:solidFill>
                  <a:srgbClr val="0000CC"/>
                </a:solidFill>
              </a:rPr>
              <a:t>that have been added to the Law of Moses</a:t>
            </a:r>
            <a:r>
              <a:rPr lang="en-US" altLang="en-US" sz="2800" dirty="0"/>
              <a:t>, and then correct the tradition by taking the application deeper and/or back to the original intent of the Law of Moses.</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Two Primary Patterns in Jesus’ Statements</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2" name="Picture 1">
            <a:extLst>
              <a:ext uri="{FF2B5EF4-FFF2-40B4-BE49-F238E27FC236}">
                <a16:creationId xmlns:a16="http://schemas.microsoft.com/office/drawing/2014/main" id="{440EB56F-4636-06D9-5ABF-50836EC16FC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28674" y="4724400"/>
            <a:ext cx="2734653" cy="1828800"/>
          </a:xfrm>
          <a:prstGeom prst="round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6629400" cy="4495243"/>
          </a:xfrm>
        </p:spPr>
        <p:txBody>
          <a:bodyPr>
            <a:normAutofit/>
          </a:bodyPr>
          <a:lstStyle/>
          <a:p>
            <a:pPr algn="just" eaLnBrk="1" hangingPunct="1">
              <a:lnSpc>
                <a:spcPct val="100000"/>
              </a:lnSpc>
            </a:pPr>
            <a:r>
              <a:rPr lang="en-US" altLang="en-US" dirty="0"/>
              <a:t>Jesus sometimes uses *</a:t>
            </a:r>
            <a:r>
              <a:rPr lang="en-US" altLang="en-US" b="1" u="sng" dirty="0">
                <a:solidFill>
                  <a:srgbClr val="0000CC"/>
                </a:solidFill>
              </a:rPr>
              <a:t>hyperbole</a:t>
            </a:r>
            <a:r>
              <a:rPr lang="en-US" altLang="en-US" dirty="0"/>
              <a:t> in the Sermon on the Mount, for the sake of emphasis and as an aid to memory.</a:t>
            </a:r>
            <a:endParaRPr lang="en-US" altLang="en-US" sz="2800" dirty="0"/>
          </a:p>
          <a:p>
            <a:pPr marL="0" lvl="1" indent="0" algn="just" eaLnBrk="1" hangingPunct="1">
              <a:lnSpc>
                <a:spcPct val="100000"/>
              </a:lnSpc>
              <a:buNone/>
            </a:pPr>
            <a:endParaRPr lang="en-US" altLang="en-US" sz="2800" dirty="0">
              <a:cs typeface="Calibri" panose="020F0502020204030204" pitchFamily="34" charset="0"/>
            </a:endParaRPr>
          </a:p>
          <a:p>
            <a:pPr marL="230188" lvl="1" indent="-230188" algn="just" eaLnBrk="1" hangingPunct="1">
              <a:lnSpc>
                <a:spcPct val="100000"/>
              </a:lnSpc>
              <a:buNone/>
            </a:pPr>
            <a:r>
              <a:rPr lang="en-US" altLang="en-US" sz="2800" dirty="0">
                <a:cs typeface="Calibri" panose="020F0502020204030204" pitchFamily="34" charset="0"/>
              </a:rPr>
              <a:t>*	</a:t>
            </a:r>
            <a:r>
              <a:rPr lang="en-US" altLang="en-US" sz="2800" b="1" u="sng" dirty="0">
                <a:solidFill>
                  <a:srgbClr val="0000CC"/>
                </a:solidFill>
              </a:rPr>
              <a:t>hyperbole</a:t>
            </a:r>
            <a:r>
              <a:rPr lang="en-US" altLang="en-US" sz="2800" dirty="0">
                <a:cs typeface="Calibri" panose="020F0502020204030204" pitchFamily="34" charset="0"/>
              </a:rPr>
              <a:t> an </a:t>
            </a:r>
            <a:r>
              <a:rPr lang="en-US" altLang="en-US" sz="2800" b="1" u="sng" dirty="0">
                <a:solidFill>
                  <a:srgbClr val="0000CC"/>
                </a:solidFill>
              </a:rPr>
              <a:t>obvious</a:t>
            </a:r>
            <a:r>
              <a:rPr lang="en-US" altLang="en-US" sz="2800" dirty="0">
                <a:cs typeface="Calibri" panose="020F0502020204030204" pitchFamily="34" charset="0"/>
              </a:rPr>
              <a:t> and </a:t>
            </a:r>
            <a:r>
              <a:rPr lang="en-US" altLang="en-US" sz="2800" b="1" u="sng" dirty="0">
                <a:solidFill>
                  <a:srgbClr val="0000CC"/>
                </a:solidFill>
              </a:rPr>
              <a:t>intentional</a:t>
            </a:r>
            <a:r>
              <a:rPr lang="en-US" altLang="en-US" sz="2800" dirty="0">
                <a:cs typeface="Calibri" panose="020F0502020204030204" pitchFamily="34" charset="0"/>
              </a:rPr>
              <a:t> </a:t>
            </a:r>
            <a:r>
              <a:rPr lang="en-US" altLang="en-US" sz="2800" dirty="0"/>
              <a:t>exaggeration used for stress or emphasis; not intended to be taken literally…i.e. </a:t>
            </a:r>
            <a:r>
              <a:rPr lang="en-US" altLang="en-US" sz="2800" i="1" dirty="0"/>
              <a:t>I’m so hungry, I could eat a horse.</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Used Hyperbole</a:t>
            </a:r>
          </a:p>
          <a:p>
            <a:r>
              <a:rPr lang="en-US" altLang="en-US" sz="2400" b="1" dirty="0">
                <a:solidFill>
                  <a:srgbClr val="0000CC"/>
                </a:solidFill>
                <a:ea typeface="+mn-ea"/>
              </a:rPr>
              <a:t>Matthew 5:21-26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3" name="Picture 2">
            <a:extLst>
              <a:ext uri="{FF2B5EF4-FFF2-40B4-BE49-F238E27FC236}">
                <a16:creationId xmlns:a16="http://schemas.microsoft.com/office/drawing/2014/main" id="{96C4AA83-FE98-42D9-9825-AA523CDA4D47}"/>
              </a:ext>
            </a:extLst>
          </p:cNvPr>
          <p:cNvPicPr>
            <a:picLocks noChangeAspect="1"/>
          </p:cNvPicPr>
          <p:nvPr/>
        </p:nvPicPr>
        <p:blipFill>
          <a:blip r:embed="rId3"/>
          <a:stretch>
            <a:fillRect/>
          </a:stretch>
        </p:blipFill>
        <p:spPr>
          <a:xfrm>
            <a:off x="7374418" y="1905000"/>
            <a:ext cx="4207982" cy="3657600"/>
          </a:xfrm>
          <a:prstGeom prst="rect">
            <a:avLst/>
          </a:prstGeom>
        </p:spPr>
      </p:pic>
    </p:spTree>
    <p:extLst>
      <p:ext uri="{BB962C8B-B14F-4D97-AF65-F5344CB8AC3E}">
        <p14:creationId xmlns:p14="http://schemas.microsoft.com/office/powerpoint/2010/main" val="2862385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609600" y="1829355"/>
            <a:ext cx="10972800" cy="1904445"/>
          </a:xfrm>
        </p:spPr>
        <p:txBody>
          <a:bodyPr>
            <a:noAutofit/>
          </a:bodyPr>
          <a:lstStyle/>
          <a:p>
            <a:pPr algn="just">
              <a:lnSpc>
                <a:spcPct val="100000"/>
              </a:lnSpc>
            </a:pPr>
            <a:r>
              <a:rPr kumimoji="0" lang="en-US" altLang="en-US" b="0" i="0" u="none" strike="noStrike" kern="1200" cap="none" spc="0" normalizeH="0" baseline="0" noProof="0" dirty="0">
                <a:ln>
                  <a:noFill/>
                </a:ln>
                <a:solidFill>
                  <a:prstClr val="black"/>
                </a:solidFill>
                <a:effectLst/>
                <a:uLnTx/>
                <a:uFillTx/>
                <a:ea typeface="+mn-ea"/>
                <a:cs typeface="Calibri" panose="020F0502020204030204" pitchFamily="34" charset="0"/>
              </a:rPr>
              <a:t>The Sermon on the Mount was directed </a:t>
            </a:r>
            <a:r>
              <a:rPr lang="en-US" altLang="en-US" b="1" dirty="0">
                <a:solidFill>
                  <a:srgbClr val="0000CC"/>
                </a:solidFill>
                <a:cs typeface="Calibri" panose="020F0502020204030204" pitchFamily="34" charset="0"/>
              </a:rPr>
              <a:t>to Israelites</a:t>
            </a:r>
            <a:r>
              <a:rPr lang="en-US" altLang="en-US" dirty="0">
                <a:solidFill>
                  <a:prstClr val="black"/>
                </a:solidFill>
                <a:cs typeface="Calibri" panose="020F0502020204030204" pitchFamily="34" charset="0"/>
              </a:rPr>
              <a:t>,</a:t>
            </a:r>
            <a:r>
              <a:rPr kumimoji="0" lang="en-US" altLang="en-US" b="0" i="0" u="none" strike="noStrike" kern="1200" cap="none" spc="0" normalizeH="0" baseline="0" noProof="0" dirty="0">
                <a:ln>
                  <a:noFill/>
                </a:ln>
                <a:solidFill>
                  <a:prstClr val="black"/>
                </a:solidFill>
                <a:effectLst/>
                <a:uLnTx/>
                <a:uFillTx/>
                <a:ea typeface="+mn-ea"/>
                <a:cs typeface="Calibri" panose="020F0502020204030204" pitchFamily="34" charset="0"/>
              </a:rPr>
              <a:t> living </a:t>
            </a:r>
            <a:r>
              <a:rPr lang="en-US" altLang="en-US" b="1" dirty="0">
                <a:solidFill>
                  <a:srgbClr val="0000CC"/>
                </a:solidFill>
                <a:cs typeface="Calibri" panose="020F0502020204030204" pitchFamily="34" charset="0"/>
              </a:rPr>
              <a:t>in Israel</a:t>
            </a:r>
            <a:r>
              <a:rPr kumimoji="0" lang="en-US" altLang="en-US" b="0" i="0" u="none" strike="noStrike" kern="1200" cap="none" spc="0" normalizeH="0" baseline="0" noProof="0" dirty="0">
                <a:ln>
                  <a:noFill/>
                </a:ln>
                <a:solidFill>
                  <a:prstClr val="black"/>
                </a:solidFill>
                <a:effectLst/>
                <a:uLnTx/>
                <a:uFillTx/>
                <a:ea typeface="+mn-ea"/>
                <a:cs typeface="Calibri" panose="020F0502020204030204" pitchFamily="34" charset="0"/>
              </a:rPr>
              <a:t>, who were all </a:t>
            </a:r>
            <a:r>
              <a:rPr lang="en-US" altLang="en-US" b="1" dirty="0">
                <a:solidFill>
                  <a:srgbClr val="0000CC"/>
                </a:solidFill>
                <a:cs typeface="Calibri" panose="020F0502020204030204" pitchFamily="34" charset="0"/>
              </a:rPr>
              <a:t>under the Law of Moses</a:t>
            </a:r>
            <a:r>
              <a:rPr kumimoji="0" lang="en-US" altLang="en-US" b="0" i="0" u="none" strike="noStrike" kern="1200" cap="none" spc="0" normalizeH="0" baseline="0" noProof="0" dirty="0">
                <a:ln>
                  <a:noFill/>
                </a:ln>
                <a:solidFill>
                  <a:prstClr val="black"/>
                </a:solidFill>
                <a:effectLst/>
                <a:uLnTx/>
                <a:uFillTx/>
                <a:ea typeface="+mn-ea"/>
                <a:cs typeface="Calibri" panose="020F0502020204030204" pitchFamily="34" charset="0"/>
              </a:rPr>
              <a:t>. </a:t>
            </a:r>
          </a:p>
          <a:p>
            <a:pPr algn="just">
              <a:lnSpc>
                <a:spcPct val="100000"/>
              </a:lnSpc>
            </a:pPr>
            <a:r>
              <a:rPr lang="en-US" altLang="en-US" b="1" dirty="0">
                <a:solidFill>
                  <a:srgbClr val="0000CC"/>
                </a:solidFill>
                <a:cs typeface="Calibri" panose="020F0502020204030204" pitchFamily="34" charset="0"/>
              </a:rPr>
              <a:t>To understand</a:t>
            </a:r>
            <a:r>
              <a:rPr lang="en-US" altLang="en-US" b="1" dirty="0">
                <a:cs typeface="Calibri" panose="020F0502020204030204" pitchFamily="34" charset="0"/>
              </a:rPr>
              <a:t> </a:t>
            </a:r>
            <a:r>
              <a:rPr lang="en-US" altLang="en-US" dirty="0"/>
              <a:t>what Christ says we should keep in mind that: </a:t>
            </a:r>
            <a:r>
              <a:rPr lang="en-US" altLang="en-US" b="1" dirty="0">
                <a:solidFill>
                  <a:srgbClr val="0000CC"/>
                </a:solidFill>
                <a:cs typeface="Calibri" panose="020F0502020204030204" pitchFamily="34" charset="0"/>
              </a:rPr>
              <a:t>proper</a:t>
            </a:r>
            <a:r>
              <a:rPr lang="en-US" altLang="en-US" dirty="0"/>
              <a:t> </a:t>
            </a:r>
            <a:r>
              <a:rPr lang="en-US" altLang="en-US" b="1" dirty="0">
                <a:solidFill>
                  <a:srgbClr val="0000CC"/>
                </a:solidFill>
                <a:cs typeface="Calibri" panose="020F0502020204030204" pitchFamily="34" charset="0"/>
              </a:rPr>
              <a:t>interpretation </a:t>
            </a:r>
            <a:r>
              <a:rPr lang="en-US" altLang="en-US" b="1" u="sng" dirty="0">
                <a:solidFill>
                  <a:srgbClr val="0000CC"/>
                </a:solidFill>
                <a:cs typeface="Calibri" panose="020F0502020204030204" pitchFamily="34" charset="0"/>
              </a:rPr>
              <a:t>requires</a:t>
            </a:r>
            <a:r>
              <a:rPr lang="en-US" altLang="en-US" b="1" dirty="0">
                <a:solidFill>
                  <a:srgbClr val="0000CC"/>
                </a:solidFill>
                <a:cs typeface="Calibri" panose="020F0502020204030204" pitchFamily="34" charset="0"/>
              </a:rPr>
              <a:t> identifying the cultural context.</a:t>
            </a:r>
            <a:endParaRPr kumimoji="0" lang="en-US" altLang="en-US" b="0"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sp>
        <p:nvSpPr>
          <p:cNvPr id="8" name="Rectangle 2">
            <a:extLst>
              <a:ext uri="{FF2B5EF4-FFF2-40B4-BE49-F238E27FC236}">
                <a16:creationId xmlns:a16="http://schemas.microsoft.com/office/drawing/2014/main" id="{4EE1FB9B-72E8-4A8B-8FA5-0DF633EAA20D}"/>
              </a:ext>
            </a:extLst>
          </p:cNvPr>
          <p:cNvSpPr>
            <a:spLocks noGrp="1" noChangeArrowheads="1"/>
          </p:cNvSpPr>
          <p:nvPr>
            <p:ph type="title"/>
          </p:nvPr>
        </p:nvSpPr>
        <p:spPr>
          <a:xfrm>
            <a:off x="2209800" y="685800"/>
            <a:ext cx="7772400" cy="914400"/>
          </a:xfrm>
        </p:spPr>
        <p:txBody>
          <a:bodyPr>
            <a:no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Context, Context, Context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5:21-48</a:t>
            </a:r>
          </a:p>
        </p:txBody>
      </p:sp>
      <p:sp>
        <p:nvSpPr>
          <p:cNvPr id="9" name="Text Box 4">
            <a:extLst>
              <a:ext uri="{FF2B5EF4-FFF2-40B4-BE49-F238E27FC236}">
                <a16:creationId xmlns:a16="http://schemas.microsoft.com/office/drawing/2014/main" id="{C9AD5BB9-2A19-41FB-B4DC-F144E80E2B0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4" name="Picture 3">
            <a:extLst>
              <a:ext uri="{FF2B5EF4-FFF2-40B4-BE49-F238E27FC236}">
                <a16:creationId xmlns:a16="http://schemas.microsoft.com/office/drawing/2014/main" id="{998D489D-6317-A6CA-6F75-A1F6FDC6B9E1}"/>
              </a:ext>
            </a:extLst>
          </p:cNvPr>
          <p:cNvPicPr>
            <a:picLocks noChangeAspect="1"/>
          </p:cNvPicPr>
          <p:nvPr/>
        </p:nvPicPr>
        <p:blipFill>
          <a:blip r:embed="rId3"/>
          <a:stretch>
            <a:fillRect/>
          </a:stretch>
        </p:blipFill>
        <p:spPr>
          <a:xfrm>
            <a:off x="2681944" y="3810000"/>
            <a:ext cx="6828112" cy="292633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The Sermon on the Mount </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10972800" cy="5179630"/>
          </a:xfrm>
        </p:spPr>
        <p:txBody>
          <a:bodyPr>
            <a:noAutofit/>
          </a:bodyPr>
          <a:lstStyle/>
          <a:p>
            <a:pPr marL="0" indent="0" algn="just" eaLnBrk="1" hangingPunct="1">
              <a:lnSpc>
                <a:spcPct val="100000"/>
              </a:lnSpc>
              <a:spcBef>
                <a:spcPts val="0"/>
              </a:spcBef>
              <a:spcAft>
                <a:spcPts val="1200"/>
              </a:spcAft>
              <a:buNone/>
              <a:defRPr/>
            </a:pPr>
            <a:r>
              <a:rPr lang="en-US" dirty="0"/>
              <a:t>Matthew unfolds matters concerning the kingdom in a special way. That is the reason for placing the Sermon on the Mount early in the book—connecting it with </a:t>
            </a:r>
            <a:r>
              <a:rPr lang="en-US" b="1" dirty="0">
                <a:solidFill>
                  <a:srgbClr val="0000CC"/>
                </a:solidFill>
              </a:rPr>
              <a:t>the </a:t>
            </a:r>
            <a:r>
              <a:rPr lang="en-US" b="1" u="sng" dirty="0">
                <a:solidFill>
                  <a:srgbClr val="0000CC"/>
                </a:solidFill>
              </a:rPr>
              <a:t>announcement</a:t>
            </a:r>
            <a:r>
              <a:rPr lang="en-US" b="1" dirty="0">
                <a:solidFill>
                  <a:srgbClr val="0000CC"/>
                </a:solidFill>
              </a:rPr>
              <a:t> of the kingdom</a:t>
            </a:r>
            <a:r>
              <a:rPr lang="en-US" dirty="0"/>
              <a:t>—and the reason for the manner of its unfolding as a whole. It is connected with </a:t>
            </a:r>
            <a:r>
              <a:rPr lang="en-US" b="1" dirty="0">
                <a:solidFill>
                  <a:srgbClr val="0000CC"/>
                </a:solidFill>
              </a:rPr>
              <a:t>the </a:t>
            </a:r>
            <a:r>
              <a:rPr lang="en-US" b="1" u="sng" dirty="0">
                <a:solidFill>
                  <a:srgbClr val="0000CC"/>
                </a:solidFill>
              </a:rPr>
              <a:t>special presentation</a:t>
            </a:r>
            <a:r>
              <a:rPr lang="en-US" b="1" dirty="0">
                <a:solidFill>
                  <a:srgbClr val="0000CC"/>
                </a:solidFill>
              </a:rPr>
              <a:t> of Christ as King</a:t>
            </a:r>
            <a:r>
              <a:rPr lang="en-US" dirty="0"/>
              <a:t>, [to Israel]…before His rejection became evident in Matt. 12. It is connected with </a:t>
            </a:r>
            <a:r>
              <a:rPr lang="en-US" b="1" dirty="0">
                <a:solidFill>
                  <a:srgbClr val="0000CC"/>
                </a:solidFill>
              </a:rPr>
              <a:t>the </a:t>
            </a:r>
            <a:r>
              <a:rPr lang="en-US" b="1" u="sng" dirty="0">
                <a:solidFill>
                  <a:srgbClr val="0000CC"/>
                </a:solidFill>
              </a:rPr>
              <a:t>presentation</a:t>
            </a:r>
            <a:r>
              <a:rPr lang="en-US" b="1" dirty="0">
                <a:solidFill>
                  <a:srgbClr val="0000CC"/>
                </a:solidFill>
              </a:rPr>
              <a:t> of the kingdom </a:t>
            </a:r>
            <a:r>
              <a:rPr lang="en-US" dirty="0"/>
              <a:t>[to Israel] as entailing </a:t>
            </a:r>
            <a:r>
              <a:rPr lang="en-US" b="1" dirty="0">
                <a:solidFill>
                  <a:srgbClr val="0000CC"/>
                </a:solidFill>
              </a:rPr>
              <a:t>the </a:t>
            </a:r>
            <a:r>
              <a:rPr lang="en-US" b="1" u="sng" dirty="0">
                <a:solidFill>
                  <a:srgbClr val="0000CC"/>
                </a:solidFill>
              </a:rPr>
              <a:t>acceptance</a:t>
            </a:r>
            <a:r>
              <a:rPr lang="en-US" b="1" dirty="0">
                <a:solidFill>
                  <a:srgbClr val="0000CC"/>
                </a:solidFill>
              </a:rPr>
              <a:t> </a:t>
            </a:r>
            <a:r>
              <a:rPr lang="en-US" dirty="0"/>
              <a:t>of the Person of </a:t>
            </a:r>
            <a:r>
              <a:rPr lang="en-US" b="1" u="sng" dirty="0">
                <a:solidFill>
                  <a:srgbClr val="0000CC"/>
                </a:solidFill>
              </a:rPr>
              <a:t>the meek and lowly One</a:t>
            </a:r>
            <a:r>
              <a:rPr lang="en-US" dirty="0"/>
              <a:t>, just as the </a:t>
            </a:r>
            <a:r>
              <a:rPr lang="en-US" b="1" u="sng" dirty="0">
                <a:solidFill>
                  <a:srgbClr val="0000CC"/>
                </a:solidFill>
              </a:rPr>
              <a:t>presentation</a:t>
            </a:r>
            <a:r>
              <a:rPr lang="en-US" dirty="0"/>
              <a:t> </a:t>
            </a:r>
            <a:r>
              <a:rPr lang="en-US" b="1" dirty="0">
                <a:solidFill>
                  <a:srgbClr val="0000CC"/>
                </a:solidFill>
              </a:rPr>
              <a:t>of the kingdom</a:t>
            </a:r>
            <a:r>
              <a:rPr lang="en-US" dirty="0"/>
              <a:t> [to Israel] was bound up with the </a:t>
            </a:r>
            <a:r>
              <a:rPr lang="en-US" b="1" u="sng" dirty="0">
                <a:solidFill>
                  <a:srgbClr val="0000CC"/>
                </a:solidFill>
              </a:rPr>
              <a:t>acceptance</a:t>
            </a:r>
            <a:r>
              <a:rPr lang="en-US" dirty="0"/>
              <a:t> of His Person </a:t>
            </a:r>
            <a:r>
              <a:rPr lang="en-US" b="1" u="sng" dirty="0">
                <a:solidFill>
                  <a:srgbClr val="0000CC"/>
                </a:solidFill>
              </a:rPr>
              <a:t>come in humiliation and grace</a:t>
            </a:r>
            <a:r>
              <a:rPr lang="en-US" dirty="0"/>
              <a:t>.</a:t>
            </a:r>
          </a:p>
          <a:p>
            <a:pPr marL="0" indent="0" algn="ctr">
              <a:lnSpc>
                <a:spcPct val="100000"/>
              </a:lnSpc>
              <a:spcBef>
                <a:spcPts val="2400"/>
              </a:spcBef>
              <a:buNone/>
              <a:defRPr/>
            </a:pPr>
            <a:r>
              <a:rPr lang="en-US" sz="2000" i="1" dirty="0"/>
              <a:t>Elements of Dispensational Truth, Vol. 4, The Sermon on the Mount: Its </a:t>
            </a:r>
          </a:p>
          <a:p>
            <a:pPr marL="0" indent="0" algn="ctr">
              <a:lnSpc>
                <a:spcPct val="100000"/>
              </a:lnSpc>
              <a:spcBef>
                <a:spcPts val="0"/>
              </a:spcBef>
              <a:buNone/>
              <a:defRPr/>
            </a:pPr>
            <a:r>
              <a:rPr lang="en-US" sz="2000" i="1" dirty="0"/>
              <a:t>Dispensational Place and Meaning; </a:t>
            </a:r>
            <a:r>
              <a:rPr lang="en-US" sz="2000" dirty="0"/>
              <a:t>Roy A. Huebner, 2007 Present Truth Publishers, pg. 14</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21920"/>
            <a:ext cx="81026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3081232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33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866900" y="1143000"/>
            <a:ext cx="8458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32 – TSL &amp; TLP – Part 1 (Matt. 6:1-13a)</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Secret Life &amp; the Lord’s Prayer – Part 2</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Matthew 6:13b-15</a:t>
            </a:r>
            <a:endParaRPr lang="en-US" sz="30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9861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6:1–4</a:t>
            </a:r>
          </a:p>
          <a:p>
            <a:pPr marL="0" marR="0" indent="0" algn="just">
              <a:lnSpc>
                <a:spcPct val="100000"/>
              </a:lnSpc>
              <a:spcBef>
                <a:spcPts val="0"/>
              </a:spcBef>
              <a:spcAft>
                <a:spcPts val="1000"/>
              </a:spcAft>
              <a:buNone/>
            </a:pPr>
            <a:r>
              <a:rPr lang="en-US" sz="2600" b="1" u="none" strike="noStrike" baseline="30000" dirty="0">
                <a:solidFill>
                  <a:srgbClr val="C00000"/>
                </a:solidFill>
                <a:effectLst/>
                <a:highlight>
                  <a:srgbClr val="FFFF00"/>
                </a:highlight>
              </a:rPr>
              <a:t>1</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“Beware of practicing your righteousness before men to be noticed by them; otherwise you have no reward with your Father who is in heaven. </a:t>
            </a:r>
            <a:r>
              <a:rPr lang="en-US" sz="2600" b="1" u="none" strike="noStrike" baseline="30000" dirty="0">
                <a:solidFill>
                  <a:srgbClr val="C00000"/>
                </a:solidFill>
                <a:effectLst/>
                <a:highlight>
                  <a:srgbClr val="FFFF00"/>
                </a:highlight>
              </a:rPr>
              <a:t>2</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“So when you give to the poor, do not sound a trumpet before you, as the hypocrites do in the synagogues and in the streets, so that they may be honored by men. Truly I say to you, they have their reward in full. </a:t>
            </a:r>
            <a:r>
              <a:rPr lang="en-US" sz="2600" b="1" u="none" strike="noStrike" baseline="30000" dirty="0">
                <a:solidFill>
                  <a:srgbClr val="C00000"/>
                </a:solidFill>
                <a:effectLst/>
                <a:highlight>
                  <a:srgbClr val="FFFF00"/>
                </a:highlight>
              </a:rPr>
              <a:t>3</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“But when you give to the poor, </a:t>
            </a:r>
            <a:r>
              <a:rPr lang="en-US" sz="2600" b="1" u="sng" dirty="0">
                <a:solidFill>
                  <a:srgbClr val="C00000"/>
                </a:solidFill>
                <a:effectLst/>
                <a:highlight>
                  <a:srgbClr val="FFFF00"/>
                </a:highlight>
              </a:rPr>
              <a:t>do not let your left hand know what your right hand is doing</a:t>
            </a:r>
            <a:r>
              <a:rPr lang="en-US" sz="2600" b="1" dirty="0">
                <a:solidFill>
                  <a:srgbClr val="C00000"/>
                </a:solidFill>
                <a:effectLst/>
                <a:highlight>
                  <a:srgbClr val="FFFF00"/>
                </a:highlight>
              </a:rPr>
              <a:t>, </a:t>
            </a:r>
            <a:r>
              <a:rPr lang="en-US" sz="2600" b="1" u="none" strike="noStrike" baseline="30000" dirty="0">
                <a:solidFill>
                  <a:srgbClr val="C00000"/>
                </a:solidFill>
                <a:effectLst/>
                <a:highlight>
                  <a:srgbClr val="FFFF00"/>
                </a:highlight>
              </a:rPr>
              <a:t>4</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so that your giving will be </a:t>
            </a:r>
            <a:r>
              <a:rPr lang="en-US" sz="2600" b="1" u="sng" dirty="0">
                <a:solidFill>
                  <a:srgbClr val="C00000"/>
                </a:solidFill>
                <a:effectLst/>
                <a:highlight>
                  <a:srgbClr val="FFFF00"/>
                </a:highlight>
              </a:rPr>
              <a:t>in secret</a:t>
            </a:r>
            <a:r>
              <a:rPr lang="en-US" sz="2600" b="1" dirty="0">
                <a:solidFill>
                  <a:srgbClr val="C00000"/>
                </a:solidFill>
                <a:effectLst/>
                <a:highlight>
                  <a:srgbClr val="FFFF00"/>
                </a:highlight>
              </a:rPr>
              <a:t>; and your Father who sees </a:t>
            </a:r>
            <a:r>
              <a:rPr lang="en-US" sz="2600" b="1" i="1" dirty="0">
                <a:solidFill>
                  <a:srgbClr val="C00000"/>
                </a:solidFill>
                <a:effectLst/>
                <a:highlight>
                  <a:srgbClr val="FFFF00"/>
                </a:highlight>
              </a:rPr>
              <a:t>what is done</a:t>
            </a:r>
            <a:r>
              <a:rPr lang="en-US" sz="2600" b="1" dirty="0">
                <a:solidFill>
                  <a:srgbClr val="C00000"/>
                </a:solidFill>
                <a:effectLst/>
                <a:highlight>
                  <a:srgbClr val="FFFF00"/>
                </a:highlight>
              </a:rPr>
              <a:t> </a:t>
            </a:r>
            <a:r>
              <a:rPr lang="en-US" sz="2600" b="1" u="sng" dirty="0">
                <a:solidFill>
                  <a:srgbClr val="C00000"/>
                </a:solidFill>
                <a:effectLst/>
                <a:highlight>
                  <a:srgbClr val="FFFF00"/>
                </a:highlight>
              </a:rPr>
              <a:t>in secret </a:t>
            </a:r>
            <a:r>
              <a:rPr lang="en-US" sz="2600" b="1" dirty="0">
                <a:solidFill>
                  <a:srgbClr val="C00000"/>
                </a:solidFill>
                <a:effectLst/>
                <a:highlight>
                  <a:srgbClr val="FFFF00"/>
                </a:highlight>
              </a:rPr>
              <a:t>will reward you.</a:t>
            </a:r>
            <a:r>
              <a:rPr lang="en-US" sz="2600" b="1" dirty="0">
                <a:solidFill>
                  <a:srgbClr val="C00000"/>
                </a:solidFill>
                <a:effectLst/>
              </a:rPr>
              <a:t> </a:t>
            </a:r>
            <a:r>
              <a:rPr lang="en-US" sz="2600" u="none" strike="noStrike" baseline="30000" dirty="0">
                <a:solidFill>
                  <a:srgbClr val="C00000"/>
                </a:solidFill>
                <a:effectLst/>
              </a:rPr>
              <a:t>5</a:t>
            </a:r>
            <a:r>
              <a:rPr lang="en-US" sz="2600" u="none" strike="noStrike" dirty="0">
                <a:solidFill>
                  <a:srgbClr val="C00000"/>
                </a:solidFill>
                <a:effectLst/>
              </a:rPr>
              <a:t> </a:t>
            </a:r>
            <a:r>
              <a:rPr lang="en-US" sz="2600" dirty="0">
                <a:solidFill>
                  <a:srgbClr val="C00000"/>
                </a:solidFill>
                <a:effectLst/>
              </a:rPr>
              <a:t>“When you pray, you are not to be like the hypocrites; for they love to stand and pray in the synagogues and on the street corners so that they may be seen by men. Truly I say to you, they have their reward in full. </a:t>
            </a:r>
            <a:r>
              <a:rPr lang="en-US" sz="2600" u="none" strike="noStrike" baseline="30000" dirty="0">
                <a:solidFill>
                  <a:srgbClr val="C00000"/>
                </a:solidFill>
                <a:effectLst/>
              </a:rPr>
              <a:t>6</a:t>
            </a:r>
            <a:r>
              <a:rPr lang="en-US" sz="2600" u="none" strike="noStrike" dirty="0">
                <a:solidFill>
                  <a:srgbClr val="C00000"/>
                </a:solidFill>
                <a:effectLst/>
              </a:rPr>
              <a:t> </a:t>
            </a:r>
            <a:r>
              <a:rPr lang="en-US" sz="2600" dirty="0">
                <a:solidFill>
                  <a:srgbClr val="C00000"/>
                </a:solidFill>
                <a:effectLst/>
              </a:rPr>
              <a:t>“But you, when you pray, go into</a:t>
            </a:r>
            <a:r>
              <a:rPr lang="en-US" sz="2600" dirty="0">
                <a:solidFill>
                  <a:srgbClr val="C00000"/>
                </a:solidFill>
              </a:rPr>
              <a:t> your inner </a:t>
            </a:r>
            <a:r>
              <a:rPr lang="en-US" sz="2600" dirty="0">
                <a:solidFill>
                  <a:srgbClr val="C00000"/>
                </a:solidFill>
                <a:effectLst/>
              </a:rPr>
              <a:t>room, close your door and pray to your Father who is in secret, and your Father who sees </a:t>
            </a:r>
            <a:r>
              <a:rPr lang="en-US" sz="2600" i="1" dirty="0">
                <a:solidFill>
                  <a:srgbClr val="C00000"/>
                </a:solidFill>
                <a:effectLst/>
              </a:rPr>
              <a:t>what is done</a:t>
            </a:r>
            <a:r>
              <a:rPr lang="en-US" sz="2600" dirty="0">
                <a:solidFill>
                  <a:srgbClr val="C00000"/>
                </a:solidFill>
                <a:effectLst/>
              </a:rPr>
              <a:t> in secret will reward you….</a:t>
            </a:r>
          </a:p>
        </p:txBody>
      </p:sp>
    </p:spTree>
    <p:extLst>
      <p:ext uri="{BB962C8B-B14F-4D97-AF65-F5344CB8AC3E}">
        <p14:creationId xmlns:p14="http://schemas.microsoft.com/office/powerpoint/2010/main" val="3859801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3ADBC568-0BB9-41B5-AD32-95F97F5DA3CD}"/>
              </a:ext>
            </a:extLst>
          </p:cNvPr>
          <p:cNvSpPr>
            <a:spLocks noGrp="1" noChangeArrowheads="1"/>
          </p:cNvSpPr>
          <p:nvPr>
            <p:ph sz="half" idx="1"/>
          </p:nvPr>
        </p:nvSpPr>
        <p:spPr>
          <a:xfrm>
            <a:off x="609600" y="1579973"/>
            <a:ext cx="7010400" cy="1087027"/>
          </a:xfrm>
        </p:spPr>
        <p:txBody>
          <a:bodyPr>
            <a:normAutofit/>
          </a:bodyPr>
          <a:lstStyle/>
          <a:p>
            <a:pPr algn="just">
              <a:lnSpc>
                <a:spcPct val="100000"/>
              </a:lnSpc>
            </a:pPr>
            <a:r>
              <a:rPr lang="en-US" altLang="en-US" dirty="0"/>
              <a:t>Giving to the poor was to be done generously under the Law of Moses (Deut. 15:7-11).</a:t>
            </a:r>
          </a:p>
        </p:txBody>
      </p:sp>
      <p:pic>
        <p:nvPicPr>
          <p:cNvPr id="8202" name="Picture 10" descr="Zakat-GivingAlms">
            <a:extLst>
              <a:ext uri="{FF2B5EF4-FFF2-40B4-BE49-F238E27FC236}">
                <a16:creationId xmlns:a16="http://schemas.microsoft.com/office/drawing/2014/main" id="{DD4B7A22-A8A7-43B8-95AA-0181F8F81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550" y="1828800"/>
            <a:ext cx="3797604"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5964430B-C2BE-43FD-AEC1-40A216D1355F}"/>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What not to do &amp; what to do instead</a:t>
            </a:r>
          </a:p>
          <a:p>
            <a:r>
              <a:rPr lang="en-US" altLang="en-US" sz="2400" b="1" dirty="0">
                <a:solidFill>
                  <a:srgbClr val="0000CC"/>
                </a:solidFill>
                <a:latin typeface="Calibri" panose="020F0502020204030204" pitchFamily="34" charset="0"/>
                <a:ea typeface="+mn-ea"/>
                <a:cs typeface="Calibri" panose="020F0502020204030204" pitchFamily="34" charset="0"/>
              </a:rPr>
              <a:t>Matthew 6:1-4</a:t>
            </a:r>
          </a:p>
        </p:txBody>
      </p:sp>
      <p:sp>
        <p:nvSpPr>
          <p:cNvPr id="8" name="Text Box 4">
            <a:extLst>
              <a:ext uri="{FF2B5EF4-FFF2-40B4-BE49-F238E27FC236}">
                <a16:creationId xmlns:a16="http://schemas.microsoft.com/office/drawing/2014/main" id="{0742C20E-6CCB-4B52-9E08-ABA77A7183A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836A3442-D08C-1F2C-4D77-071E227BF590}"/>
              </a:ext>
            </a:extLst>
          </p:cNvPr>
          <p:cNvPicPr>
            <a:picLocks noChangeAspect="1"/>
          </p:cNvPicPr>
          <p:nvPr/>
        </p:nvPicPr>
        <p:blipFill>
          <a:blip r:embed="rId4"/>
          <a:stretch>
            <a:fillRect/>
          </a:stretch>
        </p:blipFill>
        <p:spPr>
          <a:xfrm>
            <a:off x="607102" y="2667000"/>
            <a:ext cx="6827520" cy="3840480"/>
          </a:xfrm>
          <a:prstGeom prst="rect">
            <a:avLst/>
          </a:prstGeom>
          <a:ln>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4">
            <a:extLst>
              <a:ext uri="{FF2B5EF4-FFF2-40B4-BE49-F238E27FC236}">
                <a16:creationId xmlns:a16="http://schemas.microsoft.com/office/drawing/2014/main" id="{342F2F99-F4D1-413D-8230-E27CEBDAE4E4}"/>
              </a:ext>
            </a:extLst>
          </p:cNvPr>
          <p:cNvSpPr>
            <a:spLocks noGrp="1" noChangeArrowheads="1"/>
          </p:cNvSpPr>
          <p:nvPr>
            <p:ph sz="half" idx="1"/>
          </p:nvPr>
        </p:nvSpPr>
        <p:spPr>
          <a:xfrm>
            <a:off x="4343400" y="1828800"/>
            <a:ext cx="7239000" cy="2895600"/>
          </a:xfrm>
        </p:spPr>
        <p:txBody>
          <a:bodyPr/>
          <a:lstStyle/>
          <a:p>
            <a:pPr algn="just">
              <a:lnSpc>
                <a:spcPct val="100000"/>
              </a:lnSpc>
            </a:pPr>
            <a:r>
              <a:rPr lang="en-US" altLang="en-US" dirty="0"/>
              <a:t>The rabbis came to place great value on the giving of alms to the poor in Israel, and there were many who were poor.  </a:t>
            </a:r>
          </a:p>
          <a:p>
            <a:pPr algn="just">
              <a:lnSpc>
                <a:spcPct val="100000"/>
              </a:lnSpc>
            </a:pPr>
            <a:r>
              <a:rPr lang="en-US" altLang="en-US" dirty="0"/>
              <a:t>But Jesus said that the Israelites who gave alms to the poor ought to seek reward from God rather than recognition from others.</a:t>
            </a:r>
          </a:p>
          <a:p>
            <a:pPr algn="just">
              <a:lnSpc>
                <a:spcPct val="100000"/>
              </a:lnSpc>
            </a:pPr>
            <a:endParaRPr lang="en-US" altLang="en-US" dirty="0"/>
          </a:p>
        </p:txBody>
      </p:sp>
      <p:pic>
        <p:nvPicPr>
          <p:cNvPr id="103433" name="Picture 9" descr="Sermon Of The Beatitudes_Tissot">
            <a:extLst>
              <a:ext uri="{FF2B5EF4-FFF2-40B4-BE49-F238E27FC236}">
                <a16:creationId xmlns:a16="http://schemas.microsoft.com/office/drawing/2014/main" id="{9FE8D36D-52C5-47EF-B653-D6585B6E5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3165929"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F0B64EEE-898F-47F4-A488-08EFA636E992}"/>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What not to do &amp; what to do instead</a:t>
            </a:r>
          </a:p>
          <a:p>
            <a:r>
              <a:rPr lang="en-US" altLang="en-US" sz="2400" b="1" dirty="0">
                <a:solidFill>
                  <a:srgbClr val="0000CC"/>
                </a:solidFill>
                <a:latin typeface="Calibri" panose="020F0502020204030204" pitchFamily="34" charset="0"/>
                <a:ea typeface="+mn-ea"/>
                <a:cs typeface="Calibri" panose="020F0502020204030204" pitchFamily="34" charset="0"/>
              </a:rPr>
              <a:t>Matthew 6:1-4</a:t>
            </a:r>
          </a:p>
        </p:txBody>
      </p:sp>
      <p:sp>
        <p:nvSpPr>
          <p:cNvPr id="10" name="Text Box 4">
            <a:extLst>
              <a:ext uri="{FF2B5EF4-FFF2-40B4-BE49-F238E27FC236}">
                <a16:creationId xmlns:a16="http://schemas.microsoft.com/office/drawing/2014/main" id="{AB6C77D9-0C1A-428C-A9D5-8A7378451E5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DB6B69-A2C8-05BE-E1CB-337A030DAD91}"/>
              </a:ext>
            </a:extLst>
          </p:cNvPr>
          <p:cNvPicPr>
            <a:picLocks noChangeAspect="1"/>
          </p:cNvPicPr>
          <p:nvPr/>
        </p:nvPicPr>
        <p:blipFill>
          <a:blip r:embed="rId3"/>
          <a:stretch>
            <a:fillRect/>
          </a:stretch>
        </p:blipFill>
        <p:spPr>
          <a:xfrm>
            <a:off x="916745" y="3200400"/>
            <a:ext cx="6246056" cy="3200400"/>
          </a:xfrm>
          <a:prstGeom prst="rect">
            <a:avLst/>
          </a:prstGeom>
          <a:ln>
            <a:solidFill>
              <a:schemeClr val="tx1"/>
            </a:solidFill>
          </a:ln>
        </p:spPr>
      </p:pic>
      <p:sp>
        <p:nvSpPr>
          <p:cNvPr id="10243" name="Rectangle 3">
            <a:extLst>
              <a:ext uri="{FF2B5EF4-FFF2-40B4-BE49-F238E27FC236}">
                <a16:creationId xmlns:a16="http://schemas.microsoft.com/office/drawing/2014/main" id="{C5BD2DA9-FFB3-4366-A79C-41F51F87FB91}"/>
              </a:ext>
            </a:extLst>
          </p:cNvPr>
          <p:cNvSpPr>
            <a:spLocks noGrp="1" noChangeArrowheads="1"/>
          </p:cNvSpPr>
          <p:nvPr>
            <p:ph sz="half" idx="1"/>
          </p:nvPr>
        </p:nvSpPr>
        <p:spPr>
          <a:xfrm>
            <a:off x="609600" y="1828800"/>
            <a:ext cx="7620000" cy="1524000"/>
          </a:xfrm>
        </p:spPr>
        <p:txBody>
          <a:bodyPr>
            <a:normAutofit/>
          </a:bodyPr>
          <a:lstStyle/>
          <a:p>
            <a:pPr algn="just">
              <a:lnSpc>
                <a:spcPct val="100000"/>
              </a:lnSpc>
            </a:pPr>
            <a:r>
              <a:rPr lang="en-US" altLang="en-US" dirty="0"/>
              <a:t>The people of Israel were all blessed </a:t>
            </a:r>
            <a:r>
              <a:rPr lang="en-US" altLang="en-US" b="1" dirty="0">
                <a:solidFill>
                  <a:srgbClr val="0000CC"/>
                </a:solidFill>
              </a:rPr>
              <a:t>in earthly ways</a:t>
            </a:r>
            <a:r>
              <a:rPr lang="en-US" altLang="en-US" dirty="0"/>
              <a:t> if they obeyed the Law of Moses (cf. Deuteronomy 28:1-14).</a:t>
            </a:r>
          </a:p>
        </p:txBody>
      </p:sp>
      <p:pic>
        <p:nvPicPr>
          <p:cNvPr id="10249" name="Picture 9" descr="moses">
            <a:extLst>
              <a:ext uri="{FF2B5EF4-FFF2-40B4-BE49-F238E27FC236}">
                <a16:creationId xmlns:a16="http://schemas.microsoft.com/office/drawing/2014/main" id="{ED64C11C-72C7-4E58-8005-A16D7F373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2067" y="1828800"/>
            <a:ext cx="3090333"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B965C32E-A877-4477-883C-7D73F7A163CD}"/>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Blessed &amp; Rewarded – How &amp; From Where?</a:t>
            </a:r>
          </a:p>
          <a:p>
            <a:r>
              <a:rPr lang="en-US" altLang="en-US" sz="2400" b="1" dirty="0">
                <a:solidFill>
                  <a:srgbClr val="0000CC"/>
                </a:solidFill>
                <a:latin typeface="Calibri" panose="020F0502020204030204" pitchFamily="34" charset="0"/>
                <a:ea typeface="+mn-ea"/>
                <a:cs typeface="Calibri" panose="020F0502020204030204" pitchFamily="34" charset="0"/>
              </a:rPr>
              <a:t>Matthew 6:1-4</a:t>
            </a:r>
          </a:p>
        </p:txBody>
      </p:sp>
      <p:sp>
        <p:nvSpPr>
          <p:cNvPr id="11" name="Text Box 4">
            <a:extLst>
              <a:ext uri="{FF2B5EF4-FFF2-40B4-BE49-F238E27FC236}">
                <a16:creationId xmlns:a16="http://schemas.microsoft.com/office/drawing/2014/main" id="{E27A5A60-FF11-4730-9A0C-E53BD71E461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TextBox 8">
            <a:extLst>
              <a:ext uri="{FF2B5EF4-FFF2-40B4-BE49-F238E27FC236}">
                <a16:creationId xmlns:a16="http://schemas.microsoft.com/office/drawing/2014/main" id="{EE679E72-592B-E62F-79F9-3628BE78DF6A}"/>
              </a:ext>
            </a:extLst>
          </p:cNvPr>
          <p:cNvSpPr txBox="1"/>
          <p:nvPr/>
        </p:nvSpPr>
        <p:spPr>
          <a:xfrm>
            <a:off x="914400" y="3200400"/>
            <a:ext cx="6246056" cy="2385268"/>
          </a:xfrm>
          <a:prstGeom prst="rect">
            <a:avLst/>
          </a:prstGeom>
          <a:noFill/>
        </p:spPr>
        <p:txBody>
          <a:bodyPr wrap="square">
            <a:spAutoFit/>
          </a:bodyPr>
          <a:lstStyle/>
          <a:p>
            <a:pPr marL="0" marR="0" algn="ctr">
              <a:spcBef>
                <a:spcPts val="0"/>
              </a:spcBef>
              <a:spcAft>
                <a:spcPts val="600"/>
              </a:spcAft>
            </a:pPr>
            <a:r>
              <a:rPr lang="en-US" sz="2400" b="1" dirty="0">
                <a:solidFill>
                  <a:srgbClr val="0000CC"/>
                </a:solidFill>
                <a:latin typeface="Calibri" panose="020F0502020204030204" pitchFamily="34" charset="0"/>
                <a:cs typeface="Calibri" panose="020F0502020204030204" pitchFamily="34" charset="0"/>
              </a:rPr>
              <a:t>Deuteronomy 28:1–2ff </a:t>
            </a:r>
          </a:p>
          <a:p>
            <a:pPr marL="0" marR="0" algn="just">
              <a:spcBef>
                <a:spcPts val="0"/>
              </a:spcBef>
              <a:spcAft>
                <a:spcPts val="1000"/>
              </a:spcAft>
            </a:pPr>
            <a:r>
              <a:rPr lang="en-US" sz="2000" u="none" strike="noStrike" baseline="30000" dirty="0">
                <a:effectLst/>
                <a:latin typeface="Calibri" panose="020F0502020204030204" pitchFamily="34" charset="0"/>
              </a:rPr>
              <a:t>1</a:t>
            </a:r>
            <a:r>
              <a:rPr lang="en-US" sz="2000" u="none" strike="noStrike" dirty="0">
                <a:effectLst/>
                <a:latin typeface="Calibri" panose="020F0502020204030204" pitchFamily="34" charset="0"/>
              </a:rPr>
              <a:t> </a:t>
            </a:r>
            <a:r>
              <a:rPr lang="en-US" sz="2000" dirty="0">
                <a:effectLst/>
                <a:latin typeface="Calibri" panose="020F0502020204030204" pitchFamily="34" charset="0"/>
              </a:rPr>
              <a:t>“Now it shall be, if you diligently obey the </a:t>
            </a:r>
            <a:r>
              <a:rPr lang="en-US" sz="2000" cap="small" dirty="0">
                <a:effectLst/>
                <a:latin typeface="Calibri" panose="020F0502020204030204" pitchFamily="34" charset="0"/>
              </a:rPr>
              <a:t>Lord</a:t>
            </a:r>
            <a:r>
              <a:rPr lang="en-US" sz="2000" dirty="0">
                <a:effectLst/>
                <a:latin typeface="Calibri" panose="020F0502020204030204" pitchFamily="34" charset="0"/>
              </a:rPr>
              <a:t> your God, being careful to do all His commandments which I command you today, the </a:t>
            </a:r>
            <a:r>
              <a:rPr lang="en-US" sz="2000" cap="small" dirty="0">
                <a:effectLst/>
                <a:latin typeface="Calibri" panose="020F0502020204030204" pitchFamily="34" charset="0"/>
              </a:rPr>
              <a:t>Lord</a:t>
            </a:r>
            <a:r>
              <a:rPr lang="en-US" sz="2000" dirty="0">
                <a:effectLst/>
                <a:latin typeface="Calibri" panose="020F0502020204030204" pitchFamily="34" charset="0"/>
              </a:rPr>
              <a:t> your God will set you high above all the nations of the earth. </a:t>
            </a:r>
            <a:r>
              <a:rPr lang="en-US" sz="2000" u="none" strike="noStrike" baseline="30000" dirty="0">
                <a:effectLst/>
                <a:latin typeface="Calibri" panose="020F0502020204030204" pitchFamily="34" charset="0"/>
              </a:rPr>
              <a:t>2</a:t>
            </a:r>
            <a:r>
              <a:rPr lang="en-US" sz="2000" u="none" strike="noStrike" dirty="0">
                <a:effectLst/>
                <a:latin typeface="Calibri" panose="020F0502020204030204" pitchFamily="34" charset="0"/>
              </a:rPr>
              <a:t> </a:t>
            </a:r>
            <a:r>
              <a:rPr lang="en-US" sz="2000" dirty="0">
                <a:effectLst/>
                <a:latin typeface="Calibri" panose="020F0502020204030204" pitchFamily="34" charset="0"/>
              </a:rPr>
              <a:t>“All these blessings will come upon you and overtake you if you obey the </a:t>
            </a:r>
            <a:r>
              <a:rPr lang="en-US" sz="2000" cap="small" dirty="0">
                <a:effectLst/>
                <a:latin typeface="Calibri" panose="020F0502020204030204" pitchFamily="34" charset="0"/>
              </a:rPr>
              <a:t>Lord</a:t>
            </a:r>
            <a:r>
              <a:rPr lang="en-US" sz="2000" dirty="0">
                <a:effectLst/>
                <a:latin typeface="Calibri" panose="020F0502020204030204" pitchFamily="34" charset="0"/>
              </a:rPr>
              <a:t> your God:…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33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866900" y="1143000"/>
            <a:ext cx="8458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32 – TSL &amp; TLP – Part 1 (Matt. 6:1-13a)</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Secret Life &amp; the Lord’s Prayer – Part 2</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Matthew 6:13b-15</a:t>
            </a:r>
            <a:endParaRPr lang="en-US" sz="30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a:extLst>
              <a:ext uri="{FF2B5EF4-FFF2-40B4-BE49-F238E27FC236}">
                <a16:creationId xmlns:a16="http://schemas.microsoft.com/office/drawing/2014/main" id="{6C2C9ADA-D357-4164-9A7E-77C08425D61D}"/>
              </a:ext>
            </a:extLst>
          </p:cNvPr>
          <p:cNvSpPr>
            <a:spLocks noGrp="1" noChangeArrowheads="1"/>
          </p:cNvSpPr>
          <p:nvPr>
            <p:ph sz="half" idx="1"/>
          </p:nvPr>
        </p:nvSpPr>
        <p:spPr>
          <a:xfrm>
            <a:off x="4572000" y="1752600"/>
            <a:ext cx="7010400" cy="3657600"/>
          </a:xfrm>
        </p:spPr>
        <p:txBody>
          <a:bodyPr>
            <a:noAutofit/>
          </a:bodyPr>
          <a:lstStyle/>
          <a:p>
            <a:pPr marL="230188" marR="0" indent="-230188" algn="just">
              <a:lnSpc>
                <a:spcPct val="100000"/>
              </a:lnSpc>
              <a:spcBef>
                <a:spcPts val="0"/>
              </a:spcBef>
              <a:spcAft>
                <a:spcPts val="1200"/>
              </a:spcAft>
            </a:pPr>
            <a:r>
              <a:rPr lang="en-US" sz="27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Church-Age believers </a:t>
            </a:r>
            <a:r>
              <a:rPr lang="en-US" sz="2700" b="1" dirty="0">
                <a:solidFill>
                  <a:srgbClr val="0000CC"/>
                </a:solidFill>
                <a:latin typeface="Calibri" panose="020F0502020204030204" pitchFamily="34" charset="0"/>
                <a:ea typeface="Times New Roman" panose="02020603050405020304" pitchFamily="18" charset="0"/>
                <a:cs typeface="Calibri" panose="020F0502020204030204" pitchFamily="34" charset="0"/>
              </a:rPr>
              <a:t>already possess and enjoy</a:t>
            </a:r>
            <a:r>
              <a:rPr lang="en-US" sz="27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unconditional, promised, guaranteed, assured, spiritual blessings which are Heaven centered and sourced. </a:t>
            </a:r>
          </a:p>
          <a:p>
            <a:pPr marL="230188" marR="0" indent="-230188" algn="just">
              <a:lnSpc>
                <a:spcPct val="100000"/>
              </a:lnSpc>
              <a:spcBef>
                <a:spcPts val="0"/>
              </a:spcBef>
              <a:spcAft>
                <a:spcPts val="1200"/>
              </a:spcAft>
            </a:pPr>
            <a:r>
              <a:rPr lang="en-US" sz="27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Blessings </a:t>
            </a:r>
            <a:r>
              <a:rPr lang="en-US" sz="2700" dirty="0">
                <a:solidFill>
                  <a:srgbClr val="000000"/>
                </a:solidFill>
                <a:latin typeface="Calibri" panose="020F0502020204030204" pitchFamily="34" charset="0"/>
                <a:cs typeface="Calibri" panose="020F0502020204030204" pitchFamily="34" charset="0"/>
              </a:rPr>
              <a:t>which are not conditioned upon our behavior or our works! (cf. Eph. 1:3) Church-Age believers are blessed because </a:t>
            </a:r>
            <a:r>
              <a:rPr lang="en-US" sz="2700" dirty="0">
                <a:solidFill>
                  <a:srgbClr val="000000"/>
                </a:solidFill>
                <a:latin typeface="Calibri" panose="020F0502020204030204" pitchFamily="34" charset="0"/>
                <a:ea typeface="Times New Roman" panose="02020603050405020304" pitchFamily="18" charset="0"/>
                <a:cs typeface="Calibri" panose="020F0502020204030204" pitchFamily="34" charset="0"/>
              </a:rPr>
              <a:t>of </a:t>
            </a:r>
            <a:r>
              <a:rPr lang="en-US" sz="2700" b="1" u="sng" dirty="0">
                <a:solidFill>
                  <a:srgbClr val="0000CC"/>
                </a:solidFill>
                <a:latin typeface="Calibri" panose="020F0502020204030204" pitchFamily="34" charset="0"/>
                <a:ea typeface="Times New Roman" panose="02020603050405020304" pitchFamily="18" charset="0"/>
                <a:cs typeface="Calibri" panose="020F0502020204030204" pitchFamily="34" charset="0"/>
              </a:rPr>
              <a:t>our position ‘in Christ’</a:t>
            </a:r>
            <a:r>
              <a:rPr lang="en-US" sz="27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p:txBody>
      </p:sp>
      <p:sp>
        <p:nvSpPr>
          <p:cNvPr id="9" name="Rectangle 2">
            <a:extLst>
              <a:ext uri="{FF2B5EF4-FFF2-40B4-BE49-F238E27FC236}">
                <a16:creationId xmlns:a16="http://schemas.microsoft.com/office/drawing/2014/main" id="{5AA18E6E-C2CA-46CD-92CE-13FAF7C488C8}"/>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Blessed &amp; Rewarded – How &amp; From Where?</a:t>
            </a:r>
          </a:p>
          <a:p>
            <a:r>
              <a:rPr lang="en-US" altLang="en-US" sz="2400" b="1" dirty="0">
                <a:solidFill>
                  <a:srgbClr val="0000CC"/>
                </a:solidFill>
                <a:latin typeface="Calibri" panose="020F0502020204030204" pitchFamily="34" charset="0"/>
                <a:ea typeface="+mn-ea"/>
                <a:cs typeface="Calibri" panose="020F0502020204030204" pitchFamily="34" charset="0"/>
              </a:rPr>
              <a:t>Matthew 6:1-4</a:t>
            </a:r>
          </a:p>
        </p:txBody>
      </p:sp>
      <p:sp>
        <p:nvSpPr>
          <p:cNvPr id="10" name="Text Box 4">
            <a:extLst>
              <a:ext uri="{FF2B5EF4-FFF2-40B4-BE49-F238E27FC236}">
                <a16:creationId xmlns:a16="http://schemas.microsoft.com/office/drawing/2014/main" id="{38DC2380-C504-4DBB-8AF3-44F61BC4DC3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5">
            <a:extLst>
              <a:ext uri="{FF2B5EF4-FFF2-40B4-BE49-F238E27FC236}">
                <a16:creationId xmlns:a16="http://schemas.microsoft.com/office/drawing/2014/main" id="{29333892-BD2A-8CEB-7DA1-8DFFCC0E2FE9}"/>
              </a:ext>
            </a:extLst>
          </p:cNvPr>
          <p:cNvPicPr>
            <a:picLocks noChangeAspect="1"/>
          </p:cNvPicPr>
          <p:nvPr/>
        </p:nvPicPr>
        <p:blipFill>
          <a:blip r:embed="rId3"/>
          <a:stretch>
            <a:fillRect/>
          </a:stretch>
        </p:blipFill>
        <p:spPr>
          <a:xfrm>
            <a:off x="609600" y="1939206"/>
            <a:ext cx="3962400" cy="2937594"/>
          </a:xfrm>
          <a:prstGeom prst="rect">
            <a:avLst/>
          </a:prstGeom>
          <a:ln>
            <a:solidFill>
              <a:schemeClr val="tx1"/>
            </a:solidFill>
          </a:ln>
        </p:spPr>
      </p:pic>
      <p:sp>
        <p:nvSpPr>
          <p:cNvPr id="7" name="TextBox 6">
            <a:extLst>
              <a:ext uri="{FF2B5EF4-FFF2-40B4-BE49-F238E27FC236}">
                <a16:creationId xmlns:a16="http://schemas.microsoft.com/office/drawing/2014/main" id="{4DB81422-1CFB-A954-A5BC-AF48A9CA2064}"/>
              </a:ext>
            </a:extLst>
          </p:cNvPr>
          <p:cNvSpPr txBox="1"/>
          <p:nvPr/>
        </p:nvSpPr>
        <p:spPr>
          <a:xfrm>
            <a:off x="609600" y="1905000"/>
            <a:ext cx="3962400" cy="2359620"/>
          </a:xfrm>
          <a:prstGeom prst="rect">
            <a:avLst/>
          </a:prstGeom>
          <a:noFill/>
        </p:spPr>
        <p:txBody>
          <a:bodyPr wrap="square">
            <a:spAutoFit/>
          </a:bodyPr>
          <a:lstStyle/>
          <a:p>
            <a:pPr marL="0" marR="0" algn="ctr">
              <a:spcBef>
                <a:spcPts val="0"/>
              </a:spcBef>
              <a:spcAft>
                <a:spcPts val="1000"/>
              </a:spcAft>
            </a:pPr>
            <a:r>
              <a:rPr lang="en-US" sz="2400" b="1" dirty="0">
                <a:solidFill>
                  <a:srgbClr val="0000CC"/>
                </a:solidFill>
                <a:latin typeface="Calibri" panose="020F0502020204030204" pitchFamily="34" charset="0"/>
                <a:cs typeface="Calibri" panose="020F0502020204030204" pitchFamily="34" charset="0"/>
              </a:rPr>
              <a:t>Ephesians 1:3</a:t>
            </a:r>
          </a:p>
          <a:p>
            <a:pPr marL="0" marR="0" algn="just">
              <a:spcBef>
                <a:spcPts val="0"/>
              </a:spcBef>
              <a:spcAft>
                <a:spcPts val="1000"/>
              </a:spcAft>
            </a:pPr>
            <a:r>
              <a:rPr lang="en-US" sz="2200" dirty="0">
                <a:latin typeface="+mn-lt"/>
              </a:rPr>
              <a:t>Blessed be the God and Father of our Lord Jesus Christ, who </a:t>
            </a:r>
            <a:r>
              <a:rPr lang="en-US" sz="2200" b="1" u="sng" dirty="0">
                <a:solidFill>
                  <a:srgbClr val="0000CC"/>
                </a:solidFill>
                <a:latin typeface="Calibri" panose="020F0502020204030204" pitchFamily="34" charset="0"/>
                <a:ea typeface="Times New Roman" panose="02020603050405020304" pitchFamily="18" charset="0"/>
                <a:cs typeface="Calibri" panose="020F0502020204030204" pitchFamily="34" charset="0"/>
              </a:rPr>
              <a:t>has blessed us</a:t>
            </a:r>
            <a:r>
              <a:rPr lang="en-US" sz="2200" dirty="0">
                <a:latin typeface="+mn-lt"/>
              </a:rPr>
              <a:t> with every spiritual blessing in the heavenly places in Christ,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6:5–6</a:t>
            </a:r>
          </a:p>
          <a:p>
            <a:pPr marL="0" marR="0" indent="0" algn="just">
              <a:lnSpc>
                <a:spcPct val="100000"/>
              </a:lnSpc>
              <a:spcBef>
                <a:spcPts val="0"/>
              </a:spcBef>
              <a:spcAft>
                <a:spcPts val="1000"/>
              </a:spcAft>
              <a:buNone/>
            </a:pPr>
            <a:r>
              <a:rPr lang="en-US" sz="2600" u="none" strike="noStrike" baseline="30000" dirty="0">
                <a:solidFill>
                  <a:srgbClr val="C00000"/>
                </a:solidFill>
                <a:effectLst/>
              </a:rPr>
              <a:t>1</a:t>
            </a:r>
            <a:r>
              <a:rPr lang="en-US" sz="2600" u="none" strike="noStrike" dirty="0">
                <a:solidFill>
                  <a:srgbClr val="C00000"/>
                </a:solidFill>
                <a:effectLst/>
              </a:rPr>
              <a:t> </a:t>
            </a:r>
            <a:r>
              <a:rPr lang="en-US" sz="2600" dirty="0">
                <a:solidFill>
                  <a:srgbClr val="C00000"/>
                </a:solidFill>
                <a:effectLst/>
              </a:rPr>
              <a:t>“Beware of practicing your righteousness before men to be noticed by them; otherwise you have no reward with your Father who is in heaven. </a:t>
            </a:r>
            <a:r>
              <a:rPr lang="en-US" sz="2600" u="none" strike="noStrike" baseline="30000" dirty="0">
                <a:solidFill>
                  <a:srgbClr val="C00000"/>
                </a:solidFill>
                <a:effectLst/>
              </a:rPr>
              <a:t>2</a:t>
            </a:r>
            <a:r>
              <a:rPr lang="en-US" sz="2600" u="none" strike="noStrike" dirty="0">
                <a:solidFill>
                  <a:srgbClr val="C00000"/>
                </a:solidFill>
                <a:effectLst/>
              </a:rPr>
              <a:t> </a:t>
            </a:r>
            <a:r>
              <a:rPr lang="en-US" sz="2600" dirty="0">
                <a:solidFill>
                  <a:srgbClr val="C00000"/>
                </a:solidFill>
                <a:effectLst/>
              </a:rPr>
              <a:t>“So when you give to the poor, do not sound a trumpet before you, as the hypocrites do in the synagogues and in the streets, so that they may be honored by men. Truly I say to you, they have their reward in full. </a:t>
            </a:r>
            <a:r>
              <a:rPr lang="en-US" sz="2600" u="none" strike="noStrike" baseline="30000" dirty="0">
                <a:solidFill>
                  <a:srgbClr val="C00000"/>
                </a:solidFill>
                <a:effectLst/>
              </a:rPr>
              <a:t>3</a:t>
            </a:r>
            <a:r>
              <a:rPr lang="en-US" sz="2600" u="none" strike="noStrike" dirty="0">
                <a:solidFill>
                  <a:srgbClr val="C00000"/>
                </a:solidFill>
                <a:effectLst/>
              </a:rPr>
              <a:t> </a:t>
            </a:r>
            <a:r>
              <a:rPr lang="en-US" sz="2600" dirty="0">
                <a:solidFill>
                  <a:srgbClr val="C00000"/>
                </a:solidFill>
                <a:effectLst/>
              </a:rPr>
              <a:t>“But when you give to the poor, do not let your left hand know what your right hand is doing, </a:t>
            </a:r>
            <a:r>
              <a:rPr lang="en-US" sz="2600" u="none" strike="noStrike" baseline="30000" dirty="0">
                <a:solidFill>
                  <a:srgbClr val="C00000"/>
                </a:solidFill>
                <a:effectLst/>
              </a:rPr>
              <a:t>4</a:t>
            </a:r>
            <a:r>
              <a:rPr lang="en-US" sz="2600" u="none" strike="noStrike" dirty="0">
                <a:solidFill>
                  <a:srgbClr val="C00000"/>
                </a:solidFill>
                <a:effectLst/>
              </a:rPr>
              <a:t> </a:t>
            </a:r>
            <a:r>
              <a:rPr lang="en-US" sz="2600" dirty="0">
                <a:solidFill>
                  <a:srgbClr val="C00000"/>
                </a:solidFill>
                <a:effectLst/>
              </a:rPr>
              <a:t>so that your giving will be in secret; and your Father who sees </a:t>
            </a:r>
            <a:r>
              <a:rPr lang="en-US" sz="2600" i="1" dirty="0">
                <a:solidFill>
                  <a:srgbClr val="C00000"/>
                </a:solidFill>
                <a:effectLst/>
              </a:rPr>
              <a:t>what is done</a:t>
            </a:r>
            <a:r>
              <a:rPr lang="en-US" sz="2600" dirty="0">
                <a:solidFill>
                  <a:srgbClr val="C00000"/>
                </a:solidFill>
                <a:effectLst/>
              </a:rPr>
              <a:t> in secret will reward you. </a:t>
            </a:r>
            <a:r>
              <a:rPr lang="en-US" sz="2600" b="1" u="none" strike="noStrike" baseline="30000" dirty="0">
                <a:solidFill>
                  <a:srgbClr val="C00000"/>
                </a:solidFill>
                <a:effectLst/>
                <a:highlight>
                  <a:srgbClr val="FFFF00"/>
                </a:highlight>
              </a:rPr>
              <a:t>5</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“When you pray, you are not to be like the hypocrites; for they love to stand and pray in the synagogues and on the street corners so that they may be seen by men. Truly I say to you, they have their reward in full. </a:t>
            </a:r>
            <a:r>
              <a:rPr lang="en-US" sz="2600" b="1" u="none" strike="noStrike" baseline="30000" dirty="0">
                <a:solidFill>
                  <a:srgbClr val="C00000"/>
                </a:solidFill>
                <a:effectLst/>
                <a:highlight>
                  <a:srgbClr val="FFFF00"/>
                </a:highlight>
              </a:rPr>
              <a:t>6</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“But you, when you pray, go into</a:t>
            </a:r>
            <a:r>
              <a:rPr lang="en-US" sz="2600" b="1" dirty="0">
                <a:solidFill>
                  <a:srgbClr val="C00000"/>
                </a:solidFill>
                <a:highlight>
                  <a:srgbClr val="FFFF00"/>
                </a:highlight>
              </a:rPr>
              <a:t> your inner </a:t>
            </a:r>
            <a:r>
              <a:rPr lang="en-US" sz="2600" b="1" dirty="0">
                <a:solidFill>
                  <a:srgbClr val="C00000"/>
                </a:solidFill>
                <a:effectLst/>
                <a:highlight>
                  <a:srgbClr val="FFFF00"/>
                </a:highlight>
              </a:rPr>
              <a:t>room, close your door and pray to your Father </a:t>
            </a:r>
            <a:r>
              <a:rPr lang="en-US" sz="2400" b="1" dirty="0">
                <a:solidFill>
                  <a:srgbClr val="C00000"/>
                </a:solidFill>
                <a:effectLst/>
                <a:highlight>
                  <a:srgbClr val="FFFF00"/>
                </a:highlight>
              </a:rPr>
              <a:t>who is in secret, and your Father who sees </a:t>
            </a:r>
            <a:r>
              <a:rPr lang="en-US" sz="2400" b="1" i="1" dirty="0">
                <a:solidFill>
                  <a:srgbClr val="C00000"/>
                </a:solidFill>
                <a:effectLst/>
                <a:highlight>
                  <a:srgbClr val="FFFF00"/>
                </a:highlight>
              </a:rPr>
              <a:t>what is done</a:t>
            </a:r>
            <a:r>
              <a:rPr lang="en-US" sz="2400" b="1" dirty="0">
                <a:solidFill>
                  <a:srgbClr val="C00000"/>
                </a:solidFill>
                <a:effectLst/>
                <a:highlight>
                  <a:srgbClr val="FFFF00"/>
                </a:highlight>
              </a:rPr>
              <a:t> in secret will reward you. </a:t>
            </a:r>
            <a:endParaRPr lang="en-US" sz="2600" b="1" dirty="0">
              <a:solidFill>
                <a:srgbClr val="C00000"/>
              </a:solidFill>
              <a:effectLst/>
              <a:highlight>
                <a:srgbClr val="FFFF00"/>
              </a:highlight>
            </a:endParaRPr>
          </a:p>
        </p:txBody>
      </p:sp>
    </p:spTree>
    <p:extLst>
      <p:ext uri="{BB962C8B-B14F-4D97-AF65-F5344CB8AC3E}">
        <p14:creationId xmlns:p14="http://schemas.microsoft.com/office/powerpoint/2010/main" val="984771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a:extLst>
              <a:ext uri="{FF2B5EF4-FFF2-40B4-BE49-F238E27FC236}">
                <a16:creationId xmlns:a16="http://schemas.microsoft.com/office/drawing/2014/main" id="{4363BA78-DF94-4A54-9E7E-2657AE80D4C7}"/>
              </a:ext>
            </a:extLst>
          </p:cNvPr>
          <p:cNvSpPr>
            <a:spLocks noGrp="1" noChangeArrowheads="1"/>
          </p:cNvSpPr>
          <p:nvPr>
            <p:ph sz="half" idx="1"/>
          </p:nvPr>
        </p:nvSpPr>
        <p:spPr>
          <a:xfrm>
            <a:off x="609600" y="1828800"/>
            <a:ext cx="10972800" cy="1447800"/>
          </a:xfrm>
        </p:spPr>
        <p:txBody>
          <a:bodyPr/>
          <a:lstStyle/>
          <a:p>
            <a:pPr algn="just">
              <a:lnSpc>
                <a:spcPct val="100000"/>
              </a:lnSpc>
            </a:pPr>
            <a:r>
              <a:rPr lang="en-US" altLang="en-US" dirty="0"/>
              <a:t>So, did Jesus tell them that </a:t>
            </a:r>
            <a:r>
              <a:rPr lang="en-US" altLang="en-US" b="1" dirty="0">
                <a:solidFill>
                  <a:srgbClr val="0000CC"/>
                </a:solidFill>
              </a:rPr>
              <a:t>praying in public is ‘off limits’?  </a:t>
            </a:r>
            <a:r>
              <a:rPr lang="en-US" altLang="en-US" b="1" u="sng" dirty="0">
                <a:solidFill>
                  <a:srgbClr val="0000CC"/>
                </a:solidFill>
              </a:rPr>
              <a:t>No</a:t>
            </a:r>
            <a:r>
              <a:rPr lang="en-US" altLang="en-US" b="1" dirty="0">
                <a:solidFill>
                  <a:srgbClr val="0000CC"/>
                </a:solidFill>
              </a:rPr>
              <a:t>!  Jesus Himself often prayed in public</a:t>
            </a:r>
            <a:r>
              <a:rPr lang="en-US" altLang="en-US" dirty="0"/>
              <a:t>, sometimes in small groups and sometimes in large gatherings. </a:t>
            </a:r>
          </a:p>
        </p:txBody>
      </p:sp>
      <p:pic>
        <p:nvPicPr>
          <p:cNvPr id="107532" name="Picture 12" descr="10616168_125x125">
            <a:extLst>
              <a:ext uri="{FF2B5EF4-FFF2-40B4-BE49-F238E27FC236}">
                <a16:creationId xmlns:a16="http://schemas.microsoft.com/office/drawing/2014/main" id="{75B998F9-3ADB-4B04-A7D1-A9A16B0CB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152400"/>
            <a:ext cx="1371600" cy="1371600"/>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D88023B8-AC04-438E-B83D-56D8E5698CA3}"/>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Praying in public – </a:t>
            </a:r>
            <a:r>
              <a:rPr lang="en-US" altLang="en-US" sz="3200" b="1" i="1" dirty="0">
                <a:solidFill>
                  <a:srgbClr val="0000CC"/>
                </a:solidFill>
                <a:latin typeface="Calibri" panose="020F0502020204030204" pitchFamily="34" charset="0"/>
                <a:ea typeface="+mn-ea"/>
                <a:cs typeface="Calibri" panose="020F0502020204030204" pitchFamily="34" charset="0"/>
              </a:rPr>
              <a:t>is it sinful? </a:t>
            </a:r>
          </a:p>
          <a:p>
            <a:r>
              <a:rPr lang="en-US" altLang="en-US" sz="2400" b="1" dirty="0">
                <a:solidFill>
                  <a:srgbClr val="0000CC"/>
                </a:solidFill>
                <a:latin typeface="Calibri" panose="020F0502020204030204" pitchFamily="34" charset="0"/>
                <a:ea typeface="+mn-ea"/>
                <a:cs typeface="Calibri" panose="020F0502020204030204" pitchFamily="34" charset="0"/>
              </a:rPr>
              <a:t>Matthew 6:5-6</a:t>
            </a:r>
          </a:p>
        </p:txBody>
      </p:sp>
      <p:sp>
        <p:nvSpPr>
          <p:cNvPr id="10" name="Text Box 4">
            <a:extLst>
              <a:ext uri="{FF2B5EF4-FFF2-40B4-BE49-F238E27FC236}">
                <a16:creationId xmlns:a16="http://schemas.microsoft.com/office/drawing/2014/main" id="{D1E72C7C-5365-4C67-B92F-0AABF1ECDBA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9C643329-F810-E6B9-5F4A-D4E9BEEA2AE4}"/>
              </a:ext>
            </a:extLst>
          </p:cNvPr>
          <p:cNvPicPr>
            <a:picLocks noChangeAspect="1"/>
          </p:cNvPicPr>
          <p:nvPr/>
        </p:nvPicPr>
        <p:blipFill>
          <a:blip r:embed="rId4"/>
          <a:stretch>
            <a:fillRect/>
          </a:stretch>
        </p:blipFill>
        <p:spPr>
          <a:xfrm>
            <a:off x="741326" y="3352800"/>
            <a:ext cx="10709349" cy="31089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A6E2A40B-1903-4711-9E0B-5F8EB0C1EBE6}"/>
              </a:ext>
            </a:extLst>
          </p:cNvPr>
          <p:cNvSpPr>
            <a:spLocks noGrp="1" noChangeArrowheads="1"/>
          </p:cNvSpPr>
          <p:nvPr>
            <p:ph sz="half" idx="1"/>
          </p:nvPr>
        </p:nvSpPr>
        <p:spPr>
          <a:xfrm>
            <a:off x="609600" y="1828800"/>
            <a:ext cx="7543800" cy="1905000"/>
          </a:xfrm>
        </p:spPr>
        <p:txBody>
          <a:bodyPr>
            <a:normAutofit/>
          </a:bodyPr>
          <a:lstStyle/>
          <a:p>
            <a:pPr algn="just">
              <a:lnSpc>
                <a:spcPct val="100000"/>
              </a:lnSpc>
            </a:pPr>
            <a:r>
              <a:rPr lang="en-US" altLang="en-US" dirty="0"/>
              <a:t>Jesus says that </a:t>
            </a:r>
            <a:r>
              <a:rPr lang="en-US" altLang="en-US" b="1" dirty="0">
                <a:solidFill>
                  <a:srgbClr val="0000CC"/>
                </a:solidFill>
              </a:rPr>
              <a:t>public praying, so as to be seen, with the hope of making a good impression on others</a:t>
            </a:r>
            <a:r>
              <a:rPr lang="en-US" altLang="en-US" dirty="0"/>
              <a:t>, is not rewardable but is hypocritical.</a:t>
            </a:r>
          </a:p>
        </p:txBody>
      </p:sp>
      <p:pic>
        <p:nvPicPr>
          <p:cNvPr id="12298" name="Picture 10" descr="Minyan24">
            <a:extLst>
              <a:ext uri="{FF2B5EF4-FFF2-40B4-BE49-F238E27FC236}">
                <a16:creationId xmlns:a16="http://schemas.microsoft.com/office/drawing/2014/main" id="{8E961CCC-B6DE-4286-9D35-806F86DCD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106" y="1828800"/>
            <a:ext cx="3027294"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6CA6F611-E1E9-40B7-AA23-07F9259537DF}"/>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Praying in public – </a:t>
            </a:r>
            <a:r>
              <a:rPr lang="en-US" altLang="en-US" sz="3200" b="1" i="1" dirty="0">
                <a:solidFill>
                  <a:srgbClr val="0000CC"/>
                </a:solidFill>
                <a:latin typeface="Calibri" panose="020F0502020204030204" pitchFamily="34" charset="0"/>
                <a:ea typeface="+mn-ea"/>
                <a:cs typeface="Calibri" panose="020F0502020204030204" pitchFamily="34" charset="0"/>
              </a:rPr>
              <a:t>is it sinful? </a:t>
            </a:r>
          </a:p>
          <a:p>
            <a:r>
              <a:rPr lang="en-US" altLang="en-US" sz="2400" b="1" dirty="0">
                <a:solidFill>
                  <a:srgbClr val="0000CC"/>
                </a:solidFill>
                <a:latin typeface="Calibri" panose="020F0502020204030204" pitchFamily="34" charset="0"/>
                <a:ea typeface="+mn-ea"/>
                <a:cs typeface="Calibri" panose="020F0502020204030204" pitchFamily="34" charset="0"/>
              </a:rPr>
              <a:t>Matthew 6:5-6</a:t>
            </a:r>
          </a:p>
        </p:txBody>
      </p:sp>
      <p:sp>
        <p:nvSpPr>
          <p:cNvPr id="8" name="Text Box 4">
            <a:extLst>
              <a:ext uri="{FF2B5EF4-FFF2-40B4-BE49-F238E27FC236}">
                <a16:creationId xmlns:a16="http://schemas.microsoft.com/office/drawing/2014/main" id="{955E5B6D-F083-4431-8251-3ED81FC3B8B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24697CD3-8CD4-0A84-E5D3-F3BA5F70D399}"/>
              </a:ext>
            </a:extLst>
          </p:cNvPr>
          <p:cNvPicPr>
            <a:picLocks noChangeAspect="1"/>
          </p:cNvPicPr>
          <p:nvPr/>
        </p:nvPicPr>
        <p:blipFill>
          <a:blip r:embed="rId4"/>
          <a:stretch>
            <a:fillRect/>
          </a:stretch>
        </p:blipFill>
        <p:spPr>
          <a:xfrm>
            <a:off x="3082939" y="3276600"/>
            <a:ext cx="2597121" cy="3200677"/>
          </a:xfrm>
          <a:prstGeom prst="rect">
            <a:avLst/>
          </a:prstGeom>
          <a:ln>
            <a:solidFill>
              <a:schemeClr val="tx1"/>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8" name="Text Box 14">
            <a:extLst>
              <a:ext uri="{FF2B5EF4-FFF2-40B4-BE49-F238E27FC236}">
                <a16:creationId xmlns:a16="http://schemas.microsoft.com/office/drawing/2014/main" id="{BE13B91E-2CBD-47F1-9326-C480070B160D}"/>
              </a:ext>
            </a:extLst>
          </p:cNvPr>
          <p:cNvSpPr txBox="1">
            <a:spLocks noChangeArrowheads="1"/>
          </p:cNvSpPr>
          <p:nvPr/>
        </p:nvSpPr>
        <p:spPr bwMode="auto">
          <a:xfrm>
            <a:off x="609600" y="1828800"/>
            <a:ext cx="10972800" cy="954107"/>
          </a:xfrm>
          <a:prstGeom prst="rect">
            <a:avLst/>
          </a:prstGeom>
          <a:noFill/>
          <a:ln w="38100">
            <a:noFill/>
            <a:miter lim="800000"/>
            <a:headEnd/>
            <a:tailEnd/>
          </a:ln>
          <a:effectLst/>
        </p:spPr>
        <p:txBody>
          <a:bodyPr wrap="square">
            <a:spAutoFit/>
          </a:bodyPr>
          <a:lstStyle/>
          <a:p>
            <a:pPr marL="228600" indent="-228600" algn="just">
              <a:spcBef>
                <a:spcPts val="1000"/>
              </a:spcBef>
              <a:buFont typeface="Arial" panose="020B0604020202020204" pitchFamily="34" charset="0"/>
              <a:buChar char="•"/>
            </a:pPr>
            <a:r>
              <a:rPr lang="en-US" altLang="en-US" sz="2800" dirty="0">
                <a:latin typeface="+mn-lt"/>
                <a:cs typeface="+mn-cs"/>
              </a:rPr>
              <a:t>So, the issue Jesus is addressing is our </a:t>
            </a:r>
            <a:r>
              <a:rPr lang="en-US" altLang="en-US" sz="2800" b="1" u="sng" dirty="0">
                <a:solidFill>
                  <a:srgbClr val="0000CC"/>
                </a:solidFill>
                <a:latin typeface="+mn-lt"/>
                <a:cs typeface="+mn-cs"/>
              </a:rPr>
              <a:t>motives</a:t>
            </a:r>
            <a:r>
              <a:rPr lang="en-US" altLang="en-US" sz="2800" dirty="0">
                <a:latin typeface="+mn-lt"/>
                <a:cs typeface="+mn-cs"/>
              </a:rPr>
              <a:t> and God knows the motive because He sees into the heart of a believer who is praying.</a:t>
            </a:r>
          </a:p>
        </p:txBody>
      </p:sp>
      <p:sp>
        <p:nvSpPr>
          <p:cNvPr id="9" name="Rectangle 2">
            <a:extLst>
              <a:ext uri="{FF2B5EF4-FFF2-40B4-BE49-F238E27FC236}">
                <a16:creationId xmlns:a16="http://schemas.microsoft.com/office/drawing/2014/main" id="{005F9AD0-7BB4-46E5-AC88-6BA6B4A163F5}"/>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Praying in public – </a:t>
            </a:r>
            <a:r>
              <a:rPr lang="en-US" altLang="en-US" sz="3200" b="1" i="1" dirty="0">
                <a:solidFill>
                  <a:srgbClr val="0000CC"/>
                </a:solidFill>
                <a:latin typeface="Calibri" panose="020F0502020204030204" pitchFamily="34" charset="0"/>
                <a:ea typeface="+mn-ea"/>
                <a:cs typeface="Calibri" panose="020F0502020204030204" pitchFamily="34" charset="0"/>
              </a:rPr>
              <a:t>is it sinful? </a:t>
            </a:r>
          </a:p>
          <a:p>
            <a:r>
              <a:rPr lang="en-US" altLang="en-US" sz="2400" b="1" dirty="0">
                <a:solidFill>
                  <a:srgbClr val="0000CC"/>
                </a:solidFill>
                <a:latin typeface="Calibri" panose="020F0502020204030204" pitchFamily="34" charset="0"/>
                <a:ea typeface="+mn-ea"/>
                <a:cs typeface="Calibri" panose="020F0502020204030204" pitchFamily="34" charset="0"/>
              </a:rPr>
              <a:t>Matthew 6:5-6</a:t>
            </a:r>
          </a:p>
        </p:txBody>
      </p:sp>
      <p:sp>
        <p:nvSpPr>
          <p:cNvPr id="10" name="Text Box 4">
            <a:extLst>
              <a:ext uri="{FF2B5EF4-FFF2-40B4-BE49-F238E27FC236}">
                <a16:creationId xmlns:a16="http://schemas.microsoft.com/office/drawing/2014/main" id="{AF8B92EA-576B-43E0-B08D-D0B7932B25D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7DE28554-9A87-8E7D-BBDE-1EDD775D4EC5}"/>
              </a:ext>
            </a:extLst>
          </p:cNvPr>
          <p:cNvPicPr>
            <a:picLocks noChangeAspect="1"/>
          </p:cNvPicPr>
          <p:nvPr/>
        </p:nvPicPr>
        <p:blipFill rotWithShape="1">
          <a:blip r:embed="rId3"/>
          <a:srcRect l="3146" t="2084" r="3146" b="4167"/>
          <a:stretch/>
        </p:blipFill>
        <p:spPr>
          <a:xfrm>
            <a:off x="3413760" y="2895600"/>
            <a:ext cx="5364480" cy="36576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6:7–8</a:t>
            </a:r>
          </a:p>
          <a:p>
            <a:pPr marL="0" marR="0" indent="0" algn="just">
              <a:lnSpc>
                <a:spcPct val="100000"/>
              </a:lnSpc>
              <a:spcBef>
                <a:spcPts val="0"/>
              </a:spcBef>
              <a:spcAft>
                <a:spcPts val="1000"/>
              </a:spcAft>
              <a:buNone/>
            </a:pPr>
            <a:r>
              <a:rPr lang="en-US" sz="2600" b="1" dirty="0">
                <a:solidFill>
                  <a:srgbClr val="C00000"/>
                </a:solidFill>
              </a:rPr>
              <a:t>…</a:t>
            </a:r>
            <a:r>
              <a:rPr lang="en-US" sz="2600" b="1" u="none" strike="noStrike" baseline="30000" dirty="0">
                <a:solidFill>
                  <a:srgbClr val="C00000"/>
                </a:solidFill>
                <a:effectLst/>
                <a:highlight>
                  <a:srgbClr val="FFFF00"/>
                </a:highlight>
              </a:rPr>
              <a:t>7</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“And when you are praying, do not use meaningless repetition as the Gentiles do, for they suppose that they will be heard for their many words. </a:t>
            </a:r>
            <a:r>
              <a:rPr lang="en-US" sz="2600" b="1" u="none" strike="noStrike" baseline="30000" dirty="0">
                <a:solidFill>
                  <a:srgbClr val="C00000"/>
                </a:solidFill>
                <a:effectLst/>
                <a:highlight>
                  <a:srgbClr val="FFFF00"/>
                </a:highlight>
              </a:rPr>
              <a:t>8</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4196365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85B8C16-A242-4F2E-A32E-A85F9F9D25FD}"/>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As the Gentiles do...</a:t>
            </a:r>
          </a:p>
          <a:p>
            <a:r>
              <a:rPr lang="en-US" altLang="en-US" sz="2400" b="1" dirty="0">
                <a:solidFill>
                  <a:srgbClr val="0000CC"/>
                </a:solidFill>
                <a:latin typeface="Calibri" panose="020F0502020204030204" pitchFamily="34" charset="0"/>
                <a:ea typeface="+mn-ea"/>
                <a:cs typeface="Calibri" panose="020F0502020204030204" pitchFamily="34" charset="0"/>
              </a:rPr>
              <a:t>Matthew 6:7-8</a:t>
            </a:r>
          </a:p>
        </p:txBody>
      </p:sp>
      <p:sp>
        <p:nvSpPr>
          <p:cNvPr id="8" name="Text Box 4">
            <a:extLst>
              <a:ext uri="{FF2B5EF4-FFF2-40B4-BE49-F238E27FC236}">
                <a16:creationId xmlns:a16="http://schemas.microsoft.com/office/drawing/2014/main" id="{1FCEC6AA-E6B4-483A-AAB8-46BB224B78B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5">
            <a:extLst>
              <a:ext uri="{FF2B5EF4-FFF2-40B4-BE49-F238E27FC236}">
                <a16:creationId xmlns:a16="http://schemas.microsoft.com/office/drawing/2014/main" id="{824A432E-F914-AD82-B611-995A976D68DD}"/>
              </a:ext>
            </a:extLst>
          </p:cNvPr>
          <p:cNvPicPr>
            <a:picLocks noChangeAspect="1"/>
          </p:cNvPicPr>
          <p:nvPr/>
        </p:nvPicPr>
        <p:blipFill>
          <a:blip r:embed="rId3"/>
          <a:stretch>
            <a:fillRect/>
          </a:stretch>
        </p:blipFill>
        <p:spPr>
          <a:xfrm>
            <a:off x="606076" y="1447800"/>
            <a:ext cx="10979848" cy="2871465"/>
          </a:xfrm>
          <a:prstGeom prst="rect">
            <a:avLst/>
          </a:prstGeom>
        </p:spPr>
      </p:pic>
      <p:pic>
        <p:nvPicPr>
          <p:cNvPr id="4" name="Picture 3">
            <a:extLst>
              <a:ext uri="{FF2B5EF4-FFF2-40B4-BE49-F238E27FC236}">
                <a16:creationId xmlns:a16="http://schemas.microsoft.com/office/drawing/2014/main" id="{4E2B9B67-6793-39CC-BFA8-2A74C263CE6E}"/>
              </a:ext>
            </a:extLst>
          </p:cNvPr>
          <p:cNvPicPr>
            <a:picLocks noChangeAspect="1"/>
          </p:cNvPicPr>
          <p:nvPr/>
        </p:nvPicPr>
        <p:blipFill>
          <a:blip r:embed="rId4"/>
          <a:stretch>
            <a:fillRect/>
          </a:stretch>
        </p:blipFill>
        <p:spPr>
          <a:xfrm>
            <a:off x="603028" y="3962162"/>
            <a:ext cx="10985944" cy="274343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23" name="Picture 11" descr="Christ praying 1">
            <a:extLst>
              <a:ext uri="{FF2B5EF4-FFF2-40B4-BE49-F238E27FC236}">
                <a16:creationId xmlns:a16="http://schemas.microsoft.com/office/drawing/2014/main" id="{31BC53C4-6A27-4657-AB1C-3B5A824E9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 y="1828801"/>
            <a:ext cx="4305300" cy="4800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BBAD75E2-7F64-4251-8B13-462877732B7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As the Gentiles do...</a:t>
            </a:r>
          </a:p>
          <a:p>
            <a:r>
              <a:rPr lang="en-US" altLang="en-US" sz="2400" b="1" dirty="0">
                <a:solidFill>
                  <a:srgbClr val="0000CC"/>
                </a:solidFill>
                <a:latin typeface="Calibri" panose="020F0502020204030204" pitchFamily="34" charset="0"/>
                <a:ea typeface="+mn-ea"/>
                <a:cs typeface="Calibri" panose="020F0502020204030204" pitchFamily="34" charset="0"/>
              </a:rPr>
              <a:t>Matthew 6:7-8</a:t>
            </a:r>
          </a:p>
        </p:txBody>
      </p:sp>
      <p:sp>
        <p:nvSpPr>
          <p:cNvPr id="11" name="Text Box 4">
            <a:extLst>
              <a:ext uri="{FF2B5EF4-FFF2-40B4-BE49-F238E27FC236}">
                <a16:creationId xmlns:a16="http://schemas.microsoft.com/office/drawing/2014/main" id="{33B5CE89-2776-4704-869D-2E2B3738C32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2" name="Rectangle 4">
            <a:extLst>
              <a:ext uri="{FF2B5EF4-FFF2-40B4-BE49-F238E27FC236}">
                <a16:creationId xmlns:a16="http://schemas.microsoft.com/office/drawing/2014/main" id="{D3BC6E2E-9025-43EC-BCAE-016E338E993D}"/>
              </a:ext>
            </a:extLst>
          </p:cNvPr>
          <p:cNvSpPr txBox="1">
            <a:spLocks noChangeArrowheads="1"/>
          </p:cNvSpPr>
          <p:nvPr/>
        </p:nvSpPr>
        <p:spPr>
          <a:xfrm>
            <a:off x="5181600" y="1828800"/>
            <a:ext cx="6389370" cy="3733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US" altLang="en-US" dirty="0"/>
              <a:t>Jesus lets His Israelite audience know that </a:t>
            </a:r>
            <a:r>
              <a:rPr lang="en-US" altLang="en-US" b="1" u="sng" dirty="0">
                <a:solidFill>
                  <a:srgbClr val="0000CC"/>
                </a:solidFill>
                <a:cs typeface="Calibri" panose="020F0502020204030204" pitchFamily="34" charset="0"/>
              </a:rPr>
              <a:t>it is not just the number of times that a prayer is said</a:t>
            </a:r>
            <a:r>
              <a:rPr lang="en-US" altLang="en-US" b="1" dirty="0">
                <a:solidFill>
                  <a:srgbClr val="0000CC"/>
                </a:solidFill>
                <a:cs typeface="Calibri" panose="020F0502020204030204" pitchFamily="34" charset="0"/>
              </a:rPr>
              <a:t> </a:t>
            </a:r>
            <a:r>
              <a:rPr lang="en-US" altLang="en-US" dirty="0"/>
              <a:t>that will have an influence on God, </a:t>
            </a:r>
            <a:r>
              <a:rPr lang="en-US" altLang="en-US" b="1" u="sng" dirty="0">
                <a:solidFill>
                  <a:srgbClr val="0000CC"/>
                </a:solidFill>
                <a:cs typeface="Calibri" panose="020F0502020204030204" pitchFamily="34" charset="0"/>
              </a:rPr>
              <a:t>rather, it is prayer from the heart</a:t>
            </a:r>
            <a:r>
              <a:rPr lang="en-US" altLang="en-US" dirty="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6:9–13</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b="1" u="none" strike="noStrike" baseline="30000" dirty="0">
                <a:solidFill>
                  <a:srgbClr val="C00000"/>
                </a:solidFill>
                <a:effectLst/>
                <a:highlight>
                  <a:srgbClr val="FFFF00"/>
                </a:highlight>
              </a:rPr>
              <a:t>9</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“Pray, then, in this way: ‘Our Father who is in heaven, Hallowed be Your name. </a:t>
            </a:r>
            <a:r>
              <a:rPr lang="en-US" sz="2600" b="1" u="none" strike="noStrike" baseline="30000" dirty="0">
                <a:solidFill>
                  <a:srgbClr val="C00000"/>
                </a:solidFill>
                <a:effectLst/>
                <a:highlight>
                  <a:srgbClr val="FFFF00"/>
                </a:highlight>
              </a:rPr>
              <a:t>10</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‘Your kingdom come. Your will be done, On earth as it is in heaven. </a:t>
            </a:r>
            <a:r>
              <a:rPr lang="en-US" sz="2600" b="1" u="none" strike="noStrike" baseline="30000" dirty="0">
                <a:solidFill>
                  <a:srgbClr val="C00000"/>
                </a:solidFill>
                <a:effectLst/>
                <a:highlight>
                  <a:srgbClr val="FFFF00"/>
                </a:highlight>
              </a:rPr>
              <a:t>11</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‘Give us this day our daily bread. </a:t>
            </a:r>
            <a:r>
              <a:rPr lang="en-US" sz="2600" b="1" u="none" strike="noStrike" baseline="30000" dirty="0">
                <a:solidFill>
                  <a:srgbClr val="C00000"/>
                </a:solidFill>
                <a:effectLst/>
                <a:highlight>
                  <a:srgbClr val="FFFF00"/>
                </a:highlight>
              </a:rPr>
              <a:t>12</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‘And forgive us our debts, as we also have forgiven our debtors. </a:t>
            </a:r>
            <a:r>
              <a:rPr lang="en-US" sz="2600" b="1" u="none" strike="noStrike" baseline="30000" dirty="0">
                <a:solidFill>
                  <a:srgbClr val="C00000"/>
                </a:solidFill>
                <a:effectLst/>
                <a:highlight>
                  <a:srgbClr val="FFFF00"/>
                </a:highlight>
              </a:rPr>
              <a:t>13</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‘And do not lead us into temptation, but deliver us from evil. For Yours is the kingdom and the power and the glory forever. Amen.’</a:t>
            </a:r>
            <a:r>
              <a:rPr lang="en-US" sz="2600" dirty="0">
                <a:solidFill>
                  <a:srgbClr val="C00000"/>
                </a:solidFill>
                <a:effectLst/>
              </a:rPr>
              <a:t>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4088672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E52190-B28A-07E5-C67F-1E10B4297F68}"/>
              </a:ext>
            </a:extLst>
          </p:cNvPr>
          <p:cNvPicPr>
            <a:picLocks noChangeAspect="1"/>
          </p:cNvPicPr>
          <p:nvPr/>
        </p:nvPicPr>
        <p:blipFill>
          <a:blip r:embed="rId3"/>
          <a:stretch>
            <a:fillRect/>
          </a:stretch>
        </p:blipFill>
        <p:spPr>
          <a:xfrm>
            <a:off x="457192" y="1295400"/>
            <a:ext cx="5507938" cy="5486400"/>
          </a:xfrm>
          <a:prstGeom prst="rect">
            <a:avLst/>
          </a:prstGeom>
        </p:spPr>
      </p:pic>
      <p:pic>
        <p:nvPicPr>
          <p:cNvPr id="7" name="Picture 6">
            <a:extLst>
              <a:ext uri="{FF2B5EF4-FFF2-40B4-BE49-F238E27FC236}">
                <a16:creationId xmlns:a16="http://schemas.microsoft.com/office/drawing/2014/main" id="{C02202D1-7B35-9023-5005-DA061163B9B4}"/>
              </a:ext>
            </a:extLst>
          </p:cNvPr>
          <p:cNvPicPr>
            <a:picLocks noChangeAspect="1"/>
          </p:cNvPicPr>
          <p:nvPr/>
        </p:nvPicPr>
        <p:blipFill>
          <a:blip r:embed="rId4"/>
          <a:stretch>
            <a:fillRect/>
          </a:stretch>
        </p:blipFill>
        <p:spPr>
          <a:xfrm>
            <a:off x="6056862" y="1295400"/>
            <a:ext cx="5677938" cy="5392182"/>
          </a:xfrm>
          <a:prstGeom prst="rect">
            <a:avLst/>
          </a:prstGeom>
        </p:spPr>
      </p:pic>
      <p:sp>
        <p:nvSpPr>
          <p:cNvPr id="8" name="Text Box 4">
            <a:extLst>
              <a:ext uri="{FF2B5EF4-FFF2-40B4-BE49-F238E27FC236}">
                <a16:creationId xmlns:a16="http://schemas.microsoft.com/office/drawing/2014/main" id="{3D63493D-ECF3-1929-ECEA-E201A743043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EA753ABB-76C9-5025-FCBB-6143B3C9366C}"/>
              </a:ext>
            </a:extLst>
          </p:cNvPr>
          <p:cNvSpPr txBox="1">
            <a:spLocks noChangeArrowheads="1"/>
          </p:cNvSpPr>
          <p:nvPr/>
        </p:nvSpPr>
        <p:spPr bwMode="auto">
          <a:xfrm>
            <a:off x="2209800" y="665018"/>
            <a:ext cx="7772400" cy="477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Traditional Jewish Prayers</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6:9</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a:t>
            </a:r>
            <a:r>
              <a:rPr lang="en-US" sz="2600" b="1" dirty="0">
                <a:solidFill>
                  <a:srgbClr val="C00000"/>
                </a:solidFill>
                <a:effectLst/>
              </a:rPr>
              <a:t>‘</a:t>
            </a:r>
            <a:r>
              <a:rPr lang="en-US" sz="2600" b="1" dirty="0">
                <a:solidFill>
                  <a:srgbClr val="C00000"/>
                </a:solidFill>
                <a:effectLst/>
                <a:highlight>
                  <a:srgbClr val="FFFF00"/>
                </a:highlight>
              </a:rPr>
              <a:t>Our Father </a:t>
            </a:r>
            <a:r>
              <a:rPr lang="en-US" sz="2600" b="1" dirty="0">
                <a:solidFill>
                  <a:srgbClr val="C00000"/>
                </a:solidFill>
                <a:effectLst/>
              </a:rPr>
              <a:t>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3058905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a:extLst>
              <a:ext uri="{FF2B5EF4-FFF2-40B4-BE49-F238E27FC236}">
                <a16:creationId xmlns:a16="http://schemas.microsoft.com/office/drawing/2014/main" id="{97BC3A20-29B6-42A3-BA5C-6CBCDDEB6574}"/>
              </a:ext>
            </a:extLst>
          </p:cNvPr>
          <p:cNvSpPr>
            <a:spLocks noGrp="1" noChangeArrowheads="1"/>
          </p:cNvSpPr>
          <p:nvPr>
            <p:ph sz="half" idx="1"/>
          </p:nvPr>
        </p:nvSpPr>
        <p:spPr>
          <a:xfrm>
            <a:off x="627062" y="1828800"/>
            <a:ext cx="8135938" cy="4114800"/>
          </a:xfrm>
        </p:spPr>
        <p:txBody>
          <a:bodyPr>
            <a:normAutofit/>
          </a:bodyPr>
          <a:lstStyle/>
          <a:p>
            <a:pPr algn="just">
              <a:lnSpc>
                <a:spcPct val="100000"/>
              </a:lnSpc>
              <a:spcBef>
                <a:spcPts val="0"/>
              </a:spcBef>
              <a:spcAft>
                <a:spcPts val="1200"/>
              </a:spcAft>
            </a:pPr>
            <a:r>
              <a:rPr lang="en-US" altLang="en-US" dirty="0"/>
              <a:t>‘Our Father’ is a term that would be taken as an appropriate way to address God.  But </a:t>
            </a:r>
            <a:r>
              <a:rPr lang="en-US" altLang="en-US" b="1" dirty="0">
                <a:solidFill>
                  <a:srgbClr val="0000CC"/>
                </a:solidFill>
                <a:cs typeface="Calibri" panose="020F0502020204030204" pitchFamily="34" charset="0"/>
              </a:rPr>
              <a:t>Jesus would soon shock all the Jews by referring to God as ‘My Father’ </a:t>
            </a:r>
            <a:r>
              <a:rPr lang="en-US" altLang="en-US" dirty="0"/>
              <a:t>(</a:t>
            </a:r>
            <a:r>
              <a:rPr lang="en-US" altLang="en-US" b="1" u="sng" dirty="0">
                <a:solidFill>
                  <a:srgbClr val="0000CC"/>
                </a:solidFill>
                <a:cs typeface="Calibri" panose="020F0502020204030204" pitchFamily="34" charset="0"/>
              </a:rPr>
              <a:t>Matt. 7:21</a:t>
            </a:r>
            <a:r>
              <a:rPr lang="en-US" altLang="en-US" dirty="0"/>
              <a:t>; 10:32-33; 11:27; 12:50; 16:17; 18:10; 20:23; 26:29, 39, 42, 52; </a:t>
            </a:r>
            <a:r>
              <a:rPr lang="en-US" altLang="en-US" b="1" u="sng" dirty="0">
                <a:solidFill>
                  <a:srgbClr val="0000CC"/>
                </a:solidFill>
                <a:cs typeface="Calibri" panose="020F0502020204030204" pitchFamily="34" charset="0"/>
              </a:rPr>
              <a:t>John 20:17</a:t>
            </a:r>
            <a:r>
              <a:rPr lang="en-US" altLang="en-US" dirty="0"/>
              <a:t>)</a:t>
            </a:r>
          </a:p>
          <a:p>
            <a:pPr algn="just">
              <a:lnSpc>
                <a:spcPct val="100000"/>
              </a:lnSpc>
              <a:spcBef>
                <a:spcPts val="0"/>
              </a:spcBef>
              <a:spcAft>
                <a:spcPts val="1200"/>
              </a:spcAft>
            </a:pPr>
            <a:r>
              <a:rPr lang="en-US" altLang="en-US" dirty="0"/>
              <a:t>No Rabbi, nor any Jew, would </a:t>
            </a:r>
            <a:r>
              <a:rPr lang="en-US" altLang="en-US" b="1" dirty="0">
                <a:solidFill>
                  <a:srgbClr val="0000CC"/>
                </a:solidFill>
                <a:cs typeface="Calibri" panose="020F0502020204030204" pitchFamily="34" charset="0"/>
              </a:rPr>
              <a:t>dare</a:t>
            </a:r>
            <a:r>
              <a:rPr lang="en-US" altLang="en-US" dirty="0"/>
              <a:t> refer to God </a:t>
            </a:r>
            <a:r>
              <a:rPr lang="en-US" altLang="en-US" b="1" dirty="0">
                <a:solidFill>
                  <a:srgbClr val="0000CC"/>
                </a:solidFill>
                <a:cs typeface="Calibri" panose="020F0502020204030204" pitchFamily="34" charset="0"/>
              </a:rPr>
              <a:t>as ‘My Father’</a:t>
            </a:r>
            <a:r>
              <a:rPr lang="en-US" altLang="en-US" dirty="0"/>
              <a:t> because to do so was to imply a unique and special relationship with God the Father.</a:t>
            </a:r>
          </a:p>
        </p:txBody>
      </p:sp>
      <p:pic>
        <p:nvPicPr>
          <p:cNvPr id="55304" name="Picture 8" descr="Jew_Orthodox man observing Feasts">
            <a:extLst>
              <a:ext uri="{FF2B5EF4-FFF2-40B4-BE49-F238E27FC236}">
                <a16:creationId xmlns:a16="http://schemas.microsoft.com/office/drawing/2014/main" id="{CC4E2679-31A2-496C-8D91-092811EEC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020" y="1828800"/>
            <a:ext cx="2662918"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CED70572-B7D0-4744-8816-E5B385C84EFC}"/>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‘Our Father’</a:t>
            </a:r>
          </a:p>
          <a:p>
            <a:r>
              <a:rPr lang="en-US" altLang="en-US" sz="2400" b="1" dirty="0">
                <a:solidFill>
                  <a:srgbClr val="0000CC"/>
                </a:solidFill>
                <a:latin typeface="Calibri" panose="020F0502020204030204" pitchFamily="34" charset="0"/>
                <a:ea typeface="+mn-ea"/>
                <a:cs typeface="Calibri" panose="020F0502020204030204" pitchFamily="34" charset="0"/>
              </a:rPr>
              <a:t>Matthew 6:9</a:t>
            </a:r>
          </a:p>
        </p:txBody>
      </p:sp>
      <p:sp>
        <p:nvSpPr>
          <p:cNvPr id="8" name="Text Box 4">
            <a:extLst>
              <a:ext uri="{FF2B5EF4-FFF2-40B4-BE49-F238E27FC236}">
                <a16:creationId xmlns:a16="http://schemas.microsoft.com/office/drawing/2014/main" id="{16E37F55-C750-40C4-B771-B539E26BF3A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636900BE-7865-A979-899F-AEFAED6C271E}"/>
              </a:ext>
            </a:extLst>
          </p:cNvPr>
          <p:cNvPicPr>
            <a:picLocks noChangeAspect="1"/>
          </p:cNvPicPr>
          <p:nvPr/>
        </p:nvPicPr>
        <p:blipFill>
          <a:blip r:embed="rId4"/>
          <a:stretch>
            <a:fillRect/>
          </a:stretch>
        </p:blipFill>
        <p:spPr>
          <a:xfrm>
            <a:off x="8896765" y="1828800"/>
            <a:ext cx="2662918" cy="41148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6:9</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a:t>
            </a:r>
            <a:r>
              <a:rPr lang="en-US" sz="2600" b="1" dirty="0">
                <a:solidFill>
                  <a:srgbClr val="C00000"/>
                </a:solidFill>
                <a:effectLst/>
              </a:rPr>
              <a:t>‘Our Father </a:t>
            </a:r>
            <a:r>
              <a:rPr lang="en-US" sz="2600" b="1" dirty="0">
                <a:solidFill>
                  <a:srgbClr val="C00000"/>
                </a:solidFill>
                <a:effectLst/>
                <a:highlight>
                  <a:srgbClr val="FFFF00"/>
                </a:highlight>
              </a:rPr>
              <a:t>who is in heaven</a:t>
            </a:r>
            <a:r>
              <a:rPr lang="en-US" sz="2600" b="1" dirty="0">
                <a:solidFill>
                  <a:srgbClr val="C00000"/>
                </a:solidFill>
                <a:effectLst/>
              </a:rPr>
              <a:t>,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1102459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5741EF48-8A2E-4230-BFAC-0A4862DD377B}"/>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Bible’s three heavens </a:t>
            </a:r>
          </a:p>
        </p:txBody>
      </p:sp>
      <p:sp>
        <p:nvSpPr>
          <p:cNvPr id="11" name="Text Box 4">
            <a:extLst>
              <a:ext uri="{FF2B5EF4-FFF2-40B4-BE49-F238E27FC236}">
                <a16:creationId xmlns:a16="http://schemas.microsoft.com/office/drawing/2014/main" id="{E608AF37-2338-42B1-A751-77604C2B382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5">
            <a:extLst>
              <a:ext uri="{FF2B5EF4-FFF2-40B4-BE49-F238E27FC236}">
                <a16:creationId xmlns:a16="http://schemas.microsoft.com/office/drawing/2014/main" id="{73E13082-A8EF-651F-2D01-ECC7FBB539FF}"/>
              </a:ext>
            </a:extLst>
          </p:cNvPr>
          <p:cNvPicPr>
            <a:picLocks noChangeAspect="1"/>
          </p:cNvPicPr>
          <p:nvPr/>
        </p:nvPicPr>
        <p:blipFill>
          <a:blip r:embed="rId2"/>
          <a:stretch>
            <a:fillRect/>
          </a:stretch>
        </p:blipFill>
        <p:spPr>
          <a:xfrm>
            <a:off x="1421459" y="1371600"/>
            <a:ext cx="9349083" cy="521208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a:extLst>
              <a:ext uri="{FF2B5EF4-FFF2-40B4-BE49-F238E27FC236}">
                <a16:creationId xmlns:a16="http://schemas.microsoft.com/office/drawing/2014/main" id="{E608AF37-2338-42B1-A751-77604C2B382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7" name="Rectangle 3">
            <a:extLst>
              <a:ext uri="{FF2B5EF4-FFF2-40B4-BE49-F238E27FC236}">
                <a16:creationId xmlns:a16="http://schemas.microsoft.com/office/drawing/2014/main" id="{79C29553-41BC-869E-4741-0456847A9ACB}"/>
              </a:ext>
            </a:extLst>
          </p:cNvPr>
          <p:cNvSpPr>
            <a:spLocks noGrp="1" noChangeArrowheads="1"/>
          </p:cNvSpPr>
          <p:nvPr>
            <p:ph sz="half" idx="1"/>
          </p:nvPr>
        </p:nvSpPr>
        <p:spPr>
          <a:xfrm>
            <a:off x="3200400" y="1828800"/>
            <a:ext cx="8382000" cy="3657600"/>
          </a:xfrm>
        </p:spPr>
        <p:txBody>
          <a:bodyPr>
            <a:noAutofit/>
          </a:bodyPr>
          <a:lstStyle/>
          <a:p>
            <a:pPr marL="0" marR="0" indent="0" algn="just">
              <a:lnSpc>
                <a:spcPct val="100000"/>
              </a:lnSpc>
              <a:spcBef>
                <a:spcPts val="900"/>
              </a:spcBef>
              <a:spcAft>
                <a:spcPts val="900"/>
              </a:spcAft>
              <a:buNone/>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“Heaven is the abode of God; it is the abode of the elect or good angels; it is the abode of believers who have passed away; and it is the abode of the dead saints. It is the present place of Paradise. At one time Paradise was located in Abraham’s bosom, but now Paradise is in Heaven.</a:t>
            </a:r>
            <a:r>
              <a:rPr lang="en-US"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indent="0" algn="just">
              <a:lnSpc>
                <a:spcPct val="100000"/>
              </a:lnSpc>
              <a:spcBef>
                <a:spcPts val="0"/>
              </a:spcBef>
              <a:spcAft>
                <a:spcPts val="800"/>
              </a:spcAft>
              <a:buNone/>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Fruchtenbaum, A. G. (1983). </a:t>
            </a:r>
            <a:r>
              <a:rPr lang="en-US" i="1" dirty="0">
                <a:solidFill>
                  <a:srgbClr val="000000"/>
                </a:solidFill>
                <a:latin typeface="Calibri" panose="020F0502020204030204" pitchFamily="34" charset="0"/>
                <a:cs typeface="Calibri" panose="020F0502020204030204" pitchFamily="34" charset="0"/>
              </a:rPr>
              <a:t>The</a:t>
            </a:r>
            <a:r>
              <a:rPr lang="en-US" i="1"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Messianic Bible Study Collection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(Vol. 107, p. 18). Ariel Ministries.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0A71874-C78E-699D-B9A4-E4E3FDB60B2A}"/>
              </a:ext>
            </a:extLst>
          </p:cNvPr>
          <p:cNvPicPr>
            <a:picLocks noChangeAspect="1"/>
          </p:cNvPicPr>
          <p:nvPr/>
        </p:nvPicPr>
        <p:blipFill>
          <a:blip r:embed="rId2"/>
          <a:stretch>
            <a:fillRect/>
          </a:stretch>
        </p:blipFill>
        <p:spPr>
          <a:xfrm>
            <a:off x="609600" y="1981200"/>
            <a:ext cx="255689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a:extLst>
              <a:ext uri="{FF2B5EF4-FFF2-40B4-BE49-F238E27FC236}">
                <a16:creationId xmlns:a16="http://schemas.microsoft.com/office/drawing/2014/main" id="{2637DD5C-9900-E5D0-1521-C7795BAD97C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Bible’s three heavens </a:t>
            </a:r>
          </a:p>
          <a:p>
            <a:r>
              <a:rPr lang="en-US" altLang="en-US" sz="2400" b="1" dirty="0">
                <a:solidFill>
                  <a:srgbClr val="0000CC"/>
                </a:solidFill>
                <a:latin typeface="Calibri" panose="020F0502020204030204" pitchFamily="34" charset="0"/>
                <a:ea typeface="+mn-ea"/>
                <a:cs typeface="Calibri" panose="020F0502020204030204" pitchFamily="34" charset="0"/>
              </a:rPr>
              <a:t>Matthew 6:9</a:t>
            </a:r>
          </a:p>
        </p:txBody>
      </p:sp>
    </p:spTree>
    <p:extLst>
      <p:ext uri="{BB962C8B-B14F-4D97-AF65-F5344CB8AC3E}">
        <p14:creationId xmlns:p14="http://schemas.microsoft.com/office/powerpoint/2010/main" val="1153634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6:9</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a:t>
            </a:r>
            <a:r>
              <a:rPr lang="en-US" sz="2600" b="1" dirty="0">
                <a:solidFill>
                  <a:srgbClr val="C00000"/>
                </a:solidFill>
                <a:effectLst/>
              </a:rPr>
              <a:t>‘Our Father who is in heaven, </a:t>
            </a:r>
            <a:r>
              <a:rPr lang="en-US" sz="2600" b="1" dirty="0">
                <a:solidFill>
                  <a:srgbClr val="C00000"/>
                </a:solidFill>
                <a:effectLst/>
                <a:highlight>
                  <a:srgbClr val="FFFF00"/>
                </a:highlight>
              </a:rPr>
              <a:t>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1011803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a:extLst>
              <a:ext uri="{FF2B5EF4-FFF2-40B4-BE49-F238E27FC236}">
                <a16:creationId xmlns:a16="http://schemas.microsoft.com/office/drawing/2014/main" id="{8FD9FF78-5247-4959-A454-1A07C9656BBD}"/>
              </a:ext>
            </a:extLst>
          </p:cNvPr>
          <p:cNvSpPr>
            <a:spLocks noGrp="1" noChangeArrowheads="1"/>
          </p:cNvSpPr>
          <p:nvPr>
            <p:ph sz="half" idx="1"/>
          </p:nvPr>
        </p:nvSpPr>
        <p:spPr>
          <a:xfrm>
            <a:off x="609600" y="1828800"/>
            <a:ext cx="10972800" cy="3352800"/>
          </a:xfrm>
        </p:spPr>
        <p:txBody>
          <a:bodyPr>
            <a:normAutofit/>
          </a:bodyPr>
          <a:lstStyle/>
          <a:p>
            <a:pPr algn="just">
              <a:lnSpc>
                <a:spcPct val="100000"/>
              </a:lnSpc>
              <a:spcBef>
                <a:spcPts val="0"/>
              </a:spcBef>
              <a:spcAft>
                <a:spcPts val="1200"/>
              </a:spcAft>
            </a:pPr>
            <a:r>
              <a:rPr lang="en-US" dirty="0"/>
              <a:t>In Jewish culture and thinking a</a:t>
            </a:r>
            <a:r>
              <a:rPr lang="en-US" altLang="en-US" dirty="0"/>
              <a:t> ‘name’ </a:t>
            </a:r>
            <a:r>
              <a:rPr lang="en-US" dirty="0"/>
              <a:t>reflected</a:t>
            </a:r>
            <a:r>
              <a:rPr lang="en-US" dirty="0">
                <a:solidFill>
                  <a:srgbClr val="000000"/>
                </a:solidFill>
                <a:ea typeface="Times New Roman" panose="02020603050405020304" pitchFamily="18" charset="0"/>
              </a:rPr>
              <a:t> </a:t>
            </a:r>
            <a:r>
              <a:rPr lang="en-US" altLang="en-US" dirty="0"/>
              <a:t>the nature and character associated with a person (Exo. 3:14-15). </a:t>
            </a:r>
          </a:p>
          <a:p>
            <a:pPr algn="just">
              <a:lnSpc>
                <a:spcPct val="100000"/>
              </a:lnSpc>
              <a:spcBef>
                <a:spcPts val="0"/>
              </a:spcBef>
              <a:spcAft>
                <a:spcPts val="1200"/>
              </a:spcAft>
            </a:pPr>
            <a:r>
              <a:rPr lang="en-US" altLang="en-US" dirty="0"/>
              <a:t>‘</a:t>
            </a:r>
            <a:r>
              <a:rPr lang="en-US" altLang="en-US" b="1" dirty="0">
                <a:solidFill>
                  <a:srgbClr val="0000CC"/>
                </a:solidFill>
                <a:cs typeface="Calibri" panose="020F0502020204030204" pitchFamily="34" charset="0"/>
              </a:rPr>
              <a:t>Hallowed be your name’ is a desire or wish that God’s name is treated as holy – set apart</a:t>
            </a:r>
            <a:r>
              <a:rPr lang="en-US" altLang="en-US" dirty="0"/>
              <a:t>, as God Himself is set apart from the rest of His creation.  </a:t>
            </a:r>
            <a:r>
              <a:rPr lang="en-US" altLang="en-US" sz="2800" dirty="0"/>
              <a:t>So, Jesus says, “May your name, signifying Your character and essence, as the One who is Eternal and Active in the affairs of mankind, be revered and regarded as unique, distinct, Holy.”</a:t>
            </a:r>
          </a:p>
        </p:txBody>
      </p:sp>
      <p:sp>
        <p:nvSpPr>
          <p:cNvPr id="9" name="Rectangle 2">
            <a:extLst>
              <a:ext uri="{FF2B5EF4-FFF2-40B4-BE49-F238E27FC236}">
                <a16:creationId xmlns:a16="http://schemas.microsoft.com/office/drawing/2014/main" id="{CB2B18E1-9791-429E-8045-6B54179392C5}"/>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‘Hallowed be your name’</a:t>
            </a:r>
          </a:p>
          <a:p>
            <a:r>
              <a:rPr lang="en-US" altLang="en-US" sz="2400" b="1" dirty="0">
                <a:solidFill>
                  <a:srgbClr val="0000CC"/>
                </a:solidFill>
                <a:latin typeface="Calibri" panose="020F0502020204030204" pitchFamily="34" charset="0"/>
                <a:ea typeface="+mn-ea"/>
                <a:cs typeface="Calibri" panose="020F0502020204030204" pitchFamily="34" charset="0"/>
              </a:rPr>
              <a:t>Matthew 6:9</a:t>
            </a:r>
          </a:p>
        </p:txBody>
      </p:sp>
      <p:sp>
        <p:nvSpPr>
          <p:cNvPr id="10" name="Text Box 4">
            <a:extLst>
              <a:ext uri="{FF2B5EF4-FFF2-40B4-BE49-F238E27FC236}">
                <a16:creationId xmlns:a16="http://schemas.microsoft.com/office/drawing/2014/main" id="{B01BAA49-FF5F-44B0-8423-8F224FF2BF1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TextBox 2">
            <a:extLst>
              <a:ext uri="{FF2B5EF4-FFF2-40B4-BE49-F238E27FC236}">
                <a16:creationId xmlns:a16="http://schemas.microsoft.com/office/drawing/2014/main" id="{F52B97B6-447C-3B5C-D95C-2155272D92C5}"/>
              </a:ext>
            </a:extLst>
          </p:cNvPr>
          <p:cNvSpPr txBox="1"/>
          <p:nvPr/>
        </p:nvSpPr>
        <p:spPr>
          <a:xfrm>
            <a:off x="3049089" y="5612674"/>
            <a:ext cx="6093822" cy="646331"/>
          </a:xfrm>
          <a:prstGeom prst="rect">
            <a:avLst/>
          </a:prstGeom>
          <a:solidFill>
            <a:schemeClr val="bg1"/>
          </a:solidFill>
          <a:ln>
            <a:solidFill>
              <a:schemeClr val="tx1"/>
            </a:solidFill>
          </a:ln>
        </p:spPr>
        <p:txBody>
          <a:bodyPr wrap="square">
            <a:spAutoFit/>
          </a:bodyPr>
          <a:lstStyle/>
          <a:p>
            <a:pPr algn="ctr"/>
            <a:r>
              <a:rPr lang="en-US" sz="3600" b="1" dirty="0">
                <a:solidFill>
                  <a:srgbClr val="0000CC"/>
                </a:solidFill>
                <a:effectLst/>
                <a:latin typeface="Calibri" panose="020F0502020204030204" pitchFamily="34" charset="0"/>
                <a:ea typeface="Times New Roman" panose="02020603050405020304" pitchFamily="18" charset="0"/>
              </a:rPr>
              <a:t>CREATOR - Creature Distinction</a:t>
            </a:r>
            <a:endParaRPr lang="en-US" sz="3600" dirty="0"/>
          </a:p>
        </p:txBody>
      </p:sp>
      <p:pic>
        <p:nvPicPr>
          <p:cNvPr id="4" name="Picture 3">
            <a:extLst>
              <a:ext uri="{FF2B5EF4-FFF2-40B4-BE49-F238E27FC236}">
                <a16:creationId xmlns:a16="http://schemas.microsoft.com/office/drawing/2014/main" id="{1A84CAE5-5081-70DE-53E0-D9BB80ED29B6}"/>
              </a:ext>
            </a:extLst>
          </p:cNvPr>
          <p:cNvPicPr>
            <a:picLocks noChangeAspect="1"/>
          </p:cNvPicPr>
          <p:nvPr/>
        </p:nvPicPr>
        <p:blipFill rotWithShape="1">
          <a:blip r:embed="rId3"/>
          <a:srcRect t="15333" r="61277" b="28667"/>
          <a:stretch/>
        </p:blipFill>
        <p:spPr>
          <a:xfrm>
            <a:off x="1219200" y="5478639"/>
            <a:ext cx="1238250" cy="914400"/>
          </a:xfrm>
          <a:prstGeom prst="ellipse">
            <a:avLst/>
          </a:prstGeom>
        </p:spPr>
      </p:pic>
      <p:pic>
        <p:nvPicPr>
          <p:cNvPr id="5" name="Picture 4">
            <a:extLst>
              <a:ext uri="{FF2B5EF4-FFF2-40B4-BE49-F238E27FC236}">
                <a16:creationId xmlns:a16="http://schemas.microsoft.com/office/drawing/2014/main" id="{828F84C7-685F-29A8-D3CC-FB9D40FA5DCC}"/>
              </a:ext>
            </a:extLst>
          </p:cNvPr>
          <p:cNvPicPr>
            <a:picLocks noChangeAspect="1"/>
          </p:cNvPicPr>
          <p:nvPr/>
        </p:nvPicPr>
        <p:blipFill rotWithShape="1">
          <a:blip r:embed="rId3"/>
          <a:srcRect l="39858"/>
          <a:stretch/>
        </p:blipFill>
        <p:spPr>
          <a:xfrm>
            <a:off x="9384638" y="4655679"/>
            <a:ext cx="2197762" cy="1737360"/>
          </a:xfrm>
          <a:prstGeom prst="ellipse">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6:10</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b="1" dirty="0">
                <a:solidFill>
                  <a:srgbClr val="C00000"/>
                </a:solidFill>
                <a:effectLst/>
              </a:rPr>
              <a:t>‘</a:t>
            </a:r>
            <a:r>
              <a:rPr lang="en-US" sz="2600" b="1" dirty="0">
                <a:solidFill>
                  <a:srgbClr val="C00000"/>
                </a:solidFill>
                <a:effectLst/>
                <a:highlight>
                  <a:srgbClr val="FFFF00"/>
                </a:highlight>
              </a:rPr>
              <a:t>Your kingdom come. Your will be done</a:t>
            </a:r>
            <a:r>
              <a:rPr lang="en-US" sz="2600" dirty="0">
                <a:solidFill>
                  <a:srgbClr val="C00000"/>
                </a:solidFill>
                <a:effectLst/>
              </a:rPr>
              <a:t>,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1485950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781412F3-0BC9-4819-8EDC-4E0097FA92D4}"/>
              </a:ext>
            </a:extLst>
          </p:cNvPr>
          <p:cNvSpPr>
            <a:spLocks noGrp="1" noChangeArrowheads="1"/>
          </p:cNvSpPr>
          <p:nvPr>
            <p:ph sz="half" idx="1"/>
          </p:nvPr>
        </p:nvSpPr>
        <p:spPr>
          <a:xfrm>
            <a:off x="609600" y="1828800"/>
            <a:ext cx="10972800" cy="2819400"/>
          </a:xfrm>
        </p:spPr>
        <p:txBody>
          <a:bodyPr>
            <a:normAutofit/>
          </a:bodyPr>
          <a:lstStyle/>
          <a:p>
            <a:pPr algn="just">
              <a:lnSpc>
                <a:spcPct val="100000"/>
              </a:lnSpc>
              <a:spcBef>
                <a:spcPts val="0"/>
              </a:spcBef>
              <a:spcAft>
                <a:spcPts val="1200"/>
              </a:spcAft>
            </a:pPr>
            <a:r>
              <a:rPr lang="en-US" altLang="en-US" dirty="0"/>
              <a:t>Jesus expressed a desire for the Father’s kingdom and will to come and be done on earth, </a:t>
            </a:r>
            <a:r>
              <a:rPr lang="en-US" altLang="en-US" i="1" dirty="0"/>
              <a:t>which was still an imminent possibility </a:t>
            </a:r>
            <a:r>
              <a:rPr lang="en-US" altLang="en-US" dirty="0"/>
              <a:t>because the nation had not yet officially rejected Jesus and the Kingdom (Matt. 12)</a:t>
            </a:r>
          </a:p>
          <a:p>
            <a:pPr algn="just">
              <a:lnSpc>
                <a:spcPct val="100000"/>
              </a:lnSpc>
              <a:spcBef>
                <a:spcPts val="0"/>
              </a:spcBef>
              <a:spcAft>
                <a:spcPts val="1200"/>
              </a:spcAft>
            </a:pPr>
            <a:r>
              <a:rPr lang="en-US" altLang="en-US" sz="2800" dirty="0"/>
              <a:t>God’s coming kingdom </a:t>
            </a:r>
            <a:r>
              <a:rPr lang="en-US" altLang="en-US" b="1" u="sng" dirty="0">
                <a:solidFill>
                  <a:srgbClr val="0000CC"/>
                </a:solidFill>
                <a:latin typeface="Calibri" panose="020F0502020204030204" pitchFamily="34" charset="0"/>
                <a:cs typeface="Calibri" panose="020F0502020204030204" pitchFamily="34" charset="0"/>
              </a:rPr>
              <a:t>is also Christ’s kingdom</a:t>
            </a:r>
            <a:r>
              <a:rPr lang="en-US" altLang="en-US" sz="2800" dirty="0"/>
              <a:t>. (Luke 1:30-33; Matt. 13:41-42; 2 Tim. </a:t>
            </a:r>
            <a:r>
              <a:rPr lang="en-US" altLang="en-US" dirty="0"/>
              <a:t>4:1) and </a:t>
            </a:r>
            <a:r>
              <a:rPr lang="en-US" dirty="0"/>
              <a:t>will be expressed in the form of Kingdom Law.</a:t>
            </a:r>
            <a:endParaRPr lang="en-US" altLang="en-US" dirty="0"/>
          </a:p>
        </p:txBody>
      </p:sp>
      <p:sp>
        <p:nvSpPr>
          <p:cNvPr id="7" name="Rectangle 2">
            <a:extLst>
              <a:ext uri="{FF2B5EF4-FFF2-40B4-BE49-F238E27FC236}">
                <a16:creationId xmlns:a16="http://schemas.microsoft.com/office/drawing/2014/main" id="{5F9B8D7F-8D0D-4BE8-A415-8C85DEB2900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‘Your kingdom come, Your will be done’</a:t>
            </a:r>
          </a:p>
          <a:p>
            <a:r>
              <a:rPr lang="en-US" altLang="en-US" sz="2400" b="1" dirty="0">
                <a:solidFill>
                  <a:srgbClr val="0000CC"/>
                </a:solidFill>
                <a:latin typeface="Calibri" panose="020F0502020204030204" pitchFamily="34" charset="0"/>
                <a:ea typeface="+mn-ea"/>
                <a:cs typeface="Calibri" panose="020F0502020204030204" pitchFamily="34" charset="0"/>
              </a:rPr>
              <a:t>Matthew 6:10</a:t>
            </a:r>
          </a:p>
        </p:txBody>
      </p:sp>
      <p:sp>
        <p:nvSpPr>
          <p:cNvPr id="8" name="Text Box 4">
            <a:extLst>
              <a:ext uri="{FF2B5EF4-FFF2-40B4-BE49-F238E27FC236}">
                <a16:creationId xmlns:a16="http://schemas.microsoft.com/office/drawing/2014/main" id="{8C96709A-C68B-46C8-A987-C5B6725FA3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8A7A31A2-0C48-FB74-2D49-8418D5619CCC}"/>
              </a:ext>
            </a:extLst>
          </p:cNvPr>
          <p:cNvPicPr>
            <a:picLocks noChangeAspect="1"/>
          </p:cNvPicPr>
          <p:nvPr/>
        </p:nvPicPr>
        <p:blipFill>
          <a:blip r:embed="rId3"/>
          <a:stretch>
            <a:fillRect/>
          </a:stretch>
        </p:blipFill>
        <p:spPr>
          <a:xfrm>
            <a:off x="4439252" y="4495800"/>
            <a:ext cx="3313496" cy="219456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781412F3-0BC9-4819-8EDC-4E0097FA92D4}"/>
              </a:ext>
            </a:extLst>
          </p:cNvPr>
          <p:cNvSpPr>
            <a:spLocks noGrp="1" noChangeArrowheads="1"/>
          </p:cNvSpPr>
          <p:nvPr>
            <p:ph sz="half" idx="1"/>
          </p:nvPr>
        </p:nvSpPr>
        <p:spPr>
          <a:xfrm>
            <a:off x="609600" y="1579973"/>
            <a:ext cx="10972800" cy="5049427"/>
          </a:xfrm>
        </p:spPr>
        <p:txBody>
          <a:bodyPr>
            <a:noAutofit/>
          </a:bodyPr>
          <a:lstStyle/>
          <a:p>
            <a:pPr marL="0" indent="0" algn="just">
              <a:lnSpc>
                <a:spcPct val="100000"/>
              </a:lnSpc>
              <a:spcBef>
                <a:spcPts val="600"/>
              </a:spcBef>
              <a:spcAft>
                <a:spcPts val="600"/>
              </a:spcAft>
              <a:buNone/>
            </a:pPr>
            <a:r>
              <a:rPr lang="en-US" dirty="0"/>
              <a:t>The Messianic Kingdom will be administered through an </a:t>
            </a:r>
            <a:r>
              <a:rPr lang="en-US" b="1" u="sng" dirty="0">
                <a:solidFill>
                  <a:srgbClr val="0000CC"/>
                </a:solidFill>
                <a:cs typeface="Calibri" panose="020F0502020204030204" pitchFamily="34" charset="0"/>
              </a:rPr>
              <a:t>absolute monarchy</a:t>
            </a:r>
            <a:r>
              <a:rPr lang="en-US" dirty="0"/>
              <a:t> with a definite chain of command and lines of authority. The absolute monarch will be the Person of Yeshua the Messiah. Delegated authority will be split between two branches of government: a Jewish branch and a Gentile branch, each in turn having a chain of command….</a:t>
            </a:r>
            <a:r>
              <a:rPr lang="en-US" altLang="en-US" dirty="0"/>
              <a:t>A number of passages portray the characteristics of the reign of the Messianic King. One major characteristic, stemming from the </a:t>
            </a:r>
            <a:r>
              <a:rPr lang="en-US" altLang="en-US" b="1" u="sng" dirty="0">
                <a:solidFill>
                  <a:srgbClr val="0000CC"/>
                </a:solidFill>
                <a:cs typeface="Calibri" panose="020F0502020204030204" pitchFamily="34" charset="0"/>
              </a:rPr>
              <a:t>absolute monarchy</a:t>
            </a:r>
            <a:r>
              <a:rPr lang="en-US" altLang="en-US" b="1" dirty="0">
                <a:solidFill>
                  <a:srgbClr val="0000CC"/>
                </a:solidFill>
                <a:cs typeface="Calibri" panose="020F0502020204030204" pitchFamily="34" charset="0"/>
              </a:rPr>
              <a:t> </a:t>
            </a:r>
            <a:r>
              <a:rPr lang="en-US" altLang="en-US" dirty="0"/>
              <a:t>that will exist, is that the Messiah will rule </a:t>
            </a:r>
            <a:r>
              <a:rPr lang="en-US" altLang="en-US" b="1" u="sng" dirty="0">
                <a:solidFill>
                  <a:srgbClr val="0000CC"/>
                </a:solidFill>
                <a:cs typeface="Calibri" panose="020F0502020204030204" pitchFamily="34" charset="0"/>
              </a:rPr>
              <a:t>with a rod of iron </a:t>
            </a:r>
            <a:r>
              <a:rPr lang="en-US" altLang="en-US" dirty="0"/>
              <a:t>(Rev. 12:5, cf. Rev. 19:15)…</a:t>
            </a:r>
            <a:r>
              <a:rPr lang="en-US" dirty="0"/>
              <a:t>This iron handed rule is rooted in Psalm 2:9 and will be necessary due to the fact that nations will exist and </a:t>
            </a:r>
            <a:r>
              <a:rPr lang="en-US" b="1" u="sng" dirty="0">
                <a:solidFill>
                  <a:srgbClr val="0000CC"/>
                </a:solidFill>
                <a:cs typeface="Calibri" panose="020F0502020204030204" pitchFamily="34" charset="0"/>
              </a:rPr>
              <a:t>the people populating them will still have their sin nature</a:t>
            </a:r>
            <a:r>
              <a:rPr lang="en-US" dirty="0"/>
              <a:t>. After the first . . .</a:t>
            </a:r>
            <a:endParaRPr lang="en-US" altLang="en-US" dirty="0"/>
          </a:p>
        </p:txBody>
      </p:sp>
      <p:sp>
        <p:nvSpPr>
          <p:cNvPr id="7" name="Rectangle 2">
            <a:extLst>
              <a:ext uri="{FF2B5EF4-FFF2-40B4-BE49-F238E27FC236}">
                <a16:creationId xmlns:a16="http://schemas.microsoft.com/office/drawing/2014/main" id="{5F9B8D7F-8D0D-4BE8-A415-8C85DEB2900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‘Your kingdom come, Your will be done’</a:t>
            </a:r>
          </a:p>
          <a:p>
            <a:r>
              <a:rPr lang="en-US" altLang="en-US" sz="2400" b="1" dirty="0">
                <a:solidFill>
                  <a:srgbClr val="0000CC"/>
                </a:solidFill>
                <a:latin typeface="Calibri" panose="020F0502020204030204" pitchFamily="34" charset="0"/>
                <a:ea typeface="+mn-ea"/>
                <a:cs typeface="Calibri" panose="020F0502020204030204" pitchFamily="34" charset="0"/>
              </a:rPr>
              <a:t>Matthew 6:10</a:t>
            </a:r>
          </a:p>
        </p:txBody>
      </p:sp>
      <p:sp>
        <p:nvSpPr>
          <p:cNvPr id="8" name="Text Box 4">
            <a:extLst>
              <a:ext uri="{FF2B5EF4-FFF2-40B4-BE49-F238E27FC236}">
                <a16:creationId xmlns:a16="http://schemas.microsoft.com/office/drawing/2014/main" id="{8C96709A-C68B-46C8-A987-C5B6725FA3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3665319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781412F3-0BC9-4819-8EDC-4E0097FA92D4}"/>
              </a:ext>
            </a:extLst>
          </p:cNvPr>
          <p:cNvSpPr>
            <a:spLocks noGrp="1" noChangeArrowheads="1"/>
          </p:cNvSpPr>
          <p:nvPr>
            <p:ph sz="half" idx="1"/>
          </p:nvPr>
        </p:nvSpPr>
        <p:spPr>
          <a:xfrm>
            <a:off x="609600" y="1579973"/>
            <a:ext cx="10972800" cy="5049427"/>
          </a:xfrm>
        </p:spPr>
        <p:txBody>
          <a:bodyPr>
            <a:noAutofit/>
          </a:bodyPr>
          <a:lstStyle/>
          <a:p>
            <a:pPr marL="0" indent="0" algn="just">
              <a:lnSpc>
                <a:spcPct val="100000"/>
              </a:lnSpc>
              <a:spcBef>
                <a:spcPts val="600"/>
              </a:spcBef>
              <a:spcAft>
                <a:spcPts val="600"/>
              </a:spcAft>
              <a:buNone/>
            </a:pPr>
            <a:r>
              <a:rPr lang="en-US" dirty="0"/>
              <a:t>. . . generation, there will be unbelievers present in the Kingdom. The natural outworking of their sin nature will have to be restrained. </a:t>
            </a:r>
            <a:r>
              <a:rPr lang="en-US" b="1" u="sng" dirty="0">
                <a:solidFill>
                  <a:srgbClr val="0000CC"/>
                </a:solidFill>
                <a:cs typeface="Calibri" panose="020F0502020204030204" pitchFamily="34" charset="0"/>
              </a:rPr>
              <a:t>The Kingdom will not be a democracy, but an absolute monarchy</a:t>
            </a:r>
            <a:r>
              <a:rPr lang="en-US" dirty="0"/>
              <a:t>. The reign of the Messianic King will be a </a:t>
            </a:r>
            <a:r>
              <a:rPr lang="en-US" b="1" u="sng" dirty="0">
                <a:solidFill>
                  <a:srgbClr val="0000CC"/>
                </a:solidFill>
                <a:cs typeface="Calibri" panose="020F0502020204030204" pitchFamily="34" charset="0"/>
              </a:rPr>
              <a:t>strict</a:t>
            </a:r>
            <a:r>
              <a:rPr lang="en-US" dirty="0"/>
              <a:t> one, and </a:t>
            </a:r>
            <a:r>
              <a:rPr lang="en-US" b="1" u="sng" dirty="0">
                <a:solidFill>
                  <a:srgbClr val="0000CC"/>
                </a:solidFill>
                <a:cs typeface="Calibri" panose="020F0502020204030204" pitchFamily="34" charset="0"/>
              </a:rPr>
              <a:t>the righteous and just laws emanating from Jerusalem will have to be obeyed</a:t>
            </a:r>
            <a:r>
              <a:rPr lang="en-US" dirty="0"/>
              <a:t>.</a:t>
            </a:r>
          </a:p>
          <a:p>
            <a:pPr marL="5486400" indent="0" algn="just">
              <a:lnSpc>
                <a:spcPct val="100000"/>
              </a:lnSpc>
              <a:spcBef>
                <a:spcPts val="600"/>
              </a:spcBef>
              <a:spcAft>
                <a:spcPts val="600"/>
              </a:spcAft>
              <a:buNone/>
            </a:pPr>
            <a:r>
              <a:rPr lang="en-US" altLang="en-US" dirty="0"/>
              <a:t>Fruchtenbaum, A. G. (1983). The Messianic Bible Study Collection (Vol. 17, p. 10, 13). Ariel Ministries.</a:t>
            </a:r>
          </a:p>
        </p:txBody>
      </p:sp>
      <p:sp>
        <p:nvSpPr>
          <p:cNvPr id="7" name="Rectangle 2">
            <a:extLst>
              <a:ext uri="{FF2B5EF4-FFF2-40B4-BE49-F238E27FC236}">
                <a16:creationId xmlns:a16="http://schemas.microsoft.com/office/drawing/2014/main" id="{5F9B8D7F-8D0D-4BE8-A415-8C85DEB2900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‘Your kingdom come, Your will be done’</a:t>
            </a:r>
          </a:p>
          <a:p>
            <a:r>
              <a:rPr lang="en-US" altLang="en-US" sz="2400" b="1" dirty="0">
                <a:solidFill>
                  <a:srgbClr val="0000CC"/>
                </a:solidFill>
                <a:latin typeface="Calibri" panose="020F0502020204030204" pitchFamily="34" charset="0"/>
                <a:ea typeface="+mn-ea"/>
                <a:cs typeface="Calibri" panose="020F0502020204030204" pitchFamily="34" charset="0"/>
              </a:rPr>
              <a:t>Matthew 6:10</a:t>
            </a:r>
          </a:p>
        </p:txBody>
      </p:sp>
      <p:sp>
        <p:nvSpPr>
          <p:cNvPr id="8" name="Text Box 4">
            <a:extLst>
              <a:ext uri="{FF2B5EF4-FFF2-40B4-BE49-F238E27FC236}">
                <a16:creationId xmlns:a16="http://schemas.microsoft.com/office/drawing/2014/main" id="{8C96709A-C68B-46C8-A987-C5B6725FA3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1851350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6:11</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b="1" dirty="0">
                <a:solidFill>
                  <a:srgbClr val="C00000"/>
                </a:solidFill>
                <a:effectLst/>
              </a:rPr>
              <a:t>‘</a:t>
            </a:r>
            <a:r>
              <a:rPr lang="en-US" sz="2600" b="1" dirty="0">
                <a:solidFill>
                  <a:srgbClr val="C00000"/>
                </a:solidFill>
                <a:effectLst/>
                <a:highlight>
                  <a:srgbClr val="FFFF00"/>
                </a:highlight>
              </a:rPr>
              <a:t>Give us this day our daily bread</a:t>
            </a:r>
            <a:r>
              <a:rPr lang="en-US" sz="2600" b="1" dirty="0">
                <a:solidFill>
                  <a:srgbClr val="C00000"/>
                </a:solidFill>
                <a:effectLst/>
              </a:rPr>
              <a:t>.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4185425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FA7C1876-F5FB-4B79-B930-D41FFAD306AA}"/>
              </a:ext>
            </a:extLst>
          </p:cNvPr>
          <p:cNvSpPr>
            <a:spLocks noGrp="1" noChangeArrowheads="1"/>
          </p:cNvSpPr>
          <p:nvPr>
            <p:ph sz="half" idx="1"/>
          </p:nvPr>
        </p:nvSpPr>
        <p:spPr>
          <a:xfrm>
            <a:off x="609600" y="1828800"/>
            <a:ext cx="10972800" cy="1524000"/>
          </a:xfrm>
        </p:spPr>
        <p:txBody>
          <a:bodyPr>
            <a:normAutofit/>
          </a:bodyPr>
          <a:lstStyle/>
          <a:p>
            <a:pPr algn="just">
              <a:lnSpc>
                <a:spcPct val="100000"/>
              </a:lnSpc>
              <a:spcBef>
                <a:spcPts val="0"/>
              </a:spcBef>
              <a:spcAft>
                <a:spcPts val="1200"/>
              </a:spcAft>
            </a:pPr>
            <a:r>
              <a:rPr lang="en-US" altLang="en-US" dirty="0"/>
              <a:t>It’s easy to forget that all blessings come from God’s hand, and we often think that </a:t>
            </a:r>
            <a:r>
              <a:rPr lang="en-US" altLang="en-US" i="1" dirty="0"/>
              <a:t>we should get the credit</a:t>
            </a:r>
            <a:r>
              <a:rPr lang="en-US" altLang="en-US" dirty="0"/>
              <a:t>.  So, Jesus here reminds the Israelites and us, that we would have nothing were it not for the Lord's provision.   </a:t>
            </a:r>
          </a:p>
        </p:txBody>
      </p:sp>
      <p:sp>
        <p:nvSpPr>
          <p:cNvPr id="7" name="Rectangle 2">
            <a:extLst>
              <a:ext uri="{FF2B5EF4-FFF2-40B4-BE49-F238E27FC236}">
                <a16:creationId xmlns:a16="http://schemas.microsoft.com/office/drawing/2014/main" id="{E400F80B-121D-4007-9AE8-B7BCC3C77B6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‘Daily bread’</a:t>
            </a:r>
          </a:p>
          <a:p>
            <a:r>
              <a:rPr lang="en-US" altLang="en-US" sz="2400" b="1" dirty="0">
                <a:solidFill>
                  <a:srgbClr val="0000CC"/>
                </a:solidFill>
                <a:latin typeface="Calibri" panose="020F0502020204030204" pitchFamily="34" charset="0"/>
                <a:ea typeface="+mn-ea"/>
                <a:cs typeface="Calibri" panose="020F0502020204030204" pitchFamily="34" charset="0"/>
              </a:rPr>
              <a:t>Matthew 6:11</a:t>
            </a:r>
          </a:p>
        </p:txBody>
      </p:sp>
      <p:sp>
        <p:nvSpPr>
          <p:cNvPr id="8" name="Text Box 4">
            <a:extLst>
              <a:ext uri="{FF2B5EF4-FFF2-40B4-BE49-F238E27FC236}">
                <a16:creationId xmlns:a16="http://schemas.microsoft.com/office/drawing/2014/main" id="{3BE17EF1-8836-493E-AB81-7F2C6EA95E2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A9E6E04A-B1C5-8C8C-27AD-EFF275C5CF60}"/>
              </a:ext>
            </a:extLst>
          </p:cNvPr>
          <p:cNvPicPr>
            <a:picLocks noChangeAspect="1"/>
          </p:cNvPicPr>
          <p:nvPr/>
        </p:nvPicPr>
        <p:blipFill>
          <a:blip r:embed="rId3"/>
          <a:stretch>
            <a:fillRect/>
          </a:stretch>
        </p:blipFill>
        <p:spPr>
          <a:xfrm>
            <a:off x="2754199" y="3352800"/>
            <a:ext cx="6683603" cy="32004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6:1–15</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b="1" dirty="0">
                <a:solidFill>
                  <a:srgbClr val="C00000"/>
                </a:solidFill>
                <a:effectLst/>
              </a:rPr>
              <a:t>‘</a:t>
            </a:r>
            <a:r>
              <a:rPr lang="en-US" sz="2600" b="1" dirty="0">
                <a:solidFill>
                  <a:srgbClr val="C00000"/>
                </a:solidFill>
                <a:effectLst/>
                <a:highlight>
                  <a:srgbClr val="FFFF00"/>
                </a:highligh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2221168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754AE1A4-B8DC-4F44-9F2F-C75B8359324B}"/>
              </a:ext>
            </a:extLst>
          </p:cNvPr>
          <p:cNvSpPr>
            <a:spLocks noGrp="1" noChangeArrowheads="1"/>
          </p:cNvSpPr>
          <p:nvPr>
            <p:ph sz="half" idx="1"/>
          </p:nvPr>
        </p:nvSpPr>
        <p:spPr>
          <a:xfrm>
            <a:off x="609600" y="1579973"/>
            <a:ext cx="10972800" cy="1849027"/>
          </a:xfrm>
        </p:spPr>
        <p:txBody>
          <a:bodyPr>
            <a:normAutofit/>
          </a:bodyPr>
          <a:lstStyle/>
          <a:p>
            <a:pPr algn="just">
              <a:lnSpc>
                <a:spcPct val="100000"/>
              </a:lnSpc>
            </a:pPr>
            <a:r>
              <a:rPr lang="en-US" altLang="en-US" dirty="0"/>
              <a:t>Christ is the God-Man, uniquely born </a:t>
            </a:r>
            <a:r>
              <a:rPr lang="en-US" altLang="en-US" b="1" u="sng" dirty="0">
                <a:solidFill>
                  <a:srgbClr val="0000CC"/>
                </a:solidFill>
              </a:rPr>
              <a:t>without a sin nature</a:t>
            </a:r>
            <a:r>
              <a:rPr lang="en-US" altLang="en-US" b="1" dirty="0">
                <a:solidFill>
                  <a:srgbClr val="0000CC"/>
                </a:solidFill>
              </a:rPr>
              <a:t>. </a:t>
            </a:r>
            <a:r>
              <a:rPr lang="en-US" altLang="en-US" dirty="0"/>
              <a:t>He therefore </a:t>
            </a:r>
            <a:r>
              <a:rPr lang="en-US" altLang="en-US" b="1" u="sng" dirty="0">
                <a:solidFill>
                  <a:srgbClr val="0000CC"/>
                </a:solidFill>
              </a:rPr>
              <a:t>could not</a:t>
            </a:r>
            <a:r>
              <a:rPr lang="en-US" altLang="en-US" b="1" dirty="0">
                <a:solidFill>
                  <a:srgbClr val="0000CC"/>
                </a:solidFill>
              </a:rPr>
              <a:t> </a:t>
            </a:r>
            <a:r>
              <a:rPr lang="en-US" altLang="en-US" dirty="0"/>
              <a:t>and</a:t>
            </a:r>
            <a:r>
              <a:rPr lang="en-US" altLang="en-US" b="1" dirty="0">
                <a:solidFill>
                  <a:srgbClr val="0000CC"/>
                </a:solidFill>
              </a:rPr>
              <a:t> </a:t>
            </a:r>
            <a:r>
              <a:rPr lang="en-US" altLang="en-US" b="1" u="sng" dirty="0">
                <a:solidFill>
                  <a:srgbClr val="0000CC"/>
                </a:solidFill>
              </a:rPr>
              <a:t>did not sin</a:t>
            </a:r>
            <a:r>
              <a:rPr lang="en-US" altLang="en-US" b="1" dirty="0">
                <a:solidFill>
                  <a:srgbClr val="0000CC"/>
                </a:solidFill>
              </a:rPr>
              <a:t>.  </a:t>
            </a:r>
            <a:r>
              <a:rPr lang="en-US" altLang="en-US" dirty="0"/>
              <a:t>So, He had no need to ask for forgiveness.  </a:t>
            </a:r>
            <a:r>
              <a:rPr lang="en-US" dirty="0"/>
              <a:t>In fact, His sinlessness was what qualified Him to die on our behalf and to pay the penalty rightfully due us. </a:t>
            </a:r>
            <a:endParaRPr lang="en-US" altLang="en-US" dirty="0"/>
          </a:p>
        </p:txBody>
      </p:sp>
      <p:sp>
        <p:nvSpPr>
          <p:cNvPr id="8" name="Rectangle 2">
            <a:extLst>
              <a:ext uri="{FF2B5EF4-FFF2-40B4-BE49-F238E27FC236}">
                <a16:creationId xmlns:a16="http://schemas.microsoft.com/office/drawing/2014/main" id="{8E278F72-706E-4C95-88B8-50FAEE5C05CC}"/>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‘Debts &amp; Forgiveness’</a:t>
            </a:r>
          </a:p>
          <a:p>
            <a:r>
              <a:rPr lang="en-US" altLang="en-US" sz="2400" b="1" dirty="0">
                <a:solidFill>
                  <a:srgbClr val="0000CC"/>
                </a:solidFill>
                <a:latin typeface="Calibri" panose="020F0502020204030204" pitchFamily="34" charset="0"/>
                <a:ea typeface="+mn-ea"/>
                <a:cs typeface="Calibri" panose="020F0502020204030204" pitchFamily="34" charset="0"/>
              </a:rPr>
              <a:t>Matthew 6:12</a:t>
            </a:r>
          </a:p>
        </p:txBody>
      </p:sp>
      <p:sp>
        <p:nvSpPr>
          <p:cNvPr id="9" name="Text Box 4">
            <a:extLst>
              <a:ext uri="{FF2B5EF4-FFF2-40B4-BE49-F238E27FC236}">
                <a16:creationId xmlns:a16="http://schemas.microsoft.com/office/drawing/2014/main" id="{27BFEC6D-1670-41A7-B7A9-147DC4B2D35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5" name="Picture 4">
            <a:extLst>
              <a:ext uri="{FF2B5EF4-FFF2-40B4-BE49-F238E27FC236}">
                <a16:creationId xmlns:a16="http://schemas.microsoft.com/office/drawing/2014/main" id="{E254FD87-0F2C-42FB-854E-6024C6A23AEE}"/>
              </a:ext>
            </a:extLst>
          </p:cNvPr>
          <p:cNvPicPr>
            <a:picLocks noChangeAspect="1"/>
          </p:cNvPicPr>
          <p:nvPr/>
        </p:nvPicPr>
        <p:blipFill rotWithShape="1">
          <a:blip r:embed="rId3"/>
          <a:srcRect l="70490"/>
          <a:stretch/>
        </p:blipFill>
        <p:spPr>
          <a:xfrm>
            <a:off x="4943687" y="3297654"/>
            <a:ext cx="2304626" cy="325554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6:1–15</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b="1" dirty="0">
                <a:solidFill>
                  <a:srgbClr val="C00000"/>
                </a:solidFill>
                <a:effectLst/>
              </a:rPr>
              <a:t>‘</a:t>
            </a:r>
            <a:r>
              <a:rPr lang="en-US" sz="2600" b="1" dirty="0">
                <a:solidFill>
                  <a:srgbClr val="C00000"/>
                </a:solidFill>
                <a:effectLst/>
                <a:highlight>
                  <a:srgbClr val="FFFF00"/>
                </a:highlight>
              </a:rPr>
              <a:t>And do not lead us into temptation, but deliver us from evil</a:t>
            </a:r>
            <a:r>
              <a:rPr lang="en-US" sz="2600" b="1" dirty="0">
                <a:solidFill>
                  <a:srgbClr val="C00000"/>
                </a:solidFill>
                <a:effectLst/>
              </a:rPr>
              <a:t>.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2559294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a:extLst>
              <a:ext uri="{FF2B5EF4-FFF2-40B4-BE49-F238E27FC236}">
                <a16:creationId xmlns:a16="http://schemas.microsoft.com/office/drawing/2014/main" id="{F79C8533-DE00-4657-B59C-330376ADEA21}"/>
              </a:ext>
            </a:extLst>
          </p:cNvPr>
          <p:cNvSpPr>
            <a:spLocks noGrp="1" noChangeArrowheads="1"/>
          </p:cNvSpPr>
          <p:nvPr>
            <p:ph sz="half" idx="1"/>
          </p:nvPr>
        </p:nvSpPr>
        <p:spPr>
          <a:xfrm>
            <a:off x="609600" y="1849582"/>
            <a:ext cx="10957034" cy="2798618"/>
          </a:xfrm>
        </p:spPr>
        <p:txBody>
          <a:bodyPr>
            <a:noAutofit/>
          </a:bodyPr>
          <a:lstStyle/>
          <a:p>
            <a:pPr marL="231775" marR="0" indent="-231775" algn="just">
              <a:lnSpc>
                <a:spcPct val="107000"/>
              </a:lnSpc>
              <a:spcBef>
                <a:spcPts val="900"/>
              </a:spcBef>
              <a:spcAft>
                <a:spcPts val="900"/>
              </a:spcAft>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this point in Matthew, Jesus was still offering the Kingdom to the nation and the Holy Spirit had not yet been given so </a:t>
            </a:r>
            <a:r>
              <a:rPr lang="en-US" b="1" dirty="0">
                <a:solidFill>
                  <a:srgbClr val="0000CC"/>
                </a:solidFill>
                <a:latin typeface="Calibri" panose="020F0502020204030204" pitchFamily="34" charset="0"/>
                <a:cs typeface="Calibri" panose="020F0502020204030204" pitchFamily="34" charset="0"/>
              </a:rPr>
              <a:t>there was no ‘</a:t>
            </a:r>
            <a:r>
              <a:rPr lang="en-US" b="1" u="sng" dirty="0">
                <a:solidFill>
                  <a:srgbClr val="0000CC"/>
                </a:solidFill>
                <a:latin typeface="Calibri" panose="020F0502020204030204" pitchFamily="34" charset="0"/>
                <a:cs typeface="Calibri" panose="020F0502020204030204" pitchFamily="34" charset="0"/>
              </a:rPr>
              <a:t>permanent</a:t>
            </a:r>
            <a:r>
              <a:rPr lang="en-US" b="1" dirty="0">
                <a:solidFill>
                  <a:srgbClr val="0000CC"/>
                </a:solidFill>
                <a:latin typeface="Calibri" panose="020F0502020204030204" pitchFamily="34" charset="0"/>
                <a:cs typeface="Calibri" panose="020F0502020204030204" pitchFamily="34" charset="0"/>
              </a:rPr>
              <a:t>’</a:t>
            </a:r>
            <a:r>
              <a:rPr lang="en-US" sz="1800" b="1" kern="1200" dirty="0">
                <a:solidFill>
                  <a:srgbClr val="0000CC"/>
                </a:solidFill>
                <a:effectLst/>
                <a:latin typeface="Calibri" panose="020F0502020204030204" pitchFamily="34" charset="0"/>
                <a:ea typeface="Times New Roman" panose="02020603050405020304" pitchFamily="18" charset="0"/>
                <a:cs typeface="Arial" panose="020B0604020202020204" pitchFamily="34" charset="0"/>
              </a:rPr>
              <a:t> </a:t>
            </a:r>
            <a:r>
              <a:rPr lang="en-US" b="1" dirty="0">
                <a:solidFill>
                  <a:srgbClr val="0000CC"/>
                </a:solidFill>
                <a:latin typeface="Calibri" panose="020F0502020204030204" pitchFamily="34" charset="0"/>
                <a:cs typeface="Calibri" panose="020F0502020204030204" pitchFamily="34" charset="0"/>
              </a:rPr>
              <a:t>provision or enablement available to the disciples to deal with temptation or for dealing with Satan.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They were still living and operating </a:t>
            </a:r>
            <a:r>
              <a:rPr lang="en-US" b="1" dirty="0">
                <a:solidFill>
                  <a:srgbClr val="0000CC"/>
                </a:solidFill>
                <a:latin typeface="Calibri" panose="020F0502020204030204" pitchFamily="34" charset="0"/>
                <a:cs typeface="Calibri" panose="020F0502020204030204" pitchFamily="34" charset="0"/>
              </a:rPr>
              <a:t>under the principal of Law</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p:txBody>
      </p:sp>
      <p:sp>
        <p:nvSpPr>
          <p:cNvPr id="9" name="Rectangle 2">
            <a:extLst>
              <a:ext uri="{FF2B5EF4-FFF2-40B4-BE49-F238E27FC236}">
                <a16:creationId xmlns:a16="http://schemas.microsoft.com/office/drawing/2014/main" id="{A4202953-9AA7-41E2-810E-01B906D156A7}"/>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‘Temptation &amp; Deliverance ’</a:t>
            </a:r>
          </a:p>
          <a:p>
            <a:r>
              <a:rPr lang="en-US" altLang="en-US" sz="2400" b="1" dirty="0">
                <a:solidFill>
                  <a:srgbClr val="0000CC"/>
                </a:solidFill>
                <a:latin typeface="Calibri" panose="020F0502020204030204" pitchFamily="34" charset="0"/>
                <a:ea typeface="+mn-ea"/>
                <a:cs typeface="Calibri" panose="020F0502020204030204" pitchFamily="34" charset="0"/>
              </a:rPr>
              <a:t>Matthew 6:13</a:t>
            </a:r>
          </a:p>
        </p:txBody>
      </p:sp>
      <p:sp>
        <p:nvSpPr>
          <p:cNvPr id="10" name="Text Box 4">
            <a:extLst>
              <a:ext uri="{FF2B5EF4-FFF2-40B4-BE49-F238E27FC236}">
                <a16:creationId xmlns:a16="http://schemas.microsoft.com/office/drawing/2014/main" id="{0CD51BB2-5593-4F78-9E38-C9660660F1F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D445062C-5C77-49F3-1DEF-2B2162B592C7}"/>
              </a:ext>
            </a:extLst>
          </p:cNvPr>
          <p:cNvPicPr>
            <a:picLocks noChangeAspect="1"/>
          </p:cNvPicPr>
          <p:nvPr/>
        </p:nvPicPr>
        <p:blipFill>
          <a:blip r:embed="rId3"/>
          <a:stretch>
            <a:fillRect/>
          </a:stretch>
        </p:blipFill>
        <p:spPr>
          <a:xfrm>
            <a:off x="4794665" y="4236519"/>
            <a:ext cx="2602671" cy="237744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a:extLst>
              <a:ext uri="{FF2B5EF4-FFF2-40B4-BE49-F238E27FC236}">
                <a16:creationId xmlns:a16="http://schemas.microsoft.com/office/drawing/2014/main" id="{F79C8533-DE00-4657-B59C-330376ADEA21}"/>
              </a:ext>
            </a:extLst>
          </p:cNvPr>
          <p:cNvSpPr>
            <a:spLocks noGrp="1" noChangeArrowheads="1"/>
          </p:cNvSpPr>
          <p:nvPr>
            <p:ph sz="half" idx="1"/>
          </p:nvPr>
        </p:nvSpPr>
        <p:spPr>
          <a:xfrm>
            <a:off x="609600" y="1849582"/>
            <a:ext cx="10972800" cy="2112818"/>
          </a:xfrm>
        </p:spPr>
        <p:txBody>
          <a:bodyPr>
            <a:noAutofit/>
          </a:bodyPr>
          <a:lstStyle/>
          <a:p>
            <a:pPr marL="231775" marR="0" indent="-231775" algn="just">
              <a:lnSpc>
                <a:spcPct val="107000"/>
              </a:lnSpc>
              <a:spcBef>
                <a:spcPts val="900"/>
              </a:spcBef>
              <a:spcAft>
                <a:spcPts val="900"/>
              </a:spcAft>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But believers </a:t>
            </a:r>
            <a:r>
              <a:rPr lang="en-US" dirty="0">
                <a:solidFill>
                  <a:srgbClr val="000000"/>
                </a:solidFill>
                <a:latin typeface="Calibri" panose="020F0502020204030204" pitchFamily="34" charset="0"/>
                <a:cs typeface="Calibri" panose="020F0502020204030204" pitchFamily="34" charset="0"/>
              </a:rPr>
              <a:t>are all living under </a:t>
            </a:r>
            <a:r>
              <a:rPr lang="en-US" b="1"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the principal of Grace, </a:t>
            </a:r>
            <a:r>
              <a:rPr lang="en-US" dirty="0">
                <a:solidFill>
                  <a:srgbClr val="000000"/>
                </a:solidFill>
                <a:latin typeface="Calibri" panose="020F0502020204030204" pitchFamily="34" charset="0"/>
                <a:cs typeface="Calibri" panose="020F0502020204030204" pitchFamily="34" charset="0"/>
              </a:rPr>
              <a:t>during </a:t>
            </a:r>
            <a:r>
              <a:rPr lang="en-US" b="1" dirty="0">
                <a:solidFill>
                  <a:srgbClr val="0000CC"/>
                </a:solidFill>
                <a:latin typeface="Calibri" panose="020F0502020204030204" pitchFamily="34" charset="0"/>
                <a:ea typeface="Times New Roman" panose="02020603050405020304" pitchFamily="18" charset="0"/>
                <a:cs typeface="Calibri" panose="020F0502020204030204" pitchFamily="34" charset="0"/>
              </a:rPr>
              <a:t>the Church Age</a:t>
            </a:r>
            <a:r>
              <a:rPr lang="en-US" dirty="0">
                <a:solidFill>
                  <a:srgbClr val="000000"/>
                </a:solidFill>
                <a:latin typeface="Calibri" panose="020F0502020204030204" pitchFamily="34" charset="0"/>
                <a:cs typeface="Calibri" panose="020F0502020204030204" pitchFamily="34" charset="0"/>
              </a:rPr>
              <a:t>, and have the </a:t>
            </a:r>
            <a:r>
              <a:rPr lang="en-US" sz="2800" dirty="0">
                <a:solidFill>
                  <a:srgbClr val="000000"/>
                </a:solidFill>
                <a:effectLst/>
                <a:latin typeface="Calibri" panose="020F0502020204030204" pitchFamily="34" charset="0"/>
                <a:ea typeface="Times New Roman" panose="02020603050405020304" pitchFamily="18" charset="0"/>
              </a:rPr>
              <a:t>‘</a:t>
            </a:r>
            <a:r>
              <a:rPr lang="en-US" sz="2800" b="1" u="sng" kern="1200" dirty="0">
                <a:solidFill>
                  <a:srgbClr val="0000CC"/>
                </a:solidFill>
                <a:effectLst/>
                <a:latin typeface="Calibri" panose="020F0502020204030204" pitchFamily="34" charset="0"/>
                <a:ea typeface="Times New Roman" panose="02020603050405020304" pitchFamily="18" charset="0"/>
                <a:cs typeface="Arial" panose="020B0604020202020204" pitchFamily="34" charset="0"/>
              </a:rPr>
              <a:t>permanent</a:t>
            </a:r>
            <a:r>
              <a:rPr lang="en-US" sz="2800" b="1" kern="1200" dirty="0">
                <a:solidFill>
                  <a:srgbClr val="0000CC"/>
                </a:solidFill>
                <a:effectLst/>
                <a:latin typeface="Calibri" panose="020F050202020403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Calibri" panose="020F0502020204030204" pitchFamily="34" charset="0"/>
                <a:ea typeface="Times New Roman" panose="02020603050405020304" pitchFamily="18" charset="0"/>
              </a:rPr>
              <a:t> </a:t>
            </a:r>
            <a:r>
              <a:rPr lang="en-US" b="1" dirty="0">
                <a:solidFill>
                  <a:srgbClr val="0000CC"/>
                </a:solidFill>
                <a:latin typeface="Calibri" panose="020F0502020204030204" pitchFamily="34" charset="0"/>
                <a:ea typeface="Times New Roman" panose="02020603050405020304" pitchFamily="18" charset="0"/>
                <a:cs typeface="Calibri" panose="020F0502020204030204" pitchFamily="34" charset="0"/>
              </a:rPr>
              <a:t>indwelling presence of the Holy Spirit</a:t>
            </a:r>
            <a:r>
              <a:rPr lang="en-US" dirty="0">
                <a:solidFill>
                  <a:srgbClr val="000000"/>
                </a:solidFill>
                <a:latin typeface="Calibri" panose="020F0502020204030204" pitchFamily="34" charset="0"/>
                <a:cs typeface="Calibri" panose="020F0502020204030204" pitchFamily="34" charset="0"/>
              </a:rPr>
              <a:t> and </a:t>
            </a:r>
            <a:r>
              <a:rPr lang="en-US" b="1" dirty="0">
                <a:solidFill>
                  <a:srgbClr val="0000CC"/>
                </a:solidFill>
                <a:latin typeface="Calibri" panose="020F0502020204030204" pitchFamily="34" charset="0"/>
                <a:ea typeface="Times New Roman" panose="02020603050405020304" pitchFamily="18" charset="0"/>
                <a:cs typeface="Calibri" panose="020F0502020204030204" pitchFamily="34" charset="0"/>
              </a:rPr>
              <a:t>a completed canon of Scripture</a:t>
            </a:r>
            <a:r>
              <a:rPr lang="en-US" dirty="0">
                <a:solidFill>
                  <a:srgbClr val="000000"/>
                </a:solidFill>
                <a:latin typeface="Calibri" panose="020F0502020204030204" pitchFamily="34" charset="0"/>
                <a:cs typeface="Calibri" panose="020F0502020204030204" pitchFamily="34" charset="0"/>
              </a:rPr>
              <a:t> with additional information and instructions. </a:t>
            </a:r>
          </a:p>
        </p:txBody>
      </p:sp>
      <p:sp>
        <p:nvSpPr>
          <p:cNvPr id="9" name="Rectangle 2">
            <a:extLst>
              <a:ext uri="{FF2B5EF4-FFF2-40B4-BE49-F238E27FC236}">
                <a16:creationId xmlns:a16="http://schemas.microsoft.com/office/drawing/2014/main" id="{A4202953-9AA7-41E2-810E-01B906D156A7}"/>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‘Temptation &amp; Deliverance ’</a:t>
            </a:r>
          </a:p>
          <a:p>
            <a:r>
              <a:rPr lang="en-US" altLang="en-US" sz="2400" b="1" dirty="0">
                <a:solidFill>
                  <a:srgbClr val="0000CC"/>
                </a:solidFill>
                <a:latin typeface="Calibri" panose="020F0502020204030204" pitchFamily="34" charset="0"/>
                <a:ea typeface="+mn-ea"/>
                <a:cs typeface="Calibri" panose="020F0502020204030204" pitchFamily="34" charset="0"/>
              </a:rPr>
              <a:t>Matthew 6:13</a:t>
            </a:r>
          </a:p>
        </p:txBody>
      </p:sp>
      <p:sp>
        <p:nvSpPr>
          <p:cNvPr id="10" name="Text Box 4">
            <a:extLst>
              <a:ext uri="{FF2B5EF4-FFF2-40B4-BE49-F238E27FC236}">
                <a16:creationId xmlns:a16="http://schemas.microsoft.com/office/drawing/2014/main" id="{0CD51BB2-5593-4F78-9E38-C9660660F1F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5" name="Picture 4">
            <a:extLst>
              <a:ext uri="{FF2B5EF4-FFF2-40B4-BE49-F238E27FC236}">
                <a16:creationId xmlns:a16="http://schemas.microsoft.com/office/drawing/2014/main" id="{1557D932-D897-BBFB-348F-453ACBECBD23}"/>
              </a:ext>
            </a:extLst>
          </p:cNvPr>
          <p:cNvPicPr>
            <a:picLocks noChangeAspect="1"/>
          </p:cNvPicPr>
          <p:nvPr/>
        </p:nvPicPr>
        <p:blipFill>
          <a:blip r:embed="rId3"/>
          <a:stretch>
            <a:fillRect/>
          </a:stretch>
        </p:blipFill>
        <p:spPr>
          <a:xfrm>
            <a:off x="3523265" y="3678680"/>
            <a:ext cx="5145470" cy="2950720"/>
          </a:xfrm>
          <a:prstGeom prst="rect">
            <a:avLst/>
          </a:prstGeom>
        </p:spPr>
      </p:pic>
    </p:spTree>
    <p:extLst>
      <p:ext uri="{BB962C8B-B14F-4D97-AF65-F5344CB8AC3E}">
        <p14:creationId xmlns:p14="http://schemas.microsoft.com/office/powerpoint/2010/main" val="1342033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3E3A89-A9FB-4A07-9E82-25C591AEA527}"/>
              </a:ext>
            </a:extLst>
          </p:cNvPr>
          <p:cNvPicPr>
            <a:picLocks noChangeAspect="1"/>
          </p:cNvPicPr>
          <p:nvPr/>
        </p:nvPicPr>
        <p:blipFill>
          <a:blip r:embed="rId3"/>
          <a:stretch>
            <a:fillRect/>
          </a:stretch>
        </p:blipFill>
        <p:spPr>
          <a:xfrm>
            <a:off x="0" y="0"/>
            <a:ext cx="12192000" cy="6857999"/>
          </a:xfrm>
          <a:prstGeom prst="rect">
            <a:avLst/>
          </a:prstGeom>
        </p:spPr>
      </p:pic>
      <p:sp>
        <p:nvSpPr>
          <p:cNvPr id="135173" name="Text Box 5">
            <a:extLst>
              <a:ext uri="{FF2B5EF4-FFF2-40B4-BE49-F238E27FC236}">
                <a16:creationId xmlns:a16="http://schemas.microsoft.com/office/drawing/2014/main" id="{5188EC90-3531-4912-A69A-C8B849DD4503}"/>
              </a:ext>
            </a:extLst>
          </p:cNvPr>
          <p:cNvSpPr txBox="1">
            <a:spLocks noChangeArrowheads="1"/>
          </p:cNvSpPr>
          <p:nvPr/>
        </p:nvSpPr>
        <p:spPr bwMode="auto">
          <a:xfrm>
            <a:off x="2209800" y="6248401"/>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35178" name="Text Box 10">
            <a:extLst>
              <a:ext uri="{FF2B5EF4-FFF2-40B4-BE49-F238E27FC236}">
                <a16:creationId xmlns:a16="http://schemas.microsoft.com/office/drawing/2014/main" id="{31647689-F3BE-44DA-B012-065A00C0876A}"/>
              </a:ext>
            </a:extLst>
          </p:cNvPr>
          <p:cNvSpPr txBox="1">
            <a:spLocks noChangeArrowheads="1"/>
          </p:cNvSpPr>
          <p:nvPr/>
        </p:nvSpPr>
        <p:spPr bwMode="auto">
          <a:xfrm>
            <a:off x="609600" y="0"/>
            <a:ext cx="10972800" cy="3877985"/>
          </a:xfrm>
          <a:prstGeom prst="rect">
            <a:avLst/>
          </a:prstGeom>
          <a:noFill/>
          <a:ln w="38100">
            <a:noFill/>
            <a:miter lim="800000"/>
            <a:headEnd/>
            <a:tailEnd/>
          </a:ln>
          <a:effectLst/>
        </p:spPr>
        <p:txBody>
          <a:bodyPr wrap="square">
            <a:spAutoFit/>
          </a:bodyPr>
          <a:lstStyle/>
          <a:p>
            <a:pPr algn="ctr">
              <a:spcBef>
                <a:spcPts val="0"/>
              </a:spcBef>
              <a:spcAft>
                <a:spcPts val="600"/>
              </a:spcAft>
            </a:pPr>
            <a:r>
              <a:rPr lang="en-US" altLang="en-US" sz="2800" b="1" dirty="0">
                <a:solidFill>
                  <a:srgbClr val="0000CC"/>
                </a:solidFill>
                <a:latin typeface="+mn-lt"/>
                <a:cs typeface="+mn-cs"/>
              </a:rPr>
              <a:t>Ephesians 6:11</a:t>
            </a:r>
          </a:p>
          <a:p>
            <a:pPr>
              <a:spcAft>
                <a:spcPts val="900"/>
              </a:spcAft>
            </a:pPr>
            <a:r>
              <a:rPr lang="en-US" altLang="en-US" sz="2600" dirty="0">
                <a:latin typeface="+mn-lt"/>
              </a:rPr>
              <a:t>Therefore, </a:t>
            </a:r>
            <a:r>
              <a:rPr lang="en-US" altLang="en-US" sz="2600" b="1" u="sng" dirty="0">
                <a:solidFill>
                  <a:srgbClr val="0000CC"/>
                </a:solidFill>
                <a:latin typeface="+mn-lt"/>
                <a:cs typeface="+mn-cs"/>
              </a:rPr>
              <a:t>take up</a:t>
            </a:r>
            <a:r>
              <a:rPr lang="en-US" altLang="en-US" sz="2600" dirty="0">
                <a:latin typeface="+mn-lt"/>
              </a:rPr>
              <a:t> the full armor of God, so that you will be able to </a:t>
            </a:r>
            <a:r>
              <a:rPr lang="en-US" altLang="en-US" sz="2600" b="1" u="sng" dirty="0">
                <a:solidFill>
                  <a:srgbClr val="0000CC"/>
                </a:solidFill>
                <a:latin typeface="+mn-lt"/>
                <a:cs typeface="+mn-cs"/>
              </a:rPr>
              <a:t>resist</a:t>
            </a:r>
            <a:r>
              <a:rPr lang="en-US" altLang="en-US" sz="2600" dirty="0">
                <a:latin typeface="+mn-lt"/>
              </a:rPr>
              <a:t> in the evil day, and having done everything, to </a:t>
            </a:r>
            <a:r>
              <a:rPr lang="en-US" altLang="en-US" sz="2600" b="1" u="sng" dirty="0">
                <a:solidFill>
                  <a:srgbClr val="0000CC"/>
                </a:solidFill>
                <a:latin typeface="+mn-lt"/>
                <a:cs typeface="+mn-cs"/>
              </a:rPr>
              <a:t>stand firm</a:t>
            </a:r>
            <a:r>
              <a:rPr lang="en-US" altLang="en-US" sz="2600" dirty="0">
                <a:latin typeface="+mn-lt"/>
              </a:rPr>
              <a:t>.</a:t>
            </a:r>
          </a:p>
          <a:p>
            <a:pPr algn="ctr">
              <a:spcBef>
                <a:spcPts val="0"/>
              </a:spcBef>
              <a:spcAft>
                <a:spcPts val="600"/>
              </a:spcAft>
            </a:pPr>
            <a:r>
              <a:rPr lang="en-US" altLang="en-US" sz="2800" b="1" dirty="0">
                <a:solidFill>
                  <a:srgbClr val="0000CC"/>
                </a:solidFill>
                <a:latin typeface="+mn-lt"/>
                <a:cs typeface="+mn-cs"/>
              </a:rPr>
              <a:t>James 4:7</a:t>
            </a:r>
          </a:p>
          <a:p>
            <a:pPr>
              <a:spcAft>
                <a:spcPts val="900"/>
              </a:spcAft>
            </a:pPr>
            <a:r>
              <a:rPr lang="en-US" altLang="en-US" sz="2600" b="1" u="sng" dirty="0">
                <a:solidFill>
                  <a:srgbClr val="0000CC"/>
                </a:solidFill>
                <a:latin typeface="+mn-lt"/>
                <a:cs typeface="+mn-cs"/>
              </a:rPr>
              <a:t>Submit</a:t>
            </a:r>
            <a:r>
              <a:rPr lang="en-US" altLang="en-US" sz="2600" dirty="0">
                <a:latin typeface="+mn-lt"/>
              </a:rPr>
              <a:t> therefore to God. </a:t>
            </a:r>
            <a:r>
              <a:rPr lang="en-US" altLang="en-US" sz="2600" b="1" u="sng" dirty="0">
                <a:solidFill>
                  <a:srgbClr val="0000CC"/>
                </a:solidFill>
                <a:latin typeface="+mn-lt"/>
                <a:cs typeface="+mn-cs"/>
              </a:rPr>
              <a:t>Resist</a:t>
            </a:r>
            <a:r>
              <a:rPr lang="en-US" altLang="en-US" sz="2600" dirty="0">
                <a:latin typeface="+mn-lt"/>
              </a:rPr>
              <a:t> the devil and he will flee from you.</a:t>
            </a:r>
          </a:p>
          <a:p>
            <a:pPr algn="ctr">
              <a:spcBef>
                <a:spcPts val="0"/>
              </a:spcBef>
              <a:spcAft>
                <a:spcPts val="600"/>
              </a:spcAft>
            </a:pPr>
            <a:r>
              <a:rPr lang="en-US" altLang="en-US" sz="2800" b="1" dirty="0">
                <a:solidFill>
                  <a:srgbClr val="0000CC"/>
                </a:solidFill>
                <a:latin typeface="+mn-lt"/>
                <a:cs typeface="+mn-cs"/>
              </a:rPr>
              <a:t>1 Peter 5:9 </a:t>
            </a:r>
          </a:p>
          <a:p>
            <a:pPr>
              <a:spcAft>
                <a:spcPts val="900"/>
              </a:spcAft>
            </a:pPr>
            <a:r>
              <a:rPr lang="en-US" sz="2600" dirty="0">
                <a:latin typeface="+mn-lt"/>
              </a:rPr>
              <a:t>But </a:t>
            </a:r>
            <a:r>
              <a:rPr lang="en-US" sz="2600" b="1" u="sng" dirty="0">
                <a:solidFill>
                  <a:srgbClr val="0000CC"/>
                </a:solidFill>
                <a:latin typeface="+mn-lt"/>
                <a:cs typeface="+mn-cs"/>
              </a:rPr>
              <a:t>resist</a:t>
            </a:r>
            <a:r>
              <a:rPr lang="en-US" sz="2600" dirty="0">
                <a:latin typeface="+mn-lt"/>
              </a:rPr>
              <a:t> him, </a:t>
            </a:r>
            <a:r>
              <a:rPr lang="en-US" sz="2600" b="1" u="sng" dirty="0">
                <a:solidFill>
                  <a:srgbClr val="0000CC"/>
                </a:solidFill>
                <a:latin typeface="+mn-lt"/>
                <a:cs typeface="+mn-cs"/>
              </a:rPr>
              <a:t>firm in your faith</a:t>
            </a:r>
            <a:r>
              <a:rPr lang="en-US" sz="2600" dirty="0">
                <a:latin typeface="+mn-lt"/>
              </a:rPr>
              <a:t>, knowing that the same experiences of suffering are being accomplished by your brethren who are in the world. </a:t>
            </a:r>
          </a:p>
        </p:txBody>
      </p:sp>
      <p:pic>
        <p:nvPicPr>
          <p:cNvPr id="14" name="Picture 13">
            <a:extLst>
              <a:ext uri="{FF2B5EF4-FFF2-40B4-BE49-F238E27FC236}">
                <a16:creationId xmlns:a16="http://schemas.microsoft.com/office/drawing/2014/main" id="{08E23BB6-8113-4947-BCA9-6FB8BA101520}"/>
              </a:ext>
            </a:extLst>
          </p:cNvPr>
          <p:cNvPicPr>
            <a:picLocks noChangeAspect="1"/>
          </p:cNvPicPr>
          <p:nvPr/>
        </p:nvPicPr>
        <p:blipFill>
          <a:blip r:embed="rId4"/>
          <a:stretch>
            <a:fillRect/>
          </a:stretch>
        </p:blipFill>
        <p:spPr>
          <a:xfrm>
            <a:off x="5636488" y="3810000"/>
            <a:ext cx="919024" cy="1371600"/>
          </a:xfrm>
          <a:prstGeom prst="rect">
            <a:avLst/>
          </a:prstGeom>
        </p:spPr>
      </p:pic>
    </p:spTree>
    <p:extLst>
      <p:ext uri="{BB962C8B-B14F-4D97-AF65-F5344CB8AC3E}">
        <p14:creationId xmlns:p14="http://schemas.microsoft.com/office/powerpoint/2010/main" val="300042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98ED9CA-CB0A-4353-A735-9AC48255D4C0}"/>
              </a:ext>
            </a:extLst>
          </p:cNvPr>
          <p:cNvPicPr>
            <a:picLocks noChangeAspect="1"/>
          </p:cNvPicPr>
          <p:nvPr/>
        </p:nvPicPr>
        <p:blipFill>
          <a:blip r:embed="rId3"/>
          <a:stretch>
            <a:fillRect/>
          </a:stretch>
        </p:blipFill>
        <p:spPr>
          <a:xfrm>
            <a:off x="1847850" y="1600200"/>
            <a:ext cx="8496300" cy="4876800"/>
          </a:xfrm>
          <a:prstGeom prst="rect">
            <a:avLst/>
          </a:prstGeom>
          <a:ln>
            <a:solidFill>
              <a:schemeClr val="tx1"/>
            </a:solidFill>
          </a:ln>
        </p:spPr>
      </p:pic>
      <p:sp>
        <p:nvSpPr>
          <p:cNvPr id="10" name="Rectangle 2">
            <a:extLst>
              <a:ext uri="{FF2B5EF4-FFF2-40B4-BE49-F238E27FC236}">
                <a16:creationId xmlns:a16="http://schemas.microsoft.com/office/drawing/2014/main" id="{ECA51CEE-4345-4CEB-BEEB-D5B887F7818B}"/>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‘Temptation &amp; Deliverance ’</a:t>
            </a:r>
          </a:p>
          <a:p>
            <a:r>
              <a:rPr lang="en-US" altLang="en-US" sz="2400" b="1" dirty="0">
                <a:solidFill>
                  <a:srgbClr val="0000CC"/>
                </a:solidFill>
                <a:latin typeface="Calibri" panose="020F0502020204030204" pitchFamily="34" charset="0"/>
                <a:ea typeface="+mn-ea"/>
                <a:cs typeface="Calibri" panose="020F0502020204030204" pitchFamily="34" charset="0"/>
              </a:rPr>
              <a:t>Matthew 6:13</a:t>
            </a:r>
          </a:p>
        </p:txBody>
      </p:sp>
      <p:sp>
        <p:nvSpPr>
          <p:cNvPr id="11" name="Text Box 4">
            <a:extLst>
              <a:ext uri="{FF2B5EF4-FFF2-40B4-BE49-F238E27FC236}">
                <a16:creationId xmlns:a16="http://schemas.microsoft.com/office/drawing/2014/main" id="{B648124A-95A8-4D84-B2EE-52DF5E55230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6" name="Text Box 6">
            <a:extLst>
              <a:ext uri="{FF2B5EF4-FFF2-40B4-BE49-F238E27FC236}">
                <a16:creationId xmlns:a16="http://schemas.microsoft.com/office/drawing/2014/main" id="{3B89D4FE-C0D5-47E8-9994-D3FD69F66A8A}"/>
              </a:ext>
            </a:extLst>
          </p:cNvPr>
          <p:cNvSpPr txBox="1">
            <a:spLocks noChangeArrowheads="1"/>
          </p:cNvSpPr>
          <p:nvPr/>
        </p:nvSpPr>
        <p:spPr bwMode="auto">
          <a:xfrm>
            <a:off x="1847850" y="1600200"/>
            <a:ext cx="8496300" cy="1415772"/>
          </a:xfrm>
          <a:prstGeom prst="rect">
            <a:avLst/>
          </a:prstGeom>
          <a:noFill/>
          <a:ln w="38100">
            <a:noFill/>
            <a:miter lim="800000"/>
            <a:headEnd/>
            <a:tailEnd/>
          </a:ln>
          <a:effectLst/>
        </p:spPr>
        <p:txBody>
          <a:bodyPr wrap="square">
            <a:spAutoFit/>
          </a:bodyPr>
          <a:lstStyle/>
          <a:p>
            <a:pPr algn="ctr">
              <a:spcBef>
                <a:spcPts val="0"/>
              </a:spcBef>
              <a:spcAft>
                <a:spcPts val="1200"/>
              </a:spcAft>
            </a:pPr>
            <a:r>
              <a:rPr lang="en-US" altLang="en-US" sz="2800" b="1" dirty="0">
                <a:solidFill>
                  <a:srgbClr val="0000CC"/>
                </a:solidFill>
                <a:latin typeface="+mn-lt"/>
                <a:cs typeface="+mn-cs"/>
              </a:rPr>
              <a:t>James 1:2-3 </a:t>
            </a:r>
          </a:p>
          <a:p>
            <a:pPr algn="just">
              <a:spcBef>
                <a:spcPts val="0"/>
              </a:spcBef>
              <a:spcAft>
                <a:spcPts val="1000"/>
              </a:spcAft>
            </a:pPr>
            <a:r>
              <a:rPr lang="en-US" sz="2400" baseline="30000" dirty="0">
                <a:latin typeface="Calibri" panose="020F0502020204030204" pitchFamily="34" charset="0"/>
              </a:rPr>
              <a:t>2</a:t>
            </a:r>
            <a:r>
              <a:rPr lang="en-US" sz="2400" b="1" dirty="0">
                <a:solidFill>
                  <a:srgbClr val="0000CC"/>
                </a:solidFill>
                <a:latin typeface="Calibri" panose="020F0502020204030204" pitchFamily="34" charset="0"/>
                <a:cs typeface="Calibri" panose="020F0502020204030204" pitchFamily="34" charset="0"/>
              </a:rPr>
              <a:t> Consider it all joy</a:t>
            </a:r>
            <a:r>
              <a:rPr lang="en-US" sz="2400" dirty="0">
                <a:latin typeface="Calibri" panose="020F0502020204030204" pitchFamily="34" charset="0"/>
              </a:rPr>
              <a:t>, my brethren, when you encounter various trials, </a:t>
            </a:r>
            <a:r>
              <a:rPr lang="en-US" sz="2400" baseline="30000" dirty="0">
                <a:latin typeface="Calibri" panose="020F0502020204030204" pitchFamily="34" charset="0"/>
              </a:rPr>
              <a:t>3</a:t>
            </a:r>
            <a:r>
              <a:rPr lang="en-US" sz="2400" dirty="0">
                <a:latin typeface="Calibri" panose="020F0502020204030204" pitchFamily="34" charset="0"/>
              </a:rPr>
              <a:t> knowing that </a:t>
            </a:r>
            <a:r>
              <a:rPr lang="en-US" sz="2400" b="1" dirty="0">
                <a:solidFill>
                  <a:srgbClr val="0000CC"/>
                </a:solidFill>
                <a:latin typeface="Calibri" panose="020F0502020204030204" pitchFamily="34" charset="0"/>
                <a:cs typeface="Calibri" panose="020F0502020204030204" pitchFamily="34" charset="0"/>
              </a:rPr>
              <a:t>the testing of your faith </a:t>
            </a:r>
            <a:r>
              <a:rPr lang="en-US" sz="2400" dirty="0">
                <a:latin typeface="Calibri" panose="020F0502020204030204" pitchFamily="34" charset="0"/>
              </a:rPr>
              <a:t>produces </a:t>
            </a:r>
            <a:r>
              <a:rPr lang="en-US" sz="2400" b="1" dirty="0">
                <a:solidFill>
                  <a:srgbClr val="0000CC"/>
                </a:solidFill>
                <a:latin typeface="Calibri" panose="020F0502020204030204" pitchFamily="34" charset="0"/>
                <a:cs typeface="Calibri" panose="020F0502020204030204" pitchFamily="34" charset="0"/>
              </a:rPr>
              <a:t>endurance</a:t>
            </a:r>
            <a:r>
              <a:rPr lang="en-US" sz="2400" dirty="0">
                <a:latin typeface="Calibri" panose="020F0502020204030204" pitchFamily="34" charset="0"/>
              </a:rPr>
              <a:t>.</a:t>
            </a:r>
          </a:p>
        </p:txBody>
      </p:sp>
      <p:pic>
        <p:nvPicPr>
          <p:cNvPr id="7" name="Picture 6">
            <a:extLst>
              <a:ext uri="{FF2B5EF4-FFF2-40B4-BE49-F238E27FC236}">
                <a16:creationId xmlns:a16="http://schemas.microsoft.com/office/drawing/2014/main" id="{51E46CFF-AD34-4AE2-9ADB-CDD884801DDC}"/>
              </a:ext>
            </a:extLst>
          </p:cNvPr>
          <p:cNvPicPr>
            <a:picLocks noChangeAspect="1"/>
          </p:cNvPicPr>
          <p:nvPr/>
        </p:nvPicPr>
        <p:blipFill>
          <a:blip r:embed="rId4"/>
          <a:stretch>
            <a:fillRect/>
          </a:stretch>
        </p:blipFill>
        <p:spPr>
          <a:xfrm>
            <a:off x="3848283" y="3124200"/>
            <a:ext cx="4495435" cy="20116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168496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D333ED10-3475-4A07-9430-A928206679A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6" name="Picture 5" descr="A large group of people&#10;&#10;Description automatically generated with medium confidence">
            <a:extLst>
              <a:ext uri="{FF2B5EF4-FFF2-40B4-BE49-F238E27FC236}">
                <a16:creationId xmlns:a16="http://schemas.microsoft.com/office/drawing/2014/main" id="{6739D99D-5FA5-2501-54B4-21B78165C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828800"/>
            <a:ext cx="6096000" cy="4572000"/>
          </a:xfrm>
          <a:prstGeom prst="rect">
            <a:avLst/>
          </a:prstGeom>
        </p:spPr>
      </p:pic>
      <p:sp>
        <p:nvSpPr>
          <p:cNvPr id="8" name="TextBox 7">
            <a:extLst>
              <a:ext uri="{FF2B5EF4-FFF2-40B4-BE49-F238E27FC236}">
                <a16:creationId xmlns:a16="http://schemas.microsoft.com/office/drawing/2014/main" id="{E3F6A4E7-6036-A0BC-0C5E-E98B3963E8A2}"/>
              </a:ext>
            </a:extLst>
          </p:cNvPr>
          <p:cNvSpPr txBox="1"/>
          <p:nvPr/>
        </p:nvSpPr>
        <p:spPr>
          <a:xfrm>
            <a:off x="3048000" y="685800"/>
            <a:ext cx="6096000" cy="1015663"/>
          </a:xfrm>
          <a:prstGeom prst="rect">
            <a:avLst/>
          </a:prstGeom>
          <a:noFill/>
        </p:spPr>
        <p:txBody>
          <a:bodyPr wrap="square">
            <a:spAutoFit/>
          </a:bodyPr>
          <a:lstStyle/>
          <a:p>
            <a:pPr algn="ctr"/>
            <a:r>
              <a:rPr lang="en-US" altLang="en-US" sz="6000" b="1" dirty="0">
                <a:solidFill>
                  <a:srgbClr val="C00000"/>
                </a:solidFill>
                <a:latin typeface="Calibri" panose="020F0502020204030204" pitchFamily="34" charset="0"/>
                <a:cs typeface="Calibri" panose="020F0502020204030204" pitchFamily="34" charset="0"/>
              </a:rPr>
              <a:t>“Review Over”</a:t>
            </a:r>
            <a:endParaRPr lang="en-US" sz="6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32009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33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866900" y="1143000"/>
            <a:ext cx="8458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32 – TSL &amp; TLP – Part 1 (Matt. 6:1-13a)</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The Secret Life &amp; the Lord’s Prayer – Part 2</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Matthew 6:13b-15</a:t>
            </a:r>
            <a:endParaRPr lang="en-US" sz="3000" b="1" u="sng" dirty="0">
              <a:solidFill>
                <a:srgbClr val="0000CC"/>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7292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6:13</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b="1" u="none" strike="noStrike" baseline="30000" dirty="0">
                <a:solidFill>
                  <a:srgbClr val="C00000"/>
                </a:solidFill>
                <a:effectLst/>
              </a:rPr>
              <a:t>13</a:t>
            </a:r>
            <a:r>
              <a:rPr lang="en-US" sz="2600" b="1" u="none" strike="noStrike" dirty="0">
                <a:solidFill>
                  <a:srgbClr val="C00000"/>
                </a:solidFill>
                <a:effectLst/>
              </a:rPr>
              <a:t> </a:t>
            </a:r>
            <a:r>
              <a:rPr lang="en-US" sz="2600" b="1" dirty="0">
                <a:solidFill>
                  <a:srgbClr val="C00000"/>
                </a:solidFill>
              </a:rPr>
              <a:t>‘And do not lead us into temptation, but deliver us from evil. </a:t>
            </a:r>
            <a:r>
              <a:rPr lang="en-US" sz="2600" b="1" dirty="0">
                <a:solidFill>
                  <a:srgbClr val="C00000"/>
                </a:solidFill>
                <a:highlight>
                  <a:srgbClr val="FFFF00"/>
                </a:highlight>
              </a:rPr>
              <a:t>For Yours is the kingdom and the power and the glory forever. Amen</a:t>
            </a:r>
            <a:r>
              <a:rPr lang="en-US" sz="2600" dirty="0">
                <a:solidFill>
                  <a:srgbClr val="C00000"/>
                </a:solidFill>
                <a:effectLst/>
              </a:rPr>
              <a:t>.’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2612630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C1D9D-0666-437F-84FF-399F683F343F}"/>
              </a:ext>
            </a:extLst>
          </p:cNvPr>
          <p:cNvPicPr>
            <a:picLocks noChangeAspect="1"/>
          </p:cNvPicPr>
          <p:nvPr/>
        </p:nvPicPr>
        <p:blipFill>
          <a:blip r:embed="rId3"/>
          <a:stretch>
            <a:fillRect/>
          </a:stretch>
        </p:blipFill>
        <p:spPr>
          <a:xfrm>
            <a:off x="0" y="0"/>
            <a:ext cx="12192000" cy="6857999"/>
          </a:xfrm>
          <a:prstGeom prst="rect">
            <a:avLst/>
          </a:prstGeom>
        </p:spPr>
      </p:pic>
      <p:sp>
        <p:nvSpPr>
          <p:cNvPr id="73730" name="Rectangle 2">
            <a:extLst>
              <a:ext uri="{FF2B5EF4-FFF2-40B4-BE49-F238E27FC236}">
                <a16:creationId xmlns:a16="http://schemas.microsoft.com/office/drawing/2014/main" id="{BEA68C75-D493-4F3D-A708-B4FBF730D27C}"/>
              </a:ext>
            </a:extLst>
          </p:cNvPr>
          <p:cNvSpPr>
            <a:spLocks noGrp="1" noChangeArrowheads="1"/>
          </p:cNvSpPr>
          <p:nvPr>
            <p:ph idx="1"/>
          </p:nvPr>
        </p:nvSpPr>
        <p:spPr>
          <a:xfrm>
            <a:off x="609600" y="0"/>
            <a:ext cx="10972800" cy="4724400"/>
          </a:xfrm>
        </p:spPr>
        <p:txBody>
          <a:bodyPr/>
          <a:lstStyle/>
          <a:p>
            <a:pPr marL="0" indent="0" algn="ctr" fontAlgn="base">
              <a:lnSpc>
                <a:spcPct val="100000"/>
              </a:lnSpc>
              <a:spcBef>
                <a:spcPts val="0"/>
              </a:spcBef>
              <a:spcAft>
                <a:spcPts val="1200"/>
              </a:spcAft>
              <a:buNone/>
            </a:pPr>
            <a:r>
              <a:rPr lang="en-US" altLang="en-US" sz="3200" b="1" dirty="0">
                <a:solidFill>
                  <a:srgbClr val="0000CC"/>
                </a:solidFill>
              </a:rPr>
              <a:t>1 Chronicles 29:10-13</a:t>
            </a:r>
          </a:p>
          <a:p>
            <a:pPr marL="0" indent="0" algn="just">
              <a:lnSpc>
                <a:spcPct val="100000"/>
              </a:lnSpc>
              <a:spcBef>
                <a:spcPts val="0"/>
              </a:spcBef>
              <a:buNone/>
            </a:pPr>
            <a:r>
              <a:rPr lang="en-US" altLang="en-US" baseline="30000" dirty="0"/>
              <a:t>10</a:t>
            </a:r>
            <a:r>
              <a:rPr lang="en-US" altLang="en-US" dirty="0"/>
              <a:t> So David blessed the Lord in the sight of all  the assembly; and David said, "Blessed are You, O Lord God of Israel </a:t>
            </a:r>
            <a:r>
              <a:rPr lang="en-US" altLang="en-US" b="1" u="sng" dirty="0">
                <a:solidFill>
                  <a:srgbClr val="0000CC"/>
                </a:solidFill>
              </a:rPr>
              <a:t>our father</a:t>
            </a:r>
            <a:r>
              <a:rPr lang="en-US" altLang="en-US" dirty="0"/>
              <a:t>, forever and ever. </a:t>
            </a:r>
            <a:r>
              <a:rPr lang="en-US" altLang="en-US" baseline="30000" dirty="0"/>
              <a:t>11</a:t>
            </a:r>
            <a:r>
              <a:rPr lang="en-US" altLang="en-US" dirty="0"/>
              <a:t> </a:t>
            </a:r>
            <a:r>
              <a:rPr lang="en-US" altLang="en-US" b="1" u="sng" dirty="0">
                <a:solidFill>
                  <a:srgbClr val="0000CC"/>
                </a:solidFill>
              </a:rPr>
              <a:t>Yours, O Lord, is the greatness and the power and the glory</a:t>
            </a:r>
            <a:r>
              <a:rPr lang="en-US" altLang="en-US" b="1" dirty="0">
                <a:solidFill>
                  <a:srgbClr val="0000CC"/>
                </a:solidFill>
              </a:rPr>
              <a:t> </a:t>
            </a:r>
            <a:r>
              <a:rPr lang="en-US" altLang="en-US" dirty="0"/>
              <a:t>and the victory and the majesty, indeed </a:t>
            </a:r>
            <a:r>
              <a:rPr lang="en-US" altLang="en-US" b="1" u="sng" dirty="0">
                <a:solidFill>
                  <a:srgbClr val="0000CC"/>
                </a:solidFill>
              </a:rPr>
              <a:t>everything that is in the heavens and the earth;</a:t>
            </a:r>
            <a:r>
              <a:rPr lang="en-US" altLang="en-US" dirty="0"/>
              <a:t> Yours is the dominion, O Lord, and You exalt Yourself as head over all. </a:t>
            </a:r>
            <a:r>
              <a:rPr lang="en-US" altLang="en-US" baseline="30000" dirty="0"/>
              <a:t>12</a:t>
            </a:r>
            <a:r>
              <a:rPr lang="en-US" altLang="en-US" dirty="0"/>
              <a:t> Both </a:t>
            </a:r>
            <a:r>
              <a:rPr lang="en-US" altLang="en-US" b="1" u="sng" dirty="0">
                <a:solidFill>
                  <a:srgbClr val="0000CC"/>
                </a:solidFill>
              </a:rPr>
              <a:t>riches and honor come from You</a:t>
            </a:r>
            <a:r>
              <a:rPr lang="en-US" altLang="en-US" dirty="0"/>
              <a:t>, and You rule over all, and in Your hand is power and might; and it lies in Your hand to make great and to strengthen everyone. </a:t>
            </a:r>
            <a:r>
              <a:rPr lang="en-US" altLang="en-US" baseline="30000" dirty="0"/>
              <a:t>13</a:t>
            </a:r>
            <a:r>
              <a:rPr lang="en-US" altLang="en-US" dirty="0"/>
              <a:t> Now therefore, our God, we thank You, and praise Your glorious name."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6:14–15</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baseline="30000" dirty="0">
                <a:solidFill>
                  <a:srgbClr val="C00000"/>
                </a:solidFill>
              </a:rPr>
              <a:t>12</a:t>
            </a:r>
            <a:r>
              <a:rPr lang="en-US" sz="2600" b="1" dirty="0">
                <a:solidFill>
                  <a:srgbClr val="C00000"/>
                </a:solidFill>
                <a:highlight>
                  <a:srgbClr val="FFFF00"/>
                </a:highlight>
              </a:rPr>
              <a:t> ‘And forgive us our debts, as we also have forgiven our debtors.</a:t>
            </a:r>
            <a:r>
              <a:rPr lang="en-US" sz="2600" dirty="0">
                <a:solidFill>
                  <a:srgbClr val="C00000"/>
                </a:solidFill>
                <a:effectLst/>
              </a:rPr>
              <a:t>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b="1" dirty="0">
                <a:solidFill>
                  <a:srgbClr val="C00000"/>
                </a:solidFill>
                <a:effectLst/>
                <a:highlight>
                  <a:srgbClr val="FFFF00"/>
                </a:highlight>
              </a:rPr>
              <a:t>“For if you forgive others for their transgressions, your heavenly Father will also forgive you. </a:t>
            </a:r>
            <a:r>
              <a:rPr lang="en-US" sz="2600" b="1" u="none" strike="noStrike" baseline="30000" dirty="0">
                <a:solidFill>
                  <a:srgbClr val="C00000"/>
                </a:solidFill>
                <a:effectLst/>
                <a:highlight>
                  <a:srgbClr val="FFFF00"/>
                </a:highlight>
              </a:rPr>
              <a:t>15</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“But if you do not forgive others, then your Father will not forgive your transgressions</a:t>
            </a:r>
            <a:r>
              <a:rPr lang="en-US" sz="2600" b="1" dirty="0">
                <a:solidFill>
                  <a:srgbClr val="C00000"/>
                </a:solidFill>
                <a:effectLst/>
              </a:rPr>
              <a:t>. </a:t>
            </a:r>
          </a:p>
        </p:txBody>
      </p:sp>
    </p:spTree>
    <p:extLst>
      <p:ext uri="{BB962C8B-B14F-4D97-AF65-F5344CB8AC3E}">
        <p14:creationId xmlns:p14="http://schemas.microsoft.com/office/powerpoint/2010/main" val="3571891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a:extLst>
              <a:ext uri="{FF2B5EF4-FFF2-40B4-BE49-F238E27FC236}">
                <a16:creationId xmlns:a16="http://schemas.microsoft.com/office/drawing/2014/main" id="{36AB4161-CAD6-4563-8328-80FD60C3F531}"/>
              </a:ext>
            </a:extLst>
          </p:cNvPr>
          <p:cNvSpPr>
            <a:spLocks noGrp="1" noChangeArrowheads="1"/>
          </p:cNvSpPr>
          <p:nvPr>
            <p:ph sz="half" idx="1"/>
          </p:nvPr>
        </p:nvSpPr>
        <p:spPr>
          <a:xfrm>
            <a:off x="609600" y="1828799"/>
            <a:ext cx="10972800" cy="1404873"/>
          </a:xfrm>
        </p:spPr>
        <p:txBody>
          <a:bodyPr>
            <a:normAutofit/>
          </a:bodyPr>
          <a:lstStyle/>
          <a:p>
            <a:pPr algn="just">
              <a:lnSpc>
                <a:spcPct val="100000"/>
              </a:lnSpc>
              <a:spcBef>
                <a:spcPts val="0"/>
              </a:spcBef>
            </a:pPr>
            <a:r>
              <a:rPr lang="en-US" altLang="en-US" dirty="0"/>
              <a:t>In these two verses Jesus clarified the intent of verse 12 in the Lord’s Prayer, which is that </a:t>
            </a:r>
            <a:r>
              <a:rPr lang="en-US" altLang="en-US" b="1" dirty="0">
                <a:solidFill>
                  <a:srgbClr val="0000CC"/>
                </a:solidFill>
                <a:latin typeface="Calibri" panose="020F0502020204030204" pitchFamily="34" charset="0"/>
                <a:cs typeface="Calibri" panose="020F0502020204030204" pitchFamily="34" charset="0"/>
              </a:rPr>
              <a:t>personal</a:t>
            </a:r>
            <a:r>
              <a:rPr lang="en-US" altLang="en-US" dirty="0"/>
              <a:t> </a:t>
            </a:r>
            <a:r>
              <a:rPr lang="en-US" altLang="en-US" b="1" dirty="0">
                <a:solidFill>
                  <a:srgbClr val="0000CC"/>
                </a:solidFill>
                <a:latin typeface="Calibri" panose="020F0502020204030204" pitchFamily="34" charset="0"/>
                <a:cs typeface="Calibri" panose="020F0502020204030204" pitchFamily="34" charset="0"/>
              </a:rPr>
              <a:t>forgiveness came </a:t>
            </a:r>
            <a:r>
              <a:rPr lang="en-US" altLang="en-US" b="1" u="sng" dirty="0">
                <a:solidFill>
                  <a:srgbClr val="0000CC"/>
                </a:solidFill>
                <a:highlight>
                  <a:srgbClr val="FFFF00"/>
                </a:highlight>
                <a:latin typeface="Calibri" panose="020F0502020204030204" pitchFamily="34" charset="0"/>
                <a:cs typeface="Calibri" panose="020F0502020204030204" pitchFamily="34" charset="0"/>
              </a:rPr>
              <a:t>UNDER THE LAW</a:t>
            </a:r>
            <a:r>
              <a:rPr lang="en-US" altLang="en-US" b="1" dirty="0">
                <a:solidFill>
                  <a:srgbClr val="0000CC"/>
                </a:solidFill>
                <a:latin typeface="Calibri" panose="020F0502020204030204" pitchFamily="34" charset="0"/>
                <a:cs typeface="Calibri" panose="020F0502020204030204" pitchFamily="34" charset="0"/>
              </a:rPr>
              <a:t>, </a:t>
            </a:r>
            <a:r>
              <a:rPr lang="en-US" altLang="en-US" b="1" u="sng" dirty="0">
                <a:solidFill>
                  <a:srgbClr val="C00000"/>
                </a:solidFill>
                <a:latin typeface="Calibri" panose="020F0502020204030204" pitchFamily="34" charset="0"/>
                <a:cs typeface="Calibri" panose="020F0502020204030204" pitchFamily="34" charset="0"/>
              </a:rPr>
              <a:t>if</a:t>
            </a:r>
            <a:r>
              <a:rPr lang="en-US" altLang="en-US" b="1" dirty="0">
                <a:solidFill>
                  <a:srgbClr val="0000CC"/>
                </a:solidFill>
                <a:latin typeface="Calibri" panose="020F0502020204030204" pitchFamily="34" charset="0"/>
                <a:cs typeface="Calibri" panose="020F0502020204030204" pitchFamily="34" charset="0"/>
              </a:rPr>
              <a:t> an Israelite forgave his fellow Israelite</a:t>
            </a:r>
            <a:r>
              <a:rPr lang="en-US" altLang="en-US" dirty="0"/>
              <a:t>.</a:t>
            </a:r>
          </a:p>
        </p:txBody>
      </p:sp>
      <p:sp>
        <p:nvSpPr>
          <p:cNvPr id="9" name="Rectangle 2">
            <a:extLst>
              <a:ext uri="{FF2B5EF4-FFF2-40B4-BE49-F238E27FC236}">
                <a16:creationId xmlns:a16="http://schemas.microsoft.com/office/drawing/2014/main" id="{40533A2B-79E4-46DE-AC17-2AA06F80813E}"/>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‘Forgiven, if you forgive…’</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10" name="Text Box 4">
            <a:extLst>
              <a:ext uri="{FF2B5EF4-FFF2-40B4-BE49-F238E27FC236}">
                <a16:creationId xmlns:a16="http://schemas.microsoft.com/office/drawing/2014/main" id="{9FD52A4F-A4A4-4C30-8604-A1E57E94D87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DC248961-6E27-6907-34B9-BE8F34C38C6C}"/>
              </a:ext>
            </a:extLst>
          </p:cNvPr>
          <p:cNvPicPr>
            <a:picLocks noChangeAspect="1"/>
          </p:cNvPicPr>
          <p:nvPr/>
        </p:nvPicPr>
        <p:blipFill>
          <a:blip r:embed="rId3"/>
          <a:stretch>
            <a:fillRect/>
          </a:stretch>
        </p:blipFill>
        <p:spPr>
          <a:xfrm>
            <a:off x="4108531" y="3233673"/>
            <a:ext cx="3974937" cy="2938527"/>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6670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5:23–24</a:t>
            </a:r>
          </a:p>
          <a:p>
            <a:pPr marL="0" marR="0" indent="0" algn="just">
              <a:lnSpc>
                <a:spcPct val="100000"/>
              </a:lnSpc>
              <a:spcBef>
                <a:spcPts val="0"/>
              </a:spcBef>
              <a:spcAft>
                <a:spcPts val="1000"/>
              </a:spcAft>
              <a:buNone/>
            </a:pPr>
            <a:r>
              <a:rPr lang="en-US" sz="2400" u="none" strike="noStrike" baseline="30000" dirty="0">
                <a:effectLst/>
                <a:latin typeface="Calibri" panose="020F0502020204030204" pitchFamily="34" charset="0"/>
              </a:rPr>
              <a:t>23</a:t>
            </a:r>
            <a:r>
              <a:rPr lang="en-US" sz="2400" u="none" strike="noStrike" dirty="0">
                <a:effectLst/>
                <a:latin typeface="Calibri" panose="020F0502020204030204" pitchFamily="34" charset="0"/>
              </a:rPr>
              <a:t> </a:t>
            </a:r>
            <a:r>
              <a:rPr lang="en-US" sz="2800" dirty="0">
                <a:effectLst/>
                <a:latin typeface="Calibri" panose="020F0502020204030204" pitchFamily="34" charset="0"/>
              </a:rPr>
              <a:t>“Therefore if you are presenting your offering at the altar, and there remember that your brother has something against you,</a:t>
            </a:r>
            <a:r>
              <a:rPr lang="en-US" sz="2400" dirty="0">
                <a:effectLst/>
                <a:latin typeface="Calibri" panose="020F0502020204030204" pitchFamily="34" charset="0"/>
              </a:rPr>
              <a:t> </a:t>
            </a:r>
            <a:r>
              <a:rPr lang="en-US" sz="2400" u="none" strike="noStrike" baseline="30000" dirty="0">
                <a:effectLst/>
                <a:latin typeface="Calibri" panose="020F0502020204030204" pitchFamily="34" charset="0"/>
              </a:rPr>
              <a:t>24</a:t>
            </a:r>
            <a:r>
              <a:rPr lang="en-US" sz="2400" u="none" strike="noStrike" dirty="0">
                <a:effectLst/>
                <a:latin typeface="Calibri" panose="020F0502020204030204" pitchFamily="34" charset="0"/>
              </a:rPr>
              <a:t> </a:t>
            </a:r>
            <a:r>
              <a:rPr lang="en-US" b="1" dirty="0">
                <a:solidFill>
                  <a:srgbClr val="0000CC"/>
                </a:solidFill>
              </a:rPr>
              <a:t>leave your offering there before the altar and go; </a:t>
            </a:r>
            <a:r>
              <a:rPr lang="en-US" b="1" u="sng" dirty="0">
                <a:solidFill>
                  <a:srgbClr val="0000CC"/>
                </a:solidFill>
              </a:rPr>
              <a:t>first be reconciled to your brother</a:t>
            </a:r>
            <a:r>
              <a:rPr lang="en-US" b="1" dirty="0">
                <a:solidFill>
                  <a:srgbClr val="0000CC"/>
                </a:solidFill>
              </a:rPr>
              <a:t>, and </a:t>
            </a:r>
            <a:r>
              <a:rPr lang="en-US" b="1" u="sng" dirty="0">
                <a:solidFill>
                  <a:srgbClr val="0000CC"/>
                </a:solidFill>
              </a:rPr>
              <a:t>then come and present your offering</a:t>
            </a:r>
            <a:r>
              <a:rPr lang="en-US" b="1" dirty="0">
                <a:solidFill>
                  <a:srgbClr val="0000CC"/>
                </a:solidFill>
              </a:rPr>
              <a:t>. </a:t>
            </a:r>
            <a:endParaRPr lang="en-US" sz="3200" b="1" dirty="0">
              <a:solidFill>
                <a:srgbClr val="0000CC"/>
              </a:solidFill>
            </a:endParaRPr>
          </a:p>
        </p:txBody>
      </p:sp>
      <p:pic>
        <p:nvPicPr>
          <p:cNvPr id="3" name="Picture 2">
            <a:extLst>
              <a:ext uri="{FF2B5EF4-FFF2-40B4-BE49-F238E27FC236}">
                <a16:creationId xmlns:a16="http://schemas.microsoft.com/office/drawing/2014/main" id="{0640BF52-51E2-F0E1-C0EA-64A71A8EEF4E}"/>
              </a:ext>
            </a:extLst>
          </p:cNvPr>
          <p:cNvPicPr>
            <a:picLocks noChangeAspect="1"/>
          </p:cNvPicPr>
          <p:nvPr/>
        </p:nvPicPr>
        <p:blipFill>
          <a:blip r:embed="rId4"/>
          <a:stretch>
            <a:fillRect/>
          </a:stretch>
        </p:blipFill>
        <p:spPr>
          <a:xfrm>
            <a:off x="3922395" y="2545080"/>
            <a:ext cx="4347210" cy="2560320"/>
          </a:xfrm>
          <a:prstGeom prst="rect">
            <a:avLst/>
          </a:prstGeom>
        </p:spPr>
      </p:pic>
    </p:spTree>
    <p:extLst>
      <p:ext uri="{BB962C8B-B14F-4D97-AF65-F5344CB8AC3E}">
        <p14:creationId xmlns:p14="http://schemas.microsoft.com/office/powerpoint/2010/main" val="3694108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a:extLst>
              <a:ext uri="{FF2B5EF4-FFF2-40B4-BE49-F238E27FC236}">
                <a16:creationId xmlns:a16="http://schemas.microsoft.com/office/drawing/2014/main" id="{16A889C0-E829-44D6-A529-23F349244CF6}"/>
              </a:ext>
            </a:extLst>
          </p:cNvPr>
          <p:cNvSpPr>
            <a:spLocks noGrp="1" noChangeArrowheads="1"/>
          </p:cNvSpPr>
          <p:nvPr>
            <p:ph sz="half" idx="1"/>
          </p:nvPr>
        </p:nvSpPr>
        <p:spPr>
          <a:xfrm>
            <a:off x="4876800" y="1828800"/>
            <a:ext cx="6705600" cy="3886200"/>
          </a:xfrm>
        </p:spPr>
        <p:txBody>
          <a:bodyPr>
            <a:normAutofit/>
          </a:bodyPr>
          <a:lstStyle/>
          <a:p>
            <a:pPr algn="just">
              <a:lnSpc>
                <a:spcPct val="100000"/>
              </a:lnSpc>
            </a:pPr>
            <a:r>
              <a:rPr lang="en-US" altLang="en-US" dirty="0">
                <a:latin typeface="Calibri" panose="020F0502020204030204" pitchFamily="34" charset="0"/>
                <a:cs typeface="Calibri" panose="020F0502020204030204" pitchFamily="34" charset="0"/>
              </a:rPr>
              <a:t>For us who are in the Body of Christ, </a:t>
            </a:r>
            <a:r>
              <a:rPr lang="en-US" altLang="en-US" b="1" u="sng" dirty="0">
                <a:solidFill>
                  <a:srgbClr val="0000CC"/>
                </a:solidFill>
                <a:latin typeface="Calibri" panose="020F0502020204030204" pitchFamily="34" charset="0"/>
                <a:cs typeface="Calibri" panose="020F0502020204030204" pitchFamily="34" charset="0"/>
              </a:rPr>
              <a:t>unconditional forgiveness and blessing is a part of the grace package</a:t>
            </a:r>
            <a:r>
              <a:rPr lang="en-US" altLang="en-US" b="1" dirty="0">
                <a:solidFill>
                  <a:srgbClr val="0000CC"/>
                </a:solidFill>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which we received when we believed. (Ephesians 1:3, 7; 4:32) therefore our </a:t>
            </a:r>
            <a:r>
              <a:rPr lang="en-US" altLang="en-US" b="1" u="sng" dirty="0">
                <a:solidFill>
                  <a:srgbClr val="0000CC"/>
                </a:solidFill>
                <a:latin typeface="Calibri" panose="020F0502020204030204" pitchFamily="34" charset="0"/>
                <a:cs typeface="Calibri" panose="020F0502020204030204" pitchFamily="34" charset="0"/>
              </a:rPr>
              <a:t>motive</a:t>
            </a:r>
            <a:r>
              <a:rPr lang="en-US" altLang="en-US" dirty="0">
                <a:latin typeface="Calibri" panose="020F0502020204030204" pitchFamily="34" charset="0"/>
                <a:cs typeface="Calibri" panose="020F0502020204030204" pitchFamily="34" charset="0"/>
              </a:rPr>
              <a:t> to forgive others comes from our understanding of what Christ did for us on the Cross.</a:t>
            </a:r>
            <a:endParaRPr lang="en-US" altLang="en-US" dirty="0"/>
          </a:p>
        </p:txBody>
      </p:sp>
      <p:pic>
        <p:nvPicPr>
          <p:cNvPr id="137224" name="Picture 8" descr="Forgiveness">
            <a:extLst>
              <a:ext uri="{FF2B5EF4-FFF2-40B4-BE49-F238E27FC236}">
                <a16:creationId xmlns:a16="http://schemas.microsoft.com/office/drawing/2014/main" id="{626861A6-11A9-4A34-9F82-EBDDA84B3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4267200" cy="3886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EB084DEC-B4BA-42D7-AAB5-C8B5C6F15269}"/>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‘Forgiven, if you forgive…’</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9" name="Text Box 4">
            <a:extLst>
              <a:ext uri="{FF2B5EF4-FFF2-40B4-BE49-F238E27FC236}">
                <a16:creationId xmlns:a16="http://schemas.microsoft.com/office/drawing/2014/main" id="{5EDA0C89-58DD-45C9-B452-C5139A3721C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988781-7F92-409B-9072-A45BAF1A7DBB}"/>
              </a:ext>
            </a:extLst>
          </p:cNvPr>
          <p:cNvPicPr>
            <a:picLocks noChangeAspect="1"/>
          </p:cNvPicPr>
          <p:nvPr/>
        </p:nvPicPr>
        <p:blipFill>
          <a:blip r:embed="rId3"/>
          <a:stretch>
            <a:fillRect/>
          </a:stretch>
        </p:blipFill>
        <p:spPr>
          <a:xfrm>
            <a:off x="0" y="0"/>
            <a:ext cx="12192000" cy="6857999"/>
          </a:xfrm>
          <a:prstGeom prst="rect">
            <a:avLst/>
          </a:prstGeom>
        </p:spPr>
      </p:pic>
      <p:sp>
        <p:nvSpPr>
          <p:cNvPr id="32770" name="Rectangle 2">
            <a:extLst>
              <a:ext uri="{FF2B5EF4-FFF2-40B4-BE49-F238E27FC236}">
                <a16:creationId xmlns:a16="http://schemas.microsoft.com/office/drawing/2014/main" id="{7CBE13E3-CC72-492D-A0A2-0095406675DB}"/>
              </a:ext>
            </a:extLst>
          </p:cNvPr>
          <p:cNvSpPr>
            <a:spLocks noGrp="1" noChangeArrowheads="1"/>
          </p:cNvSpPr>
          <p:nvPr>
            <p:ph idx="1"/>
          </p:nvPr>
        </p:nvSpPr>
        <p:spPr>
          <a:xfrm>
            <a:off x="609600" y="0"/>
            <a:ext cx="10972800" cy="2743200"/>
          </a:xfrm>
        </p:spPr>
        <p:txBody>
          <a:bodyPr/>
          <a:lstStyle/>
          <a:p>
            <a:pPr marL="0" indent="0" algn="ctr">
              <a:lnSpc>
                <a:spcPct val="100000"/>
              </a:lnSpc>
              <a:spcBef>
                <a:spcPts val="0"/>
              </a:spcBef>
              <a:spcAft>
                <a:spcPts val="1200"/>
              </a:spcAft>
              <a:buNone/>
            </a:pPr>
            <a:r>
              <a:rPr lang="en-US" altLang="en-US" sz="3200" b="1" dirty="0">
                <a:solidFill>
                  <a:srgbClr val="0000CC"/>
                </a:solidFill>
              </a:rPr>
              <a:t>Ephesians 1:3, 7</a:t>
            </a:r>
          </a:p>
          <a:p>
            <a:pPr marL="0" indent="0" algn="just">
              <a:lnSpc>
                <a:spcPct val="100000"/>
              </a:lnSpc>
              <a:spcBef>
                <a:spcPts val="0"/>
              </a:spcBef>
              <a:buNone/>
            </a:pPr>
            <a:r>
              <a:rPr lang="en-US" altLang="en-US" sz="2400" baseline="30000" dirty="0">
                <a:latin typeface="Calibri" panose="020F0502020204030204" pitchFamily="34" charset="0"/>
              </a:rPr>
              <a:t>3</a:t>
            </a:r>
            <a:r>
              <a:rPr lang="en-US" altLang="en-US" dirty="0"/>
              <a:t>Blessed be the God and Father of our Lord Jesus Christ, who has blessed us with every spiritual blessing in the heavenly places </a:t>
            </a:r>
            <a:r>
              <a:rPr lang="en-US" altLang="en-US" b="1" u="sng" dirty="0">
                <a:solidFill>
                  <a:srgbClr val="0000CC"/>
                </a:solidFill>
              </a:rPr>
              <a:t>in Christ</a:t>
            </a:r>
            <a:r>
              <a:rPr lang="en-US" altLang="en-US" dirty="0"/>
              <a:t>… </a:t>
            </a:r>
            <a:r>
              <a:rPr lang="en-US" altLang="en-US" sz="2400" baseline="30000" dirty="0">
                <a:latin typeface="Calibri" panose="020F0502020204030204" pitchFamily="34" charset="0"/>
              </a:rPr>
              <a:t>7</a:t>
            </a:r>
            <a:r>
              <a:rPr lang="en-US" altLang="en-US" dirty="0"/>
              <a:t> </a:t>
            </a:r>
            <a:r>
              <a:rPr lang="en-US" altLang="en-US" b="1" u="sng" dirty="0">
                <a:solidFill>
                  <a:srgbClr val="0000CC"/>
                </a:solidFill>
              </a:rPr>
              <a:t>In Him we have</a:t>
            </a:r>
            <a:r>
              <a:rPr lang="en-US" altLang="en-US" b="1" dirty="0">
                <a:solidFill>
                  <a:srgbClr val="0000CC"/>
                </a:solidFill>
              </a:rPr>
              <a:t> </a:t>
            </a:r>
            <a:r>
              <a:rPr lang="en-US" altLang="en-US" dirty="0"/>
              <a:t>redemption through His blood, </a:t>
            </a:r>
            <a:r>
              <a:rPr lang="en-US" altLang="en-US" b="1" u="sng" dirty="0">
                <a:solidFill>
                  <a:srgbClr val="0000CC"/>
                </a:solidFill>
              </a:rPr>
              <a:t>the forgiveness of our trespasses</a:t>
            </a:r>
            <a:r>
              <a:rPr lang="en-US" altLang="en-US" dirty="0">
                <a:solidFill>
                  <a:srgbClr val="0000FF"/>
                </a:solidFill>
              </a:rPr>
              <a:t>,</a:t>
            </a:r>
            <a:r>
              <a:rPr lang="en-US" altLang="en-US" dirty="0"/>
              <a:t> according to the riches of His grace…</a:t>
            </a:r>
          </a:p>
        </p:txBody>
      </p:sp>
      <p:pic>
        <p:nvPicPr>
          <p:cNvPr id="32772" name="Picture 4" descr="crucifiction against sunset sky">
            <a:extLst>
              <a:ext uri="{FF2B5EF4-FFF2-40B4-BE49-F238E27FC236}">
                <a16:creationId xmlns:a16="http://schemas.microsoft.com/office/drawing/2014/main" id="{1A87CF36-EB8B-4607-8DF3-E95AADE2A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2545080"/>
            <a:ext cx="6705598" cy="256032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988781-7F92-409B-9072-A45BAF1A7DBB}"/>
              </a:ext>
            </a:extLst>
          </p:cNvPr>
          <p:cNvPicPr>
            <a:picLocks noChangeAspect="1"/>
          </p:cNvPicPr>
          <p:nvPr/>
        </p:nvPicPr>
        <p:blipFill>
          <a:blip r:embed="rId3"/>
          <a:stretch>
            <a:fillRect/>
          </a:stretch>
        </p:blipFill>
        <p:spPr>
          <a:xfrm>
            <a:off x="0" y="0"/>
            <a:ext cx="12192000" cy="6857999"/>
          </a:xfrm>
          <a:prstGeom prst="rect">
            <a:avLst/>
          </a:prstGeom>
        </p:spPr>
      </p:pic>
      <p:sp>
        <p:nvSpPr>
          <p:cNvPr id="32770" name="Rectangle 2">
            <a:extLst>
              <a:ext uri="{FF2B5EF4-FFF2-40B4-BE49-F238E27FC236}">
                <a16:creationId xmlns:a16="http://schemas.microsoft.com/office/drawing/2014/main" id="{7CBE13E3-CC72-492D-A0A2-0095406675DB}"/>
              </a:ext>
            </a:extLst>
          </p:cNvPr>
          <p:cNvSpPr>
            <a:spLocks noGrp="1" noChangeArrowheads="1"/>
          </p:cNvSpPr>
          <p:nvPr>
            <p:ph idx="1"/>
          </p:nvPr>
        </p:nvSpPr>
        <p:spPr>
          <a:xfrm>
            <a:off x="609600" y="0"/>
            <a:ext cx="10972800" cy="1828800"/>
          </a:xfrm>
        </p:spPr>
        <p:txBody>
          <a:bodyPr/>
          <a:lstStyle/>
          <a:p>
            <a:pPr marL="0" indent="0" algn="ctr">
              <a:lnSpc>
                <a:spcPct val="100000"/>
              </a:lnSpc>
              <a:spcBef>
                <a:spcPts val="0"/>
              </a:spcBef>
              <a:spcAft>
                <a:spcPts val="1200"/>
              </a:spcAft>
              <a:buNone/>
            </a:pPr>
            <a:r>
              <a:rPr lang="en-US" altLang="en-US" sz="3200" b="1" dirty="0">
                <a:solidFill>
                  <a:srgbClr val="0000CC"/>
                </a:solidFill>
              </a:rPr>
              <a:t>Ephesians 4:32</a:t>
            </a:r>
          </a:p>
          <a:p>
            <a:pPr marL="0" indent="0">
              <a:lnSpc>
                <a:spcPct val="90000"/>
              </a:lnSpc>
              <a:buNone/>
            </a:pPr>
            <a:r>
              <a:rPr lang="en-US" altLang="en-US" dirty="0"/>
              <a:t>Be kind to one another, tender-hearted, </a:t>
            </a:r>
            <a:r>
              <a:rPr lang="en-US" altLang="en-US" b="1" dirty="0">
                <a:solidFill>
                  <a:srgbClr val="0000CC"/>
                </a:solidFill>
              </a:rPr>
              <a:t>forgiving each other, just as God </a:t>
            </a:r>
            <a:r>
              <a:rPr lang="en-US" altLang="en-US" b="1" u="sng" dirty="0">
                <a:solidFill>
                  <a:srgbClr val="0000CC"/>
                </a:solidFill>
              </a:rPr>
              <a:t>in Christ  also has forgiven you</a:t>
            </a:r>
            <a:r>
              <a:rPr lang="en-US" altLang="en-US" dirty="0"/>
              <a:t>.</a:t>
            </a:r>
          </a:p>
        </p:txBody>
      </p:sp>
      <p:pic>
        <p:nvPicPr>
          <p:cNvPr id="3" name="Picture 2">
            <a:extLst>
              <a:ext uri="{FF2B5EF4-FFF2-40B4-BE49-F238E27FC236}">
                <a16:creationId xmlns:a16="http://schemas.microsoft.com/office/drawing/2014/main" id="{0FEC98C7-7E22-4CA0-BF7E-80DA11C88BBF}"/>
              </a:ext>
            </a:extLst>
          </p:cNvPr>
          <p:cNvPicPr>
            <a:picLocks noChangeAspect="1"/>
          </p:cNvPicPr>
          <p:nvPr/>
        </p:nvPicPr>
        <p:blipFill>
          <a:blip r:embed="rId4"/>
          <a:stretch>
            <a:fillRect/>
          </a:stretch>
        </p:blipFill>
        <p:spPr>
          <a:xfrm>
            <a:off x="3113397" y="1816468"/>
            <a:ext cx="5965206" cy="3200400"/>
          </a:xfrm>
          <a:prstGeom prst="rect">
            <a:avLst/>
          </a:prstGeom>
        </p:spPr>
      </p:pic>
    </p:spTree>
    <p:extLst>
      <p:ext uri="{BB962C8B-B14F-4D97-AF65-F5344CB8AC3E}">
        <p14:creationId xmlns:p14="http://schemas.microsoft.com/office/powerpoint/2010/main" val="4277844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ADDC63C9-764F-42D9-908B-FE8F61F6E230}"/>
              </a:ext>
            </a:extLst>
          </p:cNvPr>
          <p:cNvSpPr>
            <a:spLocks noGrp="1" noChangeArrowheads="1"/>
          </p:cNvSpPr>
          <p:nvPr>
            <p:ph sz="half" idx="1"/>
          </p:nvPr>
        </p:nvSpPr>
        <p:spPr>
          <a:xfrm>
            <a:off x="609599" y="1600200"/>
            <a:ext cx="10982325" cy="1447800"/>
          </a:xfrm>
        </p:spPr>
        <p:txBody>
          <a:bodyPr>
            <a:noAutofit/>
          </a:bodyPr>
          <a:lstStyle/>
          <a:p>
            <a:pPr algn="just">
              <a:lnSpc>
                <a:spcPct val="100000"/>
              </a:lnSpc>
            </a:pPr>
            <a:r>
              <a:rPr lang="en-US" altLang="en-US" dirty="0"/>
              <a:t>Sins, in Jewish tradition, were looked upon as spiritual debts to God that required payment, </a:t>
            </a:r>
            <a:r>
              <a:rPr lang="en-US" dirty="0"/>
              <a:t>and we see this </a:t>
            </a:r>
            <a:r>
              <a:rPr lang="en-US" altLang="en-US" dirty="0"/>
              <a:t>concept in Luke 11:2-4.</a:t>
            </a:r>
          </a:p>
        </p:txBody>
      </p:sp>
      <p:sp>
        <p:nvSpPr>
          <p:cNvPr id="7" name="Rectangle 2">
            <a:extLst>
              <a:ext uri="{FF2B5EF4-FFF2-40B4-BE49-F238E27FC236}">
                <a16:creationId xmlns:a16="http://schemas.microsoft.com/office/drawing/2014/main" id="{D3FDB2C1-9639-4935-B76A-65F5EECEFFA4}"/>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‘Forgive us our debts’</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8" name="Text Box 4">
            <a:extLst>
              <a:ext uri="{FF2B5EF4-FFF2-40B4-BE49-F238E27FC236}">
                <a16:creationId xmlns:a16="http://schemas.microsoft.com/office/drawing/2014/main" id="{7D6B3B06-B1E8-4D2E-A807-F100503FAF5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1F805571-CB49-FB08-3540-D8FAF160E8B9}"/>
              </a:ext>
            </a:extLst>
          </p:cNvPr>
          <p:cNvPicPr>
            <a:picLocks noChangeAspect="1"/>
          </p:cNvPicPr>
          <p:nvPr/>
        </p:nvPicPr>
        <p:blipFill>
          <a:blip r:embed="rId3"/>
          <a:stretch>
            <a:fillRect/>
          </a:stretch>
        </p:blipFill>
        <p:spPr>
          <a:xfrm>
            <a:off x="1676017" y="3200400"/>
            <a:ext cx="8839966" cy="327383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452081-5830-461D-B941-A909687626FA}"/>
              </a:ext>
            </a:extLst>
          </p:cNvPr>
          <p:cNvPicPr>
            <a:picLocks noChangeAspect="1"/>
          </p:cNvPicPr>
          <p:nvPr/>
        </p:nvPicPr>
        <p:blipFill>
          <a:blip r:embed="rId3"/>
          <a:stretch>
            <a:fillRect/>
          </a:stretch>
        </p:blipFill>
        <p:spPr>
          <a:xfrm>
            <a:off x="533398" y="1836420"/>
            <a:ext cx="5410202" cy="4030980"/>
          </a:xfrm>
          <a:prstGeom prst="rect">
            <a:avLst/>
          </a:prstGeom>
          <a:ln w="76200">
            <a:solidFill>
              <a:srgbClr val="FFFF00"/>
            </a:solidFill>
          </a:ln>
        </p:spPr>
      </p:pic>
      <p:pic>
        <p:nvPicPr>
          <p:cNvPr id="7" name="Picture 6">
            <a:extLst>
              <a:ext uri="{FF2B5EF4-FFF2-40B4-BE49-F238E27FC236}">
                <a16:creationId xmlns:a16="http://schemas.microsoft.com/office/drawing/2014/main" id="{A2DAA97D-1BB8-FD22-05C8-342E34A65AF6}"/>
              </a:ext>
            </a:extLst>
          </p:cNvPr>
          <p:cNvPicPr>
            <a:picLocks noChangeAspect="1"/>
          </p:cNvPicPr>
          <p:nvPr/>
        </p:nvPicPr>
        <p:blipFill>
          <a:blip r:embed="rId4"/>
          <a:stretch>
            <a:fillRect/>
          </a:stretch>
        </p:blipFill>
        <p:spPr>
          <a:xfrm>
            <a:off x="435380" y="1752600"/>
            <a:ext cx="5584420" cy="4163929"/>
          </a:xfrm>
          <a:prstGeom prst="rect">
            <a:avLst/>
          </a:prstGeom>
        </p:spPr>
      </p:pic>
      <p:sp>
        <p:nvSpPr>
          <p:cNvPr id="141316" name="Rectangle 4">
            <a:extLst>
              <a:ext uri="{FF2B5EF4-FFF2-40B4-BE49-F238E27FC236}">
                <a16:creationId xmlns:a16="http://schemas.microsoft.com/office/drawing/2014/main" id="{8681D1D9-9691-4298-AE71-B422442A017D}"/>
              </a:ext>
            </a:extLst>
          </p:cNvPr>
          <p:cNvSpPr>
            <a:spLocks noGrp="1" noChangeArrowheads="1"/>
          </p:cNvSpPr>
          <p:nvPr>
            <p:ph sz="half" idx="1"/>
          </p:nvPr>
        </p:nvSpPr>
        <p:spPr>
          <a:xfrm>
            <a:off x="6019800" y="1600200"/>
            <a:ext cx="5562600" cy="3126740"/>
          </a:xfrm>
        </p:spPr>
        <p:txBody>
          <a:bodyPr>
            <a:normAutofit lnSpcReduction="10000"/>
          </a:bodyPr>
          <a:lstStyle/>
          <a:p>
            <a:pPr algn="just">
              <a:lnSpc>
                <a:spcPct val="110000"/>
              </a:lnSpc>
              <a:spcBef>
                <a:spcPts val="0"/>
              </a:spcBef>
            </a:pPr>
            <a:r>
              <a:rPr lang="en-US" sz="2800" dirty="0">
                <a:solidFill>
                  <a:srgbClr val="000000"/>
                </a:solidFill>
                <a:effectLst/>
                <a:latin typeface="Calibri" panose="020F0502020204030204" pitchFamily="34" charset="0"/>
                <a:ea typeface="Times New Roman" panose="02020603050405020304" pitchFamily="18" charset="0"/>
              </a:rPr>
              <a:t>However, f</a:t>
            </a:r>
            <a:r>
              <a:rPr lang="en-US" altLang="en-US" dirty="0"/>
              <a:t>or us in the body of Christ, living under grace, our </a:t>
            </a:r>
            <a:r>
              <a:rPr lang="en-US" dirty="0"/>
              <a:t>sin debts </a:t>
            </a:r>
            <a:r>
              <a:rPr lang="en-US" altLang="en-US" dirty="0"/>
              <a:t>as spiritual obligations </a:t>
            </a:r>
            <a:r>
              <a:rPr lang="en-US" i="1" dirty="0"/>
              <a:t>(past, present, and future)</a:t>
            </a:r>
            <a:r>
              <a:rPr lang="en-US" dirty="0"/>
              <a:t>, </a:t>
            </a:r>
            <a:r>
              <a:rPr lang="en-US" altLang="en-US" dirty="0"/>
              <a:t>were nailed to the cross of Christ, </a:t>
            </a:r>
            <a:r>
              <a:rPr lang="en-US" altLang="en-US" b="1" dirty="0">
                <a:solidFill>
                  <a:srgbClr val="0000CC"/>
                </a:solidFill>
                <a:cs typeface="Calibri" panose="020F0502020204030204" pitchFamily="34" charset="0"/>
              </a:rPr>
              <a:t>an IOU that was cancelled on the day we died with Christ</a:t>
            </a:r>
            <a:r>
              <a:rPr lang="en-US" altLang="en-US" dirty="0"/>
              <a:t>. (cf. Colossians 2:12-14) </a:t>
            </a:r>
          </a:p>
        </p:txBody>
      </p:sp>
      <p:sp>
        <p:nvSpPr>
          <p:cNvPr id="8" name="Rectangle 2">
            <a:extLst>
              <a:ext uri="{FF2B5EF4-FFF2-40B4-BE49-F238E27FC236}">
                <a16:creationId xmlns:a16="http://schemas.microsoft.com/office/drawing/2014/main" id="{1F5E24DF-F1DC-4D14-8EEC-821EEB1F14B9}"/>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‘Forgive us our debts’</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9" name="Text Box 4">
            <a:extLst>
              <a:ext uri="{FF2B5EF4-FFF2-40B4-BE49-F238E27FC236}">
                <a16:creationId xmlns:a16="http://schemas.microsoft.com/office/drawing/2014/main" id="{7C3361BF-292C-4383-A9FC-56E202ECD86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5">
            <a:extLst>
              <a:ext uri="{FF2B5EF4-FFF2-40B4-BE49-F238E27FC236}">
                <a16:creationId xmlns:a16="http://schemas.microsoft.com/office/drawing/2014/main" id="{605D9D48-A092-C24A-CA9C-4FDEE82BE347}"/>
              </a:ext>
            </a:extLst>
          </p:cNvPr>
          <p:cNvPicPr>
            <a:picLocks noChangeAspect="1"/>
          </p:cNvPicPr>
          <p:nvPr/>
        </p:nvPicPr>
        <p:blipFill rotWithShape="1">
          <a:blip r:embed="rId5"/>
          <a:srcRect l="6285" r="10655"/>
          <a:stretch/>
        </p:blipFill>
        <p:spPr>
          <a:xfrm>
            <a:off x="8106153" y="4648200"/>
            <a:ext cx="1389894" cy="1828800"/>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33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866900" y="1143000"/>
            <a:ext cx="8458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32 – TSL &amp; TLP – Part 1 (Matt. 6:1-13a)</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Secret Life &amp; the Lord’s Prayer – Part 2</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Matthew 6:13b-15</a:t>
            </a:r>
            <a:endParaRPr lang="en-US" sz="30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4621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8" name="Picture 12" descr="prosecution">
            <a:extLst>
              <a:ext uri="{FF2B5EF4-FFF2-40B4-BE49-F238E27FC236}">
                <a16:creationId xmlns:a16="http://schemas.microsoft.com/office/drawing/2014/main" id="{BB9D7AE9-5ABB-4951-B01C-425FCF5FE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702" y="1828800"/>
            <a:ext cx="5002596" cy="4572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4F638A6A-440D-49D5-9BF7-C6FE0EF33DF1}"/>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6" name="Text Box 4">
            <a:extLst>
              <a:ext uri="{FF2B5EF4-FFF2-40B4-BE49-F238E27FC236}">
                <a16:creationId xmlns:a16="http://schemas.microsoft.com/office/drawing/2014/main" id="{021343A7-5F4E-483A-83D1-C86F25F0828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a:extLst>
              <a:ext uri="{FF2B5EF4-FFF2-40B4-BE49-F238E27FC236}">
                <a16:creationId xmlns:a16="http://schemas.microsoft.com/office/drawing/2014/main" id="{74C26B4A-00BC-4397-B691-F74D42AB57F0}"/>
              </a:ext>
            </a:extLst>
          </p:cNvPr>
          <p:cNvSpPr>
            <a:spLocks noGrp="1" noChangeArrowheads="1"/>
          </p:cNvSpPr>
          <p:nvPr>
            <p:ph sz="half" idx="1"/>
          </p:nvPr>
        </p:nvSpPr>
        <p:spPr>
          <a:xfrm>
            <a:off x="609600" y="1981200"/>
            <a:ext cx="5943600" cy="3200400"/>
          </a:xfrm>
        </p:spPr>
        <p:txBody>
          <a:bodyPr>
            <a:normAutofit/>
          </a:bodyPr>
          <a:lstStyle/>
          <a:p>
            <a:pPr algn="just">
              <a:lnSpc>
                <a:spcPct val="100000"/>
              </a:lnSpc>
              <a:spcBef>
                <a:spcPts val="0"/>
              </a:spcBef>
              <a:spcAft>
                <a:spcPts val="1200"/>
              </a:spcAft>
            </a:pPr>
            <a:r>
              <a:rPr lang="en-US" altLang="en-US" dirty="0"/>
              <a:t>God is concerned with the heart so,  motives matter, and </a:t>
            </a:r>
            <a:r>
              <a:rPr lang="en-US" altLang="en-US" b="1" dirty="0">
                <a:solidFill>
                  <a:srgbClr val="0000CC"/>
                </a:solidFill>
                <a:cs typeface="Calibri" panose="020F0502020204030204" pitchFamily="34" charset="0"/>
              </a:rPr>
              <a:t>for us in the Body of Christ, grace is our </a:t>
            </a:r>
            <a:r>
              <a:rPr lang="en-US" altLang="en-US" b="1" u="sng" dirty="0">
                <a:solidFill>
                  <a:srgbClr val="0000CC"/>
                </a:solidFill>
                <a:cs typeface="Calibri" panose="020F0502020204030204" pitchFamily="34" charset="0"/>
              </a:rPr>
              <a:t>motive</a:t>
            </a:r>
            <a:r>
              <a:rPr lang="en-US" altLang="en-US" dirty="0"/>
              <a:t>.</a:t>
            </a:r>
          </a:p>
        </p:txBody>
      </p:sp>
      <p:sp>
        <p:nvSpPr>
          <p:cNvPr id="10" name="Rectangle 2">
            <a:extLst>
              <a:ext uri="{FF2B5EF4-FFF2-40B4-BE49-F238E27FC236}">
                <a16:creationId xmlns:a16="http://schemas.microsoft.com/office/drawing/2014/main" id="{072DFBDF-A527-4002-AC83-9689409B3C29}"/>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11" name="Text Box 4">
            <a:extLst>
              <a:ext uri="{FF2B5EF4-FFF2-40B4-BE49-F238E27FC236}">
                <a16:creationId xmlns:a16="http://schemas.microsoft.com/office/drawing/2014/main" id="{2E8F94A4-A700-4529-96A7-161747A288E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12536BC0-BAE8-4A01-974E-19123585F445}"/>
              </a:ext>
            </a:extLst>
          </p:cNvPr>
          <p:cNvPicPr>
            <a:picLocks noChangeAspect="1"/>
          </p:cNvPicPr>
          <p:nvPr/>
        </p:nvPicPr>
        <p:blipFill>
          <a:blip r:embed="rId3"/>
          <a:stretch>
            <a:fillRect/>
          </a:stretch>
        </p:blipFill>
        <p:spPr>
          <a:xfrm>
            <a:off x="6784432" y="1823295"/>
            <a:ext cx="4797968" cy="4377307"/>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021C06-56C9-6FA9-8FD1-A21BB84BDDDE}"/>
              </a:ext>
            </a:extLst>
          </p:cNvPr>
          <p:cNvPicPr>
            <a:picLocks noChangeAspect="1"/>
          </p:cNvPicPr>
          <p:nvPr/>
        </p:nvPicPr>
        <p:blipFill>
          <a:blip r:embed="rId2"/>
          <a:stretch>
            <a:fillRect/>
          </a:stretch>
        </p:blipFill>
        <p:spPr>
          <a:xfrm>
            <a:off x="3598985" y="1828800"/>
            <a:ext cx="4994031" cy="4572000"/>
          </a:xfrm>
          <a:prstGeom prst="rect">
            <a:avLst/>
          </a:prstGeom>
        </p:spPr>
      </p:pic>
      <p:sp>
        <p:nvSpPr>
          <p:cNvPr id="6" name="Rectangle 2">
            <a:extLst>
              <a:ext uri="{FF2B5EF4-FFF2-40B4-BE49-F238E27FC236}">
                <a16:creationId xmlns:a16="http://schemas.microsoft.com/office/drawing/2014/main" id="{4B1DB6D4-86E4-9CF3-315E-2BBC946C1556}"/>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7" name="Text Box 4">
            <a:extLst>
              <a:ext uri="{FF2B5EF4-FFF2-40B4-BE49-F238E27FC236}">
                <a16:creationId xmlns:a16="http://schemas.microsoft.com/office/drawing/2014/main" id="{149EBD3C-A236-8B98-499C-A9BBF47864F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22646777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a:extLst>
              <a:ext uri="{FF2B5EF4-FFF2-40B4-BE49-F238E27FC236}">
                <a16:creationId xmlns:a16="http://schemas.microsoft.com/office/drawing/2014/main" id="{E93C6C7C-3D74-44E4-AB7C-65E34351EAD5}"/>
              </a:ext>
            </a:extLst>
          </p:cNvPr>
          <p:cNvSpPr>
            <a:spLocks noGrp="1" noChangeArrowheads="1"/>
          </p:cNvSpPr>
          <p:nvPr>
            <p:ph sz="half" idx="1"/>
          </p:nvPr>
        </p:nvSpPr>
        <p:spPr>
          <a:xfrm>
            <a:off x="5461000" y="1828800"/>
            <a:ext cx="6121400" cy="4267200"/>
          </a:xfrm>
        </p:spPr>
        <p:txBody>
          <a:bodyPr>
            <a:normAutofit/>
          </a:bodyPr>
          <a:lstStyle/>
          <a:p>
            <a:pPr algn="just">
              <a:lnSpc>
                <a:spcPct val="100000"/>
              </a:lnSpc>
              <a:spcBef>
                <a:spcPts val="0"/>
              </a:spcBef>
              <a:spcAft>
                <a:spcPts val="1200"/>
              </a:spcAft>
            </a:pPr>
            <a:r>
              <a:rPr lang="en-US" altLang="en-US" dirty="0"/>
              <a:t>God has provided the </a:t>
            </a:r>
            <a:r>
              <a:rPr lang="en-US" altLang="en-US" b="1" u="sng" dirty="0">
                <a:solidFill>
                  <a:srgbClr val="0000CC"/>
                </a:solidFill>
                <a:cs typeface="Calibri" panose="020F0502020204030204" pitchFamily="34" charset="0"/>
              </a:rPr>
              <a:t>means</a:t>
            </a:r>
            <a:r>
              <a:rPr lang="en-US" altLang="en-US" dirty="0"/>
              <a:t> for us in the Body of Christ to do what God desires of us. It’s the energizing, enabling and empowering by the Holy Spirit and the life of Christ in and through us.</a:t>
            </a:r>
          </a:p>
        </p:txBody>
      </p:sp>
      <p:pic>
        <p:nvPicPr>
          <p:cNvPr id="143368" name="Picture 8" descr="two guys walking &amp; talking - evangelism">
            <a:extLst>
              <a:ext uri="{FF2B5EF4-FFF2-40B4-BE49-F238E27FC236}">
                <a16:creationId xmlns:a16="http://schemas.microsoft.com/office/drawing/2014/main" id="{DE8FEF85-9468-4FBC-A6DD-3437BF12D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962400" cy="2638425"/>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43369" name="Picture 9" descr="two women talking">
            <a:extLst>
              <a:ext uri="{FF2B5EF4-FFF2-40B4-BE49-F238E27FC236}">
                <a16:creationId xmlns:a16="http://schemas.microsoft.com/office/drawing/2014/main" id="{21E0B1AF-2585-4800-BA96-F952182C8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038600"/>
            <a:ext cx="3860800" cy="2566987"/>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056499B6-ECF7-49F0-8B42-A313183B67E4}"/>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10" name="Text Box 4">
            <a:extLst>
              <a:ext uri="{FF2B5EF4-FFF2-40B4-BE49-F238E27FC236}">
                <a16:creationId xmlns:a16="http://schemas.microsoft.com/office/drawing/2014/main" id="{473300AE-3A39-42BB-8FB1-6009B0E42A0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a:extLst>
              <a:ext uri="{FF2B5EF4-FFF2-40B4-BE49-F238E27FC236}">
                <a16:creationId xmlns:a16="http://schemas.microsoft.com/office/drawing/2014/main" id="{E93C6C7C-3D74-44E4-AB7C-65E34351EAD5}"/>
              </a:ext>
            </a:extLst>
          </p:cNvPr>
          <p:cNvSpPr>
            <a:spLocks noGrp="1" noChangeArrowheads="1"/>
          </p:cNvSpPr>
          <p:nvPr>
            <p:ph sz="half" idx="1"/>
          </p:nvPr>
        </p:nvSpPr>
        <p:spPr>
          <a:xfrm>
            <a:off x="609600" y="1828800"/>
            <a:ext cx="10972800" cy="1143000"/>
          </a:xfrm>
        </p:spPr>
        <p:txBody>
          <a:bodyPr>
            <a:normAutofit/>
          </a:bodyPr>
          <a:lstStyle/>
          <a:p>
            <a:pPr algn="just">
              <a:lnSpc>
                <a:spcPct val="100000"/>
              </a:lnSpc>
              <a:spcBef>
                <a:spcPts val="0"/>
              </a:spcBef>
              <a:spcAft>
                <a:spcPts val="1200"/>
              </a:spcAft>
            </a:pPr>
            <a:r>
              <a:rPr lang="en-US" altLang="en-US" dirty="0"/>
              <a:t>And the </a:t>
            </a:r>
            <a:r>
              <a:rPr lang="en-US" altLang="en-US" b="1" u="sng" dirty="0">
                <a:solidFill>
                  <a:srgbClr val="0000CC"/>
                </a:solidFill>
                <a:cs typeface="Calibri" panose="020F0502020204030204" pitchFamily="34" charset="0"/>
              </a:rPr>
              <a:t>opportunity</a:t>
            </a:r>
            <a:r>
              <a:rPr lang="en-US" altLang="en-US" dirty="0"/>
              <a:t> for we who are already blessed is to be used of God. </a:t>
            </a:r>
          </a:p>
        </p:txBody>
      </p:sp>
      <p:sp>
        <p:nvSpPr>
          <p:cNvPr id="9" name="Rectangle 2">
            <a:extLst>
              <a:ext uri="{FF2B5EF4-FFF2-40B4-BE49-F238E27FC236}">
                <a16:creationId xmlns:a16="http://schemas.microsoft.com/office/drawing/2014/main" id="{056499B6-ECF7-49F0-8B42-A313183B67E4}"/>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10" name="Text Box 4">
            <a:extLst>
              <a:ext uri="{FF2B5EF4-FFF2-40B4-BE49-F238E27FC236}">
                <a16:creationId xmlns:a16="http://schemas.microsoft.com/office/drawing/2014/main" id="{473300AE-3A39-42BB-8FB1-6009B0E42A0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574992DD-C4D0-1691-26BD-F4F29C6437FC}"/>
              </a:ext>
            </a:extLst>
          </p:cNvPr>
          <p:cNvPicPr>
            <a:picLocks noChangeAspect="1"/>
          </p:cNvPicPr>
          <p:nvPr/>
        </p:nvPicPr>
        <p:blipFill>
          <a:blip r:embed="rId3"/>
          <a:stretch>
            <a:fillRect/>
          </a:stretch>
        </p:blipFill>
        <p:spPr>
          <a:xfrm>
            <a:off x="2682240" y="2742902"/>
            <a:ext cx="6827520" cy="3840480"/>
          </a:xfrm>
          <a:prstGeom prst="rect">
            <a:avLst/>
          </a:prstGeom>
          <a:ln>
            <a:solidFill>
              <a:schemeClr val="tx1"/>
            </a:solidFill>
          </a:ln>
        </p:spPr>
      </p:pic>
    </p:spTree>
    <p:extLst>
      <p:ext uri="{BB962C8B-B14F-4D97-AF65-F5344CB8AC3E}">
        <p14:creationId xmlns:p14="http://schemas.microsoft.com/office/powerpoint/2010/main" val="2932573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04206571-28CB-5CBC-E47F-C90413AF917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8" name="Rectangle 2">
            <a:extLst>
              <a:ext uri="{FF2B5EF4-FFF2-40B4-BE49-F238E27FC236}">
                <a16:creationId xmlns:a16="http://schemas.microsoft.com/office/drawing/2014/main" id="{C59FC653-71B0-EB79-9910-CA6F64F8F5DB}"/>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10" name="TextBox 9">
            <a:extLst>
              <a:ext uri="{FF2B5EF4-FFF2-40B4-BE49-F238E27FC236}">
                <a16:creationId xmlns:a16="http://schemas.microsoft.com/office/drawing/2014/main" id="{B69A9D3B-7034-397C-287B-0733CE34B496}"/>
              </a:ext>
            </a:extLst>
          </p:cNvPr>
          <p:cNvSpPr txBox="1"/>
          <p:nvPr/>
        </p:nvSpPr>
        <p:spPr>
          <a:xfrm>
            <a:off x="609600" y="1828800"/>
            <a:ext cx="10972800" cy="993926"/>
          </a:xfrm>
          <a:prstGeom prst="rect">
            <a:avLst/>
          </a:prstGeom>
          <a:noFill/>
        </p:spPr>
        <p:txBody>
          <a:bodyPr wrap="square">
            <a:spAutoFit/>
          </a:bodyPr>
          <a:lstStyle/>
          <a:p>
            <a:pPr marL="0" marR="0" algn="just">
              <a:lnSpc>
                <a:spcPct val="107000"/>
              </a:lnSpc>
              <a:spcBef>
                <a:spcPts val="600"/>
              </a:spcBef>
              <a:spcAft>
                <a:spcPts val="600"/>
              </a:spcAft>
            </a:pPr>
            <a:r>
              <a:rPr lang="en-US" sz="2800" dirty="0">
                <a:latin typeface="+mn-lt"/>
                <a:cs typeface="+mn-cs"/>
              </a:rPr>
              <a:t>ABBA, Father has given us </a:t>
            </a:r>
            <a:r>
              <a:rPr lang="en-US" sz="2800" b="1" u="sng" dirty="0">
                <a:solidFill>
                  <a:srgbClr val="0000CC"/>
                </a:solidFill>
                <a:latin typeface="+mn-lt"/>
                <a:cs typeface="Calibri" panose="020F0502020204030204" pitchFamily="34" charset="0"/>
              </a:rPr>
              <a:t>the motive</a:t>
            </a:r>
            <a:r>
              <a:rPr lang="en-US" sz="2800" dirty="0">
                <a:latin typeface="+mn-lt"/>
                <a:cs typeface="+mn-cs"/>
              </a:rPr>
              <a:t>!  He's given us </a:t>
            </a:r>
            <a:r>
              <a:rPr lang="en-US" sz="2800" b="1" u="sng" dirty="0">
                <a:solidFill>
                  <a:srgbClr val="0000CC"/>
                </a:solidFill>
                <a:latin typeface="+mn-lt"/>
                <a:cs typeface="Calibri" panose="020F0502020204030204" pitchFamily="34" charset="0"/>
              </a:rPr>
              <a:t>the means</a:t>
            </a:r>
            <a:r>
              <a:rPr lang="en-US" sz="2800" dirty="0">
                <a:latin typeface="+mn-lt"/>
                <a:cs typeface="+mn-cs"/>
              </a:rPr>
              <a:t>!  And He's even provided us with </a:t>
            </a:r>
            <a:r>
              <a:rPr lang="en-US" sz="2800" b="1" u="sng" dirty="0">
                <a:solidFill>
                  <a:srgbClr val="0000CC"/>
                </a:solidFill>
                <a:latin typeface="+mn-lt"/>
                <a:cs typeface="Calibri" panose="020F0502020204030204" pitchFamily="34" charset="0"/>
              </a:rPr>
              <a:t>the opportunities</a:t>
            </a:r>
            <a:r>
              <a:rPr lang="en-US" sz="2800" dirty="0">
                <a:latin typeface="+mn-lt"/>
                <a:cs typeface="+mn-cs"/>
              </a:rPr>
              <a:t>! </a:t>
            </a:r>
          </a:p>
        </p:txBody>
      </p:sp>
      <p:pic>
        <p:nvPicPr>
          <p:cNvPr id="13" name="Picture 12">
            <a:extLst>
              <a:ext uri="{FF2B5EF4-FFF2-40B4-BE49-F238E27FC236}">
                <a16:creationId xmlns:a16="http://schemas.microsoft.com/office/drawing/2014/main" id="{1E6A086D-0800-76A8-583C-434DE4646AFD}"/>
              </a:ext>
            </a:extLst>
          </p:cNvPr>
          <p:cNvPicPr>
            <a:picLocks noChangeAspect="1"/>
          </p:cNvPicPr>
          <p:nvPr/>
        </p:nvPicPr>
        <p:blipFill>
          <a:blip r:embed="rId2"/>
          <a:stretch>
            <a:fillRect/>
          </a:stretch>
        </p:blipFill>
        <p:spPr>
          <a:xfrm>
            <a:off x="804213" y="3471451"/>
            <a:ext cx="10583573" cy="2548349"/>
          </a:xfrm>
          <a:prstGeom prst="rect">
            <a:avLst/>
          </a:prstGeom>
        </p:spPr>
      </p:pic>
      <p:pic>
        <p:nvPicPr>
          <p:cNvPr id="16" name="Picture 15">
            <a:extLst>
              <a:ext uri="{FF2B5EF4-FFF2-40B4-BE49-F238E27FC236}">
                <a16:creationId xmlns:a16="http://schemas.microsoft.com/office/drawing/2014/main" id="{3150FF6E-2D40-CE3A-83C9-1A11E8A24E7A}"/>
              </a:ext>
            </a:extLst>
          </p:cNvPr>
          <p:cNvPicPr>
            <a:picLocks noChangeAspect="1"/>
          </p:cNvPicPr>
          <p:nvPr/>
        </p:nvPicPr>
        <p:blipFill>
          <a:blip r:embed="rId3"/>
          <a:stretch>
            <a:fillRect/>
          </a:stretch>
        </p:blipFill>
        <p:spPr>
          <a:xfrm>
            <a:off x="4259420" y="2950959"/>
            <a:ext cx="3673158" cy="3589331"/>
          </a:xfrm>
          <a:prstGeom prst="rect">
            <a:avLst/>
          </a:prstGeom>
          <a:ln>
            <a:solidFill>
              <a:schemeClr val="tx1"/>
            </a:solidFill>
          </a:ln>
        </p:spPr>
      </p:pic>
    </p:spTree>
    <p:extLst>
      <p:ext uri="{BB962C8B-B14F-4D97-AF65-F5344CB8AC3E}">
        <p14:creationId xmlns:p14="http://schemas.microsoft.com/office/powerpoint/2010/main" val="168191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ECA51CEE-4345-4CEB-BEEB-D5B887F7818B}"/>
              </a:ext>
            </a:extLst>
          </p:cNvPr>
          <p:cNvSpPr txBox="1">
            <a:spLocks noChangeArrowheads="1"/>
          </p:cNvSpPr>
          <p:nvPr/>
        </p:nvSpPr>
        <p:spPr bwMode="auto">
          <a:xfrm>
            <a:off x="2095500" y="665018"/>
            <a:ext cx="80010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‘That I May </a:t>
            </a:r>
            <a:r>
              <a:rPr lang="en-US" altLang="en-US" sz="3200" b="1" u="sng" dirty="0">
                <a:solidFill>
                  <a:srgbClr val="0000CC"/>
                </a:solidFill>
                <a:latin typeface="Calibri" panose="020F0502020204030204" pitchFamily="34" charset="0"/>
                <a:ea typeface="+mn-ea"/>
                <a:cs typeface="Calibri" panose="020F0502020204030204" pitchFamily="34" charset="0"/>
              </a:rPr>
              <a:t>Know</a:t>
            </a:r>
            <a:r>
              <a:rPr lang="en-US" altLang="en-US" sz="3200" b="1" dirty="0">
                <a:solidFill>
                  <a:srgbClr val="0000CC"/>
                </a:solidFill>
                <a:latin typeface="Calibri" panose="020F0502020204030204" pitchFamily="34" charset="0"/>
                <a:ea typeface="+mn-ea"/>
                <a:cs typeface="Calibri" panose="020F0502020204030204" pitchFamily="34" charset="0"/>
              </a:rPr>
              <a:t> </a:t>
            </a:r>
            <a:r>
              <a:rPr lang="en-US" altLang="en-US" sz="3200" b="1" u="sng" dirty="0">
                <a:solidFill>
                  <a:srgbClr val="0000CC"/>
                </a:solidFill>
                <a:latin typeface="Calibri" panose="020F0502020204030204" pitchFamily="34" charset="0"/>
                <a:ea typeface="+mn-ea"/>
                <a:cs typeface="Calibri" panose="020F0502020204030204" pitchFamily="34" charset="0"/>
              </a:rPr>
              <a:t>Him</a:t>
            </a:r>
            <a:r>
              <a:rPr lang="en-US" altLang="en-US" sz="3200" b="1" dirty="0">
                <a:solidFill>
                  <a:srgbClr val="0000CC"/>
                </a:solidFill>
                <a:latin typeface="Calibri" panose="020F0502020204030204" pitchFamily="34" charset="0"/>
                <a:ea typeface="+mn-ea"/>
                <a:cs typeface="Calibri" panose="020F0502020204030204" pitchFamily="34" charset="0"/>
              </a:rPr>
              <a:t> as </a:t>
            </a:r>
            <a:r>
              <a:rPr lang="en-US" altLang="en-US" sz="3200" b="1" u="sng" dirty="0">
                <a:solidFill>
                  <a:srgbClr val="0000CC"/>
                </a:solidFill>
                <a:latin typeface="Calibri" panose="020F0502020204030204" pitchFamily="34" charset="0"/>
                <a:ea typeface="+mn-ea"/>
                <a:cs typeface="Calibri" panose="020F0502020204030204" pitchFamily="34" charset="0"/>
              </a:rPr>
              <a:t>Ruler</a:t>
            </a:r>
            <a:r>
              <a:rPr lang="en-US" altLang="en-US" sz="3200" b="1" dirty="0">
                <a:solidFill>
                  <a:srgbClr val="0000CC"/>
                </a:solidFill>
                <a:latin typeface="Calibri" panose="020F0502020204030204" pitchFamily="34" charset="0"/>
                <a:ea typeface="+mn-ea"/>
                <a:cs typeface="Calibri" panose="020F0502020204030204" pitchFamily="34" charset="0"/>
              </a:rPr>
              <a:t> And </a:t>
            </a:r>
            <a:r>
              <a:rPr lang="en-US" altLang="en-US" sz="3200" b="1" u="sng" dirty="0">
                <a:solidFill>
                  <a:srgbClr val="0000CC"/>
                </a:solidFill>
                <a:latin typeface="Calibri" panose="020F0502020204030204" pitchFamily="34" charset="0"/>
                <a:ea typeface="+mn-ea"/>
                <a:cs typeface="Calibri" panose="020F0502020204030204" pitchFamily="34" charset="0"/>
              </a:rPr>
              <a:t>Sustainer’</a:t>
            </a:r>
          </a:p>
        </p:txBody>
      </p:sp>
      <p:sp>
        <p:nvSpPr>
          <p:cNvPr id="11" name="Text Box 4">
            <a:extLst>
              <a:ext uri="{FF2B5EF4-FFF2-40B4-BE49-F238E27FC236}">
                <a16:creationId xmlns:a16="http://schemas.microsoft.com/office/drawing/2014/main" id="{B648124A-95A8-4D84-B2EE-52DF5E55230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TextBox 2">
            <a:extLst>
              <a:ext uri="{FF2B5EF4-FFF2-40B4-BE49-F238E27FC236}">
                <a16:creationId xmlns:a16="http://schemas.microsoft.com/office/drawing/2014/main" id="{19A05DC9-234E-9384-E5ED-61CC2CAD8E40}"/>
              </a:ext>
            </a:extLst>
          </p:cNvPr>
          <p:cNvSpPr txBox="1"/>
          <p:nvPr/>
        </p:nvSpPr>
        <p:spPr>
          <a:xfrm>
            <a:off x="609600" y="1600200"/>
            <a:ext cx="10972800" cy="3108543"/>
          </a:xfrm>
          <a:prstGeom prst="rect">
            <a:avLst/>
          </a:prstGeom>
          <a:noFill/>
        </p:spPr>
        <p:txBody>
          <a:bodyPr wrap="square">
            <a:spAutoFit/>
          </a:bodyPr>
          <a:lstStyle/>
          <a:p>
            <a:pPr algn="just"/>
            <a:r>
              <a:rPr lang="en-US" sz="2800" dirty="0">
                <a:latin typeface="+mn-lt"/>
              </a:rPr>
              <a:t>‘Not only did our Lord Jesus create and redeem, but </a:t>
            </a:r>
            <a:r>
              <a:rPr lang="en-US" sz="2800" b="1" i="1" u="sng" dirty="0">
                <a:solidFill>
                  <a:srgbClr val="0000CC"/>
                </a:solidFill>
                <a:latin typeface="+mn-lt"/>
                <a:cs typeface="Calibri" panose="020F0502020204030204" pitchFamily="34" charset="0"/>
              </a:rPr>
              <a:t>He ever upholds that which is His</a:t>
            </a:r>
            <a:r>
              <a:rPr lang="en-US" sz="2800" dirty="0">
                <a:latin typeface="+mn-lt"/>
              </a:rPr>
              <a:t>. Not only is He the Sustainer of the universe which He created, but He also coordinates and directs all within the realm and unto the consummation of His Father’s eternal purposes—</a:t>
            </a:r>
            <a:r>
              <a:rPr lang="en-US" sz="2800" b="1" i="1" u="sng" dirty="0">
                <a:solidFill>
                  <a:srgbClr val="0000CC"/>
                </a:solidFill>
                <a:latin typeface="+mn-lt"/>
                <a:cs typeface="Calibri" panose="020F0502020204030204" pitchFamily="34" charset="0"/>
              </a:rPr>
              <a:t>and that includes each of His own</a:t>
            </a:r>
            <a:r>
              <a:rPr lang="en-US" sz="2800" dirty="0">
                <a:latin typeface="+mn-lt"/>
              </a:rPr>
              <a:t>.’ </a:t>
            </a:r>
          </a:p>
          <a:p>
            <a:pPr marL="5029200" algn="just"/>
            <a:r>
              <a:rPr lang="en-US" sz="2800" b="0" i="0" u="none" strike="noStrike" baseline="0" dirty="0">
                <a:latin typeface="+mn-lt"/>
              </a:rPr>
              <a:t>Stanford, M. J. (2002). </a:t>
            </a:r>
            <a:r>
              <a:rPr lang="en-US" sz="2800" b="0" i="1" u="sng" strike="noStrike" baseline="0" dirty="0">
                <a:latin typeface="+mn-lt"/>
              </a:rPr>
              <a:t>Complete Works of Miles J. Stanford</a:t>
            </a:r>
            <a:r>
              <a:rPr lang="en-US" sz="2800" b="0" i="0" u="none" strike="noStrike" baseline="0" dirty="0">
                <a:latin typeface="+mn-lt"/>
              </a:rPr>
              <a:t>. Galaxie Software.</a:t>
            </a:r>
            <a:endParaRPr lang="en-US" sz="2800" b="0" i="0" u="none" strike="noStrike" baseline="0" dirty="0">
              <a:latin typeface="+mn-lt"/>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665716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09-25-2022</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224952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and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extLst>
              <p:ext uri="{D42A27DB-BD31-4B8C-83A1-F6EECF244321}">
                <p14:modId xmlns:p14="http://schemas.microsoft.com/office/powerpoint/2010/main" val="245340848"/>
              </p:ext>
            </p:extLst>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9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9896</TotalTime>
  <Words>6841</Words>
  <Application>Microsoft Office PowerPoint</Application>
  <PresentationFormat>Widescreen</PresentationFormat>
  <Paragraphs>361</Paragraphs>
  <Slides>70</Slides>
  <Notes>61</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70</vt:i4>
      </vt:variant>
    </vt:vector>
  </HeadingPairs>
  <TitlesOfParts>
    <vt:vector size="77" baseType="lpstr">
      <vt:lpstr>Arial</vt:lpstr>
      <vt:lpstr>Calibri</vt:lpstr>
      <vt:lpstr>Calibri Light</vt:lpstr>
      <vt:lpstr>Default Design</vt:lpstr>
      <vt:lpstr>6_Default Design</vt:lpstr>
      <vt:lpstr>1_Default Design</vt:lpstr>
      <vt:lpstr>2_Default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and the Kingdom</vt:lpstr>
      <vt:lpstr>Matthew’s Message</vt:lpstr>
      <vt:lpstr>PowerPoint Presentation</vt:lpstr>
      <vt:lpstr>PowerPoint Presentation</vt:lpstr>
      <vt:lpstr>PowerPoint Presentation</vt:lpstr>
      <vt:lpstr>Context, Context, Context  Matthew 5:21-48</vt:lpstr>
      <vt:lpstr>The Sermon on the Mount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 (33) The Secret Life &amp; the Lords Prayer - Part 2 - 09-25-2022</dc:title>
  <dc:subject>Law &amp; Grace</dc:subject>
  <dc:creator>Dr. Jim McGowan / Dr. Vern Peterman</dc:creator>
  <cp:lastModifiedBy>Jim McGowan</cp:lastModifiedBy>
  <cp:revision>167</cp:revision>
  <cp:lastPrinted>2022-09-24T17:41:03Z</cp:lastPrinted>
  <dcterms:created xsi:type="dcterms:W3CDTF">2011-07-12T10:32:09Z</dcterms:created>
  <dcterms:modified xsi:type="dcterms:W3CDTF">2022-09-24T17:41:33Z</dcterms:modified>
</cp:coreProperties>
</file>