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Lst>
  <p:notesMasterIdLst>
    <p:notesMasterId r:id="rId64"/>
  </p:notesMasterIdLst>
  <p:handoutMasterIdLst>
    <p:handoutMasterId r:id="rId65"/>
  </p:handoutMasterIdLst>
  <p:sldIdLst>
    <p:sldId id="492" r:id="rId3"/>
    <p:sldId id="4906" r:id="rId4"/>
    <p:sldId id="4899" r:id="rId5"/>
    <p:sldId id="257" r:id="rId6"/>
    <p:sldId id="258" r:id="rId7"/>
    <p:sldId id="259" r:id="rId8"/>
    <p:sldId id="357" r:id="rId9"/>
    <p:sldId id="420" r:id="rId10"/>
    <p:sldId id="421" r:id="rId11"/>
    <p:sldId id="474" r:id="rId12"/>
    <p:sldId id="481" r:id="rId13"/>
    <p:sldId id="367" r:id="rId14"/>
    <p:sldId id="444" r:id="rId15"/>
    <p:sldId id="263" r:id="rId16"/>
    <p:sldId id="361" r:id="rId17"/>
    <p:sldId id="422" r:id="rId18"/>
    <p:sldId id="423" r:id="rId19"/>
    <p:sldId id="362" r:id="rId20"/>
    <p:sldId id="3285" r:id="rId21"/>
    <p:sldId id="4903" r:id="rId22"/>
    <p:sldId id="445" r:id="rId23"/>
    <p:sldId id="262" r:id="rId24"/>
    <p:sldId id="453" r:id="rId25"/>
    <p:sldId id="4911" r:id="rId26"/>
    <p:sldId id="4912" r:id="rId27"/>
    <p:sldId id="4913" r:id="rId28"/>
    <p:sldId id="4914" r:id="rId29"/>
    <p:sldId id="4915" r:id="rId30"/>
    <p:sldId id="425" r:id="rId31"/>
    <p:sldId id="4908" r:id="rId32"/>
    <p:sldId id="385" r:id="rId33"/>
    <p:sldId id="384" r:id="rId34"/>
    <p:sldId id="386" r:id="rId35"/>
    <p:sldId id="446" r:id="rId36"/>
    <p:sldId id="260" r:id="rId37"/>
    <p:sldId id="370" r:id="rId38"/>
    <p:sldId id="457" r:id="rId39"/>
    <p:sldId id="426" r:id="rId40"/>
    <p:sldId id="427" r:id="rId41"/>
    <p:sldId id="4909" r:id="rId42"/>
    <p:sldId id="4904" r:id="rId43"/>
    <p:sldId id="390" r:id="rId44"/>
    <p:sldId id="4916" r:id="rId45"/>
    <p:sldId id="403" r:id="rId46"/>
    <p:sldId id="4917" r:id="rId47"/>
    <p:sldId id="447" r:id="rId48"/>
    <p:sldId id="265" r:id="rId49"/>
    <p:sldId id="371" r:id="rId50"/>
    <p:sldId id="458" r:id="rId51"/>
    <p:sldId id="428" r:id="rId52"/>
    <p:sldId id="429" r:id="rId53"/>
    <p:sldId id="459" r:id="rId54"/>
    <p:sldId id="4910" r:id="rId55"/>
    <p:sldId id="395" r:id="rId56"/>
    <p:sldId id="392" r:id="rId57"/>
    <p:sldId id="405" r:id="rId58"/>
    <p:sldId id="409" r:id="rId59"/>
    <p:sldId id="4891" r:id="rId60"/>
    <p:sldId id="494" r:id="rId61"/>
    <p:sldId id="4907" r:id="rId62"/>
    <p:sldId id="286" r:id="rId63"/>
  </p:sldIdLst>
  <p:sldSz cx="12192000" cy="6858000"/>
  <p:notesSz cx="6858000" cy="91440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CC"/>
    <a:srgbClr val="00CC00"/>
    <a:srgbClr val="FFFFCC"/>
    <a:srgbClr val="00FFFF"/>
    <a:srgbClr val="920000"/>
    <a:srgbClr val="800000"/>
    <a:srgbClr val="A50021"/>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1024B-B48F-4DC4-97A6-43895B9AF218}" v="1" dt="2022-09-22T14:58:56.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95085" autoAdjust="0"/>
  </p:normalViewPr>
  <p:slideViewPr>
    <p:cSldViewPr snapToGrid="0">
      <p:cViewPr varScale="1">
        <p:scale>
          <a:sx n="103" d="100"/>
          <a:sy n="103" d="100"/>
        </p:scale>
        <p:origin x="183" y="60"/>
      </p:cViewPr>
      <p:guideLst/>
    </p:cSldViewPr>
  </p:slideViewPr>
  <p:notesTextViewPr>
    <p:cViewPr>
      <p:scale>
        <a:sx n="1" d="1"/>
        <a:sy n="1" d="1"/>
      </p:scale>
      <p:origin x="0" y="0"/>
    </p:cViewPr>
  </p:notesTextViewPr>
  <p:notesViewPr>
    <p:cSldViewPr snapToGrid="0">
      <p:cViewPr varScale="1">
        <p:scale>
          <a:sx n="83" d="100"/>
          <a:sy n="83" d="100"/>
        </p:scale>
        <p:origin x="3605" y="9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1D1024B-B48F-4DC4-97A6-43895B9AF218}"/>
    <pc:docChg chg="undo redo custSel addSld delSld modSld sldOrd modMainMaster replTag delTag modNotesMaster">
      <pc:chgData name="Jim McGowan" userId="e2c7446dd3aca506" providerId="LiveId" clId="{51D1024B-B48F-4DC4-97A6-43895B9AF218}" dt="2022-09-22T15:34:10.003" v="1971"/>
      <pc:docMkLst>
        <pc:docMk/>
      </pc:docMkLst>
      <pc:sldChg chg="modSp del mod">
        <pc:chgData name="Jim McGowan" userId="e2c7446dd3aca506" providerId="LiveId" clId="{51D1024B-B48F-4DC4-97A6-43895B9AF218}" dt="2022-09-15T16:45:31.387" v="1076" actId="47"/>
        <pc:sldMkLst>
          <pc:docMk/>
          <pc:sldMk cId="561225022" sldId="257"/>
        </pc:sldMkLst>
        <pc:spChg chg="mod">
          <ac:chgData name="Jim McGowan" userId="e2c7446dd3aca506" providerId="LiveId" clId="{51D1024B-B48F-4DC4-97A6-43895B9AF218}" dt="2021-12-16T17:54:18.765" v="31" actId="403"/>
          <ac:spMkLst>
            <pc:docMk/>
            <pc:sldMk cId="561225022" sldId="257"/>
            <ac:spMk id="2" creationId="{00000000-0000-0000-0000-000000000000}"/>
          </ac:spMkLst>
        </pc:spChg>
        <pc:spChg chg="mod">
          <ac:chgData name="Jim McGowan" userId="e2c7446dd3aca506" providerId="LiveId" clId="{51D1024B-B48F-4DC4-97A6-43895B9AF218}" dt="2021-12-16T17:54:03.323" v="26" actId="6549"/>
          <ac:spMkLst>
            <pc:docMk/>
            <pc:sldMk cId="561225022" sldId="257"/>
            <ac:spMk id="3" creationId="{00000000-0000-0000-0000-000000000000}"/>
          </ac:spMkLst>
        </pc:spChg>
        <pc:picChg chg="mod">
          <ac:chgData name="Jim McGowan" userId="e2c7446dd3aca506" providerId="LiveId" clId="{51D1024B-B48F-4DC4-97A6-43895B9AF218}" dt="2021-12-16T17:51:40.061" v="5"/>
          <ac:picMkLst>
            <pc:docMk/>
            <pc:sldMk cId="561225022" sldId="257"/>
            <ac:picMk id="6" creationId="{00000000-0000-0000-0000-000000000000}"/>
          </ac:picMkLst>
        </pc:picChg>
      </pc:sldChg>
      <pc:sldChg chg="addSp delSp modSp add mod">
        <pc:chgData name="Jim McGowan" userId="e2c7446dd3aca506" providerId="LiveId" clId="{51D1024B-B48F-4DC4-97A6-43895B9AF218}" dt="2022-09-15T16:47:35.570" v="1151" actId="1036"/>
        <pc:sldMkLst>
          <pc:docMk/>
          <pc:sldMk cId="1893853698" sldId="257"/>
        </pc:sldMkLst>
        <pc:spChg chg="del mod">
          <ac:chgData name="Jim McGowan" userId="e2c7446dd3aca506" providerId="LiveId" clId="{51D1024B-B48F-4DC4-97A6-43895B9AF218}" dt="2022-09-15T16:46:48.899" v="1090" actId="478"/>
          <ac:spMkLst>
            <pc:docMk/>
            <pc:sldMk cId="1893853698" sldId="257"/>
            <ac:spMk id="2" creationId="{00000000-0000-0000-0000-000000000000}"/>
          </ac:spMkLst>
        </pc:spChg>
        <pc:spChg chg="mod">
          <ac:chgData name="Jim McGowan" userId="e2c7446dd3aca506" providerId="LiveId" clId="{51D1024B-B48F-4DC4-97A6-43895B9AF218}" dt="2022-09-15T16:47:35.570" v="1151" actId="1036"/>
          <ac:spMkLst>
            <pc:docMk/>
            <pc:sldMk cId="1893853698" sldId="257"/>
            <ac:spMk id="3" creationId="{00000000-0000-0000-0000-000000000000}"/>
          </ac:spMkLst>
        </pc:spChg>
        <pc:spChg chg="add del mod">
          <ac:chgData name="Jim McGowan" userId="e2c7446dd3aca506" providerId="LiveId" clId="{51D1024B-B48F-4DC4-97A6-43895B9AF218}" dt="2022-09-15T16:46:53.468" v="1091" actId="478"/>
          <ac:spMkLst>
            <pc:docMk/>
            <pc:sldMk cId="1893853698" sldId="257"/>
            <ac:spMk id="5" creationId="{35741B30-16AC-FACB-459A-57658F6EFD49}"/>
          </ac:spMkLst>
        </pc:spChg>
        <pc:spChg chg="add mod">
          <ac:chgData name="Jim McGowan" userId="e2c7446dd3aca506" providerId="LiveId" clId="{51D1024B-B48F-4DC4-97A6-43895B9AF218}" dt="2022-09-15T16:46:54.353" v="1092"/>
          <ac:spMkLst>
            <pc:docMk/>
            <pc:sldMk cId="1893853698" sldId="257"/>
            <ac:spMk id="7" creationId="{2E352EBE-10A4-55F1-11E5-70192A989C85}"/>
          </ac:spMkLst>
        </pc:spChg>
      </pc:sldChg>
      <pc:sldChg chg="add">
        <pc:chgData name="Jim McGowan" userId="e2c7446dd3aca506" providerId="LiveId" clId="{51D1024B-B48F-4DC4-97A6-43895B9AF218}" dt="2022-08-17T18:23:25.084" v="942"/>
        <pc:sldMkLst>
          <pc:docMk/>
          <pc:sldMk cId="3604390448" sldId="258"/>
        </pc:sldMkLst>
      </pc:sldChg>
      <pc:sldChg chg="add">
        <pc:chgData name="Jim McGowan" userId="e2c7446dd3aca506" providerId="LiveId" clId="{51D1024B-B48F-4DC4-97A6-43895B9AF218}" dt="2022-08-17T18:23:25.084" v="942"/>
        <pc:sldMkLst>
          <pc:docMk/>
          <pc:sldMk cId="1809157279" sldId="259"/>
        </pc:sldMkLst>
      </pc:sldChg>
      <pc:sldChg chg="modSp mod">
        <pc:chgData name="Jim McGowan" userId="e2c7446dd3aca506" providerId="LiveId" clId="{51D1024B-B48F-4DC4-97A6-43895B9AF218}" dt="2021-12-16T18:24:46.697" v="353" actId="14100"/>
        <pc:sldMkLst>
          <pc:docMk/>
          <pc:sldMk cId="4145200818" sldId="260"/>
        </pc:sldMkLst>
        <pc:spChg chg="mod">
          <ac:chgData name="Jim McGowan" userId="e2c7446dd3aca506" providerId="LiveId" clId="{51D1024B-B48F-4DC4-97A6-43895B9AF218}" dt="2021-12-16T17:51:40.061" v="5"/>
          <ac:spMkLst>
            <pc:docMk/>
            <pc:sldMk cId="4145200818" sldId="260"/>
            <ac:spMk id="4" creationId="{00000000-0000-0000-0000-000000000000}"/>
          </ac:spMkLst>
        </pc:spChg>
        <pc:picChg chg="mod">
          <ac:chgData name="Jim McGowan" userId="e2c7446dd3aca506" providerId="LiveId" clId="{51D1024B-B48F-4DC4-97A6-43895B9AF218}" dt="2021-12-16T17:51:40.061" v="5"/>
          <ac:picMkLst>
            <pc:docMk/>
            <pc:sldMk cId="4145200818" sldId="260"/>
            <ac:picMk id="2" creationId="{00000000-0000-0000-0000-000000000000}"/>
          </ac:picMkLst>
        </pc:picChg>
        <pc:picChg chg="mod">
          <ac:chgData name="Jim McGowan" userId="e2c7446dd3aca506" providerId="LiveId" clId="{51D1024B-B48F-4DC4-97A6-43895B9AF218}" dt="2021-12-16T18:24:46.697" v="353" actId="14100"/>
          <ac:picMkLst>
            <pc:docMk/>
            <pc:sldMk cId="4145200818" sldId="260"/>
            <ac:picMk id="3" creationId="{B463C07C-EB2F-4718-B2B6-863180A26594}"/>
          </ac:picMkLst>
        </pc:picChg>
      </pc:sldChg>
      <pc:sldChg chg="modSp">
        <pc:chgData name="Jim McGowan" userId="e2c7446dd3aca506" providerId="LiveId" clId="{51D1024B-B48F-4DC4-97A6-43895B9AF218}" dt="2021-12-16T17:51:40.061" v="5"/>
        <pc:sldMkLst>
          <pc:docMk/>
          <pc:sldMk cId="2630185718" sldId="262"/>
        </pc:sldMkLst>
        <pc:spChg chg="mod">
          <ac:chgData name="Jim McGowan" userId="e2c7446dd3aca506" providerId="LiveId" clId="{51D1024B-B48F-4DC4-97A6-43895B9AF218}" dt="2021-12-16T17:51:40.061" v="5"/>
          <ac:spMkLst>
            <pc:docMk/>
            <pc:sldMk cId="2630185718" sldId="262"/>
            <ac:spMk id="4" creationId="{00000000-0000-0000-0000-000000000000}"/>
          </ac:spMkLst>
        </pc:spChg>
        <pc:picChg chg="mod">
          <ac:chgData name="Jim McGowan" userId="e2c7446dd3aca506" providerId="LiveId" clId="{51D1024B-B48F-4DC4-97A6-43895B9AF218}" dt="2021-12-16T17:51:40.061" v="5"/>
          <ac:picMkLst>
            <pc:docMk/>
            <pc:sldMk cId="2630185718" sldId="262"/>
            <ac:picMk id="6" creationId="{00000000-0000-0000-0000-000000000000}"/>
          </ac:picMkLst>
        </pc:picChg>
        <pc:picChg chg="mod">
          <ac:chgData name="Jim McGowan" userId="e2c7446dd3aca506" providerId="LiveId" clId="{51D1024B-B48F-4DC4-97A6-43895B9AF218}" dt="2021-12-16T17:51:40.061" v="5"/>
          <ac:picMkLst>
            <pc:docMk/>
            <pc:sldMk cId="2630185718" sldId="262"/>
            <ac:picMk id="7" creationId="{94EC1533-D0D8-42F5-A27F-1734C5661B4C}"/>
          </ac:picMkLst>
        </pc:picChg>
      </pc:sldChg>
      <pc:sldChg chg="add">
        <pc:chgData name="Jim McGowan" userId="e2c7446dd3aca506" providerId="LiveId" clId="{51D1024B-B48F-4DC4-97A6-43895B9AF218}" dt="2022-08-17T18:23:25.084" v="942"/>
        <pc:sldMkLst>
          <pc:docMk/>
          <pc:sldMk cId="3803704118" sldId="263"/>
        </pc:sldMkLst>
      </pc:sldChg>
      <pc:sldChg chg="modSp mod">
        <pc:chgData name="Jim McGowan" userId="e2c7446dd3aca506" providerId="LiveId" clId="{51D1024B-B48F-4DC4-97A6-43895B9AF218}" dt="2021-12-16T18:29:54.415" v="403" actId="1076"/>
        <pc:sldMkLst>
          <pc:docMk/>
          <pc:sldMk cId="973181496" sldId="265"/>
        </pc:sldMkLst>
        <pc:spChg chg="mod">
          <ac:chgData name="Jim McGowan" userId="e2c7446dd3aca506" providerId="LiveId" clId="{51D1024B-B48F-4DC4-97A6-43895B9AF218}" dt="2021-12-16T17:51:40.061" v="5"/>
          <ac:spMkLst>
            <pc:docMk/>
            <pc:sldMk cId="973181496" sldId="265"/>
            <ac:spMk id="4" creationId="{00000000-0000-0000-0000-000000000000}"/>
          </ac:spMkLst>
        </pc:spChg>
        <pc:picChg chg="mod">
          <ac:chgData name="Jim McGowan" userId="e2c7446dd3aca506" providerId="LiveId" clId="{51D1024B-B48F-4DC4-97A6-43895B9AF218}" dt="2021-12-16T17:51:40.061" v="5"/>
          <ac:picMkLst>
            <pc:docMk/>
            <pc:sldMk cId="973181496" sldId="265"/>
            <ac:picMk id="3" creationId="{00000000-0000-0000-0000-000000000000}"/>
          </ac:picMkLst>
        </pc:picChg>
        <pc:picChg chg="mod">
          <ac:chgData name="Jim McGowan" userId="e2c7446dd3aca506" providerId="LiveId" clId="{51D1024B-B48F-4DC4-97A6-43895B9AF218}" dt="2021-12-16T18:29:54.415" v="403" actId="1076"/>
          <ac:picMkLst>
            <pc:docMk/>
            <pc:sldMk cId="973181496" sldId="265"/>
            <ac:picMk id="5" creationId="{071F30CB-87F2-4845-9C75-9DB121B66870}"/>
          </ac:picMkLst>
        </pc:picChg>
      </pc:sldChg>
      <pc:sldChg chg="modSp del mod">
        <pc:chgData name="Jim McGowan" userId="e2c7446dd3aca506" providerId="LiveId" clId="{51D1024B-B48F-4DC4-97A6-43895B9AF218}" dt="2022-08-17T18:22:15.883" v="939" actId="47"/>
        <pc:sldMkLst>
          <pc:docMk/>
          <pc:sldMk cId="600460120" sldId="266"/>
        </pc:sldMkLst>
        <pc:spChg chg="mod">
          <ac:chgData name="Jim McGowan" userId="e2c7446dd3aca506" providerId="LiveId" clId="{51D1024B-B48F-4DC4-97A6-43895B9AF218}" dt="2021-12-16T17:51:40.061" v="5"/>
          <ac:spMkLst>
            <pc:docMk/>
            <pc:sldMk cId="600460120" sldId="266"/>
            <ac:spMk id="2" creationId="{00000000-0000-0000-0000-000000000000}"/>
          </ac:spMkLst>
        </pc:spChg>
        <pc:spChg chg="mod">
          <ac:chgData name="Jim McGowan" userId="e2c7446dd3aca506" providerId="LiveId" clId="{51D1024B-B48F-4DC4-97A6-43895B9AF218}" dt="2021-12-16T18:02:28.295" v="137" actId="14100"/>
          <ac:spMkLst>
            <pc:docMk/>
            <pc:sldMk cId="600460120" sldId="266"/>
            <ac:spMk id="3" creationId="{00000000-0000-0000-0000-000000000000}"/>
          </ac:spMkLst>
        </pc:spChg>
        <pc:spChg chg="mod">
          <ac:chgData name="Jim McGowan" userId="e2c7446dd3aca506" providerId="LiveId" clId="{51D1024B-B48F-4DC4-97A6-43895B9AF218}" dt="2021-12-16T17:51:40.061" v="5"/>
          <ac:spMkLst>
            <pc:docMk/>
            <pc:sldMk cId="600460120" sldId="266"/>
            <ac:spMk id="4" creationId="{00000000-0000-0000-0000-000000000000}"/>
          </ac:spMkLst>
        </pc:spChg>
        <pc:picChg chg="mod">
          <ac:chgData name="Jim McGowan" userId="e2c7446dd3aca506" providerId="LiveId" clId="{51D1024B-B48F-4DC4-97A6-43895B9AF218}" dt="2021-12-16T18:02:14.697" v="135" actId="1037"/>
          <ac:picMkLst>
            <pc:docMk/>
            <pc:sldMk cId="600460120" sldId="266"/>
            <ac:picMk id="6" creationId="{00000000-0000-0000-0000-000000000000}"/>
          </ac:picMkLst>
        </pc:picChg>
      </pc:sldChg>
      <pc:sldChg chg="modSp del mod">
        <pc:chgData name="Jim McGowan" userId="e2c7446dd3aca506" providerId="LiveId" clId="{51D1024B-B48F-4DC4-97A6-43895B9AF218}" dt="2022-08-17T18:16:13.922" v="936" actId="47"/>
        <pc:sldMkLst>
          <pc:docMk/>
          <pc:sldMk cId="2839026480" sldId="271"/>
        </pc:sldMkLst>
        <pc:spChg chg="mod">
          <ac:chgData name="Jim McGowan" userId="e2c7446dd3aca506" providerId="LiveId" clId="{51D1024B-B48F-4DC4-97A6-43895B9AF218}" dt="2021-12-16T17:56:08.202" v="35" actId="6549"/>
          <ac:spMkLst>
            <pc:docMk/>
            <pc:sldMk cId="2839026480" sldId="271"/>
            <ac:spMk id="2" creationId="{00000000-0000-0000-0000-000000000000}"/>
          </ac:spMkLst>
        </pc:spChg>
        <pc:spChg chg="mod">
          <ac:chgData name="Jim McGowan" userId="e2c7446dd3aca506" providerId="LiveId" clId="{51D1024B-B48F-4DC4-97A6-43895B9AF218}" dt="2021-12-16T18:02:02.995" v="91" actId="12788"/>
          <ac:spMkLst>
            <pc:docMk/>
            <pc:sldMk cId="2839026480" sldId="271"/>
            <ac:spMk id="3" creationId="{00000000-0000-0000-0000-000000000000}"/>
          </ac:spMkLst>
        </pc:spChg>
      </pc:sldChg>
      <pc:sldChg chg="modSp mod">
        <pc:chgData name="Jim McGowan" userId="e2c7446dd3aca506" providerId="LiveId" clId="{51D1024B-B48F-4DC4-97A6-43895B9AF218}" dt="2022-06-22T14:20:22.891" v="886" actId="1036"/>
        <pc:sldMkLst>
          <pc:docMk/>
          <pc:sldMk cId="1542425500" sldId="286"/>
        </pc:sldMkLst>
        <pc:spChg chg="mod">
          <ac:chgData name="Jim McGowan" userId="e2c7446dd3aca506" providerId="LiveId" clId="{51D1024B-B48F-4DC4-97A6-43895B9AF218}" dt="2021-12-16T17:51:40.061" v="5"/>
          <ac:spMkLst>
            <pc:docMk/>
            <pc:sldMk cId="1542425500" sldId="286"/>
            <ac:spMk id="2" creationId="{00000000-0000-0000-0000-000000000000}"/>
          </ac:spMkLst>
        </pc:spChg>
        <pc:spChg chg="mod">
          <ac:chgData name="Jim McGowan" userId="e2c7446dd3aca506" providerId="LiveId" clId="{51D1024B-B48F-4DC4-97A6-43895B9AF218}" dt="2022-06-22T14:20:22.891" v="886" actId="1036"/>
          <ac:spMkLst>
            <pc:docMk/>
            <pc:sldMk cId="1542425500" sldId="286"/>
            <ac:spMk id="3" creationId="{00000000-0000-0000-0000-000000000000}"/>
          </ac:spMkLst>
        </pc:spChg>
      </pc:sldChg>
      <pc:sldChg chg="add del">
        <pc:chgData name="Jim McGowan" userId="e2c7446dd3aca506" providerId="LiveId" clId="{51D1024B-B48F-4DC4-97A6-43895B9AF218}" dt="2022-08-17T18:25:42.224" v="948" actId="47"/>
        <pc:sldMkLst>
          <pc:docMk/>
          <pc:sldMk cId="2980110673" sldId="333"/>
        </pc:sldMkLst>
      </pc:sldChg>
      <pc:sldChg chg="add del">
        <pc:chgData name="Jim McGowan" userId="e2c7446dd3aca506" providerId="LiveId" clId="{51D1024B-B48F-4DC4-97A6-43895B9AF218}" dt="2022-08-17T18:25:42.224" v="948" actId="47"/>
        <pc:sldMkLst>
          <pc:docMk/>
          <pc:sldMk cId="1808502597" sldId="336"/>
        </pc:sldMkLst>
      </pc:sldChg>
      <pc:sldChg chg="add del">
        <pc:chgData name="Jim McGowan" userId="e2c7446dd3aca506" providerId="LiveId" clId="{51D1024B-B48F-4DC4-97A6-43895B9AF218}" dt="2022-08-17T18:25:42.224" v="948" actId="47"/>
        <pc:sldMkLst>
          <pc:docMk/>
          <pc:sldMk cId="2941319085" sldId="337"/>
        </pc:sldMkLst>
      </pc:sldChg>
      <pc:sldChg chg="add del">
        <pc:chgData name="Jim McGowan" userId="e2c7446dd3aca506" providerId="LiveId" clId="{51D1024B-B48F-4DC4-97A6-43895B9AF218}" dt="2022-08-17T18:25:42.224" v="948" actId="47"/>
        <pc:sldMkLst>
          <pc:docMk/>
          <pc:sldMk cId="3618056885" sldId="338"/>
        </pc:sldMkLst>
      </pc:sldChg>
      <pc:sldChg chg="add del">
        <pc:chgData name="Jim McGowan" userId="e2c7446dd3aca506" providerId="LiveId" clId="{51D1024B-B48F-4DC4-97A6-43895B9AF218}" dt="2022-08-17T18:26:42.658" v="957" actId="47"/>
        <pc:sldMkLst>
          <pc:docMk/>
          <pc:sldMk cId="2914704189" sldId="340"/>
        </pc:sldMkLst>
      </pc:sldChg>
      <pc:sldChg chg="add del">
        <pc:chgData name="Jim McGowan" userId="e2c7446dd3aca506" providerId="LiveId" clId="{51D1024B-B48F-4DC4-97A6-43895B9AF218}" dt="2022-08-17T18:25:42.224" v="948" actId="47"/>
        <pc:sldMkLst>
          <pc:docMk/>
          <pc:sldMk cId="3671933710" sldId="341"/>
        </pc:sldMkLst>
      </pc:sldChg>
      <pc:sldChg chg="add del">
        <pc:chgData name="Jim McGowan" userId="e2c7446dd3aca506" providerId="LiveId" clId="{51D1024B-B48F-4DC4-97A6-43895B9AF218}" dt="2022-08-17T18:25:42.224" v="948" actId="47"/>
        <pc:sldMkLst>
          <pc:docMk/>
          <pc:sldMk cId="3895442625" sldId="342"/>
        </pc:sldMkLst>
      </pc:sldChg>
      <pc:sldChg chg="add del">
        <pc:chgData name="Jim McGowan" userId="e2c7446dd3aca506" providerId="LiveId" clId="{51D1024B-B48F-4DC4-97A6-43895B9AF218}" dt="2022-08-17T18:25:42.224" v="948" actId="47"/>
        <pc:sldMkLst>
          <pc:docMk/>
          <pc:sldMk cId="2474831075" sldId="343"/>
        </pc:sldMkLst>
      </pc:sldChg>
      <pc:sldChg chg="add del">
        <pc:chgData name="Jim McGowan" userId="e2c7446dd3aca506" providerId="LiveId" clId="{51D1024B-B48F-4DC4-97A6-43895B9AF218}" dt="2022-08-17T18:26:42.658" v="957" actId="47"/>
        <pc:sldMkLst>
          <pc:docMk/>
          <pc:sldMk cId="2945285599" sldId="345"/>
        </pc:sldMkLst>
      </pc:sldChg>
      <pc:sldChg chg="add del">
        <pc:chgData name="Jim McGowan" userId="e2c7446dd3aca506" providerId="LiveId" clId="{51D1024B-B48F-4DC4-97A6-43895B9AF218}" dt="2022-08-17T18:26:42.658" v="957" actId="47"/>
        <pc:sldMkLst>
          <pc:docMk/>
          <pc:sldMk cId="3915971420" sldId="346"/>
        </pc:sldMkLst>
      </pc:sldChg>
      <pc:sldChg chg="add del">
        <pc:chgData name="Jim McGowan" userId="e2c7446dd3aca506" providerId="LiveId" clId="{51D1024B-B48F-4DC4-97A6-43895B9AF218}" dt="2022-08-17T18:26:42.658" v="957" actId="47"/>
        <pc:sldMkLst>
          <pc:docMk/>
          <pc:sldMk cId="853373479" sldId="349"/>
        </pc:sldMkLst>
      </pc:sldChg>
      <pc:sldChg chg="add del">
        <pc:chgData name="Jim McGowan" userId="e2c7446dd3aca506" providerId="LiveId" clId="{51D1024B-B48F-4DC4-97A6-43895B9AF218}" dt="2022-08-17T18:26:42.658" v="957" actId="47"/>
        <pc:sldMkLst>
          <pc:docMk/>
          <pc:sldMk cId="4105493340" sldId="350"/>
        </pc:sldMkLst>
      </pc:sldChg>
      <pc:sldChg chg="add del">
        <pc:chgData name="Jim McGowan" userId="e2c7446dd3aca506" providerId="LiveId" clId="{51D1024B-B48F-4DC4-97A6-43895B9AF218}" dt="2022-08-17T18:26:42.658" v="957" actId="47"/>
        <pc:sldMkLst>
          <pc:docMk/>
          <pc:sldMk cId="2156296160" sldId="351"/>
        </pc:sldMkLst>
      </pc:sldChg>
      <pc:sldChg chg="modSp del mod">
        <pc:chgData name="Jim McGowan" userId="e2c7446dd3aca506" providerId="LiveId" clId="{51D1024B-B48F-4DC4-97A6-43895B9AF218}" dt="2022-08-17T18:22:15.883" v="939" actId="47"/>
        <pc:sldMkLst>
          <pc:docMk/>
          <pc:sldMk cId="102539642" sldId="352"/>
        </pc:sldMkLst>
        <pc:spChg chg="mod">
          <ac:chgData name="Jim McGowan" userId="e2c7446dd3aca506" providerId="LiveId" clId="{51D1024B-B48F-4DC4-97A6-43895B9AF218}" dt="2021-12-16T17:51:40.061" v="5"/>
          <ac:spMkLst>
            <pc:docMk/>
            <pc:sldMk cId="102539642" sldId="352"/>
            <ac:spMk id="2" creationId="{00000000-0000-0000-0000-000000000000}"/>
          </ac:spMkLst>
        </pc:spChg>
        <pc:spChg chg="mod">
          <ac:chgData name="Jim McGowan" userId="e2c7446dd3aca506" providerId="LiveId" clId="{51D1024B-B48F-4DC4-97A6-43895B9AF218}" dt="2021-12-16T17:51:40.061" v="5"/>
          <ac:spMkLst>
            <pc:docMk/>
            <pc:sldMk cId="102539642" sldId="352"/>
            <ac:spMk id="8" creationId="{AF721F59-A0F4-4991-883A-1E245E937327}"/>
          </ac:spMkLst>
        </pc:spChg>
        <pc:spChg chg="mod">
          <ac:chgData name="Jim McGowan" userId="e2c7446dd3aca506" providerId="LiveId" clId="{51D1024B-B48F-4DC4-97A6-43895B9AF218}" dt="2022-06-21T17:39:18.631" v="576" actId="1035"/>
          <ac:spMkLst>
            <pc:docMk/>
            <pc:sldMk cId="102539642" sldId="352"/>
            <ac:spMk id="11" creationId="{B004DB0F-1B4C-4A30-89E7-349CF7272167}"/>
          </ac:spMkLst>
        </pc:spChg>
        <pc:picChg chg="mod">
          <ac:chgData name="Jim McGowan" userId="e2c7446dd3aca506" providerId="LiveId" clId="{51D1024B-B48F-4DC4-97A6-43895B9AF218}" dt="2022-06-21T17:39:18.631" v="576" actId="1035"/>
          <ac:picMkLst>
            <pc:docMk/>
            <pc:sldMk cId="102539642" sldId="352"/>
            <ac:picMk id="12" creationId="{C080FD3D-5CC4-4ADE-B0E3-6CCE983337E4}"/>
          </ac:picMkLst>
        </pc:picChg>
      </pc:sldChg>
      <pc:sldChg chg="modSp del mod">
        <pc:chgData name="Jim McGowan" userId="e2c7446dd3aca506" providerId="LiveId" clId="{51D1024B-B48F-4DC4-97A6-43895B9AF218}" dt="2022-08-17T18:22:15.883" v="939" actId="47"/>
        <pc:sldMkLst>
          <pc:docMk/>
          <pc:sldMk cId="3349752921" sldId="353"/>
        </pc:sldMkLst>
        <pc:spChg chg="mod">
          <ac:chgData name="Jim McGowan" userId="e2c7446dd3aca506" providerId="LiveId" clId="{51D1024B-B48F-4DC4-97A6-43895B9AF218}" dt="2021-12-16T17:51:40.061" v="5"/>
          <ac:spMkLst>
            <pc:docMk/>
            <pc:sldMk cId="3349752921" sldId="353"/>
            <ac:spMk id="2" creationId="{00000000-0000-0000-0000-000000000000}"/>
          </ac:spMkLst>
        </pc:spChg>
        <pc:spChg chg="mod">
          <ac:chgData name="Jim McGowan" userId="e2c7446dd3aca506" providerId="LiveId" clId="{51D1024B-B48F-4DC4-97A6-43895B9AF218}" dt="2021-12-16T18:02:43.106" v="141" actId="14100"/>
          <ac:spMkLst>
            <pc:docMk/>
            <pc:sldMk cId="3349752921" sldId="353"/>
            <ac:spMk id="9" creationId="{88A2B856-D7EB-40A2-AD7C-F2D6211BC172}"/>
          </ac:spMkLst>
        </pc:spChg>
        <pc:spChg chg="mod">
          <ac:chgData name="Jim McGowan" userId="e2c7446dd3aca506" providerId="LiveId" clId="{51D1024B-B48F-4DC4-97A6-43895B9AF218}" dt="2021-12-16T17:51:40.061" v="5"/>
          <ac:spMkLst>
            <pc:docMk/>
            <pc:sldMk cId="3349752921" sldId="353"/>
            <ac:spMk id="10" creationId="{76C719CB-0EAD-4349-8359-EB472F80A50A}"/>
          </ac:spMkLst>
        </pc:spChg>
      </pc:sldChg>
      <pc:sldChg chg="modSp del mod">
        <pc:chgData name="Jim McGowan" userId="e2c7446dd3aca506" providerId="LiveId" clId="{51D1024B-B48F-4DC4-97A6-43895B9AF218}" dt="2022-08-17T18:22:15.883" v="939" actId="47"/>
        <pc:sldMkLst>
          <pc:docMk/>
          <pc:sldMk cId="1534005856" sldId="354"/>
        </pc:sldMkLst>
        <pc:spChg chg="mod">
          <ac:chgData name="Jim McGowan" userId="e2c7446dd3aca506" providerId="LiveId" clId="{51D1024B-B48F-4DC4-97A6-43895B9AF218}" dt="2021-12-16T17:51:40.061" v="5"/>
          <ac:spMkLst>
            <pc:docMk/>
            <pc:sldMk cId="1534005856" sldId="354"/>
            <ac:spMk id="2" creationId="{00000000-0000-0000-0000-000000000000}"/>
          </ac:spMkLst>
        </pc:spChg>
        <pc:spChg chg="mod">
          <ac:chgData name="Jim McGowan" userId="e2c7446dd3aca506" providerId="LiveId" clId="{51D1024B-B48F-4DC4-97A6-43895B9AF218}" dt="2021-12-16T17:51:40.061" v="5"/>
          <ac:spMkLst>
            <pc:docMk/>
            <pc:sldMk cId="1534005856" sldId="354"/>
            <ac:spMk id="8" creationId="{AF721F59-A0F4-4991-883A-1E245E937327}"/>
          </ac:spMkLst>
        </pc:spChg>
        <pc:spChg chg="mod">
          <ac:chgData name="Jim McGowan" userId="e2c7446dd3aca506" providerId="LiveId" clId="{51D1024B-B48F-4DC4-97A6-43895B9AF218}" dt="2022-06-21T17:39:37.735" v="598" actId="1035"/>
          <ac:spMkLst>
            <pc:docMk/>
            <pc:sldMk cId="1534005856" sldId="354"/>
            <ac:spMk id="17" creationId="{CB744F52-E892-48A6-9393-D41A42AFC06C}"/>
          </ac:spMkLst>
        </pc:spChg>
        <pc:picChg chg="mod">
          <ac:chgData name="Jim McGowan" userId="e2c7446dd3aca506" providerId="LiveId" clId="{51D1024B-B48F-4DC4-97A6-43895B9AF218}" dt="2022-06-21T17:39:37.735" v="598" actId="1035"/>
          <ac:picMkLst>
            <pc:docMk/>
            <pc:sldMk cId="1534005856" sldId="354"/>
            <ac:picMk id="12" creationId="{C080FD3D-5CC4-4ADE-B0E3-6CCE983337E4}"/>
          </ac:picMkLst>
        </pc:picChg>
      </pc:sldChg>
      <pc:sldChg chg="modSp del mod">
        <pc:chgData name="Jim McGowan" userId="e2c7446dd3aca506" providerId="LiveId" clId="{51D1024B-B48F-4DC4-97A6-43895B9AF218}" dt="2022-08-17T18:22:15.883" v="939" actId="47"/>
        <pc:sldMkLst>
          <pc:docMk/>
          <pc:sldMk cId="3685148427" sldId="355"/>
        </pc:sldMkLst>
        <pc:spChg chg="mod">
          <ac:chgData name="Jim McGowan" userId="e2c7446dd3aca506" providerId="LiveId" clId="{51D1024B-B48F-4DC4-97A6-43895B9AF218}" dt="2021-12-16T17:51:40.061" v="5"/>
          <ac:spMkLst>
            <pc:docMk/>
            <pc:sldMk cId="3685148427" sldId="355"/>
            <ac:spMk id="2" creationId="{00000000-0000-0000-0000-000000000000}"/>
          </ac:spMkLst>
        </pc:spChg>
        <pc:spChg chg="mod">
          <ac:chgData name="Jim McGowan" userId="e2c7446dd3aca506" providerId="LiveId" clId="{51D1024B-B48F-4DC4-97A6-43895B9AF218}" dt="2021-12-16T17:51:40.061" v="5"/>
          <ac:spMkLst>
            <pc:docMk/>
            <pc:sldMk cId="3685148427" sldId="355"/>
            <ac:spMk id="8" creationId="{AF721F59-A0F4-4991-883A-1E245E937327}"/>
          </ac:spMkLst>
        </pc:spChg>
        <pc:spChg chg="mod">
          <ac:chgData name="Jim McGowan" userId="e2c7446dd3aca506" providerId="LiveId" clId="{51D1024B-B48F-4DC4-97A6-43895B9AF218}" dt="2022-06-21T17:39:50.681" v="620" actId="1035"/>
          <ac:spMkLst>
            <pc:docMk/>
            <pc:sldMk cId="3685148427" sldId="355"/>
            <ac:spMk id="17" creationId="{CB744F52-E892-48A6-9393-D41A42AFC06C}"/>
          </ac:spMkLst>
        </pc:spChg>
        <pc:picChg chg="mod">
          <ac:chgData name="Jim McGowan" userId="e2c7446dd3aca506" providerId="LiveId" clId="{51D1024B-B48F-4DC4-97A6-43895B9AF218}" dt="2022-06-21T17:39:50.681" v="620" actId="1035"/>
          <ac:picMkLst>
            <pc:docMk/>
            <pc:sldMk cId="3685148427" sldId="355"/>
            <ac:picMk id="12" creationId="{C080FD3D-5CC4-4ADE-B0E3-6CCE983337E4}"/>
          </ac:picMkLst>
        </pc:picChg>
      </pc:sldChg>
      <pc:sldChg chg="add">
        <pc:chgData name="Jim McGowan" userId="e2c7446dd3aca506" providerId="LiveId" clId="{51D1024B-B48F-4DC4-97A6-43895B9AF218}" dt="2022-08-17T18:23:25.084" v="942"/>
        <pc:sldMkLst>
          <pc:docMk/>
          <pc:sldMk cId="1209423159" sldId="357"/>
        </pc:sldMkLst>
      </pc:sldChg>
      <pc:sldChg chg="add">
        <pc:chgData name="Jim McGowan" userId="e2c7446dd3aca506" providerId="LiveId" clId="{51D1024B-B48F-4DC4-97A6-43895B9AF218}" dt="2022-08-17T18:23:25.084" v="942"/>
        <pc:sldMkLst>
          <pc:docMk/>
          <pc:sldMk cId="506733499" sldId="361"/>
        </pc:sldMkLst>
      </pc:sldChg>
      <pc:sldChg chg="modSp add">
        <pc:chgData name="Jim McGowan" userId="e2c7446dd3aca506" providerId="LiveId" clId="{51D1024B-B48F-4DC4-97A6-43895B9AF218}" dt="2022-09-15T16:56:34.123" v="1303" actId="115"/>
        <pc:sldMkLst>
          <pc:docMk/>
          <pc:sldMk cId="73553699" sldId="362"/>
        </pc:sldMkLst>
        <pc:graphicFrameChg chg="mod">
          <ac:chgData name="Jim McGowan" userId="e2c7446dd3aca506" providerId="LiveId" clId="{51D1024B-B48F-4DC4-97A6-43895B9AF218}" dt="2022-09-15T16:56:34.123" v="1303" actId="115"/>
          <ac:graphicFrameMkLst>
            <pc:docMk/>
            <pc:sldMk cId="73553699" sldId="362"/>
            <ac:graphicFrameMk id="8" creationId="{00000000-0000-0000-0000-000000000000}"/>
          </ac:graphicFrameMkLst>
        </pc:graphicFrameChg>
      </pc:sldChg>
      <pc:sldChg chg="addSp modSp del mod">
        <pc:chgData name="Jim McGowan" userId="e2c7446dd3aca506" providerId="LiveId" clId="{51D1024B-B48F-4DC4-97A6-43895B9AF218}" dt="2022-08-17T18:22:15.883" v="939" actId="47"/>
        <pc:sldMkLst>
          <pc:docMk/>
          <pc:sldMk cId="2550344627" sldId="365"/>
        </pc:sldMkLst>
        <pc:spChg chg="mod">
          <ac:chgData name="Jim McGowan" userId="e2c7446dd3aca506" providerId="LiveId" clId="{51D1024B-B48F-4DC4-97A6-43895B9AF218}" dt="2021-12-16T17:51:40.061" v="5"/>
          <ac:spMkLst>
            <pc:docMk/>
            <pc:sldMk cId="2550344627" sldId="365"/>
            <ac:spMk id="2" creationId="{00000000-0000-0000-0000-000000000000}"/>
          </ac:spMkLst>
        </pc:spChg>
        <pc:spChg chg="add mod">
          <ac:chgData name="Jim McGowan" userId="e2c7446dd3aca506" providerId="LiveId" clId="{51D1024B-B48F-4DC4-97A6-43895B9AF218}" dt="2021-12-16T18:05:28.059" v="225" actId="123"/>
          <ac:spMkLst>
            <pc:docMk/>
            <pc:sldMk cId="2550344627" sldId="365"/>
            <ac:spMk id="6" creationId="{A57DD9BF-3224-48D9-ABCC-2810C161221D}"/>
          </ac:spMkLst>
        </pc:spChg>
        <pc:spChg chg="mod">
          <ac:chgData name="Jim McGowan" userId="e2c7446dd3aca506" providerId="LiveId" clId="{51D1024B-B48F-4DC4-97A6-43895B9AF218}" dt="2021-12-16T18:05:10.509" v="222" actId="1036"/>
          <ac:spMkLst>
            <pc:docMk/>
            <pc:sldMk cId="2550344627" sldId="365"/>
            <ac:spMk id="9" creationId="{88A2B856-D7EB-40A2-AD7C-F2D6211BC172}"/>
          </ac:spMkLst>
        </pc:spChg>
        <pc:spChg chg="mod">
          <ac:chgData name="Jim McGowan" userId="e2c7446dd3aca506" providerId="LiveId" clId="{51D1024B-B48F-4DC4-97A6-43895B9AF218}" dt="2021-12-16T17:51:40.061" v="5"/>
          <ac:spMkLst>
            <pc:docMk/>
            <pc:sldMk cId="2550344627" sldId="365"/>
            <ac:spMk id="10" creationId="{76C719CB-0EAD-4349-8359-EB472F80A50A}"/>
          </ac:spMkLst>
        </pc:spChg>
      </pc:sldChg>
      <pc:sldChg chg="add">
        <pc:chgData name="Jim McGowan" userId="e2c7446dd3aca506" providerId="LiveId" clId="{51D1024B-B48F-4DC4-97A6-43895B9AF218}" dt="2022-08-17T18:23:25.084" v="942"/>
        <pc:sldMkLst>
          <pc:docMk/>
          <pc:sldMk cId="3698107184" sldId="367"/>
        </pc:sldMkLst>
      </pc:sldChg>
      <pc:sldChg chg="addSp delSp modSp mod">
        <pc:chgData name="Jim McGowan" userId="e2c7446dd3aca506" providerId="LiveId" clId="{51D1024B-B48F-4DC4-97A6-43895B9AF218}" dt="2022-06-22T14:11:38.593" v="758"/>
        <pc:sldMkLst>
          <pc:docMk/>
          <pc:sldMk cId="4073829416" sldId="368"/>
        </pc:sldMkLst>
        <pc:spChg chg="mod">
          <ac:chgData name="Jim McGowan" userId="e2c7446dd3aca506" providerId="LiveId" clId="{51D1024B-B48F-4DC4-97A6-43895B9AF218}" dt="2021-12-16T18:20:33.808" v="299" actId="14100"/>
          <ac:spMkLst>
            <pc:docMk/>
            <pc:sldMk cId="4073829416" sldId="368"/>
            <ac:spMk id="3" creationId="{9D059A73-636C-4AA7-B7C7-C5667E45ED49}"/>
          </ac:spMkLst>
        </pc:spChg>
        <pc:spChg chg="mod">
          <ac:chgData name="Jim McGowan" userId="e2c7446dd3aca506" providerId="LiveId" clId="{51D1024B-B48F-4DC4-97A6-43895B9AF218}" dt="2021-12-16T17:51:40.061" v="5"/>
          <ac:spMkLst>
            <pc:docMk/>
            <pc:sldMk cId="4073829416" sldId="368"/>
            <ac:spMk id="4" creationId="{00000000-0000-0000-0000-000000000000}"/>
          </ac:spMkLst>
        </pc:spChg>
        <pc:spChg chg="del mod">
          <ac:chgData name="Jim McGowan" userId="e2c7446dd3aca506" providerId="LiveId" clId="{51D1024B-B48F-4DC4-97A6-43895B9AF218}" dt="2022-06-22T14:11:36.827" v="757" actId="478"/>
          <ac:spMkLst>
            <pc:docMk/>
            <pc:sldMk cId="4073829416" sldId="368"/>
            <ac:spMk id="5" creationId="{C4107315-7B01-46A6-897C-C867DA3BB089}"/>
          </ac:spMkLst>
        </pc:spChg>
        <pc:spChg chg="add mod">
          <ac:chgData name="Jim McGowan" userId="e2c7446dd3aca506" providerId="LiveId" clId="{51D1024B-B48F-4DC4-97A6-43895B9AF218}" dt="2022-06-22T14:11:38.593" v="758"/>
          <ac:spMkLst>
            <pc:docMk/>
            <pc:sldMk cId="4073829416" sldId="368"/>
            <ac:spMk id="6" creationId="{221C71F0-6ADC-3223-D66A-895CC918674C}"/>
          </ac:spMkLst>
        </pc:spChg>
      </pc:sldChg>
      <pc:sldChg chg="addSp delSp modSp mod">
        <pc:chgData name="Jim McGowan" userId="e2c7446dd3aca506" providerId="LiveId" clId="{51D1024B-B48F-4DC4-97A6-43895B9AF218}" dt="2022-06-22T14:12:05.688" v="762"/>
        <pc:sldMkLst>
          <pc:docMk/>
          <pc:sldMk cId="2991762553" sldId="370"/>
        </pc:sldMkLst>
        <pc:spChg chg="mod">
          <ac:chgData name="Jim McGowan" userId="e2c7446dd3aca506" providerId="LiveId" clId="{51D1024B-B48F-4DC4-97A6-43895B9AF218}" dt="2021-12-16T18:25:06.328" v="355" actId="14100"/>
          <ac:spMkLst>
            <pc:docMk/>
            <pc:sldMk cId="2991762553" sldId="370"/>
            <ac:spMk id="3" creationId="{9F347AB2-FA09-420E-9858-54AB1A4E9862}"/>
          </ac:spMkLst>
        </pc:spChg>
        <pc:spChg chg="mod">
          <ac:chgData name="Jim McGowan" userId="e2c7446dd3aca506" providerId="LiveId" clId="{51D1024B-B48F-4DC4-97A6-43895B9AF218}" dt="2021-12-16T17:51:40.061" v="5"/>
          <ac:spMkLst>
            <pc:docMk/>
            <pc:sldMk cId="2991762553" sldId="370"/>
            <ac:spMk id="4" creationId="{00000000-0000-0000-0000-000000000000}"/>
          </ac:spMkLst>
        </pc:spChg>
        <pc:spChg chg="del mod">
          <ac:chgData name="Jim McGowan" userId="e2c7446dd3aca506" providerId="LiveId" clId="{51D1024B-B48F-4DC4-97A6-43895B9AF218}" dt="2022-06-22T14:12:04.852" v="761" actId="478"/>
          <ac:spMkLst>
            <pc:docMk/>
            <pc:sldMk cId="2991762553" sldId="370"/>
            <ac:spMk id="5" creationId="{B9E6406A-756D-4F4C-AE5B-5A80041DCF3F}"/>
          </ac:spMkLst>
        </pc:spChg>
        <pc:spChg chg="add mod">
          <ac:chgData name="Jim McGowan" userId="e2c7446dd3aca506" providerId="LiveId" clId="{51D1024B-B48F-4DC4-97A6-43895B9AF218}" dt="2022-06-22T14:12:05.688" v="762"/>
          <ac:spMkLst>
            <pc:docMk/>
            <pc:sldMk cId="2991762553" sldId="370"/>
            <ac:spMk id="6" creationId="{FA383799-0591-ABF9-659E-4970DDA5006B}"/>
          </ac:spMkLst>
        </pc:spChg>
      </pc:sldChg>
      <pc:sldChg chg="modSp mod">
        <pc:chgData name="Jim McGowan" userId="e2c7446dd3aca506" providerId="LiveId" clId="{51D1024B-B48F-4DC4-97A6-43895B9AF218}" dt="2022-06-22T14:13:04.967" v="768" actId="108"/>
        <pc:sldMkLst>
          <pc:docMk/>
          <pc:sldMk cId="604343770" sldId="371"/>
        </pc:sldMkLst>
        <pc:spChg chg="mod">
          <ac:chgData name="Jim McGowan" userId="e2c7446dd3aca506" providerId="LiveId" clId="{51D1024B-B48F-4DC4-97A6-43895B9AF218}" dt="2022-06-22T14:06:51.304" v="720" actId="6549"/>
          <ac:spMkLst>
            <pc:docMk/>
            <pc:sldMk cId="604343770" sldId="371"/>
            <ac:spMk id="2" creationId="{0766673B-BD19-4E5E-A351-B4056EAA6F58}"/>
          </ac:spMkLst>
        </pc:spChg>
        <pc:spChg chg="mod">
          <ac:chgData name="Jim McGowan" userId="e2c7446dd3aca506" providerId="LiveId" clId="{51D1024B-B48F-4DC4-97A6-43895B9AF218}" dt="2022-06-22T14:13:04.967" v="768" actId="108"/>
          <ac:spMkLst>
            <pc:docMk/>
            <pc:sldMk cId="604343770" sldId="371"/>
            <ac:spMk id="4" creationId="{00000000-0000-0000-0000-000000000000}"/>
          </ac:spMkLst>
        </pc:spChg>
        <pc:spChg chg="mod">
          <ac:chgData name="Jim McGowan" userId="e2c7446dd3aca506" providerId="LiveId" clId="{51D1024B-B48F-4DC4-97A6-43895B9AF218}" dt="2022-06-22T14:04:18.102" v="690" actId="12788"/>
          <ac:spMkLst>
            <pc:docMk/>
            <pc:sldMk cId="604343770" sldId="371"/>
            <ac:spMk id="5" creationId="{CF25103F-A15B-4494-B8DC-BBE701292D15}"/>
          </ac:spMkLst>
        </pc:spChg>
      </pc:sldChg>
      <pc:sldChg chg="addSp delSp modSp mod">
        <pc:chgData name="Jim McGowan" userId="e2c7446dd3aca506" providerId="LiveId" clId="{51D1024B-B48F-4DC4-97A6-43895B9AF218}" dt="2021-12-16T18:12:11.432" v="288" actId="554"/>
        <pc:sldMkLst>
          <pc:docMk/>
          <pc:sldMk cId="79899738" sldId="384"/>
        </pc:sldMkLst>
        <pc:spChg chg="mod">
          <ac:chgData name="Jim McGowan" userId="e2c7446dd3aca506" providerId="LiveId" clId="{51D1024B-B48F-4DC4-97A6-43895B9AF218}" dt="2021-12-16T18:12:11.432" v="288" actId="554"/>
          <ac:spMkLst>
            <pc:docMk/>
            <pc:sldMk cId="79899738" sldId="384"/>
            <ac:spMk id="7" creationId="{22256A44-908B-4BE1-87AC-A86B71C9C690}"/>
          </ac:spMkLst>
        </pc:spChg>
        <pc:picChg chg="add mod ord">
          <ac:chgData name="Jim McGowan" userId="e2c7446dd3aca506" providerId="LiveId" clId="{51D1024B-B48F-4DC4-97A6-43895B9AF218}" dt="2021-12-16T17:57:56.937" v="44" actId="167"/>
          <ac:picMkLst>
            <pc:docMk/>
            <pc:sldMk cId="79899738" sldId="384"/>
            <ac:picMk id="4" creationId="{DFC89CB1-7F8F-4839-8C3C-E16C1E7B1B80}"/>
          </ac:picMkLst>
        </pc:picChg>
        <pc:picChg chg="del mod">
          <ac:chgData name="Jim McGowan" userId="e2c7446dd3aca506" providerId="LiveId" clId="{51D1024B-B48F-4DC4-97A6-43895B9AF218}" dt="2021-12-16T17:57:50.066" v="42" actId="478"/>
          <ac:picMkLst>
            <pc:docMk/>
            <pc:sldMk cId="79899738" sldId="384"/>
            <ac:picMk id="6" creationId="{50D644D7-76F6-4D94-B10C-780A77D6F26B}"/>
          </ac:picMkLst>
        </pc:picChg>
      </pc:sldChg>
      <pc:sldChg chg="modSp mod modNotes">
        <pc:chgData name="Jim McGowan" userId="e2c7446dd3aca506" providerId="LiveId" clId="{51D1024B-B48F-4DC4-97A6-43895B9AF218}" dt="2022-09-15T17:02:16.845" v="1330" actId="108"/>
        <pc:sldMkLst>
          <pc:docMk/>
          <pc:sldMk cId="951788036" sldId="385"/>
        </pc:sldMkLst>
        <pc:spChg chg="mod">
          <ac:chgData name="Jim McGowan" userId="e2c7446dd3aca506" providerId="LiveId" clId="{51D1024B-B48F-4DC4-97A6-43895B9AF218}" dt="2021-12-16T17:51:40.061" v="5"/>
          <ac:spMkLst>
            <pc:docMk/>
            <pc:sldMk cId="951788036" sldId="385"/>
            <ac:spMk id="4" creationId="{A9504553-C7C7-4793-AEBA-11C7B5B10336}"/>
          </ac:spMkLst>
        </pc:spChg>
        <pc:graphicFrameChg chg="mod modGraphic">
          <ac:chgData name="Jim McGowan" userId="e2c7446dd3aca506" providerId="LiveId" clId="{51D1024B-B48F-4DC4-97A6-43895B9AF218}" dt="2022-09-15T17:02:16.845" v="1330" actId="108"/>
          <ac:graphicFrameMkLst>
            <pc:docMk/>
            <pc:sldMk cId="951788036" sldId="385"/>
            <ac:graphicFrameMk id="7" creationId="{A7A34488-E4B0-4F13-A04F-FD8AD51CCD58}"/>
          </ac:graphicFrameMkLst>
        </pc:graphicFrameChg>
      </pc:sldChg>
      <pc:sldChg chg="addSp delSp modSp mod">
        <pc:chgData name="Jim McGowan" userId="e2c7446dd3aca506" providerId="LiveId" clId="{51D1024B-B48F-4DC4-97A6-43895B9AF218}" dt="2021-12-16T18:12:44.298" v="293" actId="14100"/>
        <pc:sldMkLst>
          <pc:docMk/>
          <pc:sldMk cId="2205860657" sldId="386"/>
        </pc:sldMkLst>
        <pc:spChg chg="mod">
          <ac:chgData name="Jim McGowan" userId="e2c7446dd3aca506" providerId="LiveId" clId="{51D1024B-B48F-4DC4-97A6-43895B9AF218}" dt="2021-12-16T18:12:44.298" v="293" actId="14100"/>
          <ac:spMkLst>
            <pc:docMk/>
            <pc:sldMk cId="2205860657" sldId="386"/>
            <ac:spMk id="7" creationId="{22256A44-908B-4BE1-87AC-A86B71C9C690}"/>
          </ac:spMkLst>
        </pc:spChg>
        <pc:picChg chg="add mod ord">
          <ac:chgData name="Jim McGowan" userId="e2c7446dd3aca506" providerId="LiveId" clId="{51D1024B-B48F-4DC4-97A6-43895B9AF218}" dt="2021-12-16T17:58:09.668" v="47" actId="167"/>
          <ac:picMkLst>
            <pc:docMk/>
            <pc:sldMk cId="2205860657" sldId="386"/>
            <ac:picMk id="4" creationId="{15FF6D6A-0C7E-47B3-A97A-3040AAF8AB65}"/>
          </ac:picMkLst>
        </pc:picChg>
        <pc:picChg chg="del mod">
          <ac:chgData name="Jim McGowan" userId="e2c7446dd3aca506" providerId="LiveId" clId="{51D1024B-B48F-4DC4-97A6-43895B9AF218}" dt="2021-12-16T17:58:03.761" v="45" actId="478"/>
          <ac:picMkLst>
            <pc:docMk/>
            <pc:sldMk cId="2205860657" sldId="386"/>
            <ac:picMk id="6" creationId="{50D644D7-76F6-4D94-B10C-780A77D6F26B}"/>
          </ac:picMkLst>
        </pc:picChg>
      </pc:sldChg>
      <pc:sldChg chg="modSp mod modNotes">
        <pc:chgData name="Jim McGowan" userId="e2c7446dd3aca506" providerId="LiveId" clId="{51D1024B-B48F-4DC4-97A6-43895B9AF218}" dt="2021-12-16T18:22:22.184" v="315" actId="14100"/>
        <pc:sldMkLst>
          <pc:docMk/>
          <pc:sldMk cId="3857036802" sldId="388"/>
        </pc:sldMkLst>
        <pc:spChg chg="mod">
          <ac:chgData name="Jim McGowan" userId="e2c7446dd3aca506" providerId="LiveId" clId="{51D1024B-B48F-4DC4-97A6-43895B9AF218}" dt="2021-12-16T17:51:40.061" v="5"/>
          <ac:spMkLst>
            <pc:docMk/>
            <pc:sldMk cId="3857036802" sldId="388"/>
            <ac:spMk id="6" creationId="{F63DA1B5-333B-4356-B46B-BBD77AF74F91}"/>
          </ac:spMkLst>
        </pc:spChg>
        <pc:spChg chg="mod">
          <ac:chgData name="Jim McGowan" userId="e2c7446dd3aca506" providerId="LiveId" clId="{51D1024B-B48F-4DC4-97A6-43895B9AF218}" dt="2021-12-16T17:51:40.061" v="5"/>
          <ac:spMkLst>
            <pc:docMk/>
            <pc:sldMk cId="3857036802" sldId="388"/>
            <ac:spMk id="12" creationId="{00000000-0000-0000-0000-000000000000}"/>
          </ac:spMkLst>
        </pc:spChg>
        <pc:graphicFrameChg chg="mod">
          <ac:chgData name="Jim McGowan" userId="e2c7446dd3aca506" providerId="LiveId" clId="{51D1024B-B48F-4DC4-97A6-43895B9AF218}" dt="2021-12-16T18:22:22.184" v="315" actId="14100"/>
          <ac:graphicFrameMkLst>
            <pc:docMk/>
            <pc:sldMk cId="3857036802" sldId="388"/>
            <ac:graphicFrameMk id="11" creationId="{00000000-0000-0000-0000-000000000000}"/>
          </ac:graphicFrameMkLst>
        </pc:graphicFrameChg>
      </pc:sldChg>
      <pc:sldChg chg="modSp mod">
        <pc:chgData name="Jim McGowan" userId="e2c7446dd3aca506" providerId="LiveId" clId="{51D1024B-B48F-4DC4-97A6-43895B9AF218}" dt="2021-12-16T18:26:26.503" v="369" actId="14100"/>
        <pc:sldMkLst>
          <pc:docMk/>
          <pc:sldMk cId="918380128" sldId="389"/>
        </pc:sldMkLst>
        <pc:spChg chg="mod">
          <ac:chgData name="Jim McGowan" userId="e2c7446dd3aca506" providerId="LiveId" clId="{51D1024B-B48F-4DC4-97A6-43895B9AF218}" dt="2021-12-16T17:51:40.061" v="5"/>
          <ac:spMkLst>
            <pc:docMk/>
            <pc:sldMk cId="918380128" sldId="389"/>
            <ac:spMk id="4" creationId="{00000000-0000-0000-0000-000000000000}"/>
          </ac:spMkLst>
        </pc:spChg>
        <pc:spChg chg="mod">
          <ac:chgData name="Jim McGowan" userId="e2c7446dd3aca506" providerId="LiveId" clId="{51D1024B-B48F-4DC4-97A6-43895B9AF218}" dt="2021-12-16T17:51:40.061" v="5"/>
          <ac:spMkLst>
            <pc:docMk/>
            <pc:sldMk cId="918380128" sldId="389"/>
            <ac:spMk id="7" creationId="{0B802550-219E-4E49-99F5-C1D1D9125053}"/>
          </ac:spMkLst>
        </pc:spChg>
        <pc:graphicFrameChg chg="mod">
          <ac:chgData name="Jim McGowan" userId="e2c7446dd3aca506" providerId="LiveId" clId="{51D1024B-B48F-4DC4-97A6-43895B9AF218}" dt="2021-12-16T18:26:26.503" v="369" actId="14100"/>
          <ac:graphicFrameMkLst>
            <pc:docMk/>
            <pc:sldMk cId="918380128" sldId="389"/>
            <ac:graphicFrameMk id="6" creationId="{801B6C88-301E-461F-8F1A-540C4A21E12D}"/>
          </ac:graphicFrameMkLst>
        </pc:graphicFrameChg>
      </pc:sldChg>
      <pc:sldChg chg="modSp mod">
        <pc:chgData name="Jim McGowan" userId="e2c7446dd3aca506" providerId="LiveId" clId="{51D1024B-B48F-4DC4-97A6-43895B9AF218}" dt="2022-09-15T17:06:23.471" v="1341" actId="108"/>
        <pc:sldMkLst>
          <pc:docMk/>
          <pc:sldMk cId="3980394984" sldId="390"/>
        </pc:sldMkLst>
        <pc:spChg chg="mod">
          <ac:chgData name="Jim McGowan" userId="e2c7446dd3aca506" providerId="LiveId" clId="{51D1024B-B48F-4DC4-97A6-43895B9AF218}" dt="2021-12-16T17:51:40.061" v="5"/>
          <ac:spMkLst>
            <pc:docMk/>
            <pc:sldMk cId="3980394984" sldId="390"/>
            <ac:spMk id="4" creationId="{00000000-0000-0000-0000-000000000000}"/>
          </ac:spMkLst>
        </pc:spChg>
        <pc:spChg chg="mod">
          <ac:chgData name="Jim McGowan" userId="e2c7446dd3aca506" providerId="LiveId" clId="{51D1024B-B48F-4DC4-97A6-43895B9AF218}" dt="2021-12-16T17:51:40.061" v="5"/>
          <ac:spMkLst>
            <pc:docMk/>
            <pc:sldMk cId="3980394984" sldId="390"/>
            <ac:spMk id="6" creationId="{001BB18E-1A92-4D2E-B2F9-5FC2ECCFEEE6}"/>
          </ac:spMkLst>
        </pc:spChg>
        <pc:graphicFrameChg chg="mod">
          <ac:chgData name="Jim McGowan" userId="e2c7446dd3aca506" providerId="LiveId" clId="{51D1024B-B48F-4DC4-97A6-43895B9AF218}" dt="2022-09-15T17:06:23.471" v="1341" actId="108"/>
          <ac:graphicFrameMkLst>
            <pc:docMk/>
            <pc:sldMk cId="3980394984" sldId="390"/>
            <ac:graphicFrameMk id="5" creationId="{6F9F3D83-3239-42E3-81AF-D4C23525EBBD}"/>
          </ac:graphicFrameMkLst>
        </pc:graphicFrameChg>
      </pc:sldChg>
      <pc:sldChg chg="addSp delSp modSp mod">
        <pc:chgData name="Jim McGowan" userId="e2c7446dd3aca506" providerId="LiveId" clId="{51D1024B-B48F-4DC4-97A6-43895B9AF218}" dt="2022-06-22T14:14:06.641" v="791"/>
        <pc:sldMkLst>
          <pc:docMk/>
          <pc:sldMk cId="3869111717" sldId="391"/>
        </pc:sldMkLst>
        <pc:spChg chg="mod">
          <ac:chgData name="Jim McGowan" userId="e2c7446dd3aca506" providerId="LiveId" clId="{51D1024B-B48F-4DC4-97A6-43895B9AF218}" dt="2021-12-16T17:51:40.061" v="5"/>
          <ac:spMkLst>
            <pc:docMk/>
            <pc:sldMk cId="3869111717" sldId="391"/>
            <ac:spMk id="6" creationId="{263EE83B-4660-4195-BB2E-555A81BD866E}"/>
          </ac:spMkLst>
        </pc:spChg>
        <pc:spChg chg="del mod">
          <ac:chgData name="Jim McGowan" userId="e2c7446dd3aca506" providerId="LiveId" clId="{51D1024B-B48F-4DC4-97A6-43895B9AF218}" dt="2022-06-22T14:14:05.331" v="790" actId="478"/>
          <ac:spMkLst>
            <pc:docMk/>
            <pc:sldMk cId="3869111717" sldId="391"/>
            <ac:spMk id="7" creationId="{DE1A02FE-A382-486C-84ED-667AAA1E72F6}"/>
          </ac:spMkLst>
        </pc:spChg>
        <pc:spChg chg="add mod">
          <ac:chgData name="Jim McGowan" userId="e2c7446dd3aca506" providerId="LiveId" clId="{51D1024B-B48F-4DC4-97A6-43895B9AF218}" dt="2022-06-22T14:14:06.641" v="791"/>
          <ac:spMkLst>
            <pc:docMk/>
            <pc:sldMk cId="3869111717" sldId="391"/>
            <ac:spMk id="8" creationId="{F858998B-A347-02E8-FE89-AA8D51E82983}"/>
          </ac:spMkLst>
        </pc:spChg>
        <pc:graphicFrameChg chg="mod">
          <ac:chgData name="Jim McGowan" userId="e2c7446dd3aca506" providerId="LiveId" clId="{51D1024B-B48F-4DC4-97A6-43895B9AF218}" dt="2021-12-16T18:35:00.661" v="488" actId="14100"/>
          <ac:graphicFrameMkLst>
            <pc:docMk/>
            <pc:sldMk cId="3869111717" sldId="391"/>
            <ac:graphicFrameMk id="5" creationId="{DC1C9943-F89E-4202-A08A-54E647CC8A58}"/>
          </ac:graphicFrameMkLst>
        </pc:graphicFrameChg>
      </pc:sldChg>
      <pc:sldChg chg="addSp delSp modSp mod">
        <pc:chgData name="Jim McGowan" userId="e2c7446dd3aca506" providerId="LiveId" clId="{51D1024B-B48F-4DC4-97A6-43895B9AF218}" dt="2022-09-15T17:46:05.707" v="1764" actId="108"/>
        <pc:sldMkLst>
          <pc:docMk/>
          <pc:sldMk cId="1514761265" sldId="392"/>
        </pc:sldMkLst>
        <pc:spChg chg="add mod">
          <ac:chgData name="Jim McGowan" userId="e2c7446dd3aca506" providerId="LiveId" clId="{51D1024B-B48F-4DC4-97A6-43895B9AF218}" dt="2022-06-22T14:14:27.741" v="799"/>
          <ac:spMkLst>
            <pc:docMk/>
            <pc:sldMk cId="1514761265" sldId="392"/>
            <ac:spMk id="4" creationId="{8110C105-48E3-3A81-3029-764AE2874E9F}"/>
          </ac:spMkLst>
        </pc:spChg>
        <pc:spChg chg="del mod">
          <ac:chgData name="Jim McGowan" userId="e2c7446dd3aca506" providerId="LiveId" clId="{51D1024B-B48F-4DC4-97A6-43895B9AF218}" dt="2022-06-22T14:14:26.788" v="798" actId="478"/>
          <ac:spMkLst>
            <pc:docMk/>
            <pc:sldMk cId="1514761265" sldId="392"/>
            <ac:spMk id="5" creationId="{BA792D88-D4A6-4FC5-B20D-DAE1FD73D2B5}"/>
          </ac:spMkLst>
        </pc:spChg>
        <pc:graphicFrameChg chg="mod">
          <ac:chgData name="Jim McGowan" userId="e2c7446dd3aca506" providerId="LiveId" clId="{51D1024B-B48F-4DC4-97A6-43895B9AF218}" dt="2022-09-15T17:46:05.707" v="1764" actId="108"/>
          <ac:graphicFrameMkLst>
            <pc:docMk/>
            <pc:sldMk cId="1514761265" sldId="392"/>
            <ac:graphicFrameMk id="7" creationId="{D99932C5-DF5B-46BE-8ED9-31215E796B3A}"/>
          </ac:graphicFrameMkLst>
        </pc:graphicFrameChg>
      </pc:sldChg>
      <pc:sldChg chg="addSp delSp modSp mod">
        <pc:chgData name="Jim McGowan" userId="e2c7446dd3aca506" providerId="LiveId" clId="{51D1024B-B48F-4DC4-97A6-43895B9AF218}" dt="2022-06-22T14:14:19.938" v="795"/>
        <pc:sldMkLst>
          <pc:docMk/>
          <pc:sldMk cId="964866554" sldId="395"/>
        </pc:sldMkLst>
        <pc:spChg chg="del mod">
          <ac:chgData name="Jim McGowan" userId="e2c7446dd3aca506" providerId="LiveId" clId="{51D1024B-B48F-4DC4-97A6-43895B9AF218}" dt="2022-06-22T14:14:19.443" v="794" actId="478"/>
          <ac:spMkLst>
            <pc:docMk/>
            <pc:sldMk cId="964866554" sldId="395"/>
            <ac:spMk id="5" creationId="{F4241280-3907-4853-9C1B-B72579FCEEDE}"/>
          </ac:spMkLst>
        </pc:spChg>
        <pc:spChg chg="mod">
          <ac:chgData name="Jim McGowan" userId="e2c7446dd3aca506" providerId="LiveId" clId="{51D1024B-B48F-4DC4-97A6-43895B9AF218}" dt="2021-12-16T17:51:40.061" v="5"/>
          <ac:spMkLst>
            <pc:docMk/>
            <pc:sldMk cId="964866554" sldId="395"/>
            <ac:spMk id="6" creationId="{263EE83B-4660-4195-BB2E-555A81BD866E}"/>
          </ac:spMkLst>
        </pc:spChg>
        <pc:spChg chg="add mod">
          <ac:chgData name="Jim McGowan" userId="e2c7446dd3aca506" providerId="LiveId" clId="{51D1024B-B48F-4DC4-97A6-43895B9AF218}" dt="2022-06-22T14:14:19.938" v="795"/>
          <ac:spMkLst>
            <pc:docMk/>
            <pc:sldMk cId="964866554" sldId="395"/>
            <ac:spMk id="7" creationId="{7DDF2781-9A37-77F7-C97F-ECFA03CB188D}"/>
          </ac:spMkLst>
        </pc:spChg>
        <pc:picChg chg="mod">
          <ac:chgData name="Jim McGowan" userId="e2c7446dd3aca506" providerId="LiveId" clId="{51D1024B-B48F-4DC4-97A6-43895B9AF218}" dt="2021-12-16T17:51:40.061" v="5"/>
          <ac:picMkLst>
            <pc:docMk/>
            <pc:sldMk cId="964866554" sldId="395"/>
            <ac:picMk id="2" creationId="{DC32F6BE-6176-4D53-B85B-4E188ED54404}"/>
          </ac:picMkLst>
        </pc:picChg>
      </pc:sldChg>
      <pc:sldChg chg="addSp delSp modSp mod">
        <pc:chgData name="Jim McGowan" userId="e2c7446dd3aca506" providerId="LiveId" clId="{51D1024B-B48F-4DC4-97A6-43895B9AF218}" dt="2021-12-16T18:27:37.398" v="380" actId="14100"/>
        <pc:sldMkLst>
          <pc:docMk/>
          <pc:sldMk cId="1047935335" sldId="401"/>
        </pc:sldMkLst>
        <pc:spChg chg="mod">
          <ac:chgData name="Jim McGowan" userId="e2c7446dd3aca506" providerId="LiveId" clId="{51D1024B-B48F-4DC4-97A6-43895B9AF218}" dt="2021-12-16T18:27:37.398" v="380" actId="14100"/>
          <ac:spMkLst>
            <pc:docMk/>
            <pc:sldMk cId="1047935335" sldId="401"/>
            <ac:spMk id="7" creationId="{22256A44-908B-4BE1-87AC-A86B71C9C690}"/>
          </ac:spMkLst>
        </pc:spChg>
        <pc:picChg chg="add ord">
          <ac:chgData name="Jim McGowan" userId="e2c7446dd3aca506" providerId="LiveId" clId="{51D1024B-B48F-4DC4-97A6-43895B9AF218}" dt="2021-12-16T17:58:27.267" v="52" actId="167"/>
          <ac:picMkLst>
            <pc:docMk/>
            <pc:sldMk cId="1047935335" sldId="401"/>
            <ac:picMk id="2" creationId="{69F56F0C-6412-447A-91BB-3A8CE7A1430D}"/>
          </ac:picMkLst>
        </pc:picChg>
        <pc:picChg chg="del mod">
          <ac:chgData name="Jim McGowan" userId="e2c7446dd3aca506" providerId="LiveId" clId="{51D1024B-B48F-4DC4-97A6-43895B9AF218}" dt="2021-12-16T17:58:19.995" v="50" actId="478"/>
          <ac:picMkLst>
            <pc:docMk/>
            <pc:sldMk cId="1047935335" sldId="401"/>
            <ac:picMk id="6" creationId="{50D644D7-76F6-4D94-B10C-780A77D6F26B}"/>
          </ac:picMkLst>
        </pc:picChg>
      </pc:sldChg>
      <pc:sldChg chg="addSp delSp modSp mod">
        <pc:chgData name="Jim McGowan" userId="e2c7446dd3aca506" providerId="LiveId" clId="{51D1024B-B48F-4DC4-97A6-43895B9AF218}" dt="2021-12-16T18:28:02.189" v="385" actId="554"/>
        <pc:sldMkLst>
          <pc:docMk/>
          <pc:sldMk cId="545112683" sldId="402"/>
        </pc:sldMkLst>
        <pc:spChg chg="mod">
          <ac:chgData name="Jim McGowan" userId="e2c7446dd3aca506" providerId="LiveId" clId="{51D1024B-B48F-4DC4-97A6-43895B9AF218}" dt="2021-12-16T18:28:02.189" v="385" actId="554"/>
          <ac:spMkLst>
            <pc:docMk/>
            <pc:sldMk cId="545112683" sldId="402"/>
            <ac:spMk id="7" creationId="{22256A44-908B-4BE1-87AC-A86B71C9C690}"/>
          </ac:spMkLst>
        </pc:spChg>
        <pc:picChg chg="add ord">
          <ac:chgData name="Jim McGowan" userId="e2c7446dd3aca506" providerId="LiveId" clId="{51D1024B-B48F-4DC4-97A6-43895B9AF218}" dt="2021-12-16T17:58:42.726" v="55" actId="167"/>
          <ac:picMkLst>
            <pc:docMk/>
            <pc:sldMk cId="545112683" sldId="402"/>
            <ac:picMk id="2" creationId="{9C6D0F48-2DAF-4B30-898B-2DF5FA44C3E6}"/>
          </ac:picMkLst>
        </pc:picChg>
        <pc:picChg chg="del mod">
          <ac:chgData name="Jim McGowan" userId="e2c7446dd3aca506" providerId="LiveId" clId="{51D1024B-B48F-4DC4-97A6-43895B9AF218}" dt="2021-12-16T17:58:34.626" v="53" actId="478"/>
          <ac:picMkLst>
            <pc:docMk/>
            <pc:sldMk cId="545112683" sldId="402"/>
            <ac:picMk id="6" creationId="{50D644D7-76F6-4D94-B10C-780A77D6F26B}"/>
          </ac:picMkLst>
        </pc:picChg>
      </pc:sldChg>
      <pc:sldChg chg="addSp delSp modSp mod">
        <pc:chgData name="Jim McGowan" userId="e2c7446dd3aca506" providerId="LiveId" clId="{51D1024B-B48F-4DC4-97A6-43895B9AF218}" dt="2021-12-16T18:28:42.840" v="392" actId="14100"/>
        <pc:sldMkLst>
          <pc:docMk/>
          <pc:sldMk cId="3141789160" sldId="403"/>
        </pc:sldMkLst>
        <pc:spChg chg="mod">
          <ac:chgData name="Jim McGowan" userId="e2c7446dd3aca506" providerId="LiveId" clId="{51D1024B-B48F-4DC4-97A6-43895B9AF218}" dt="2021-12-16T18:28:42.840" v="392" actId="14100"/>
          <ac:spMkLst>
            <pc:docMk/>
            <pc:sldMk cId="3141789160" sldId="403"/>
            <ac:spMk id="4" creationId="{E12D9133-5F4F-47E3-915B-5B9BF4B0E9ED}"/>
          </ac:spMkLst>
        </pc:spChg>
        <pc:spChg chg="mod">
          <ac:chgData name="Jim McGowan" userId="e2c7446dd3aca506" providerId="LiveId" clId="{51D1024B-B48F-4DC4-97A6-43895B9AF218}" dt="2021-12-16T18:28:30.773" v="390" actId="554"/>
          <ac:spMkLst>
            <pc:docMk/>
            <pc:sldMk cId="3141789160" sldId="403"/>
            <ac:spMk id="7" creationId="{22256A44-908B-4BE1-87AC-A86B71C9C690}"/>
          </ac:spMkLst>
        </pc:spChg>
        <pc:picChg chg="add ord">
          <ac:chgData name="Jim McGowan" userId="e2c7446dd3aca506" providerId="LiveId" clId="{51D1024B-B48F-4DC4-97A6-43895B9AF218}" dt="2021-12-16T17:58:55.485" v="60" actId="167"/>
          <ac:picMkLst>
            <pc:docMk/>
            <pc:sldMk cId="3141789160" sldId="403"/>
            <ac:picMk id="2" creationId="{DBB34A69-FCA0-47B4-BE63-50A33A57A4AB}"/>
          </ac:picMkLst>
        </pc:picChg>
        <pc:picChg chg="del mod">
          <ac:chgData name="Jim McGowan" userId="e2c7446dd3aca506" providerId="LiveId" clId="{51D1024B-B48F-4DC4-97A6-43895B9AF218}" dt="2021-12-16T17:58:49.313" v="58" actId="478"/>
          <ac:picMkLst>
            <pc:docMk/>
            <pc:sldMk cId="3141789160" sldId="403"/>
            <ac:picMk id="6" creationId="{50D644D7-76F6-4D94-B10C-780A77D6F26B}"/>
          </ac:picMkLst>
        </pc:picChg>
      </pc:sldChg>
      <pc:sldChg chg="addSp delSp modSp mod">
        <pc:chgData name="Jim McGowan" userId="e2c7446dd3aca506" providerId="LiveId" clId="{51D1024B-B48F-4DC4-97A6-43895B9AF218}" dt="2021-12-16T18:29:29.149" v="402" actId="255"/>
        <pc:sldMkLst>
          <pc:docMk/>
          <pc:sldMk cId="908563302" sldId="404"/>
        </pc:sldMkLst>
        <pc:spChg chg="mod">
          <ac:chgData name="Jim McGowan" userId="e2c7446dd3aca506" providerId="LiveId" clId="{51D1024B-B48F-4DC4-97A6-43895B9AF218}" dt="2021-12-16T18:29:29.149" v="402" actId="255"/>
          <ac:spMkLst>
            <pc:docMk/>
            <pc:sldMk cId="908563302" sldId="404"/>
            <ac:spMk id="7" creationId="{22256A44-908B-4BE1-87AC-A86B71C9C690}"/>
          </ac:spMkLst>
        </pc:spChg>
        <pc:picChg chg="add ord">
          <ac:chgData name="Jim McGowan" userId="e2c7446dd3aca506" providerId="LiveId" clId="{51D1024B-B48F-4DC4-97A6-43895B9AF218}" dt="2021-12-16T17:59:05.218" v="63" actId="167"/>
          <ac:picMkLst>
            <pc:docMk/>
            <pc:sldMk cId="908563302" sldId="404"/>
            <ac:picMk id="2" creationId="{7EAA5B1A-C8C6-4F72-82C8-923D5C534901}"/>
          </ac:picMkLst>
        </pc:picChg>
        <pc:picChg chg="del mod">
          <ac:chgData name="Jim McGowan" userId="e2c7446dd3aca506" providerId="LiveId" clId="{51D1024B-B48F-4DC4-97A6-43895B9AF218}" dt="2021-12-16T17:58:59.385" v="61" actId="478"/>
          <ac:picMkLst>
            <pc:docMk/>
            <pc:sldMk cId="908563302" sldId="404"/>
            <ac:picMk id="6" creationId="{50D644D7-76F6-4D94-B10C-780A77D6F26B}"/>
          </ac:picMkLst>
        </pc:picChg>
      </pc:sldChg>
      <pc:sldChg chg="addSp delSp modSp mod">
        <pc:chgData name="Jim McGowan" userId="e2c7446dd3aca506" providerId="LiveId" clId="{51D1024B-B48F-4DC4-97A6-43895B9AF218}" dt="2021-12-16T18:36:25.274" v="499" actId="255"/>
        <pc:sldMkLst>
          <pc:docMk/>
          <pc:sldMk cId="3387733932" sldId="405"/>
        </pc:sldMkLst>
        <pc:spChg chg="mod">
          <ac:chgData name="Jim McGowan" userId="e2c7446dd3aca506" providerId="LiveId" clId="{51D1024B-B48F-4DC4-97A6-43895B9AF218}" dt="2021-12-16T18:36:25.274" v="499" actId="255"/>
          <ac:spMkLst>
            <pc:docMk/>
            <pc:sldMk cId="3387733932" sldId="405"/>
            <ac:spMk id="7" creationId="{22256A44-908B-4BE1-87AC-A86B71C9C690}"/>
          </ac:spMkLst>
        </pc:spChg>
        <pc:picChg chg="add ord">
          <ac:chgData name="Jim McGowan" userId="e2c7446dd3aca506" providerId="LiveId" clId="{51D1024B-B48F-4DC4-97A6-43895B9AF218}" dt="2021-12-16T17:59:37.573" v="68" actId="167"/>
          <ac:picMkLst>
            <pc:docMk/>
            <pc:sldMk cId="3387733932" sldId="405"/>
            <ac:picMk id="2" creationId="{9F2EA360-85AF-4DFC-B983-A35F4B16F75A}"/>
          </ac:picMkLst>
        </pc:picChg>
        <pc:picChg chg="del mod">
          <ac:chgData name="Jim McGowan" userId="e2c7446dd3aca506" providerId="LiveId" clId="{51D1024B-B48F-4DC4-97A6-43895B9AF218}" dt="2021-12-16T17:59:30.761" v="66" actId="478"/>
          <ac:picMkLst>
            <pc:docMk/>
            <pc:sldMk cId="3387733932" sldId="405"/>
            <ac:picMk id="6" creationId="{50D644D7-76F6-4D94-B10C-780A77D6F26B}"/>
          </ac:picMkLst>
        </pc:picChg>
      </pc:sldChg>
      <pc:sldChg chg="addSp delSp modSp mod">
        <pc:chgData name="Jim McGowan" userId="e2c7446dd3aca506" providerId="LiveId" clId="{51D1024B-B48F-4DC4-97A6-43895B9AF218}" dt="2021-12-16T18:52:04.610" v="529" actId="6549"/>
        <pc:sldMkLst>
          <pc:docMk/>
          <pc:sldMk cId="213169756" sldId="406"/>
        </pc:sldMkLst>
        <pc:spChg chg="mod">
          <ac:chgData name="Jim McGowan" userId="e2c7446dd3aca506" providerId="LiveId" clId="{51D1024B-B48F-4DC4-97A6-43895B9AF218}" dt="2021-12-16T18:52:04.610" v="529" actId="6549"/>
          <ac:spMkLst>
            <pc:docMk/>
            <pc:sldMk cId="213169756" sldId="406"/>
            <ac:spMk id="7" creationId="{22256A44-908B-4BE1-87AC-A86B71C9C690}"/>
          </ac:spMkLst>
        </pc:spChg>
        <pc:picChg chg="add ord">
          <ac:chgData name="Jim McGowan" userId="e2c7446dd3aca506" providerId="LiveId" clId="{51D1024B-B48F-4DC4-97A6-43895B9AF218}" dt="2021-12-16T17:59:49.707" v="73" actId="167"/>
          <ac:picMkLst>
            <pc:docMk/>
            <pc:sldMk cId="213169756" sldId="406"/>
            <ac:picMk id="2" creationId="{6391E1E9-8734-448F-A4B7-3F63F8485FF3}"/>
          </ac:picMkLst>
        </pc:picChg>
        <pc:picChg chg="del mod">
          <ac:chgData name="Jim McGowan" userId="e2c7446dd3aca506" providerId="LiveId" clId="{51D1024B-B48F-4DC4-97A6-43895B9AF218}" dt="2021-12-16T17:59:43.353" v="71" actId="478"/>
          <ac:picMkLst>
            <pc:docMk/>
            <pc:sldMk cId="213169756" sldId="406"/>
            <ac:picMk id="6" creationId="{50D644D7-76F6-4D94-B10C-780A77D6F26B}"/>
          </ac:picMkLst>
        </pc:picChg>
      </pc:sldChg>
      <pc:sldChg chg="addSp delSp modSp mod">
        <pc:chgData name="Jim McGowan" userId="e2c7446dd3aca506" providerId="LiveId" clId="{51D1024B-B48F-4DC4-97A6-43895B9AF218}" dt="2021-12-16T18:52:38.696" v="536" actId="6549"/>
        <pc:sldMkLst>
          <pc:docMk/>
          <pc:sldMk cId="2846047730" sldId="407"/>
        </pc:sldMkLst>
        <pc:spChg chg="mod">
          <ac:chgData name="Jim McGowan" userId="e2c7446dd3aca506" providerId="LiveId" clId="{51D1024B-B48F-4DC4-97A6-43895B9AF218}" dt="2021-12-16T18:52:38.696" v="536" actId="6549"/>
          <ac:spMkLst>
            <pc:docMk/>
            <pc:sldMk cId="2846047730" sldId="407"/>
            <ac:spMk id="7" creationId="{22256A44-908B-4BE1-87AC-A86B71C9C690}"/>
          </ac:spMkLst>
        </pc:spChg>
        <pc:picChg chg="add ord">
          <ac:chgData name="Jim McGowan" userId="e2c7446dd3aca506" providerId="LiveId" clId="{51D1024B-B48F-4DC4-97A6-43895B9AF218}" dt="2021-12-16T18:00:00.891" v="76" actId="167"/>
          <ac:picMkLst>
            <pc:docMk/>
            <pc:sldMk cId="2846047730" sldId="407"/>
            <ac:picMk id="2" creationId="{E627A6F7-18F0-4ACE-B1CE-B1DB0C431DBE}"/>
          </ac:picMkLst>
        </pc:picChg>
        <pc:picChg chg="del mod">
          <ac:chgData name="Jim McGowan" userId="e2c7446dd3aca506" providerId="LiveId" clId="{51D1024B-B48F-4DC4-97A6-43895B9AF218}" dt="2021-12-16T17:59:53.331" v="74" actId="478"/>
          <ac:picMkLst>
            <pc:docMk/>
            <pc:sldMk cId="2846047730" sldId="407"/>
            <ac:picMk id="6" creationId="{50D644D7-76F6-4D94-B10C-780A77D6F26B}"/>
          </ac:picMkLst>
        </pc:picChg>
      </pc:sldChg>
      <pc:sldChg chg="addSp delSp modSp mod">
        <pc:chgData name="Jim McGowan" userId="e2c7446dd3aca506" providerId="LiveId" clId="{51D1024B-B48F-4DC4-97A6-43895B9AF218}" dt="2021-12-16T18:53:38.929" v="548" actId="20577"/>
        <pc:sldMkLst>
          <pc:docMk/>
          <pc:sldMk cId="3116300539" sldId="408"/>
        </pc:sldMkLst>
        <pc:spChg chg="mod">
          <ac:chgData name="Jim McGowan" userId="e2c7446dd3aca506" providerId="LiveId" clId="{51D1024B-B48F-4DC4-97A6-43895B9AF218}" dt="2021-12-16T18:53:38.929" v="548" actId="20577"/>
          <ac:spMkLst>
            <pc:docMk/>
            <pc:sldMk cId="3116300539" sldId="408"/>
            <ac:spMk id="7" creationId="{22256A44-908B-4BE1-87AC-A86B71C9C690}"/>
          </ac:spMkLst>
        </pc:spChg>
        <pc:picChg chg="add ord">
          <ac:chgData name="Jim McGowan" userId="e2c7446dd3aca506" providerId="LiveId" clId="{51D1024B-B48F-4DC4-97A6-43895B9AF218}" dt="2021-12-16T18:00:11.929" v="81" actId="167"/>
          <ac:picMkLst>
            <pc:docMk/>
            <pc:sldMk cId="3116300539" sldId="408"/>
            <ac:picMk id="2" creationId="{09F45658-01CF-46D8-9C2E-8E6C5B0D9572}"/>
          </ac:picMkLst>
        </pc:picChg>
        <pc:picChg chg="del mod">
          <ac:chgData name="Jim McGowan" userId="e2c7446dd3aca506" providerId="LiveId" clId="{51D1024B-B48F-4DC4-97A6-43895B9AF218}" dt="2021-12-16T18:00:04.856" v="77" actId="478"/>
          <ac:picMkLst>
            <pc:docMk/>
            <pc:sldMk cId="3116300539" sldId="408"/>
            <ac:picMk id="6" creationId="{50D644D7-76F6-4D94-B10C-780A77D6F26B}"/>
          </ac:picMkLst>
        </pc:picChg>
      </pc:sldChg>
      <pc:sldChg chg="addSp delSp modSp mod">
        <pc:chgData name="Jim McGowan" userId="e2c7446dd3aca506" providerId="LiveId" clId="{51D1024B-B48F-4DC4-97A6-43895B9AF218}" dt="2021-12-16T18:53:44.705" v="549"/>
        <pc:sldMkLst>
          <pc:docMk/>
          <pc:sldMk cId="2508330112" sldId="409"/>
        </pc:sldMkLst>
        <pc:spChg chg="mod">
          <ac:chgData name="Jim McGowan" userId="e2c7446dd3aca506" providerId="LiveId" clId="{51D1024B-B48F-4DC4-97A6-43895B9AF218}" dt="2021-12-16T18:53:44.705" v="549"/>
          <ac:spMkLst>
            <pc:docMk/>
            <pc:sldMk cId="2508330112" sldId="409"/>
            <ac:spMk id="7" creationId="{22256A44-908B-4BE1-87AC-A86B71C9C690}"/>
          </ac:spMkLst>
        </pc:spChg>
        <pc:picChg chg="add ord">
          <ac:chgData name="Jim McGowan" userId="e2c7446dd3aca506" providerId="LiveId" clId="{51D1024B-B48F-4DC4-97A6-43895B9AF218}" dt="2021-12-16T18:00:23.185" v="84" actId="167"/>
          <ac:picMkLst>
            <pc:docMk/>
            <pc:sldMk cId="2508330112" sldId="409"/>
            <ac:picMk id="2" creationId="{4668569C-30E9-457F-A1FE-96142BA39AF0}"/>
          </ac:picMkLst>
        </pc:picChg>
        <pc:picChg chg="del mod">
          <ac:chgData name="Jim McGowan" userId="e2c7446dd3aca506" providerId="LiveId" clId="{51D1024B-B48F-4DC4-97A6-43895B9AF218}" dt="2021-12-16T18:00:17.201" v="82" actId="478"/>
          <ac:picMkLst>
            <pc:docMk/>
            <pc:sldMk cId="2508330112" sldId="409"/>
            <ac:picMk id="6" creationId="{50D644D7-76F6-4D94-B10C-780A77D6F26B}"/>
          </ac:picMkLst>
        </pc:picChg>
      </pc:sldChg>
      <pc:sldChg chg="add">
        <pc:chgData name="Jim McGowan" userId="e2c7446dd3aca506" providerId="LiveId" clId="{51D1024B-B48F-4DC4-97A6-43895B9AF218}" dt="2022-08-17T18:23:25.084" v="942"/>
        <pc:sldMkLst>
          <pc:docMk/>
          <pc:sldMk cId="2849931460" sldId="420"/>
        </pc:sldMkLst>
      </pc:sldChg>
      <pc:sldChg chg="add">
        <pc:chgData name="Jim McGowan" userId="e2c7446dd3aca506" providerId="LiveId" clId="{51D1024B-B48F-4DC4-97A6-43895B9AF218}" dt="2022-08-17T18:23:25.084" v="942"/>
        <pc:sldMkLst>
          <pc:docMk/>
          <pc:sldMk cId="1461852201" sldId="421"/>
        </pc:sldMkLst>
      </pc:sldChg>
      <pc:sldChg chg="add">
        <pc:chgData name="Jim McGowan" userId="e2c7446dd3aca506" providerId="LiveId" clId="{51D1024B-B48F-4DC4-97A6-43895B9AF218}" dt="2022-08-17T18:23:25.084" v="942"/>
        <pc:sldMkLst>
          <pc:docMk/>
          <pc:sldMk cId="1630475317" sldId="422"/>
        </pc:sldMkLst>
      </pc:sldChg>
      <pc:sldChg chg="add">
        <pc:chgData name="Jim McGowan" userId="e2c7446dd3aca506" providerId="LiveId" clId="{51D1024B-B48F-4DC4-97A6-43895B9AF218}" dt="2022-08-17T18:23:25.084" v="942"/>
        <pc:sldMkLst>
          <pc:docMk/>
          <pc:sldMk cId="2689261961" sldId="423"/>
        </pc:sldMkLst>
      </pc:sldChg>
      <pc:sldChg chg="modSp mod">
        <pc:chgData name="Jim McGowan" userId="e2c7446dd3aca506" providerId="LiveId" clId="{51D1024B-B48F-4DC4-97A6-43895B9AF218}" dt="2022-09-15T17:00:06.043" v="1319" actId="108"/>
        <pc:sldMkLst>
          <pc:docMk/>
          <pc:sldMk cId="2581869187" sldId="424"/>
        </pc:sldMkLst>
        <pc:spChg chg="mod">
          <ac:chgData name="Jim McGowan" userId="e2c7446dd3aca506" providerId="LiveId" clId="{51D1024B-B48F-4DC4-97A6-43895B9AF218}" dt="2021-12-16T17:51:40.061" v="5"/>
          <ac:spMkLst>
            <pc:docMk/>
            <pc:sldMk cId="2581869187" sldId="424"/>
            <ac:spMk id="2" creationId="{385ADE8A-3C5E-41D6-B1F1-EE8EC4BF540F}"/>
          </ac:spMkLst>
        </pc:spChg>
        <pc:spChg chg="mod">
          <ac:chgData name="Jim McGowan" userId="e2c7446dd3aca506" providerId="LiveId" clId="{51D1024B-B48F-4DC4-97A6-43895B9AF218}" dt="2022-09-15T17:00:06.043" v="1319" actId="108"/>
          <ac:spMkLst>
            <pc:docMk/>
            <pc:sldMk cId="2581869187" sldId="424"/>
            <ac:spMk id="3" creationId="{9D059A73-636C-4AA7-B7C7-C5667E45ED49}"/>
          </ac:spMkLst>
        </pc:spChg>
        <pc:spChg chg="mod">
          <ac:chgData name="Jim McGowan" userId="e2c7446dd3aca506" providerId="LiveId" clId="{51D1024B-B48F-4DC4-97A6-43895B9AF218}" dt="2021-12-16T17:51:40.061" v="5"/>
          <ac:spMkLst>
            <pc:docMk/>
            <pc:sldMk cId="2581869187" sldId="424"/>
            <ac:spMk id="5" creationId="{6AEB04C2-33D7-4F1C-8C24-D21635B39F76}"/>
          </ac:spMkLst>
        </pc:spChg>
      </pc:sldChg>
      <pc:sldChg chg="modSp mod">
        <pc:chgData name="Jim McGowan" userId="e2c7446dd3aca506" providerId="LiveId" clId="{51D1024B-B48F-4DC4-97A6-43895B9AF218}" dt="2022-09-15T17:00:34.093" v="1322" actId="108"/>
        <pc:sldMkLst>
          <pc:docMk/>
          <pc:sldMk cId="1314438878" sldId="425"/>
        </pc:sldMkLst>
        <pc:spChg chg="mod">
          <ac:chgData name="Jim McGowan" userId="e2c7446dd3aca506" providerId="LiveId" clId="{51D1024B-B48F-4DC4-97A6-43895B9AF218}" dt="2022-09-15T17:00:34.093" v="1322" actId="108"/>
          <ac:spMkLst>
            <pc:docMk/>
            <pc:sldMk cId="1314438878" sldId="425"/>
            <ac:spMk id="3" creationId="{9D059A73-636C-4AA7-B7C7-C5667E45ED49}"/>
          </ac:spMkLst>
        </pc:spChg>
        <pc:spChg chg="mod">
          <ac:chgData name="Jim McGowan" userId="e2c7446dd3aca506" providerId="LiveId" clId="{51D1024B-B48F-4DC4-97A6-43895B9AF218}" dt="2021-12-16T17:51:40.061" v="5"/>
          <ac:spMkLst>
            <pc:docMk/>
            <pc:sldMk cId="1314438878" sldId="425"/>
            <ac:spMk id="4" creationId="{E5C788FD-8780-45CA-BCB6-6A3CBDDF577D}"/>
          </ac:spMkLst>
        </pc:spChg>
        <pc:spChg chg="mod">
          <ac:chgData name="Jim McGowan" userId="e2c7446dd3aca506" providerId="LiveId" clId="{51D1024B-B48F-4DC4-97A6-43895B9AF218}" dt="2021-12-16T17:51:40.061" v="5"/>
          <ac:spMkLst>
            <pc:docMk/>
            <pc:sldMk cId="1314438878" sldId="425"/>
            <ac:spMk id="5" creationId="{A4872260-98F5-4A5E-B412-FD53F7DFD7AC}"/>
          </ac:spMkLst>
        </pc:spChg>
      </pc:sldChg>
      <pc:sldChg chg="modSp mod">
        <pc:chgData name="Jim McGowan" userId="e2c7446dd3aca506" providerId="LiveId" clId="{51D1024B-B48F-4DC4-97A6-43895B9AF218}" dt="2021-12-16T18:25:45.538" v="363" actId="14100"/>
        <pc:sldMkLst>
          <pc:docMk/>
          <pc:sldMk cId="142865626" sldId="426"/>
        </pc:sldMkLst>
        <pc:spChg chg="mod">
          <ac:chgData name="Jim McGowan" userId="e2c7446dd3aca506" providerId="LiveId" clId="{51D1024B-B48F-4DC4-97A6-43895B9AF218}" dt="2021-12-16T17:51:40.061" v="5"/>
          <ac:spMkLst>
            <pc:docMk/>
            <pc:sldMk cId="142865626" sldId="426"/>
            <ac:spMk id="2" creationId="{2DBCF637-34D0-42CD-A09F-964C96039F43}"/>
          </ac:spMkLst>
        </pc:spChg>
        <pc:spChg chg="mod">
          <ac:chgData name="Jim McGowan" userId="e2c7446dd3aca506" providerId="LiveId" clId="{51D1024B-B48F-4DC4-97A6-43895B9AF218}" dt="2021-12-16T18:25:45.538" v="363" actId="14100"/>
          <ac:spMkLst>
            <pc:docMk/>
            <pc:sldMk cId="142865626" sldId="426"/>
            <ac:spMk id="3" creationId="{9F347AB2-FA09-420E-9858-54AB1A4E9862}"/>
          </ac:spMkLst>
        </pc:spChg>
        <pc:spChg chg="mod">
          <ac:chgData name="Jim McGowan" userId="e2c7446dd3aca506" providerId="LiveId" clId="{51D1024B-B48F-4DC4-97A6-43895B9AF218}" dt="2021-12-16T17:51:40.061" v="5"/>
          <ac:spMkLst>
            <pc:docMk/>
            <pc:sldMk cId="142865626" sldId="426"/>
            <ac:spMk id="4" creationId="{00000000-0000-0000-0000-000000000000}"/>
          </ac:spMkLst>
        </pc:spChg>
      </pc:sldChg>
      <pc:sldChg chg="modSp mod">
        <pc:chgData name="Jim McGowan" userId="e2c7446dd3aca506" providerId="LiveId" clId="{51D1024B-B48F-4DC4-97A6-43895B9AF218}" dt="2022-09-15T17:05:19.441" v="1334" actId="114"/>
        <pc:sldMkLst>
          <pc:docMk/>
          <pc:sldMk cId="2982020653" sldId="427"/>
        </pc:sldMkLst>
        <pc:spChg chg="mod">
          <ac:chgData name="Jim McGowan" userId="e2c7446dd3aca506" providerId="LiveId" clId="{51D1024B-B48F-4DC4-97A6-43895B9AF218}" dt="2022-09-15T17:05:19.441" v="1334" actId="114"/>
          <ac:spMkLst>
            <pc:docMk/>
            <pc:sldMk cId="2982020653" sldId="427"/>
            <ac:spMk id="3" creationId="{9F347AB2-FA09-420E-9858-54AB1A4E9862}"/>
          </ac:spMkLst>
        </pc:spChg>
        <pc:spChg chg="mod">
          <ac:chgData name="Jim McGowan" userId="e2c7446dd3aca506" providerId="LiveId" clId="{51D1024B-B48F-4DC4-97A6-43895B9AF218}" dt="2021-12-16T17:51:40.061" v="5"/>
          <ac:spMkLst>
            <pc:docMk/>
            <pc:sldMk cId="2982020653" sldId="427"/>
            <ac:spMk id="4" creationId="{00000000-0000-0000-0000-000000000000}"/>
          </ac:spMkLst>
        </pc:spChg>
        <pc:spChg chg="mod">
          <ac:chgData name="Jim McGowan" userId="e2c7446dd3aca506" providerId="LiveId" clId="{51D1024B-B48F-4DC4-97A6-43895B9AF218}" dt="2021-12-16T17:51:40.061" v="5"/>
          <ac:spMkLst>
            <pc:docMk/>
            <pc:sldMk cId="2982020653" sldId="427"/>
            <ac:spMk id="5" creationId="{C5D07F22-D846-4A12-ADBA-F7C9176A75FF}"/>
          </ac:spMkLst>
        </pc:spChg>
      </pc:sldChg>
      <pc:sldChg chg="modSp mod">
        <pc:chgData name="Jim McGowan" userId="e2c7446dd3aca506" providerId="LiveId" clId="{51D1024B-B48F-4DC4-97A6-43895B9AF218}" dt="2022-09-22T15:34:02.384" v="1969" actId="6549"/>
        <pc:sldMkLst>
          <pc:docMk/>
          <pc:sldMk cId="260278679" sldId="428"/>
        </pc:sldMkLst>
        <pc:spChg chg="mod">
          <ac:chgData name="Jim McGowan" userId="e2c7446dd3aca506" providerId="LiveId" clId="{51D1024B-B48F-4DC4-97A6-43895B9AF218}" dt="2022-09-22T15:34:02.384" v="1969" actId="6549"/>
          <ac:spMkLst>
            <pc:docMk/>
            <pc:sldMk cId="260278679" sldId="428"/>
            <ac:spMk id="2" creationId="{0766673B-BD19-4E5E-A351-B4056EAA6F58}"/>
          </ac:spMkLst>
        </pc:spChg>
        <pc:spChg chg="mod">
          <ac:chgData name="Jim McGowan" userId="e2c7446dd3aca506" providerId="LiveId" clId="{51D1024B-B48F-4DC4-97A6-43895B9AF218}" dt="2021-12-16T17:51:40.061" v="5"/>
          <ac:spMkLst>
            <pc:docMk/>
            <pc:sldMk cId="260278679" sldId="428"/>
            <ac:spMk id="4" creationId="{2371CF24-5493-4A8A-8D26-A096E6324DB2}"/>
          </ac:spMkLst>
        </pc:spChg>
        <pc:spChg chg="mod">
          <ac:chgData name="Jim McGowan" userId="e2c7446dd3aca506" providerId="LiveId" clId="{51D1024B-B48F-4DC4-97A6-43895B9AF218}" dt="2022-06-22T14:13:39.452" v="781" actId="108"/>
          <ac:spMkLst>
            <pc:docMk/>
            <pc:sldMk cId="260278679" sldId="428"/>
            <ac:spMk id="5" creationId="{65EBF71B-B0E8-400F-AA7A-781CBA690FF6}"/>
          </ac:spMkLst>
        </pc:spChg>
      </pc:sldChg>
      <pc:sldChg chg="addSp delSp modSp mod">
        <pc:chgData name="Jim McGowan" userId="e2c7446dd3aca506" providerId="LiveId" clId="{51D1024B-B48F-4DC4-97A6-43895B9AF218}" dt="2022-06-22T14:13:53.810" v="785"/>
        <pc:sldMkLst>
          <pc:docMk/>
          <pc:sldMk cId="4107842579" sldId="429"/>
        </pc:sldMkLst>
        <pc:spChg chg="mod">
          <ac:chgData name="Jim McGowan" userId="e2c7446dd3aca506" providerId="LiveId" clId="{51D1024B-B48F-4DC4-97A6-43895B9AF218}" dt="2022-06-22T14:09:01.871" v="749" actId="255"/>
          <ac:spMkLst>
            <pc:docMk/>
            <pc:sldMk cId="4107842579" sldId="429"/>
            <ac:spMk id="2" creationId="{0766673B-BD19-4E5E-A351-B4056EAA6F58}"/>
          </ac:spMkLst>
        </pc:spChg>
        <pc:spChg chg="add del mod">
          <ac:chgData name="Jim McGowan" userId="e2c7446dd3aca506" providerId="LiveId" clId="{51D1024B-B48F-4DC4-97A6-43895B9AF218}" dt="2022-06-22T14:13:52.891" v="784" actId="478"/>
          <ac:spMkLst>
            <pc:docMk/>
            <pc:sldMk cId="4107842579" sldId="429"/>
            <ac:spMk id="4" creationId="{C36A89AA-86CD-83A9-4B20-1791ED080CA7}"/>
          </ac:spMkLst>
        </pc:spChg>
        <pc:spChg chg="del mod">
          <ac:chgData name="Jim McGowan" userId="e2c7446dd3aca506" providerId="LiveId" clId="{51D1024B-B48F-4DC4-97A6-43895B9AF218}" dt="2022-06-22T14:08:14.043" v="738" actId="478"/>
          <ac:spMkLst>
            <pc:docMk/>
            <pc:sldMk cId="4107842579" sldId="429"/>
            <ac:spMk id="5" creationId="{DEEDD218-162F-49CA-9793-5483051593AA}"/>
          </ac:spMkLst>
        </pc:spChg>
        <pc:spChg chg="add mod">
          <ac:chgData name="Jim McGowan" userId="e2c7446dd3aca506" providerId="LiveId" clId="{51D1024B-B48F-4DC4-97A6-43895B9AF218}" dt="2022-06-22T14:13:53.810" v="785"/>
          <ac:spMkLst>
            <pc:docMk/>
            <pc:sldMk cId="4107842579" sldId="429"/>
            <ac:spMk id="6" creationId="{D58B14C8-B7A3-735A-BC5A-AC4130C34FF8}"/>
          </ac:spMkLst>
        </pc:spChg>
      </pc:sldChg>
      <pc:sldChg chg="modSp del mod">
        <pc:chgData name="Jim McGowan" userId="e2c7446dd3aca506" providerId="LiveId" clId="{51D1024B-B48F-4DC4-97A6-43895B9AF218}" dt="2022-08-17T18:22:15.883" v="939" actId="47"/>
        <pc:sldMkLst>
          <pc:docMk/>
          <pc:sldMk cId="2112114955" sldId="433"/>
        </pc:sldMkLst>
        <pc:spChg chg="mod">
          <ac:chgData name="Jim McGowan" userId="e2c7446dd3aca506" providerId="LiveId" clId="{51D1024B-B48F-4DC4-97A6-43895B9AF218}" dt="2021-12-16T17:51:40.061" v="5"/>
          <ac:spMkLst>
            <pc:docMk/>
            <pc:sldMk cId="2112114955" sldId="433"/>
            <ac:spMk id="2" creationId="{00000000-0000-0000-0000-000000000000}"/>
          </ac:spMkLst>
        </pc:spChg>
        <pc:spChg chg="mod">
          <ac:chgData name="Jim McGowan" userId="e2c7446dd3aca506" providerId="LiveId" clId="{51D1024B-B48F-4DC4-97A6-43895B9AF218}" dt="2022-06-21T18:39:21.628" v="627" actId="108"/>
          <ac:spMkLst>
            <pc:docMk/>
            <pc:sldMk cId="2112114955" sldId="433"/>
            <ac:spMk id="8" creationId="{AF721F59-A0F4-4991-883A-1E245E937327}"/>
          </ac:spMkLst>
        </pc:spChg>
      </pc:sldChg>
      <pc:sldChg chg="modSp del mod">
        <pc:chgData name="Jim McGowan" userId="e2c7446dd3aca506" providerId="LiveId" clId="{51D1024B-B48F-4DC4-97A6-43895B9AF218}" dt="2022-08-17T18:22:15.883" v="939" actId="47"/>
        <pc:sldMkLst>
          <pc:docMk/>
          <pc:sldMk cId="2996475126" sldId="434"/>
        </pc:sldMkLst>
        <pc:spChg chg="mod">
          <ac:chgData name="Jim McGowan" userId="e2c7446dd3aca506" providerId="LiveId" clId="{51D1024B-B48F-4DC4-97A6-43895B9AF218}" dt="2021-12-16T17:51:40.061" v="5"/>
          <ac:spMkLst>
            <pc:docMk/>
            <pc:sldMk cId="2996475126" sldId="434"/>
            <ac:spMk id="6" creationId="{898E2E55-17D0-4EEB-AD3B-45A6CE92B6F9}"/>
          </ac:spMkLst>
        </pc:spChg>
        <pc:spChg chg="mod">
          <ac:chgData name="Jim McGowan" userId="e2c7446dd3aca506" providerId="LiveId" clId="{51D1024B-B48F-4DC4-97A6-43895B9AF218}" dt="2021-12-16T18:07:31.839" v="244" actId="12788"/>
          <ac:spMkLst>
            <pc:docMk/>
            <pc:sldMk cId="2996475126" sldId="434"/>
            <ac:spMk id="8" creationId="{AF721F59-A0F4-4991-883A-1E245E937327}"/>
          </ac:spMkLst>
        </pc:spChg>
      </pc:sldChg>
      <pc:sldChg chg="modSp del mod">
        <pc:chgData name="Jim McGowan" userId="e2c7446dd3aca506" providerId="LiveId" clId="{51D1024B-B48F-4DC4-97A6-43895B9AF218}" dt="2022-08-17T18:22:15.883" v="939" actId="47"/>
        <pc:sldMkLst>
          <pc:docMk/>
          <pc:sldMk cId="3256917823" sldId="435"/>
        </pc:sldMkLst>
        <pc:spChg chg="mod">
          <ac:chgData name="Jim McGowan" userId="e2c7446dd3aca506" providerId="LiveId" clId="{51D1024B-B48F-4DC4-97A6-43895B9AF218}" dt="2021-12-16T17:51:40.061" v="5"/>
          <ac:spMkLst>
            <pc:docMk/>
            <pc:sldMk cId="3256917823" sldId="435"/>
            <ac:spMk id="6" creationId="{6D1CE529-3F69-4A2B-BE5F-5C6887C9799F}"/>
          </ac:spMkLst>
        </pc:spChg>
        <pc:spChg chg="mod">
          <ac:chgData name="Jim McGowan" userId="e2c7446dd3aca506" providerId="LiveId" clId="{51D1024B-B48F-4DC4-97A6-43895B9AF218}" dt="2021-12-16T18:08:26.320" v="255" actId="12788"/>
          <ac:spMkLst>
            <pc:docMk/>
            <pc:sldMk cId="3256917823" sldId="435"/>
            <ac:spMk id="8" creationId="{AF721F59-A0F4-4991-883A-1E245E937327}"/>
          </ac:spMkLst>
        </pc:spChg>
        <pc:picChg chg="mod">
          <ac:chgData name="Jim McGowan" userId="e2c7446dd3aca506" providerId="LiveId" clId="{51D1024B-B48F-4DC4-97A6-43895B9AF218}" dt="2021-12-16T17:51:40.061" v="5"/>
          <ac:picMkLst>
            <pc:docMk/>
            <pc:sldMk cId="3256917823" sldId="435"/>
            <ac:picMk id="3" creationId="{8A21FE86-C832-48BF-B553-55ECD1F9C827}"/>
          </ac:picMkLst>
        </pc:picChg>
      </pc:sldChg>
      <pc:sldChg chg="modSp del mod">
        <pc:chgData name="Jim McGowan" userId="e2c7446dd3aca506" providerId="LiveId" clId="{51D1024B-B48F-4DC4-97A6-43895B9AF218}" dt="2022-08-17T18:22:15.883" v="939" actId="47"/>
        <pc:sldMkLst>
          <pc:docMk/>
          <pc:sldMk cId="64299038" sldId="436"/>
        </pc:sldMkLst>
        <pc:spChg chg="mod">
          <ac:chgData name="Jim McGowan" userId="e2c7446dd3aca506" providerId="LiveId" clId="{51D1024B-B48F-4DC4-97A6-43895B9AF218}" dt="2021-12-16T17:51:40.061" v="5"/>
          <ac:spMkLst>
            <pc:docMk/>
            <pc:sldMk cId="64299038" sldId="436"/>
            <ac:spMk id="6" creationId="{6D1CE529-3F69-4A2B-BE5F-5C6887C9799F}"/>
          </ac:spMkLst>
        </pc:spChg>
        <pc:spChg chg="mod">
          <ac:chgData name="Jim McGowan" userId="e2c7446dd3aca506" providerId="LiveId" clId="{51D1024B-B48F-4DC4-97A6-43895B9AF218}" dt="2021-12-16T18:08:58.710" v="261" actId="12788"/>
          <ac:spMkLst>
            <pc:docMk/>
            <pc:sldMk cId="64299038" sldId="436"/>
            <ac:spMk id="8" creationId="{AF721F59-A0F4-4991-883A-1E245E937327}"/>
          </ac:spMkLst>
        </pc:spChg>
      </pc:sldChg>
      <pc:sldChg chg="add">
        <pc:chgData name="Jim McGowan" userId="e2c7446dd3aca506" providerId="LiveId" clId="{51D1024B-B48F-4DC4-97A6-43895B9AF218}" dt="2022-08-17T18:23:25.084" v="942"/>
        <pc:sldMkLst>
          <pc:docMk/>
          <pc:sldMk cId="3764094269" sldId="443"/>
        </pc:sldMkLst>
      </pc:sldChg>
      <pc:sldChg chg="modSp add mod">
        <pc:chgData name="Jim McGowan" userId="e2c7446dd3aca506" providerId="LiveId" clId="{51D1024B-B48F-4DC4-97A6-43895B9AF218}" dt="2022-08-17T18:26:10.776" v="951" actId="108"/>
        <pc:sldMkLst>
          <pc:docMk/>
          <pc:sldMk cId="2562814466" sldId="444"/>
        </pc:sldMkLst>
        <pc:spChg chg="mod">
          <ac:chgData name="Jim McGowan" userId="e2c7446dd3aca506" providerId="LiveId" clId="{51D1024B-B48F-4DC4-97A6-43895B9AF218}" dt="2022-08-17T18:26:10.776" v="951" actId="108"/>
          <ac:spMkLst>
            <pc:docMk/>
            <pc:sldMk cId="2562814466" sldId="444"/>
            <ac:spMk id="3" creationId="{00000000-0000-0000-0000-000000000000}"/>
          </ac:spMkLst>
        </pc:spChg>
      </pc:sldChg>
      <pc:sldChg chg="modSp">
        <pc:chgData name="Jim McGowan" userId="e2c7446dd3aca506" providerId="LiveId" clId="{51D1024B-B48F-4DC4-97A6-43895B9AF218}" dt="2021-12-16T17:51:40.061" v="5"/>
        <pc:sldMkLst>
          <pc:docMk/>
          <pc:sldMk cId="1024874999" sldId="445"/>
        </pc:sldMkLst>
        <pc:spChg chg="mod">
          <ac:chgData name="Jim McGowan" userId="e2c7446dd3aca506" providerId="LiveId" clId="{51D1024B-B48F-4DC4-97A6-43895B9AF218}" dt="2021-12-16T17:51:40.061" v="5"/>
          <ac:spMkLst>
            <pc:docMk/>
            <pc:sldMk cId="1024874999" sldId="445"/>
            <ac:spMk id="2" creationId="{00000000-0000-0000-0000-000000000000}"/>
          </ac:spMkLst>
        </pc:spChg>
        <pc:spChg chg="mod">
          <ac:chgData name="Jim McGowan" userId="e2c7446dd3aca506" providerId="LiveId" clId="{51D1024B-B48F-4DC4-97A6-43895B9AF218}" dt="2021-12-16T17:51:40.061" v="5"/>
          <ac:spMkLst>
            <pc:docMk/>
            <pc:sldMk cId="1024874999" sldId="445"/>
            <ac:spMk id="3" creationId="{00000000-0000-0000-0000-000000000000}"/>
          </ac:spMkLst>
        </pc:spChg>
        <pc:picChg chg="mod">
          <ac:chgData name="Jim McGowan" userId="e2c7446dd3aca506" providerId="LiveId" clId="{51D1024B-B48F-4DC4-97A6-43895B9AF218}" dt="2021-12-16T17:51:40.061" v="5"/>
          <ac:picMkLst>
            <pc:docMk/>
            <pc:sldMk cId="1024874999" sldId="445"/>
            <ac:picMk id="4" creationId="{00000000-0000-0000-0000-000000000000}"/>
          </ac:picMkLst>
        </pc:picChg>
        <pc:picChg chg="mod">
          <ac:chgData name="Jim McGowan" userId="e2c7446dd3aca506" providerId="LiveId" clId="{51D1024B-B48F-4DC4-97A6-43895B9AF218}" dt="2021-12-16T17:51:40.061" v="5"/>
          <ac:picMkLst>
            <pc:docMk/>
            <pc:sldMk cId="1024874999" sldId="445"/>
            <ac:picMk id="5" creationId="{00000000-0000-0000-0000-000000000000}"/>
          </ac:picMkLst>
        </pc:picChg>
        <pc:picChg chg="mod">
          <ac:chgData name="Jim McGowan" userId="e2c7446dd3aca506" providerId="LiveId" clId="{51D1024B-B48F-4DC4-97A6-43895B9AF218}" dt="2021-12-16T17:51:40.061" v="5"/>
          <ac:picMkLst>
            <pc:docMk/>
            <pc:sldMk cId="1024874999" sldId="445"/>
            <ac:picMk id="6" creationId="{00000000-0000-0000-0000-000000000000}"/>
          </ac:picMkLst>
        </pc:picChg>
        <pc:picChg chg="mod">
          <ac:chgData name="Jim McGowan" userId="e2c7446dd3aca506" providerId="LiveId" clId="{51D1024B-B48F-4DC4-97A6-43895B9AF218}" dt="2021-12-16T17:51:40.061" v="5"/>
          <ac:picMkLst>
            <pc:docMk/>
            <pc:sldMk cId="1024874999" sldId="445"/>
            <ac:picMk id="7" creationId="{00000000-0000-0000-0000-000000000000}"/>
          </ac:picMkLst>
        </pc:picChg>
        <pc:picChg chg="mod">
          <ac:chgData name="Jim McGowan" userId="e2c7446dd3aca506" providerId="LiveId" clId="{51D1024B-B48F-4DC4-97A6-43895B9AF218}" dt="2021-12-16T17:51:40.061" v="5"/>
          <ac:picMkLst>
            <pc:docMk/>
            <pc:sldMk cId="1024874999" sldId="445"/>
            <ac:picMk id="8" creationId="{00000000-0000-0000-0000-000000000000}"/>
          </ac:picMkLst>
        </pc:picChg>
        <pc:picChg chg="mod">
          <ac:chgData name="Jim McGowan" userId="e2c7446dd3aca506" providerId="LiveId" clId="{51D1024B-B48F-4DC4-97A6-43895B9AF218}" dt="2021-12-16T17:51:40.061" v="5"/>
          <ac:picMkLst>
            <pc:docMk/>
            <pc:sldMk cId="1024874999" sldId="445"/>
            <ac:picMk id="9" creationId="{00000000-0000-0000-0000-000000000000}"/>
          </ac:picMkLst>
        </pc:picChg>
        <pc:picChg chg="mod">
          <ac:chgData name="Jim McGowan" userId="e2c7446dd3aca506" providerId="LiveId" clId="{51D1024B-B48F-4DC4-97A6-43895B9AF218}" dt="2021-12-16T17:51:40.061" v="5"/>
          <ac:picMkLst>
            <pc:docMk/>
            <pc:sldMk cId="1024874999" sldId="445"/>
            <ac:picMk id="10" creationId="{00000000-0000-0000-0000-000000000000}"/>
          </ac:picMkLst>
        </pc:picChg>
      </pc:sldChg>
      <pc:sldChg chg="modSp">
        <pc:chgData name="Jim McGowan" userId="e2c7446dd3aca506" providerId="LiveId" clId="{51D1024B-B48F-4DC4-97A6-43895B9AF218}" dt="2021-12-16T17:51:40.061" v="5"/>
        <pc:sldMkLst>
          <pc:docMk/>
          <pc:sldMk cId="1394815714" sldId="446"/>
        </pc:sldMkLst>
        <pc:spChg chg="mod">
          <ac:chgData name="Jim McGowan" userId="e2c7446dd3aca506" providerId="LiveId" clId="{51D1024B-B48F-4DC4-97A6-43895B9AF218}" dt="2021-12-16T17:51:40.061" v="5"/>
          <ac:spMkLst>
            <pc:docMk/>
            <pc:sldMk cId="1394815714" sldId="446"/>
            <ac:spMk id="2" creationId="{00000000-0000-0000-0000-000000000000}"/>
          </ac:spMkLst>
        </pc:spChg>
        <pc:spChg chg="mod">
          <ac:chgData name="Jim McGowan" userId="e2c7446dd3aca506" providerId="LiveId" clId="{51D1024B-B48F-4DC4-97A6-43895B9AF218}" dt="2021-12-16T17:51:40.061" v="5"/>
          <ac:spMkLst>
            <pc:docMk/>
            <pc:sldMk cId="1394815714" sldId="446"/>
            <ac:spMk id="3" creationId="{00000000-0000-0000-0000-000000000000}"/>
          </ac:spMkLst>
        </pc:spChg>
        <pc:picChg chg="mod">
          <ac:chgData name="Jim McGowan" userId="e2c7446dd3aca506" providerId="LiveId" clId="{51D1024B-B48F-4DC4-97A6-43895B9AF218}" dt="2021-12-16T17:51:40.061" v="5"/>
          <ac:picMkLst>
            <pc:docMk/>
            <pc:sldMk cId="1394815714" sldId="446"/>
            <ac:picMk id="4" creationId="{00000000-0000-0000-0000-000000000000}"/>
          </ac:picMkLst>
        </pc:picChg>
        <pc:picChg chg="mod">
          <ac:chgData name="Jim McGowan" userId="e2c7446dd3aca506" providerId="LiveId" clId="{51D1024B-B48F-4DC4-97A6-43895B9AF218}" dt="2021-12-16T17:51:40.061" v="5"/>
          <ac:picMkLst>
            <pc:docMk/>
            <pc:sldMk cId="1394815714" sldId="446"/>
            <ac:picMk id="5" creationId="{00000000-0000-0000-0000-000000000000}"/>
          </ac:picMkLst>
        </pc:picChg>
        <pc:picChg chg="mod">
          <ac:chgData name="Jim McGowan" userId="e2c7446dd3aca506" providerId="LiveId" clId="{51D1024B-B48F-4DC4-97A6-43895B9AF218}" dt="2021-12-16T17:51:40.061" v="5"/>
          <ac:picMkLst>
            <pc:docMk/>
            <pc:sldMk cId="1394815714" sldId="446"/>
            <ac:picMk id="6" creationId="{00000000-0000-0000-0000-000000000000}"/>
          </ac:picMkLst>
        </pc:picChg>
        <pc:picChg chg="mod">
          <ac:chgData name="Jim McGowan" userId="e2c7446dd3aca506" providerId="LiveId" clId="{51D1024B-B48F-4DC4-97A6-43895B9AF218}" dt="2021-12-16T17:51:40.061" v="5"/>
          <ac:picMkLst>
            <pc:docMk/>
            <pc:sldMk cId="1394815714" sldId="446"/>
            <ac:picMk id="7" creationId="{00000000-0000-0000-0000-000000000000}"/>
          </ac:picMkLst>
        </pc:picChg>
        <pc:picChg chg="mod">
          <ac:chgData name="Jim McGowan" userId="e2c7446dd3aca506" providerId="LiveId" clId="{51D1024B-B48F-4DC4-97A6-43895B9AF218}" dt="2021-12-16T17:51:40.061" v="5"/>
          <ac:picMkLst>
            <pc:docMk/>
            <pc:sldMk cId="1394815714" sldId="446"/>
            <ac:picMk id="8" creationId="{00000000-0000-0000-0000-000000000000}"/>
          </ac:picMkLst>
        </pc:picChg>
        <pc:picChg chg="mod">
          <ac:chgData name="Jim McGowan" userId="e2c7446dd3aca506" providerId="LiveId" clId="{51D1024B-B48F-4DC4-97A6-43895B9AF218}" dt="2021-12-16T17:51:40.061" v="5"/>
          <ac:picMkLst>
            <pc:docMk/>
            <pc:sldMk cId="1394815714" sldId="446"/>
            <ac:picMk id="9" creationId="{00000000-0000-0000-0000-000000000000}"/>
          </ac:picMkLst>
        </pc:picChg>
        <pc:picChg chg="mod">
          <ac:chgData name="Jim McGowan" userId="e2c7446dd3aca506" providerId="LiveId" clId="{51D1024B-B48F-4DC4-97A6-43895B9AF218}" dt="2021-12-16T17:51:40.061" v="5"/>
          <ac:picMkLst>
            <pc:docMk/>
            <pc:sldMk cId="1394815714" sldId="446"/>
            <ac:picMk id="10" creationId="{00000000-0000-0000-0000-000000000000}"/>
          </ac:picMkLst>
        </pc:picChg>
      </pc:sldChg>
      <pc:sldChg chg="modSp">
        <pc:chgData name="Jim McGowan" userId="e2c7446dd3aca506" providerId="LiveId" clId="{51D1024B-B48F-4DC4-97A6-43895B9AF218}" dt="2021-12-16T17:51:40.061" v="5"/>
        <pc:sldMkLst>
          <pc:docMk/>
          <pc:sldMk cId="3019628588" sldId="447"/>
        </pc:sldMkLst>
        <pc:spChg chg="mod">
          <ac:chgData name="Jim McGowan" userId="e2c7446dd3aca506" providerId="LiveId" clId="{51D1024B-B48F-4DC4-97A6-43895B9AF218}" dt="2021-12-16T17:51:40.061" v="5"/>
          <ac:spMkLst>
            <pc:docMk/>
            <pc:sldMk cId="3019628588" sldId="447"/>
            <ac:spMk id="2" creationId="{00000000-0000-0000-0000-000000000000}"/>
          </ac:spMkLst>
        </pc:spChg>
        <pc:spChg chg="mod">
          <ac:chgData name="Jim McGowan" userId="e2c7446dd3aca506" providerId="LiveId" clId="{51D1024B-B48F-4DC4-97A6-43895B9AF218}" dt="2021-12-16T17:51:40.061" v="5"/>
          <ac:spMkLst>
            <pc:docMk/>
            <pc:sldMk cId="3019628588" sldId="447"/>
            <ac:spMk id="3" creationId="{00000000-0000-0000-0000-000000000000}"/>
          </ac:spMkLst>
        </pc:spChg>
        <pc:picChg chg="mod">
          <ac:chgData name="Jim McGowan" userId="e2c7446dd3aca506" providerId="LiveId" clId="{51D1024B-B48F-4DC4-97A6-43895B9AF218}" dt="2021-12-16T17:51:40.061" v="5"/>
          <ac:picMkLst>
            <pc:docMk/>
            <pc:sldMk cId="3019628588" sldId="447"/>
            <ac:picMk id="4" creationId="{00000000-0000-0000-0000-000000000000}"/>
          </ac:picMkLst>
        </pc:picChg>
        <pc:picChg chg="mod">
          <ac:chgData name="Jim McGowan" userId="e2c7446dd3aca506" providerId="LiveId" clId="{51D1024B-B48F-4DC4-97A6-43895B9AF218}" dt="2021-12-16T17:51:40.061" v="5"/>
          <ac:picMkLst>
            <pc:docMk/>
            <pc:sldMk cId="3019628588" sldId="447"/>
            <ac:picMk id="5" creationId="{00000000-0000-0000-0000-000000000000}"/>
          </ac:picMkLst>
        </pc:picChg>
        <pc:picChg chg="mod">
          <ac:chgData name="Jim McGowan" userId="e2c7446dd3aca506" providerId="LiveId" clId="{51D1024B-B48F-4DC4-97A6-43895B9AF218}" dt="2021-12-16T17:51:40.061" v="5"/>
          <ac:picMkLst>
            <pc:docMk/>
            <pc:sldMk cId="3019628588" sldId="447"/>
            <ac:picMk id="6" creationId="{00000000-0000-0000-0000-000000000000}"/>
          </ac:picMkLst>
        </pc:picChg>
        <pc:picChg chg="mod">
          <ac:chgData name="Jim McGowan" userId="e2c7446dd3aca506" providerId="LiveId" clId="{51D1024B-B48F-4DC4-97A6-43895B9AF218}" dt="2021-12-16T17:51:40.061" v="5"/>
          <ac:picMkLst>
            <pc:docMk/>
            <pc:sldMk cId="3019628588" sldId="447"/>
            <ac:picMk id="7" creationId="{00000000-0000-0000-0000-000000000000}"/>
          </ac:picMkLst>
        </pc:picChg>
        <pc:picChg chg="mod">
          <ac:chgData name="Jim McGowan" userId="e2c7446dd3aca506" providerId="LiveId" clId="{51D1024B-B48F-4DC4-97A6-43895B9AF218}" dt="2021-12-16T17:51:40.061" v="5"/>
          <ac:picMkLst>
            <pc:docMk/>
            <pc:sldMk cId="3019628588" sldId="447"/>
            <ac:picMk id="8" creationId="{00000000-0000-0000-0000-000000000000}"/>
          </ac:picMkLst>
        </pc:picChg>
        <pc:picChg chg="mod">
          <ac:chgData name="Jim McGowan" userId="e2c7446dd3aca506" providerId="LiveId" clId="{51D1024B-B48F-4DC4-97A6-43895B9AF218}" dt="2021-12-16T17:51:40.061" v="5"/>
          <ac:picMkLst>
            <pc:docMk/>
            <pc:sldMk cId="3019628588" sldId="447"/>
            <ac:picMk id="9" creationId="{00000000-0000-0000-0000-000000000000}"/>
          </ac:picMkLst>
        </pc:picChg>
        <pc:picChg chg="mod">
          <ac:chgData name="Jim McGowan" userId="e2c7446dd3aca506" providerId="LiveId" clId="{51D1024B-B48F-4DC4-97A6-43895B9AF218}" dt="2021-12-16T17:51:40.061" v="5"/>
          <ac:picMkLst>
            <pc:docMk/>
            <pc:sldMk cId="3019628588" sldId="447"/>
            <ac:picMk id="10" creationId="{00000000-0000-0000-0000-000000000000}"/>
          </ac:picMkLst>
        </pc:picChg>
      </pc:sldChg>
      <pc:sldChg chg="add">
        <pc:chgData name="Jim McGowan" userId="e2c7446dd3aca506" providerId="LiveId" clId="{51D1024B-B48F-4DC4-97A6-43895B9AF218}" dt="2022-08-17T18:23:25.084" v="942"/>
        <pc:sldMkLst>
          <pc:docMk/>
          <pc:sldMk cId="3750110218" sldId="452"/>
        </pc:sldMkLst>
      </pc:sldChg>
      <pc:sldChg chg="modSp mod">
        <pc:chgData name="Jim McGowan" userId="e2c7446dd3aca506" providerId="LiveId" clId="{51D1024B-B48F-4DC4-97A6-43895B9AF218}" dt="2022-09-22T15:12:16.392" v="1947"/>
        <pc:sldMkLst>
          <pc:docMk/>
          <pc:sldMk cId="4060693418" sldId="453"/>
        </pc:sldMkLst>
        <pc:spChg chg="mod">
          <ac:chgData name="Jim McGowan" userId="e2c7446dd3aca506" providerId="LiveId" clId="{51D1024B-B48F-4DC4-97A6-43895B9AF218}" dt="2022-09-22T15:12:16.392" v="1947"/>
          <ac:spMkLst>
            <pc:docMk/>
            <pc:sldMk cId="4060693418" sldId="453"/>
            <ac:spMk id="3" creationId="{9D059A73-636C-4AA7-B7C7-C5667E45ED49}"/>
          </ac:spMkLst>
        </pc:spChg>
        <pc:spChg chg="mod">
          <ac:chgData name="Jim McGowan" userId="e2c7446dd3aca506" providerId="LiveId" clId="{51D1024B-B48F-4DC4-97A6-43895B9AF218}" dt="2021-12-16T17:51:40.061" v="5"/>
          <ac:spMkLst>
            <pc:docMk/>
            <pc:sldMk cId="4060693418" sldId="453"/>
            <ac:spMk id="4" creationId="{00000000-0000-0000-0000-000000000000}"/>
          </ac:spMkLst>
        </pc:spChg>
        <pc:spChg chg="mod">
          <ac:chgData name="Jim McGowan" userId="e2c7446dd3aca506" providerId="LiveId" clId="{51D1024B-B48F-4DC4-97A6-43895B9AF218}" dt="2022-06-22T14:11:25.068" v="754" actId="12788"/>
          <ac:spMkLst>
            <pc:docMk/>
            <pc:sldMk cId="4060693418" sldId="453"/>
            <ac:spMk id="5" creationId="{C4107315-7B01-46A6-897C-C867DA3BB089}"/>
          </ac:spMkLst>
        </pc:spChg>
      </pc:sldChg>
      <pc:sldChg chg="modSp del mod">
        <pc:chgData name="Jim McGowan" userId="e2c7446dd3aca506" providerId="LiveId" clId="{51D1024B-B48F-4DC4-97A6-43895B9AF218}" dt="2022-08-17T18:22:15.883" v="939" actId="47"/>
        <pc:sldMkLst>
          <pc:docMk/>
          <pc:sldMk cId="493936549" sldId="454"/>
        </pc:sldMkLst>
        <pc:spChg chg="mod">
          <ac:chgData name="Jim McGowan" userId="e2c7446dd3aca506" providerId="LiveId" clId="{51D1024B-B48F-4DC4-97A6-43895B9AF218}" dt="2021-12-16T17:51:40.061" v="5"/>
          <ac:spMkLst>
            <pc:docMk/>
            <pc:sldMk cId="493936549" sldId="454"/>
            <ac:spMk id="2" creationId="{00000000-0000-0000-0000-000000000000}"/>
          </ac:spMkLst>
        </pc:spChg>
        <pc:spChg chg="mod">
          <ac:chgData name="Jim McGowan" userId="e2c7446dd3aca506" providerId="LiveId" clId="{51D1024B-B48F-4DC4-97A6-43895B9AF218}" dt="2021-12-16T18:06:57.918" v="238" actId="14100"/>
          <ac:spMkLst>
            <pc:docMk/>
            <pc:sldMk cId="493936549" sldId="454"/>
            <ac:spMk id="8" creationId="{AF721F59-A0F4-4991-883A-1E245E937327}"/>
          </ac:spMkLst>
        </pc:spChg>
      </pc:sldChg>
      <pc:sldChg chg="modSp del mod">
        <pc:chgData name="Jim McGowan" userId="e2c7446dd3aca506" providerId="LiveId" clId="{51D1024B-B48F-4DC4-97A6-43895B9AF218}" dt="2022-08-17T18:22:15.883" v="939" actId="47"/>
        <pc:sldMkLst>
          <pc:docMk/>
          <pc:sldMk cId="2761521887" sldId="455"/>
        </pc:sldMkLst>
        <pc:spChg chg="mod">
          <ac:chgData name="Jim McGowan" userId="e2c7446dd3aca506" providerId="LiveId" clId="{51D1024B-B48F-4DC4-97A6-43895B9AF218}" dt="2021-12-16T17:51:40.061" v="5"/>
          <ac:spMkLst>
            <pc:docMk/>
            <pc:sldMk cId="2761521887" sldId="455"/>
            <ac:spMk id="6" creationId="{898E2E55-17D0-4EEB-AD3B-45A6CE92B6F9}"/>
          </ac:spMkLst>
        </pc:spChg>
        <pc:spChg chg="mod">
          <ac:chgData name="Jim McGowan" userId="e2c7446dd3aca506" providerId="LiveId" clId="{51D1024B-B48F-4DC4-97A6-43895B9AF218}" dt="2021-12-16T18:07:54.688" v="249" actId="14100"/>
          <ac:spMkLst>
            <pc:docMk/>
            <pc:sldMk cId="2761521887" sldId="455"/>
            <ac:spMk id="8" creationId="{AF721F59-A0F4-4991-883A-1E245E937327}"/>
          </ac:spMkLst>
        </pc:spChg>
      </pc:sldChg>
      <pc:sldChg chg="addSp delSp modSp mod">
        <pc:chgData name="Jim McGowan" userId="e2c7446dd3aca506" providerId="LiveId" clId="{51D1024B-B48F-4DC4-97A6-43895B9AF218}" dt="2022-06-22T14:12:11.831" v="764"/>
        <pc:sldMkLst>
          <pc:docMk/>
          <pc:sldMk cId="1046582810" sldId="457"/>
        </pc:sldMkLst>
        <pc:spChg chg="mod">
          <ac:chgData name="Jim McGowan" userId="e2c7446dd3aca506" providerId="LiveId" clId="{51D1024B-B48F-4DC4-97A6-43895B9AF218}" dt="2021-12-16T18:25:26.542" v="359" actId="14100"/>
          <ac:spMkLst>
            <pc:docMk/>
            <pc:sldMk cId="1046582810" sldId="457"/>
            <ac:spMk id="3" creationId="{9F347AB2-FA09-420E-9858-54AB1A4E9862}"/>
          </ac:spMkLst>
        </pc:spChg>
        <pc:spChg chg="mod">
          <ac:chgData name="Jim McGowan" userId="e2c7446dd3aca506" providerId="LiveId" clId="{51D1024B-B48F-4DC4-97A6-43895B9AF218}" dt="2021-12-16T17:51:40.061" v="5"/>
          <ac:spMkLst>
            <pc:docMk/>
            <pc:sldMk cId="1046582810" sldId="457"/>
            <ac:spMk id="4" creationId="{00000000-0000-0000-0000-000000000000}"/>
          </ac:spMkLst>
        </pc:spChg>
        <pc:spChg chg="del mod">
          <ac:chgData name="Jim McGowan" userId="e2c7446dd3aca506" providerId="LiveId" clId="{51D1024B-B48F-4DC4-97A6-43895B9AF218}" dt="2022-06-22T14:12:10.109" v="763" actId="478"/>
          <ac:spMkLst>
            <pc:docMk/>
            <pc:sldMk cId="1046582810" sldId="457"/>
            <ac:spMk id="5" creationId="{B9E6406A-756D-4F4C-AE5B-5A80041DCF3F}"/>
          </ac:spMkLst>
        </pc:spChg>
        <pc:spChg chg="add mod">
          <ac:chgData name="Jim McGowan" userId="e2c7446dd3aca506" providerId="LiveId" clId="{51D1024B-B48F-4DC4-97A6-43895B9AF218}" dt="2022-06-22T14:12:11.831" v="764"/>
          <ac:spMkLst>
            <pc:docMk/>
            <pc:sldMk cId="1046582810" sldId="457"/>
            <ac:spMk id="6" creationId="{1A2893C8-7595-9FE4-FB91-41D4C1DB4009}"/>
          </ac:spMkLst>
        </pc:spChg>
      </pc:sldChg>
      <pc:sldChg chg="addSp delSp modSp mod">
        <pc:chgData name="Jim McGowan" userId="e2c7446dd3aca506" providerId="LiveId" clId="{51D1024B-B48F-4DC4-97A6-43895B9AF218}" dt="2022-06-22T14:13:20.922" v="774" actId="108"/>
        <pc:sldMkLst>
          <pc:docMk/>
          <pc:sldMk cId="2047190195" sldId="458"/>
        </pc:sldMkLst>
        <pc:spChg chg="mod">
          <ac:chgData name="Jim McGowan" userId="e2c7446dd3aca506" providerId="LiveId" clId="{51D1024B-B48F-4DC4-97A6-43895B9AF218}" dt="2021-12-16T18:30:34.530" v="411" actId="14100"/>
          <ac:spMkLst>
            <pc:docMk/>
            <pc:sldMk cId="2047190195" sldId="458"/>
            <ac:spMk id="2" creationId="{0766673B-BD19-4E5E-A351-B4056EAA6F58}"/>
          </ac:spMkLst>
        </pc:spChg>
        <pc:spChg chg="del mod">
          <ac:chgData name="Jim McGowan" userId="e2c7446dd3aca506" providerId="LiveId" clId="{51D1024B-B48F-4DC4-97A6-43895B9AF218}" dt="2022-06-22T14:08:01.981" v="734" actId="478"/>
          <ac:spMkLst>
            <pc:docMk/>
            <pc:sldMk cId="2047190195" sldId="458"/>
            <ac:spMk id="4" creationId="{00000000-0000-0000-0000-000000000000}"/>
          </ac:spMkLst>
        </pc:spChg>
        <pc:spChg chg="add del mod">
          <ac:chgData name="Jim McGowan" userId="e2c7446dd3aca506" providerId="LiveId" clId="{51D1024B-B48F-4DC4-97A6-43895B9AF218}" dt="2022-06-22T14:07:07.300" v="723" actId="478"/>
          <ac:spMkLst>
            <pc:docMk/>
            <pc:sldMk cId="2047190195" sldId="458"/>
            <ac:spMk id="5" creationId="{CF25103F-A15B-4494-B8DC-BBE701292D15}"/>
          </ac:spMkLst>
        </pc:spChg>
        <pc:spChg chg="add del mod">
          <ac:chgData name="Jim McGowan" userId="e2c7446dd3aca506" providerId="LiveId" clId="{51D1024B-B48F-4DC4-97A6-43895B9AF218}" dt="2022-06-22T14:04:01.876" v="674"/>
          <ac:spMkLst>
            <pc:docMk/>
            <pc:sldMk cId="2047190195" sldId="458"/>
            <ac:spMk id="6" creationId="{97BBBAB3-0231-1180-EAD9-36539278816D}"/>
          </ac:spMkLst>
        </pc:spChg>
        <pc:spChg chg="add mod">
          <ac:chgData name="Jim McGowan" userId="e2c7446dd3aca506" providerId="LiveId" clId="{51D1024B-B48F-4DC4-97A6-43895B9AF218}" dt="2022-06-22T14:07:08.904" v="724"/>
          <ac:spMkLst>
            <pc:docMk/>
            <pc:sldMk cId="2047190195" sldId="458"/>
            <ac:spMk id="7" creationId="{A5226EA4-9774-AA96-9E21-ACB1D03A4BE2}"/>
          </ac:spMkLst>
        </pc:spChg>
        <pc:spChg chg="add mod">
          <ac:chgData name="Jim McGowan" userId="e2c7446dd3aca506" providerId="LiveId" clId="{51D1024B-B48F-4DC4-97A6-43895B9AF218}" dt="2022-06-22T14:13:20.922" v="774" actId="108"/>
          <ac:spMkLst>
            <pc:docMk/>
            <pc:sldMk cId="2047190195" sldId="458"/>
            <ac:spMk id="8" creationId="{E89E76A9-9641-2B5D-EF91-7F9B58CC8E1C}"/>
          </ac:spMkLst>
        </pc:spChg>
      </pc:sldChg>
      <pc:sldChg chg="addSp delSp modSp mod">
        <pc:chgData name="Jim McGowan" userId="e2c7446dd3aca506" providerId="LiveId" clId="{51D1024B-B48F-4DC4-97A6-43895B9AF218}" dt="2022-06-22T14:13:59.287" v="787"/>
        <pc:sldMkLst>
          <pc:docMk/>
          <pc:sldMk cId="2342260359" sldId="459"/>
        </pc:sldMkLst>
        <pc:spChg chg="mod">
          <ac:chgData name="Jim McGowan" userId="e2c7446dd3aca506" providerId="LiveId" clId="{51D1024B-B48F-4DC4-97A6-43895B9AF218}" dt="2021-12-16T18:34:26.952" v="484" actId="20577"/>
          <ac:spMkLst>
            <pc:docMk/>
            <pc:sldMk cId="2342260359" sldId="459"/>
            <ac:spMk id="2" creationId="{0766673B-BD19-4E5E-A351-B4056EAA6F58}"/>
          </ac:spMkLst>
        </pc:spChg>
        <pc:spChg chg="mod">
          <ac:chgData name="Jim McGowan" userId="e2c7446dd3aca506" providerId="LiveId" clId="{51D1024B-B48F-4DC4-97A6-43895B9AF218}" dt="2021-12-16T17:51:40.061" v="5"/>
          <ac:spMkLst>
            <pc:docMk/>
            <pc:sldMk cId="2342260359" sldId="459"/>
            <ac:spMk id="4" creationId="{F29AC85A-95F4-4AAB-9E89-8CDB064BD436}"/>
          </ac:spMkLst>
        </pc:spChg>
        <pc:spChg chg="del mod">
          <ac:chgData name="Jim McGowan" userId="e2c7446dd3aca506" providerId="LiveId" clId="{51D1024B-B48F-4DC4-97A6-43895B9AF218}" dt="2022-06-22T14:08:27.620" v="744" actId="478"/>
          <ac:spMkLst>
            <pc:docMk/>
            <pc:sldMk cId="2342260359" sldId="459"/>
            <ac:spMk id="5" creationId="{DEEDD218-162F-49CA-9793-5483051593AA}"/>
          </ac:spMkLst>
        </pc:spChg>
        <pc:spChg chg="add del mod">
          <ac:chgData name="Jim McGowan" userId="e2c7446dd3aca506" providerId="LiveId" clId="{51D1024B-B48F-4DC4-97A6-43895B9AF218}" dt="2022-06-22T14:13:58.675" v="786" actId="478"/>
          <ac:spMkLst>
            <pc:docMk/>
            <pc:sldMk cId="2342260359" sldId="459"/>
            <ac:spMk id="6" creationId="{0AAA73DB-AE03-CFC4-8865-075FFC4F2E2C}"/>
          </ac:spMkLst>
        </pc:spChg>
        <pc:spChg chg="add mod">
          <ac:chgData name="Jim McGowan" userId="e2c7446dd3aca506" providerId="LiveId" clId="{51D1024B-B48F-4DC4-97A6-43895B9AF218}" dt="2022-06-22T14:13:59.287" v="787"/>
          <ac:spMkLst>
            <pc:docMk/>
            <pc:sldMk cId="2342260359" sldId="459"/>
            <ac:spMk id="7" creationId="{6CA6E47D-62C5-41FF-8945-A11ABA0F1E30}"/>
          </ac:spMkLst>
        </pc:spChg>
      </pc:sldChg>
      <pc:sldChg chg="modSp mod setBg modNotes">
        <pc:chgData name="Jim McGowan" userId="e2c7446dd3aca506" providerId="LiveId" clId="{51D1024B-B48F-4DC4-97A6-43895B9AF218}" dt="2021-12-16T17:53:27.989" v="20" actId="14100"/>
        <pc:sldMkLst>
          <pc:docMk/>
          <pc:sldMk cId="1011186536" sldId="492"/>
        </pc:sldMkLst>
        <pc:spChg chg="mod">
          <ac:chgData name="Jim McGowan" userId="e2c7446dd3aca506" providerId="LiveId" clId="{51D1024B-B48F-4DC4-97A6-43895B9AF218}" dt="2021-12-16T17:53:27.989" v="20" actId="14100"/>
          <ac:spMkLst>
            <pc:docMk/>
            <pc:sldMk cId="1011186536" sldId="492"/>
            <ac:spMk id="2" creationId="{00000000-0000-0000-0000-000000000000}"/>
          </ac:spMkLst>
        </pc:spChg>
        <pc:spChg chg="mod">
          <ac:chgData name="Jim McGowan" userId="e2c7446dd3aca506" providerId="LiveId" clId="{51D1024B-B48F-4DC4-97A6-43895B9AF218}" dt="2021-12-16T17:51:40.061" v="5"/>
          <ac:spMkLst>
            <pc:docMk/>
            <pc:sldMk cId="1011186536" sldId="492"/>
            <ac:spMk id="5" creationId="{97EC0916-2A0D-4634-84DA-E34C1BFBF1BC}"/>
          </ac:spMkLst>
        </pc:spChg>
        <pc:picChg chg="mod">
          <ac:chgData name="Jim McGowan" userId="e2c7446dd3aca506" providerId="LiveId" clId="{51D1024B-B48F-4DC4-97A6-43895B9AF218}" dt="2021-12-16T17:51:40.061" v="5"/>
          <ac:picMkLst>
            <pc:docMk/>
            <pc:sldMk cId="1011186536" sldId="492"/>
            <ac:picMk id="4" creationId="{33C2754A-9E63-4CE6-8EF8-3F30A4F03743}"/>
          </ac:picMkLst>
        </pc:picChg>
        <pc:picChg chg="mod">
          <ac:chgData name="Jim McGowan" userId="e2c7446dd3aca506" providerId="LiveId" clId="{51D1024B-B48F-4DC4-97A6-43895B9AF218}" dt="2021-12-16T17:51:40.061" v="5"/>
          <ac:picMkLst>
            <pc:docMk/>
            <pc:sldMk cId="1011186536" sldId="492"/>
            <ac:picMk id="6" creationId="{5EBA679E-129E-4650-B9A3-7EE27D58FFB2}"/>
          </ac:picMkLst>
        </pc:picChg>
      </pc:sldChg>
      <pc:sldChg chg="modSp del mod">
        <pc:chgData name="Jim McGowan" userId="e2c7446dd3aca506" providerId="LiveId" clId="{51D1024B-B48F-4DC4-97A6-43895B9AF218}" dt="2021-12-16T18:09:42.099" v="268" actId="47"/>
        <pc:sldMkLst>
          <pc:docMk/>
          <pc:sldMk cId="3289595901" sldId="493"/>
        </pc:sldMkLst>
        <pc:spChg chg="mod">
          <ac:chgData name="Jim McGowan" userId="e2c7446dd3aca506" providerId="LiveId" clId="{51D1024B-B48F-4DC4-97A6-43895B9AF218}" dt="2021-12-16T17:56:28.042" v="39" actId="6549"/>
          <ac:spMkLst>
            <pc:docMk/>
            <pc:sldMk cId="3289595901" sldId="493"/>
            <ac:spMk id="2" creationId="{00000000-0000-0000-0000-000000000000}"/>
          </ac:spMkLst>
        </pc:spChg>
        <pc:spChg chg="mod">
          <ac:chgData name="Jim McGowan" userId="e2c7446dd3aca506" providerId="LiveId" clId="{51D1024B-B48F-4DC4-97A6-43895B9AF218}" dt="2021-12-16T17:51:40.061" v="5"/>
          <ac:spMkLst>
            <pc:docMk/>
            <pc:sldMk cId="3289595901" sldId="493"/>
            <ac:spMk id="3" creationId="{00000000-0000-0000-0000-000000000000}"/>
          </ac:spMkLst>
        </pc:spChg>
      </pc:sldChg>
      <pc:sldChg chg="modSp">
        <pc:chgData name="Jim McGowan" userId="e2c7446dd3aca506" providerId="LiveId" clId="{51D1024B-B48F-4DC4-97A6-43895B9AF218}" dt="2021-12-16T17:51:40.061" v="5"/>
        <pc:sldMkLst>
          <pc:docMk/>
          <pc:sldMk cId="2545146340" sldId="494"/>
        </pc:sldMkLst>
        <pc:spChg chg="mod">
          <ac:chgData name="Jim McGowan" userId="e2c7446dd3aca506" providerId="LiveId" clId="{51D1024B-B48F-4DC4-97A6-43895B9AF218}" dt="2021-12-16T17:51:40.061" v="5"/>
          <ac:spMkLst>
            <pc:docMk/>
            <pc:sldMk cId="2545146340" sldId="494"/>
            <ac:spMk id="2" creationId="{00000000-0000-0000-0000-000000000000}"/>
          </ac:spMkLst>
        </pc:spChg>
        <pc:spChg chg="mod">
          <ac:chgData name="Jim McGowan" userId="e2c7446dd3aca506" providerId="LiveId" clId="{51D1024B-B48F-4DC4-97A6-43895B9AF218}" dt="2021-12-16T17:51:40.061" v="5"/>
          <ac:spMkLst>
            <pc:docMk/>
            <pc:sldMk cId="2545146340" sldId="494"/>
            <ac:spMk id="3" creationId="{00000000-0000-0000-0000-000000000000}"/>
          </ac:spMkLst>
        </pc:spChg>
        <pc:picChg chg="mod">
          <ac:chgData name="Jim McGowan" userId="e2c7446dd3aca506" providerId="LiveId" clId="{51D1024B-B48F-4DC4-97A6-43895B9AF218}" dt="2021-12-16T17:51:40.061" v="5"/>
          <ac:picMkLst>
            <pc:docMk/>
            <pc:sldMk cId="2545146340" sldId="494"/>
            <ac:picMk id="4" creationId="{00000000-0000-0000-0000-000000000000}"/>
          </ac:picMkLst>
        </pc:picChg>
        <pc:picChg chg="mod">
          <ac:chgData name="Jim McGowan" userId="e2c7446dd3aca506" providerId="LiveId" clId="{51D1024B-B48F-4DC4-97A6-43895B9AF218}" dt="2021-12-16T17:51:40.061" v="5"/>
          <ac:picMkLst>
            <pc:docMk/>
            <pc:sldMk cId="2545146340" sldId="494"/>
            <ac:picMk id="5" creationId="{00000000-0000-0000-0000-000000000000}"/>
          </ac:picMkLst>
        </pc:picChg>
        <pc:picChg chg="mod">
          <ac:chgData name="Jim McGowan" userId="e2c7446dd3aca506" providerId="LiveId" clId="{51D1024B-B48F-4DC4-97A6-43895B9AF218}" dt="2021-12-16T17:51:40.061" v="5"/>
          <ac:picMkLst>
            <pc:docMk/>
            <pc:sldMk cId="2545146340" sldId="494"/>
            <ac:picMk id="6" creationId="{00000000-0000-0000-0000-000000000000}"/>
          </ac:picMkLst>
        </pc:picChg>
        <pc:picChg chg="mod">
          <ac:chgData name="Jim McGowan" userId="e2c7446dd3aca506" providerId="LiveId" clId="{51D1024B-B48F-4DC4-97A6-43895B9AF218}" dt="2021-12-16T17:51:40.061" v="5"/>
          <ac:picMkLst>
            <pc:docMk/>
            <pc:sldMk cId="2545146340" sldId="494"/>
            <ac:picMk id="7" creationId="{00000000-0000-0000-0000-000000000000}"/>
          </ac:picMkLst>
        </pc:picChg>
        <pc:picChg chg="mod">
          <ac:chgData name="Jim McGowan" userId="e2c7446dd3aca506" providerId="LiveId" clId="{51D1024B-B48F-4DC4-97A6-43895B9AF218}" dt="2021-12-16T17:51:40.061" v="5"/>
          <ac:picMkLst>
            <pc:docMk/>
            <pc:sldMk cId="2545146340" sldId="494"/>
            <ac:picMk id="8" creationId="{00000000-0000-0000-0000-000000000000}"/>
          </ac:picMkLst>
        </pc:picChg>
        <pc:picChg chg="mod">
          <ac:chgData name="Jim McGowan" userId="e2c7446dd3aca506" providerId="LiveId" clId="{51D1024B-B48F-4DC4-97A6-43895B9AF218}" dt="2021-12-16T17:51:40.061" v="5"/>
          <ac:picMkLst>
            <pc:docMk/>
            <pc:sldMk cId="2545146340" sldId="494"/>
            <ac:picMk id="9" creationId="{00000000-0000-0000-0000-000000000000}"/>
          </ac:picMkLst>
        </pc:picChg>
        <pc:picChg chg="mod">
          <ac:chgData name="Jim McGowan" userId="e2c7446dd3aca506" providerId="LiveId" clId="{51D1024B-B48F-4DC4-97A6-43895B9AF218}" dt="2021-12-16T17:51:40.061" v="5"/>
          <ac:picMkLst>
            <pc:docMk/>
            <pc:sldMk cId="2545146340" sldId="494"/>
            <ac:picMk id="10" creationId="{00000000-0000-0000-0000-000000000000}"/>
          </ac:picMkLst>
        </pc:picChg>
      </pc:sldChg>
      <pc:sldChg chg="modSp add del mod">
        <pc:chgData name="Jim McGowan" userId="e2c7446dd3aca506" providerId="LiveId" clId="{51D1024B-B48F-4DC4-97A6-43895B9AF218}" dt="2022-08-17T18:22:15.883" v="939" actId="47"/>
        <pc:sldMkLst>
          <pc:docMk/>
          <pc:sldMk cId="3672247924" sldId="495"/>
        </pc:sldMkLst>
        <pc:spChg chg="mod">
          <ac:chgData name="Jim McGowan" userId="e2c7446dd3aca506" providerId="LiveId" clId="{51D1024B-B48F-4DC4-97A6-43895B9AF218}" dt="2021-12-16T18:09:37.039" v="265" actId="113"/>
          <ac:spMkLst>
            <pc:docMk/>
            <pc:sldMk cId="3672247924" sldId="495"/>
            <ac:spMk id="3" creationId="{00000000-0000-0000-0000-000000000000}"/>
          </ac:spMkLst>
        </pc:spChg>
      </pc:sldChg>
      <pc:sldChg chg="modSp add del mod ord">
        <pc:chgData name="Jim McGowan" userId="e2c7446dd3aca506" providerId="LiveId" clId="{51D1024B-B48F-4DC4-97A6-43895B9AF218}" dt="2022-08-17T18:22:15.883" v="939" actId="47"/>
        <pc:sldMkLst>
          <pc:docMk/>
          <pc:sldMk cId="2770394657" sldId="496"/>
        </pc:sldMkLst>
        <pc:spChg chg="mod">
          <ac:chgData name="Jim McGowan" userId="e2c7446dd3aca506" providerId="LiveId" clId="{51D1024B-B48F-4DC4-97A6-43895B9AF218}" dt="2021-12-16T18:10:49.312" v="283" actId="14100"/>
          <ac:spMkLst>
            <pc:docMk/>
            <pc:sldMk cId="2770394657" sldId="496"/>
            <ac:spMk id="3" creationId="{00000000-0000-0000-0000-000000000000}"/>
          </ac:spMkLst>
        </pc:spChg>
      </pc:sldChg>
      <pc:sldChg chg="addSp delSp modSp add mod">
        <pc:chgData name="Jim McGowan" userId="e2c7446dd3aca506" providerId="LiveId" clId="{51D1024B-B48F-4DC4-97A6-43895B9AF218}" dt="2022-09-15T16:54:55.515" v="1281" actId="14100"/>
        <pc:sldMkLst>
          <pc:docMk/>
          <pc:sldMk cId="2550209913" sldId="3285"/>
        </pc:sldMkLst>
        <pc:spChg chg="add mod">
          <ac:chgData name="Jim McGowan" userId="e2c7446dd3aca506" providerId="LiveId" clId="{51D1024B-B48F-4DC4-97A6-43895B9AF218}" dt="2022-09-15T16:54:55.515" v="1281" actId="14100"/>
          <ac:spMkLst>
            <pc:docMk/>
            <pc:sldMk cId="2550209913" sldId="3285"/>
            <ac:spMk id="3" creationId="{7B7275CA-7B6E-A45B-48B8-ADF8FA1A87EC}"/>
          </ac:spMkLst>
        </pc:spChg>
        <pc:picChg chg="add mod">
          <ac:chgData name="Jim McGowan" userId="e2c7446dd3aca506" providerId="LiveId" clId="{51D1024B-B48F-4DC4-97A6-43895B9AF218}" dt="2022-09-15T16:54:43.400" v="1278" actId="12788"/>
          <ac:picMkLst>
            <pc:docMk/>
            <pc:sldMk cId="2550209913" sldId="3285"/>
            <ac:picMk id="2" creationId="{BFA2CA30-73FB-9BAF-12E7-6E70398A19EA}"/>
          </ac:picMkLst>
        </pc:picChg>
        <pc:picChg chg="del">
          <ac:chgData name="Jim McGowan" userId="e2c7446dd3aca506" providerId="LiveId" clId="{51D1024B-B48F-4DC4-97A6-43895B9AF218}" dt="2022-09-15T16:52:53.484" v="1201" actId="478"/>
          <ac:picMkLst>
            <pc:docMk/>
            <pc:sldMk cId="2550209913" sldId="3285"/>
            <ac:picMk id="7" creationId="{1E8AD4DB-F214-43E1-86E9-416AD436C3F6}"/>
          </ac:picMkLst>
        </pc:picChg>
      </pc:sldChg>
      <pc:sldChg chg="modSp add mod">
        <pc:chgData name="Jim McGowan" userId="e2c7446dd3aca506" providerId="LiveId" clId="{51D1024B-B48F-4DC4-97A6-43895B9AF218}" dt="2022-09-15T16:42:16.912" v="1070" actId="108"/>
        <pc:sldMkLst>
          <pc:docMk/>
          <pc:sldMk cId="3917935979" sldId="3295"/>
        </pc:sldMkLst>
        <pc:spChg chg="mod">
          <ac:chgData name="Jim McGowan" userId="e2c7446dd3aca506" providerId="LiveId" clId="{51D1024B-B48F-4DC4-97A6-43895B9AF218}" dt="2022-09-15T16:42:16.912" v="1070" actId="108"/>
          <ac:spMkLst>
            <pc:docMk/>
            <pc:sldMk cId="3917935979" sldId="3295"/>
            <ac:spMk id="2" creationId="{00000000-0000-0000-0000-000000000000}"/>
          </ac:spMkLst>
        </pc:spChg>
        <pc:spChg chg="mod">
          <ac:chgData name="Jim McGowan" userId="e2c7446dd3aca506" providerId="LiveId" clId="{51D1024B-B48F-4DC4-97A6-43895B9AF218}" dt="2022-08-17T18:02:44.960" v="891" actId="6549"/>
          <ac:spMkLst>
            <pc:docMk/>
            <pc:sldMk cId="3917935979" sldId="3295"/>
            <ac:spMk id="3" creationId="{00000000-0000-0000-0000-000000000000}"/>
          </ac:spMkLst>
        </pc:spChg>
      </pc:sldChg>
      <pc:sldChg chg="add">
        <pc:chgData name="Jim McGowan" userId="e2c7446dd3aca506" providerId="LiveId" clId="{51D1024B-B48F-4DC4-97A6-43895B9AF218}" dt="2022-08-17T18:37:26.143" v="1067"/>
        <pc:sldMkLst>
          <pc:docMk/>
          <pc:sldMk cId="2483581595" sldId="4891"/>
        </pc:sldMkLst>
      </pc:sldChg>
      <pc:sldChg chg="modSp add del mod">
        <pc:chgData name="Jim McGowan" userId="e2c7446dd3aca506" providerId="LiveId" clId="{51D1024B-B48F-4DC4-97A6-43895B9AF218}" dt="2022-08-17T18:22:15.883" v="939" actId="47"/>
        <pc:sldMkLst>
          <pc:docMk/>
          <pc:sldMk cId="4069548829" sldId="4894"/>
        </pc:sldMkLst>
        <pc:spChg chg="mod">
          <ac:chgData name="Jim McGowan" userId="e2c7446dd3aca506" providerId="LiveId" clId="{51D1024B-B48F-4DC4-97A6-43895B9AF218}" dt="2022-08-17T18:13:04.664" v="896" actId="6549"/>
          <ac:spMkLst>
            <pc:docMk/>
            <pc:sldMk cId="4069548829" sldId="4894"/>
            <ac:spMk id="2" creationId="{00000000-0000-0000-0000-000000000000}"/>
          </ac:spMkLst>
        </pc:spChg>
        <pc:spChg chg="mod">
          <ac:chgData name="Jim McGowan" userId="e2c7446dd3aca506" providerId="LiveId" clId="{51D1024B-B48F-4DC4-97A6-43895B9AF218}" dt="2022-08-17T18:15:20.026" v="931" actId="20577"/>
          <ac:spMkLst>
            <pc:docMk/>
            <pc:sldMk cId="4069548829" sldId="4894"/>
            <ac:spMk id="3" creationId="{00000000-0000-0000-0000-000000000000}"/>
          </ac:spMkLst>
        </pc:spChg>
      </pc:sldChg>
      <pc:sldChg chg="add del">
        <pc:chgData name="Jim McGowan" userId="e2c7446dd3aca506" providerId="LiveId" clId="{51D1024B-B48F-4DC4-97A6-43895B9AF218}" dt="2022-08-17T18:26:22.369" v="954" actId="47"/>
        <pc:sldMkLst>
          <pc:docMk/>
          <pc:sldMk cId="2396888306" sldId="4897"/>
        </pc:sldMkLst>
      </pc:sldChg>
      <pc:sldChg chg="add del">
        <pc:chgData name="Jim McGowan" userId="e2c7446dd3aca506" providerId="LiveId" clId="{51D1024B-B48F-4DC4-97A6-43895B9AF218}" dt="2022-08-17T18:24:11.854" v="945" actId="47"/>
        <pc:sldMkLst>
          <pc:docMk/>
          <pc:sldMk cId="1339250385" sldId="4898"/>
        </pc:sldMkLst>
      </pc:sldChg>
      <pc:sldChg chg="add">
        <pc:chgData name="Jim McGowan" userId="e2c7446dd3aca506" providerId="LiveId" clId="{51D1024B-B48F-4DC4-97A6-43895B9AF218}" dt="2022-08-17T18:23:25.084" v="942"/>
        <pc:sldMkLst>
          <pc:docMk/>
          <pc:sldMk cId="4281932758" sldId="4899"/>
        </pc:sldMkLst>
      </pc:sldChg>
      <pc:sldChg chg="modSp add del mod">
        <pc:chgData name="Jim McGowan" userId="e2c7446dd3aca506" providerId="LiveId" clId="{51D1024B-B48F-4DC4-97A6-43895B9AF218}" dt="2022-08-17T18:34:02.093" v="1011" actId="47"/>
        <pc:sldMkLst>
          <pc:docMk/>
          <pc:sldMk cId="1893853698" sldId="4900"/>
        </pc:sldMkLst>
        <pc:spChg chg="mod">
          <ac:chgData name="Jim McGowan" userId="e2c7446dd3aca506" providerId="LiveId" clId="{51D1024B-B48F-4DC4-97A6-43895B9AF218}" dt="2022-08-17T18:30:42.511" v="971" actId="6549"/>
          <ac:spMkLst>
            <pc:docMk/>
            <pc:sldMk cId="1893853698" sldId="4900"/>
            <ac:spMk id="3" creationId="{00000000-0000-0000-0000-000000000000}"/>
          </ac:spMkLst>
        </pc:spChg>
      </pc:sldChg>
      <pc:sldChg chg="modSp add del mod">
        <pc:chgData name="Jim McGowan" userId="e2c7446dd3aca506" providerId="LiveId" clId="{51D1024B-B48F-4DC4-97A6-43895B9AF218}" dt="2022-08-17T18:32:38.103" v="992" actId="2696"/>
        <pc:sldMkLst>
          <pc:docMk/>
          <pc:sldMk cId="1222267677" sldId="4901"/>
        </pc:sldMkLst>
        <pc:spChg chg="mod">
          <ac:chgData name="Jim McGowan" userId="e2c7446dd3aca506" providerId="LiveId" clId="{51D1024B-B48F-4DC4-97A6-43895B9AF218}" dt="2022-08-17T18:32:20.648" v="989" actId="20577"/>
          <ac:spMkLst>
            <pc:docMk/>
            <pc:sldMk cId="1222267677" sldId="4901"/>
            <ac:spMk id="3" creationId="{00000000-0000-0000-0000-000000000000}"/>
          </ac:spMkLst>
        </pc:spChg>
      </pc:sldChg>
      <pc:sldChg chg="modSp add del mod">
        <pc:chgData name="Jim McGowan" userId="e2c7446dd3aca506" providerId="LiveId" clId="{51D1024B-B48F-4DC4-97A6-43895B9AF218}" dt="2022-09-15T16:51:05.468" v="1197" actId="47"/>
        <pc:sldMkLst>
          <pc:docMk/>
          <pc:sldMk cId="2061176286" sldId="4901"/>
        </pc:sldMkLst>
        <pc:spChg chg="mod">
          <ac:chgData name="Jim McGowan" userId="e2c7446dd3aca506" providerId="LiveId" clId="{51D1024B-B48F-4DC4-97A6-43895B9AF218}" dt="2022-09-15T16:49:50.970" v="1182" actId="6549"/>
          <ac:spMkLst>
            <pc:docMk/>
            <pc:sldMk cId="2061176286" sldId="4901"/>
            <ac:spMk id="3" creationId="{00000000-0000-0000-0000-000000000000}"/>
          </ac:spMkLst>
        </pc:spChg>
      </pc:sldChg>
      <pc:sldChg chg="add del">
        <pc:chgData name="Jim McGowan" userId="e2c7446dd3aca506" providerId="LiveId" clId="{51D1024B-B48F-4DC4-97A6-43895B9AF218}" dt="2022-09-15T16:51:13.116" v="1198" actId="47"/>
        <pc:sldMkLst>
          <pc:docMk/>
          <pc:sldMk cId="211706756" sldId="4902"/>
        </pc:sldMkLst>
      </pc:sldChg>
      <pc:sldChg chg="add del">
        <pc:chgData name="Jim McGowan" userId="e2c7446dd3aca506" providerId="LiveId" clId="{51D1024B-B48F-4DC4-97A6-43895B9AF218}" dt="2022-09-15T16:48:32.681" v="1154" actId="47"/>
        <pc:sldMkLst>
          <pc:docMk/>
          <pc:sldMk cId="371649169" sldId="4902"/>
        </pc:sldMkLst>
      </pc:sldChg>
      <pc:sldChg chg="addSp modSp add mod modAnim">
        <pc:chgData name="Jim McGowan" userId="e2c7446dd3aca506" providerId="LiveId" clId="{51D1024B-B48F-4DC4-97A6-43895B9AF218}" dt="2022-09-22T14:59:10.780" v="1944" actId="1035"/>
        <pc:sldMkLst>
          <pc:docMk/>
          <pc:sldMk cId="988065282" sldId="4903"/>
        </pc:sldMkLst>
        <pc:spChg chg="mod">
          <ac:chgData name="Jim McGowan" userId="e2c7446dd3aca506" providerId="LiveId" clId="{51D1024B-B48F-4DC4-97A6-43895B9AF218}" dt="2022-09-22T14:58:53.649" v="1854" actId="1038"/>
          <ac:spMkLst>
            <pc:docMk/>
            <pc:sldMk cId="988065282" sldId="4903"/>
            <ac:spMk id="2" creationId="{1CC857A1-4768-3334-CE29-BB246368039C}"/>
          </ac:spMkLst>
        </pc:spChg>
        <pc:spChg chg="mod">
          <ac:chgData name="Jim McGowan" userId="e2c7446dd3aca506" providerId="LiveId" clId="{51D1024B-B48F-4DC4-97A6-43895B9AF218}" dt="2022-09-15T16:58:37.374" v="1316" actId="20577"/>
          <ac:spMkLst>
            <pc:docMk/>
            <pc:sldMk cId="988065282" sldId="4903"/>
            <ac:spMk id="3" creationId="{00000000-0000-0000-0000-000000000000}"/>
          </ac:spMkLst>
        </pc:spChg>
        <pc:spChg chg="add mod">
          <ac:chgData name="Jim McGowan" userId="e2c7446dd3aca506" providerId="LiveId" clId="{51D1024B-B48F-4DC4-97A6-43895B9AF218}" dt="2022-09-22T14:59:10.780" v="1944" actId="1035"/>
          <ac:spMkLst>
            <pc:docMk/>
            <pc:sldMk cId="988065282" sldId="4903"/>
            <ac:spMk id="5" creationId="{6D701F80-4BCE-7A92-4C26-DD6E151D23DB}"/>
          </ac:spMkLst>
        </pc:spChg>
      </pc:sldChg>
      <pc:sldChg chg="addSp delSp modSp new mod">
        <pc:chgData name="Jim McGowan" userId="e2c7446dd3aca506" providerId="LiveId" clId="{51D1024B-B48F-4DC4-97A6-43895B9AF218}" dt="2022-09-15T17:43:56.746" v="1757" actId="1036"/>
        <pc:sldMkLst>
          <pc:docMk/>
          <pc:sldMk cId="2449399470" sldId="4904"/>
        </pc:sldMkLst>
        <pc:spChg chg="del">
          <ac:chgData name="Jim McGowan" userId="e2c7446dd3aca506" providerId="LiveId" clId="{51D1024B-B48F-4DC4-97A6-43895B9AF218}" dt="2022-09-15T17:31:41.425" v="1348" actId="478"/>
          <ac:spMkLst>
            <pc:docMk/>
            <pc:sldMk cId="2449399470" sldId="4904"/>
            <ac:spMk id="2" creationId="{29464292-BEAF-80A0-755D-F0D36F0F7109}"/>
          </ac:spMkLst>
        </pc:spChg>
        <pc:spChg chg="del">
          <ac:chgData name="Jim McGowan" userId="e2c7446dd3aca506" providerId="LiveId" clId="{51D1024B-B48F-4DC4-97A6-43895B9AF218}" dt="2022-09-15T17:31:38.299" v="1347" actId="478"/>
          <ac:spMkLst>
            <pc:docMk/>
            <pc:sldMk cId="2449399470" sldId="4904"/>
            <ac:spMk id="3" creationId="{75E0F299-3DE2-24FC-E275-7A9F0083DBDD}"/>
          </ac:spMkLst>
        </pc:spChg>
        <pc:spChg chg="add mod">
          <ac:chgData name="Jim McGowan" userId="e2c7446dd3aca506" providerId="LiveId" clId="{51D1024B-B48F-4DC4-97A6-43895B9AF218}" dt="2022-09-15T17:42:02.519" v="1693" actId="6549"/>
          <ac:spMkLst>
            <pc:docMk/>
            <pc:sldMk cId="2449399470" sldId="4904"/>
            <ac:spMk id="7" creationId="{F54D646E-693C-D050-43A3-2A8072380C1F}"/>
          </ac:spMkLst>
        </pc:spChg>
        <pc:spChg chg="add del mod">
          <ac:chgData name="Jim McGowan" userId="e2c7446dd3aca506" providerId="LiveId" clId="{51D1024B-B48F-4DC4-97A6-43895B9AF218}" dt="2022-09-15T17:41:23.398" v="1644" actId="478"/>
          <ac:spMkLst>
            <pc:docMk/>
            <pc:sldMk cId="2449399470" sldId="4904"/>
            <ac:spMk id="11" creationId="{B8E7D0E6-6136-6833-E986-7755D26D978F}"/>
          </ac:spMkLst>
        </pc:spChg>
        <pc:picChg chg="add mod">
          <ac:chgData name="Jim McGowan" userId="e2c7446dd3aca506" providerId="LiveId" clId="{51D1024B-B48F-4DC4-97A6-43895B9AF218}" dt="2022-09-15T17:43:56.746" v="1757" actId="1036"/>
          <ac:picMkLst>
            <pc:docMk/>
            <pc:sldMk cId="2449399470" sldId="4904"/>
            <ac:picMk id="5" creationId="{2E24DCA0-C64B-4A4F-9911-FB479C14980F}"/>
          </ac:picMkLst>
        </pc:picChg>
        <pc:picChg chg="add del">
          <ac:chgData name="Jim McGowan" userId="e2c7446dd3aca506" providerId="LiveId" clId="{51D1024B-B48F-4DC4-97A6-43895B9AF218}" dt="2022-09-15T17:37:20.693" v="1589" actId="22"/>
          <ac:picMkLst>
            <pc:docMk/>
            <pc:sldMk cId="2449399470" sldId="4904"/>
            <ac:picMk id="9" creationId="{679F9C1B-C324-3A19-427F-6088EA6C2832}"/>
          </ac:picMkLst>
        </pc:picChg>
      </pc:sldChg>
      <pc:sldChg chg="modSp mod">
        <pc:chgData name="Jim McGowan" userId="e2c7446dd3aca506" providerId="LiveId" clId="{51D1024B-B48F-4DC4-97A6-43895B9AF218}" dt="2022-09-22T15:30:32.106" v="1962" actId="20577"/>
        <pc:sldMkLst>
          <pc:docMk/>
          <pc:sldMk cId="322246635" sldId="4909"/>
        </pc:sldMkLst>
        <pc:spChg chg="mod">
          <ac:chgData name="Jim McGowan" userId="e2c7446dd3aca506" providerId="LiveId" clId="{51D1024B-B48F-4DC4-97A6-43895B9AF218}" dt="2022-09-22T15:30:32.106" v="1962" actId="20577"/>
          <ac:spMkLst>
            <pc:docMk/>
            <pc:sldMk cId="322246635" sldId="4909"/>
            <ac:spMk id="6" creationId="{4322F033-A078-4ED1-920F-77DCA805378C}"/>
          </ac:spMkLst>
        </pc:spChg>
      </pc:sldChg>
      <pc:sldChg chg="modSp mod">
        <pc:chgData name="Jim McGowan" userId="e2c7446dd3aca506" providerId="LiveId" clId="{51D1024B-B48F-4DC4-97A6-43895B9AF218}" dt="2022-09-22T15:13:53.521" v="1951"/>
        <pc:sldMkLst>
          <pc:docMk/>
          <pc:sldMk cId="2572540434" sldId="4913"/>
        </pc:sldMkLst>
        <pc:spChg chg="mod">
          <ac:chgData name="Jim McGowan" userId="e2c7446dd3aca506" providerId="LiveId" clId="{51D1024B-B48F-4DC4-97A6-43895B9AF218}" dt="2022-09-22T15:13:53.521" v="1951"/>
          <ac:spMkLst>
            <pc:docMk/>
            <pc:sldMk cId="2572540434" sldId="4913"/>
            <ac:spMk id="7" creationId="{22256A44-908B-4BE1-87AC-A86B71C9C690}"/>
          </ac:spMkLst>
        </pc:spChg>
      </pc:sldChg>
      <pc:sldMasterChg chg="modSp modSldLayout">
        <pc:chgData name="Jim McGowan" userId="e2c7446dd3aca506" providerId="LiveId" clId="{51D1024B-B48F-4DC4-97A6-43895B9AF218}" dt="2021-12-16T17:51:40.061" v="5"/>
        <pc:sldMasterMkLst>
          <pc:docMk/>
          <pc:sldMasterMk cId="1722911656" sldId="2147483749"/>
        </pc:sldMasterMkLst>
        <pc:spChg chg="mod">
          <ac:chgData name="Jim McGowan" userId="e2c7446dd3aca506" providerId="LiveId" clId="{51D1024B-B48F-4DC4-97A6-43895B9AF218}" dt="2021-12-16T17:51:40.061" v="5"/>
          <ac:spMkLst>
            <pc:docMk/>
            <pc:sldMasterMk cId="1722911656" sldId="2147483749"/>
            <ac:spMk id="2" creationId="{00000000-0000-0000-0000-000000000000}"/>
          </ac:spMkLst>
        </pc:spChg>
        <pc:spChg chg="mod">
          <ac:chgData name="Jim McGowan" userId="e2c7446dd3aca506" providerId="LiveId" clId="{51D1024B-B48F-4DC4-97A6-43895B9AF218}" dt="2021-12-16T17:51:40.061" v="5"/>
          <ac:spMkLst>
            <pc:docMk/>
            <pc:sldMasterMk cId="1722911656" sldId="2147483749"/>
            <ac:spMk id="3" creationId="{00000000-0000-0000-0000-000000000000}"/>
          </ac:spMkLst>
        </pc:spChg>
        <pc:spChg chg="mod">
          <ac:chgData name="Jim McGowan" userId="e2c7446dd3aca506" providerId="LiveId" clId="{51D1024B-B48F-4DC4-97A6-43895B9AF218}" dt="2021-12-16T17:51:40.061" v="5"/>
          <ac:spMkLst>
            <pc:docMk/>
            <pc:sldMasterMk cId="1722911656" sldId="2147483749"/>
            <ac:spMk id="4" creationId="{00000000-0000-0000-0000-000000000000}"/>
          </ac:spMkLst>
        </pc:spChg>
        <pc:spChg chg="mod">
          <ac:chgData name="Jim McGowan" userId="e2c7446dd3aca506" providerId="LiveId" clId="{51D1024B-B48F-4DC4-97A6-43895B9AF218}" dt="2021-12-16T17:51:40.061" v="5"/>
          <ac:spMkLst>
            <pc:docMk/>
            <pc:sldMasterMk cId="1722911656" sldId="2147483749"/>
            <ac:spMk id="5" creationId="{00000000-0000-0000-0000-000000000000}"/>
          </ac:spMkLst>
        </pc:spChg>
        <pc:spChg chg="mod">
          <ac:chgData name="Jim McGowan" userId="e2c7446dd3aca506" providerId="LiveId" clId="{51D1024B-B48F-4DC4-97A6-43895B9AF218}" dt="2021-12-16T17:51:40.061" v="5"/>
          <ac:spMkLst>
            <pc:docMk/>
            <pc:sldMasterMk cId="1722911656" sldId="2147483749"/>
            <ac:spMk id="6" creationId="{00000000-0000-0000-0000-000000000000}"/>
          </ac:spMkLst>
        </pc:spChg>
        <pc:sldLayoutChg chg="modSp">
          <pc:chgData name="Jim McGowan" userId="e2c7446dd3aca506" providerId="LiveId" clId="{51D1024B-B48F-4DC4-97A6-43895B9AF218}" dt="2021-12-16T17:51:40.061" v="5"/>
          <pc:sldLayoutMkLst>
            <pc:docMk/>
            <pc:sldMasterMk cId="1722911656" sldId="2147483749"/>
            <pc:sldLayoutMk cId="1188191545" sldId="2147483750"/>
          </pc:sldLayoutMkLst>
          <pc:spChg chg="mod">
            <ac:chgData name="Jim McGowan" userId="e2c7446dd3aca506" providerId="LiveId" clId="{51D1024B-B48F-4DC4-97A6-43895B9AF218}" dt="2021-12-16T17:51:40.061" v="5"/>
            <ac:spMkLst>
              <pc:docMk/>
              <pc:sldMasterMk cId="1722911656" sldId="2147483749"/>
              <pc:sldLayoutMk cId="1188191545" sldId="2147483750"/>
              <ac:spMk id="2"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1188191545" sldId="2147483750"/>
              <ac:spMk id="3" creationId="{00000000-0000-0000-0000-000000000000}"/>
            </ac:spMkLst>
          </pc:spChg>
        </pc:sldLayoutChg>
        <pc:sldLayoutChg chg="modSp">
          <pc:chgData name="Jim McGowan" userId="e2c7446dd3aca506" providerId="LiveId" clId="{51D1024B-B48F-4DC4-97A6-43895B9AF218}" dt="2021-12-16T17:51:40.061" v="5"/>
          <pc:sldLayoutMkLst>
            <pc:docMk/>
            <pc:sldMasterMk cId="1722911656" sldId="2147483749"/>
            <pc:sldLayoutMk cId="989979119" sldId="2147483752"/>
          </pc:sldLayoutMkLst>
          <pc:spChg chg="mod">
            <ac:chgData name="Jim McGowan" userId="e2c7446dd3aca506" providerId="LiveId" clId="{51D1024B-B48F-4DC4-97A6-43895B9AF218}" dt="2021-12-16T17:51:40.061" v="5"/>
            <ac:spMkLst>
              <pc:docMk/>
              <pc:sldMasterMk cId="1722911656" sldId="2147483749"/>
              <pc:sldLayoutMk cId="989979119" sldId="2147483752"/>
              <ac:spMk id="2"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989979119" sldId="2147483752"/>
              <ac:spMk id="3" creationId="{00000000-0000-0000-0000-000000000000}"/>
            </ac:spMkLst>
          </pc:spChg>
        </pc:sldLayoutChg>
        <pc:sldLayoutChg chg="modSp">
          <pc:chgData name="Jim McGowan" userId="e2c7446dd3aca506" providerId="LiveId" clId="{51D1024B-B48F-4DC4-97A6-43895B9AF218}" dt="2021-12-16T17:51:40.061" v="5"/>
          <pc:sldLayoutMkLst>
            <pc:docMk/>
            <pc:sldMasterMk cId="1722911656" sldId="2147483749"/>
            <pc:sldLayoutMk cId="2015207049" sldId="2147483753"/>
          </pc:sldLayoutMkLst>
          <pc:spChg chg="mod">
            <ac:chgData name="Jim McGowan" userId="e2c7446dd3aca506" providerId="LiveId" clId="{51D1024B-B48F-4DC4-97A6-43895B9AF218}" dt="2021-12-16T17:51:40.061" v="5"/>
            <ac:spMkLst>
              <pc:docMk/>
              <pc:sldMasterMk cId="1722911656" sldId="2147483749"/>
              <pc:sldLayoutMk cId="2015207049" sldId="2147483753"/>
              <ac:spMk id="3"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2015207049" sldId="2147483753"/>
              <ac:spMk id="4" creationId="{00000000-0000-0000-0000-000000000000}"/>
            </ac:spMkLst>
          </pc:spChg>
        </pc:sldLayoutChg>
        <pc:sldLayoutChg chg="modSp">
          <pc:chgData name="Jim McGowan" userId="e2c7446dd3aca506" providerId="LiveId" clId="{51D1024B-B48F-4DC4-97A6-43895B9AF218}" dt="2021-12-16T17:51:40.061" v="5"/>
          <pc:sldLayoutMkLst>
            <pc:docMk/>
            <pc:sldMasterMk cId="1722911656" sldId="2147483749"/>
            <pc:sldLayoutMk cId="2420735700" sldId="2147483754"/>
          </pc:sldLayoutMkLst>
          <pc:spChg chg="mod">
            <ac:chgData name="Jim McGowan" userId="e2c7446dd3aca506" providerId="LiveId" clId="{51D1024B-B48F-4DC4-97A6-43895B9AF218}" dt="2021-12-16T17:51:40.061" v="5"/>
            <ac:spMkLst>
              <pc:docMk/>
              <pc:sldMasterMk cId="1722911656" sldId="2147483749"/>
              <pc:sldLayoutMk cId="2420735700" sldId="2147483754"/>
              <ac:spMk id="2"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2420735700" sldId="2147483754"/>
              <ac:spMk id="3"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2420735700" sldId="2147483754"/>
              <ac:spMk id="4"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2420735700" sldId="2147483754"/>
              <ac:spMk id="5"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2420735700" sldId="2147483754"/>
              <ac:spMk id="6" creationId="{00000000-0000-0000-0000-000000000000}"/>
            </ac:spMkLst>
          </pc:spChg>
        </pc:sldLayoutChg>
        <pc:sldLayoutChg chg="modSp">
          <pc:chgData name="Jim McGowan" userId="e2c7446dd3aca506" providerId="LiveId" clId="{51D1024B-B48F-4DC4-97A6-43895B9AF218}" dt="2021-12-16T17:51:40.061" v="5"/>
          <pc:sldLayoutMkLst>
            <pc:docMk/>
            <pc:sldMasterMk cId="1722911656" sldId="2147483749"/>
            <pc:sldLayoutMk cId="3599376678" sldId="2147483757"/>
          </pc:sldLayoutMkLst>
          <pc:spChg chg="mod">
            <ac:chgData name="Jim McGowan" userId="e2c7446dd3aca506" providerId="LiveId" clId="{51D1024B-B48F-4DC4-97A6-43895B9AF218}" dt="2021-12-16T17:51:40.061" v="5"/>
            <ac:spMkLst>
              <pc:docMk/>
              <pc:sldMasterMk cId="1722911656" sldId="2147483749"/>
              <pc:sldLayoutMk cId="3599376678" sldId="2147483757"/>
              <ac:spMk id="2"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3599376678" sldId="2147483757"/>
              <ac:spMk id="3"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3599376678" sldId="2147483757"/>
              <ac:spMk id="4" creationId="{00000000-0000-0000-0000-000000000000}"/>
            </ac:spMkLst>
          </pc:spChg>
        </pc:sldLayoutChg>
        <pc:sldLayoutChg chg="modSp">
          <pc:chgData name="Jim McGowan" userId="e2c7446dd3aca506" providerId="LiveId" clId="{51D1024B-B48F-4DC4-97A6-43895B9AF218}" dt="2021-12-16T17:51:40.061" v="5"/>
          <pc:sldLayoutMkLst>
            <pc:docMk/>
            <pc:sldMasterMk cId="1722911656" sldId="2147483749"/>
            <pc:sldLayoutMk cId="2081896367" sldId="2147483758"/>
          </pc:sldLayoutMkLst>
          <pc:spChg chg="mod">
            <ac:chgData name="Jim McGowan" userId="e2c7446dd3aca506" providerId="LiveId" clId="{51D1024B-B48F-4DC4-97A6-43895B9AF218}" dt="2021-12-16T17:51:40.061" v="5"/>
            <ac:spMkLst>
              <pc:docMk/>
              <pc:sldMasterMk cId="1722911656" sldId="2147483749"/>
              <pc:sldLayoutMk cId="2081896367" sldId="2147483758"/>
              <ac:spMk id="2"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2081896367" sldId="2147483758"/>
              <ac:spMk id="3"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2081896367" sldId="2147483758"/>
              <ac:spMk id="4" creationId="{00000000-0000-0000-0000-000000000000}"/>
            </ac:spMkLst>
          </pc:spChg>
        </pc:sldLayoutChg>
        <pc:sldLayoutChg chg="modSp">
          <pc:chgData name="Jim McGowan" userId="e2c7446dd3aca506" providerId="LiveId" clId="{51D1024B-B48F-4DC4-97A6-43895B9AF218}" dt="2021-12-16T17:51:40.061" v="5"/>
          <pc:sldLayoutMkLst>
            <pc:docMk/>
            <pc:sldMasterMk cId="1722911656" sldId="2147483749"/>
            <pc:sldLayoutMk cId="1602899658" sldId="2147483760"/>
          </pc:sldLayoutMkLst>
          <pc:spChg chg="mod">
            <ac:chgData name="Jim McGowan" userId="e2c7446dd3aca506" providerId="LiveId" clId="{51D1024B-B48F-4DC4-97A6-43895B9AF218}" dt="2021-12-16T17:51:40.061" v="5"/>
            <ac:spMkLst>
              <pc:docMk/>
              <pc:sldMasterMk cId="1722911656" sldId="2147483749"/>
              <pc:sldLayoutMk cId="1602899658" sldId="2147483760"/>
              <ac:spMk id="2" creationId="{00000000-0000-0000-0000-000000000000}"/>
            </ac:spMkLst>
          </pc:spChg>
          <pc:spChg chg="mod">
            <ac:chgData name="Jim McGowan" userId="e2c7446dd3aca506" providerId="LiveId" clId="{51D1024B-B48F-4DC4-97A6-43895B9AF218}" dt="2021-12-16T17:51:40.061" v="5"/>
            <ac:spMkLst>
              <pc:docMk/>
              <pc:sldMasterMk cId="1722911656" sldId="2147483749"/>
              <pc:sldLayoutMk cId="1602899658" sldId="2147483760"/>
              <ac:spMk id="3" creationId="{00000000-0000-0000-0000-000000000000}"/>
            </ac:spMkLst>
          </pc:spChg>
        </pc:sldLayoutChg>
      </pc:sldMasterChg>
      <pc:sldMasterChg chg="setBg modSldLayout">
        <pc:chgData name="Jim McGowan" userId="e2c7446dd3aca506" providerId="LiveId" clId="{51D1024B-B48F-4DC4-97A6-43895B9AF218}" dt="2021-12-16T17:53:10.394" v="17"/>
        <pc:sldMasterMkLst>
          <pc:docMk/>
          <pc:sldMasterMk cId="3326127800" sldId="2147483761"/>
        </pc:sldMasterMkLst>
        <pc:sldLayoutChg chg="setBg">
          <pc:chgData name="Jim McGowan" userId="e2c7446dd3aca506" providerId="LiveId" clId="{51D1024B-B48F-4DC4-97A6-43895B9AF218}" dt="2021-12-16T17:53:10.394" v="17"/>
          <pc:sldLayoutMkLst>
            <pc:docMk/>
            <pc:sldMasterMk cId="3326127800" sldId="2147483761"/>
            <pc:sldLayoutMk cId="3434347976" sldId="2147483762"/>
          </pc:sldLayoutMkLst>
        </pc:sldLayoutChg>
        <pc:sldLayoutChg chg="setBg">
          <pc:chgData name="Jim McGowan" userId="e2c7446dd3aca506" providerId="LiveId" clId="{51D1024B-B48F-4DC4-97A6-43895B9AF218}" dt="2021-12-16T17:53:10.394" v="17"/>
          <pc:sldLayoutMkLst>
            <pc:docMk/>
            <pc:sldMasterMk cId="3326127800" sldId="2147483761"/>
            <pc:sldLayoutMk cId="3829409186" sldId="2147483763"/>
          </pc:sldLayoutMkLst>
        </pc:sldLayoutChg>
        <pc:sldLayoutChg chg="setBg">
          <pc:chgData name="Jim McGowan" userId="e2c7446dd3aca506" providerId="LiveId" clId="{51D1024B-B48F-4DC4-97A6-43895B9AF218}" dt="2021-12-16T17:53:10.394" v="17"/>
          <pc:sldLayoutMkLst>
            <pc:docMk/>
            <pc:sldMasterMk cId="3326127800" sldId="2147483761"/>
            <pc:sldLayoutMk cId="1228362740" sldId="2147483764"/>
          </pc:sldLayoutMkLst>
        </pc:sldLayoutChg>
        <pc:sldLayoutChg chg="setBg">
          <pc:chgData name="Jim McGowan" userId="e2c7446dd3aca506" providerId="LiveId" clId="{51D1024B-B48F-4DC4-97A6-43895B9AF218}" dt="2021-12-16T17:53:10.394" v="17"/>
          <pc:sldLayoutMkLst>
            <pc:docMk/>
            <pc:sldMasterMk cId="3326127800" sldId="2147483761"/>
            <pc:sldLayoutMk cId="1239882731" sldId="2147483765"/>
          </pc:sldLayoutMkLst>
        </pc:sldLayoutChg>
        <pc:sldLayoutChg chg="setBg">
          <pc:chgData name="Jim McGowan" userId="e2c7446dd3aca506" providerId="LiveId" clId="{51D1024B-B48F-4DC4-97A6-43895B9AF218}" dt="2021-12-16T17:53:10.394" v="17"/>
          <pc:sldLayoutMkLst>
            <pc:docMk/>
            <pc:sldMasterMk cId="3326127800" sldId="2147483761"/>
            <pc:sldLayoutMk cId="3234640064" sldId="2147483766"/>
          </pc:sldLayoutMkLst>
        </pc:sldLayoutChg>
        <pc:sldLayoutChg chg="setBg">
          <pc:chgData name="Jim McGowan" userId="e2c7446dd3aca506" providerId="LiveId" clId="{51D1024B-B48F-4DC4-97A6-43895B9AF218}" dt="2021-12-16T17:53:10.394" v="17"/>
          <pc:sldLayoutMkLst>
            <pc:docMk/>
            <pc:sldMasterMk cId="3326127800" sldId="2147483761"/>
            <pc:sldLayoutMk cId="2939877287" sldId="2147483767"/>
          </pc:sldLayoutMkLst>
        </pc:sldLayoutChg>
        <pc:sldLayoutChg chg="setBg">
          <pc:chgData name="Jim McGowan" userId="e2c7446dd3aca506" providerId="LiveId" clId="{51D1024B-B48F-4DC4-97A6-43895B9AF218}" dt="2021-12-16T17:53:10.394" v="17"/>
          <pc:sldLayoutMkLst>
            <pc:docMk/>
            <pc:sldMasterMk cId="3326127800" sldId="2147483761"/>
            <pc:sldLayoutMk cId="3534835303" sldId="2147483768"/>
          </pc:sldLayoutMkLst>
        </pc:sldLayoutChg>
        <pc:sldLayoutChg chg="setBg">
          <pc:chgData name="Jim McGowan" userId="e2c7446dd3aca506" providerId="LiveId" clId="{51D1024B-B48F-4DC4-97A6-43895B9AF218}" dt="2021-12-16T17:53:10.394" v="17"/>
          <pc:sldLayoutMkLst>
            <pc:docMk/>
            <pc:sldMasterMk cId="3326127800" sldId="2147483761"/>
            <pc:sldLayoutMk cId="2945661523" sldId="2147483769"/>
          </pc:sldLayoutMkLst>
        </pc:sldLayoutChg>
        <pc:sldLayoutChg chg="setBg">
          <pc:chgData name="Jim McGowan" userId="e2c7446dd3aca506" providerId="LiveId" clId="{51D1024B-B48F-4DC4-97A6-43895B9AF218}" dt="2021-12-16T17:53:10.394" v="17"/>
          <pc:sldLayoutMkLst>
            <pc:docMk/>
            <pc:sldMasterMk cId="3326127800" sldId="2147483761"/>
            <pc:sldLayoutMk cId="2065470603" sldId="2147483770"/>
          </pc:sldLayoutMkLst>
        </pc:sldLayoutChg>
        <pc:sldLayoutChg chg="setBg">
          <pc:chgData name="Jim McGowan" userId="e2c7446dd3aca506" providerId="LiveId" clId="{51D1024B-B48F-4DC4-97A6-43895B9AF218}" dt="2021-12-16T17:53:10.394" v="17"/>
          <pc:sldLayoutMkLst>
            <pc:docMk/>
            <pc:sldMasterMk cId="3326127800" sldId="2147483761"/>
            <pc:sldLayoutMk cId="665212877" sldId="2147483771"/>
          </pc:sldLayoutMkLst>
        </pc:sldLayoutChg>
        <pc:sldLayoutChg chg="setBg">
          <pc:chgData name="Jim McGowan" userId="e2c7446dd3aca506" providerId="LiveId" clId="{51D1024B-B48F-4DC4-97A6-43895B9AF218}" dt="2021-12-16T17:53:10.394" v="17"/>
          <pc:sldLayoutMkLst>
            <pc:docMk/>
            <pc:sldMasterMk cId="3326127800" sldId="2147483761"/>
            <pc:sldLayoutMk cId="1557824802" sldId="2147483772"/>
          </pc:sldLayoutMkLst>
        </pc:sldLayoutChg>
      </pc:sldMasterChg>
      <pc:sldMasterChg chg="modSp modSldLayout">
        <pc:chgData name="Jim McGowan" userId="e2c7446dd3aca506" providerId="LiveId" clId="{51D1024B-B48F-4DC4-97A6-43895B9AF218}" dt="2021-12-16T17:51:19.886" v="4"/>
        <pc:sldMasterMkLst>
          <pc:docMk/>
          <pc:sldMasterMk cId="728840322" sldId="2147483766"/>
        </pc:sldMasterMkLst>
        <pc:spChg chg="mod">
          <ac:chgData name="Jim McGowan" userId="e2c7446dd3aca506" providerId="LiveId" clId="{51D1024B-B48F-4DC4-97A6-43895B9AF218}" dt="2021-12-16T17:51:19.886" v="4"/>
          <ac:spMkLst>
            <pc:docMk/>
            <pc:sldMasterMk cId="728840322" sldId="2147483766"/>
            <ac:spMk id="2" creationId="{00000000-0000-0000-0000-000000000000}"/>
          </ac:spMkLst>
        </pc:spChg>
        <pc:spChg chg="mod">
          <ac:chgData name="Jim McGowan" userId="e2c7446dd3aca506" providerId="LiveId" clId="{51D1024B-B48F-4DC4-97A6-43895B9AF218}" dt="2021-12-16T17:51:19.886" v="4"/>
          <ac:spMkLst>
            <pc:docMk/>
            <pc:sldMasterMk cId="728840322" sldId="2147483766"/>
            <ac:spMk id="3" creationId="{00000000-0000-0000-0000-000000000000}"/>
          </ac:spMkLst>
        </pc:spChg>
        <pc:spChg chg="mod">
          <ac:chgData name="Jim McGowan" userId="e2c7446dd3aca506" providerId="LiveId" clId="{51D1024B-B48F-4DC4-97A6-43895B9AF218}" dt="2021-12-16T17:51:19.886" v="4"/>
          <ac:spMkLst>
            <pc:docMk/>
            <pc:sldMasterMk cId="728840322" sldId="2147483766"/>
            <ac:spMk id="4" creationId="{00000000-0000-0000-0000-000000000000}"/>
          </ac:spMkLst>
        </pc:spChg>
        <pc:spChg chg="mod">
          <ac:chgData name="Jim McGowan" userId="e2c7446dd3aca506" providerId="LiveId" clId="{51D1024B-B48F-4DC4-97A6-43895B9AF218}" dt="2021-12-16T17:51:19.886" v="4"/>
          <ac:spMkLst>
            <pc:docMk/>
            <pc:sldMasterMk cId="728840322" sldId="2147483766"/>
            <ac:spMk id="5" creationId="{00000000-0000-0000-0000-000000000000}"/>
          </ac:spMkLst>
        </pc:spChg>
        <pc:spChg chg="mod">
          <ac:chgData name="Jim McGowan" userId="e2c7446dd3aca506" providerId="LiveId" clId="{51D1024B-B48F-4DC4-97A6-43895B9AF218}" dt="2021-12-16T17:51:19.886" v="4"/>
          <ac:spMkLst>
            <pc:docMk/>
            <pc:sldMasterMk cId="728840322" sldId="2147483766"/>
            <ac:spMk id="6" creationId="{00000000-0000-0000-0000-000000000000}"/>
          </ac:spMkLst>
        </pc:spChg>
        <pc:sldLayoutChg chg="modSp">
          <pc:chgData name="Jim McGowan" userId="e2c7446dd3aca506" providerId="LiveId" clId="{51D1024B-B48F-4DC4-97A6-43895B9AF218}" dt="2021-12-16T17:51:19.886" v="4"/>
          <pc:sldLayoutMkLst>
            <pc:docMk/>
            <pc:sldMasterMk cId="728840322" sldId="2147483766"/>
            <pc:sldLayoutMk cId="3635441450" sldId="2147483767"/>
          </pc:sldLayoutMkLst>
          <pc:spChg chg="mod">
            <ac:chgData name="Jim McGowan" userId="e2c7446dd3aca506" providerId="LiveId" clId="{51D1024B-B48F-4DC4-97A6-43895B9AF218}" dt="2021-12-16T17:51:19.886" v="4"/>
            <ac:spMkLst>
              <pc:docMk/>
              <pc:sldMasterMk cId="728840322" sldId="2147483766"/>
              <pc:sldLayoutMk cId="3635441450" sldId="2147483767"/>
              <ac:spMk id="2"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3635441450" sldId="2147483767"/>
              <ac:spMk id="3" creationId="{00000000-0000-0000-0000-000000000000}"/>
            </ac:spMkLst>
          </pc:spChg>
        </pc:sldLayoutChg>
        <pc:sldLayoutChg chg="modSp">
          <pc:chgData name="Jim McGowan" userId="e2c7446dd3aca506" providerId="LiveId" clId="{51D1024B-B48F-4DC4-97A6-43895B9AF218}" dt="2021-12-16T17:51:19.886" v="4"/>
          <pc:sldLayoutMkLst>
            <pc:docMk/>
            <pc:sldMasterMk cId="728840322" sldId="2147483766"/>
            <pc:sldLayoutMk cId="3979089926" sldId="2147483769"/>
          </pc:sldLayoutMkLst>
          <pc:spChg chg="mod">
            <ac:chgData name="Jim McGowan" userId="e2c7446dd3aca506" providerId="LiveId" clId="{51D1024B-B48F-4DC4-97A6-43895B9AF218}" dt="2021-12-16T17:51:19.886" v="4"/>
            <ac:spMkLst>
              <pc:docMk/>
              <pc:sldMasterMk cId="728840322" sldId="2147483766"/>
              <pc:sldLayoutMk cId="3979089926" sldId="2147483769"/>
              <ac:spMk id="2"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3979089926" sldId="2147483769"/>
              <ac:spMk id="3" creationId="{00000000-0000-0000-0000-000000000000}"/>
            </ac:spMkLst>
          </pc:spChg>
        </pc:sldLayoutChg>
        <pc:sldLayoutChg chg="modSp">
          <pc:chgData name="Jim McGowan" userId="e2c7446dd3aca506" providerId="LiveId" clId="{51D1024B-B48F-4DC4-97A6-43895B9AF218}" dt="2021-12-16T17:51:19.886" v="4"/>
          <pc:sldLayoutMkLst>
            <pc:docMk/>
            <pc:sldMasterMk cId="728840322" sldId="2147483766"/>
            <pc:sldLayoutMk cId="3307963550" sldId="2147483770"/>
          </pc:sldLayoutMkLst>
          <pc:spChg chg="mod">
            <ac:chgData name="Jim McGowan" userId="e2c7446dd3aca506" providerId="LiveId" clId="{51D1024B-B48F-4DC4-97A6-43895B9AF218}" dt="2021-12-16T17:51:19.886" v="4"/>
            <ac:spMkLst>
              <pc:docMk/>
              <pc:sldMasterMk cId="728840322" sldId="2147483766"/>
              <pc:sldLayoutMk cId="3307963550" sldId="2147483770"/>
              <ac:spMk id="3"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3307963550" sldId="2147483770"/>
              <ac:spMk id="4" creationId="{00000000-0000-0000-0000-000000000000}"/>
            </ac:spMkLst>
          </pc:spChg>
        </pc:sldLayoutChg>
        <pc:sldLayoutChg chg="modSp">
          <pc:chgData name="Jim McGowan" userId="e2c7446dd3aca506" providerId="LiveId" clId="{51D1024B-B48F-4DC4-97A6-43895B9AF218}" dt="2021-12-16T17:51:19.886" v="4"/>
          <pc:sldLayoutMkLst>
            <pc:docMk/>
            <pc:sldMasterMk cId="728840322" sldId="2147483766"/>
            <pc:sldLayoutMk cId="625353335" sldId="2147483771"/>
          </pc:sldLayoutMkLst>
          <pc:spChg chg="mod">
            <ac:chgData name="Jim McGowan" userId="e2c7446dd3aca506" providerId="LiveId" clId="{51D1024B-B48F-4DC4-97A6-43895B9AF218}" dt="2021-12-16T17:51:19.886" v="4"/>
            <ac:spMkLst>
              <pc:docMk/>
              <pc:sldMasterMk cId="728840322" sldId="2147483766"/>
              <pc:sldLayoutMk cId="625353335" sldId="2147483771"/>
              <ac:spMk id="2"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625353335" sldId="2147483771"/>
              <ac:spMk id="3"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625353335" sldId="2147483771"/>
              <ac:spMk id="4"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625353335" sldId="2147483771"/>
              <ac:spMk id="5"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625353335" sldId="2147483771"/>
              <ac:spMk id="6" creationId="{00000000-0000-0000-0000-000000000000}"/>
            </ac:spMkLst>
          </pc:spChg>
        </pc:sldLayoutChg>
        <pc:sldLayoutChg chg="modSp">
          <pc:chgData name="Jim McGowan" userId="e2c7446dd3aca506" providerId="LiveId" clId="{51D1024B-B48F-4DC4-97A6-43895B9AF218}" dt="2021-12-16T17:51:19.886" v="4"/>
          <pc:sldLayoutMkLst>
            <pc:docMk/>
            <pc:sldMasterMk cId="728840322" sldId="2147483766"/>
            <pc:sldLayoutMk cId="1078836142" sldId="2147483774"/>
          </pc:sldLayoutMkLst>
          <pc:spChg chg="mod">
            <ac:chgData name="Jim McGowan" userId="e2c7446dd3aca506" providerId="LiveId" clId="{51D1024B-B48F-4DC4-97A6-43895B9AF218}" dt="2021-12-16T17:51:19.886" v="4"/>
            <ac:spMkLst>
              <pc:docMk/>
              <pc:sldMasterMk cId="728840322" sldId="2147483766"/>
              <pc:sldLayoutMk cId="1078836142" sldId="2147483774"/>
              <ac:spMk id="2"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1078836142" sldId="2147483774"/>
              <ac:spMk id="3"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1078836142" sldId="2147483774"/>
              <ac:spMk id="4" creationId="{00000000-0000-0000-0000-000000000000}"/>
            </ac:spMkLst>
          </pc:spChg>
        </pc:sldLayoutChg>
        <pc:sldLayoutChg chg="modSp">
          <pc:chgData name="Jim McGowan" userId="e2c7446dd3aca506" providerId="LiveId" clId="{51D1024B-B48F-4DC4-97A6-43895B9AF218}" dt="2021-12-16T17:51:19.886" v="4"/>
          <pc:sldLayoutMkLst>
            <pc:docMk/>
            <pc:sldMasterMk cId="728840322" sldId="2147483766"/>
            <pc:sldLayoutMk cId="603484124" sldId="2147483775"/>
          </pc:sldLayoutMkLst>
          <pc:spChg chg="mod">
            <ac:chgData name="Jim McGowan" userId="e2c7446dd3aca506" providerId="LiveId" clId="{51D1024B-B48F-4DC4-97A6-43895B9AF218}" dt="2021-12-16T17:51:19.886" v="4"/>
            <ac:spMkLst>
              <pc:docMk/>
              <pc:sldMasterMk cId="728840322" sldId="2147483766"/>
              <pc:sldLayoutMk cId="603484124" sldId="2147483775"/>
              <ac:spMk id="2"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603484124" sldId="2147483775"/>
              <ac:spMk id="3"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603484124" sldId="2147483775"/>
              <ac:spMk id="4" creationId="{00000000-0000-0000-0000-000000000000}"/>
            </ac:spMkLst>
          </pc:spChg>
        </pc:sldLayoutChg>
        <pc:sldLayoutChg chg="modSp">
          <pc:chgData name="Jim McGowan" userId="e2c7446dd3aca506" providerId="LiveId" clId="{51D1024B-B48F-4DC4-97A6-43895B9AF218}" dt="2021-12-16T17:51:19.886" v="4"/>
          <pc:sldLayoutMkLst>
            <pc:docMk/>
            <pc:sldMasterMk cId="728840322" sldId="2147483766"/>
            <pc:sldLayoutMk cId="1285764223" sldId="2147483777"/>
          </pc:sldLayoutMkLst>
          <pc:spChg chg="mod">
            <ac:chgData name="Jim McGowan" userId="e2c7446dd3aca506" providerId="LiveId" clId="{51D1024B-B48F-4DC4-97A6-43895B9AF218}" dt="2021-12-16T17:51:19.886" v="4"/>
            <ac:spMkLst>
              <pc:docMk/>
              <pc:sldMasterMk cId="728840322" sldId="2147483766"/>
              <pc:sldLayoutMk cId="1285764223" sldId="2147483777"/>
              <ac:spMk id="2"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1285764223" sldId="2147483777"/>
              <ac:spMk id="3" creationId="{00000000-0000-0000-0000-000000000000}"/>
            </ac:spMkLst>
          </pc:spChg>
        </pc:sldLayoutChg>
        <pc:sldLayoutChg chg="modSp">
          <pc:chgData name="Jim McGowan" userId="e2c7446dd3aca506" providerId="LiveId" clId="{51D1024B-B48F-4DC4-97A6-43895B9AF218}" dt="2021-12-16T17:51:19.886" v="4"/>
          <pc:sldLayoutMkLst>
            <pc:docMk/>
            <pc:sldMasterMk cId="728840322" sldId="2147483766"/>
            <pc:sldLayoutMk cId="2032202447" sldId="2147483778"/>
          </pc:sldLayoutMkLst>
          <pc:spChg chg="mod">
            <ac:chgData name="Jim McGowan" userId="e2c7446dd3aca506" providerId="LiveId" clId="{51D1024B-B48F-4DC4-97A6-43895B9AF218}" dt="2021-12-16T17:51:19.886" v="4"/>
            <ac:spMkLst>
              <pc:docMk/>
              <pc:sldMasterMk cId="728840322" sldId="2147483766"/>
              <pc:sldLayoutMk cId="2032202447" sldId="2147483778"/>
              <ac:spMk id="2" creationId="{00000000-0000-0000-0000-000000000000}"/>
            </ac:spMkLst>
          </pc:spChg>
          <pc:spChg chg="mod">
            <ac:chgData name="Jim McGowan" userId="e2c7446dd3aca506" providerId="LiveId" clId="{51D1024B-B48F-4DC4-97A6-43895B9AF218}" dt="2021-12-16T17:51:19.886" v="4"/>
            <ac:spMkLst>
              <pc:docMk/>
              <pc:sldMasterMk cId="728840322" sldId="2147483766"/>
              <pc:sldLayoutMk cId="2032202447" sldId="2147483778"/>
              <ac:spMk id="3" creationId="{00000000-0000-0000-0000-000000000000}"/>
            </ac:spMkLst>
          </pc:spChg>
        </pc:sldLayoutChg>
      </pc:sldMasterChg>
    </pc:docChg>
  </pc:docChgLst>
  <pc:docChgLst>
    <pc:chgData name="Jim McGowan" userId="e2c7446dd3aca506" providerId="LiveId" clId="{C5D1F3F2-267D-4D5B-8127-AB4042597AF5}"/>
    <pc:docChg chg="modSld">
      <pc:chgData name="Jim McGowan" userId="e2c7446dd3aca506" providerId="LiveId" clId="{C5D1F3F2-267D-4D5B-8127-AB4042597AF5}" dt="2019-02-18T16:45:38.221" v="1" actId="115"/>
      <pc:docMkLst>
        <pc:docMk/>
      </pc:docMkLst>
      <pc:sldChg chg="modSp">
        <pc:chgData name="Jim McGowan" userId="e2c7446dd3aca506" providerId="LiveId" clId="{C5D1F3F2-267D-4D5B-8127-AB4042597AF5}" dt="2019-02-18T16:45:38.221" v="1" actId="115"/>
        <pc:sldMkLst>
          <pc:docMk/>
          <pc:sldMk cId="2545146340" sldId="494"/>
        </pc:sldMkLst>
        <pc:spChg chg="mod">
          <ac:chgData name="Jim McGowan" userId="e2c7446dd3aca506" providerId="LiveId" clId="{C5D1F3F2-267D-4D5B-8127-AB4042597AF5}" dt="2019-02-18T16:45:38.221" v="1" actId="115"/>
          <ac:spMkLst>
            <pc:docMk/>
            <pc:sldMk cId="2545146340" sldId="494"/>
            <ac:spMk id="3" creationId="{00000000-0000-0000-0000-000000000000}"/>
          </ac:spMkLst>
        </pc:spChg>
      </pc:sldChg>
    </pc:docChg>
  </pc:docChgLst>
  <pc:docChgLst>
    <pc:chgData name="Jim McGowan" userId="e2c7446dd3aca506" providerId="LiveId" clId="{489F9321-7FE9-4A48-885C-90032FE1308F}"/>
    <pc:docChg chg="undo custSel addSld delSld modSld replTag delTag modNotesMaster modHandout">
      <pc:chgData name="Jim McGowan" userId="e2c7446dd3aca506" providerId="LiveId" clId="{489F9321-7FE9-4A48-885C-90032FE1308F}" dt="2022-09-19T16:11:41.292" v="743"/>
      <pc:docMkLst>
        <pc:docMk/>
      </pc:docMkLst>
      <pc:sldChg chg="modSp mod">
        <pc:chgData name="Jim McGowan" userId="e2c7446dd3aca506" providerId="LiveId" clId="{489F9321-7FE9-4A48-885C-90032FE1308F}" dt="2022-09-19T16:11:20.757" v="738" actId="207"/>
        <pc:sldMkLst>
          <pc:docMk/>
          <pc:sldMk cId="1893853698" sldId="257"/>
        </pc:sldMkLst>
        <pc:spChg chg="mod">
          <ac:chgData name="Jim McGowan" userId="e2c7446dd3aca506" providerId="LiveId" clId="{489F9321-7FE9-4A48-885C-90032FE1308F}" dt="2022-09-19T16:11:20.757" v="738" actId="207"/>
          <ac:spMkLst>
            <pc:docMk/>
            <pc:sldMk cId="1893853698" sldId="257"/>
            <ac:spMk id="3" creationId="{00000000-0000-0000-0000-000000000000}"/>
          </ac:spMkLst>
        </pc:spChg>
      </pc:sldChg>
      <pc:sldChg chg="modNotes">
        <pc:chgData name="Jim McGowan" userId="e2c7446dd3aca506" providerId="LiveId" clId="{489F9321-7FE9-4A48-885C-90032FE1308F}" dt="2022-09-19T15:37:35.595" v="210" actId="6549"/>
        <pc:sldMkLst>
          <pc:docMk/>
          <pc:sldMk cId="1011186536" sldId="492"/>
        </pc:sldMkLst>
      </pc:sldChg>
      <pc:sldChg chg="modSp del mod">
        <pc:chgData name="Jim McGowan" userId="e2c7446dd3aca506" providerId="LiveId" clId="{489F9321-7FE9-4A48-885C-90032FE1308F}" dt="2022-09-19T16:11:31.515" v="741" actId="47"/>
        <pc:sldMkLst>
          <pc:docMk/>
          <pc:sldMk cId="3917935979" sldId="3295"/>
        </pc:sldMkLst>
        <pc:spChg chg="mod">
          <ac:chgData name="Jim McGowan" userId="e2c7446dd3aca506" providerId="LiveId" clId="{489F9321-7FE9-4A48-885C-90032FE1308F}" dt="2022-09-19T15:47:06.793" v="248" actId="1035"/>
          <ac:spMkLst>
            <pc:docMk/>
            <pc:sldMk cId="3917935979" sldId="3295"/>
            <ac:spMk id="6" creationId="{FB99C3E2-542F-95D5-78C8-AB616C82AAD2}"/>
          </ac:spMkLst>
        </pc:spChg>
        <pc:picChg chg="mod">
          <ac:chgData name="Jim McGowan" userId="e2c7446dd3aca506" providerId="LiveId" clId="{489F9321-7FE9-4A48-885C-90032FE1308F}" dt="2022-09-19T15:47:06.793" v="248" actId="1035"/>
          <ac:picMkLst>
            <pc:docMk/>
            <pc:sldMk cId="3917935979" sldId="3295"/>
            <ac:picMk id="4" creationId="{570EF979-892A-6AF8-0535-A04FB9A74E19}"/>
          </ac:picMkLst>
        </pc:picChg>
      </pc:sldChg>
      <pc:sldChg chg="addSp delSp modSp new del mod">
        <pc:chgData name="Jim McGowan" userId="e2c7446dd3aca506" providerId="LiveId" clId="{489F9321-7FE9-4A48-885C-90032FE1308F}" dt="2022-09-19T16:10:02.862" v="723" actId="47"/>
        <pc:sldMkLst>
          <pc:docMk/>
          <pc:sldMk cId="2877809503" sldId="4905"/>
        </pc:sldMkLst>
        <pc:spChg chg="del">
          <ac:chgData name="Jim McGowan" userId="e2c7446dd3aca506" providerId="LiveId" clId="{489F9321-7FE9-4A48-885C-90032FE1308F}" dt="2022-09-19T15:53:03.227" v="289" actId="478"/>
          <ac:spMkLst>
            <pc:docMk/>
            <pc:sldMk cId="2877809503" sldId="4905"/>
            <ac:spMk id="2" creationId="{FBA5F00A-2BF8-D692-F788-ABD16F625142}"/>
          </ac:spMkLst>
        </pc:spChg>
        <pc:spChg chg="mod">
          <ac:chgData name="Jim McGowan" userId="e2c7446dd3aca506" providerId="LiveId" clId="{489F9321-7FE9-4A48-885C-90032FE1308F}" dt="2022-09-19T15:53:41.106" v="326" actId="27636"/>
          <ac:spMkLst>
            <pc:docMk/>
            <pc:sldMk cId="2877809503" sldId="4905"/>
            <ac:spMk id="3" creationId="{B09CE080-9C72-8CDA-9C3A-D76B86249ACC}"/>
          </ac:spMkLst>
        </pc:spChg>
        <pc:spChg chg="add mod">
          <ac:chgData name="Jim McGowan" userId="e2c7446dd3aca506" providerId="LiveId" clId="{489F9321-7FE9-4A48-885C-90032FE1308F}" dt="2022-09-19T15:53:34.962" v="322" actId="14100"/>
          <ac:spMkLst>
            <pc:docMk/>
            <pc:sldMk cId="2877809503" sldId="4905"/>
            <ac:spMk id="4" creationId="{BFA8FB29-0F10-CEC4-7A3B-8691A9B98B82}"/>
          </ac:spMkLst>
        </pc:spChg>
      </pc:sldChg>
      <pc:sldChg chg="addSp delSp modSp add mod">
        <pc:chgData name="Jim McGowan" userId="e2c7446dd3aca506" providerId="LiveId" clId="{489F9321-7FE9-4A48-885C-90032FE1308F}" dt="2022-09-19T16:09:35.846" v="720" actId="12789"/>
        <pc:sldMkLst>
          <pc:docMk/>
          <pc:sldMk cId="2387086646" sldId="4906"/>
        </pc:sldMkLst>
        <pc:spChg chg="del">
          <ac:chgData name="Jim McGowan" userId="e2c7446dd3aca506" providerId="LiveId" clId="{489F9321-7FE9-4A48-885C-90032FE1308F}" dt="2022-09-19T15:54:11.145" v="332" actId="478"/>
          <ac:spMkLst>
            <pc:docMk/>
            <pc:sldMk cId="2387086646" sldId="4906"/>
            <ac:spMk id="3" creationId="{B09CE080-9C72-8CDA-9C3A-D76B86249ACC}"/>
          </ac:spMkLst>
        </pc:spChg>
        <pc:spChg chg="del mod">
          <ac:chgData name="Jim McGowan" userId="e2c7446dd3aca506" providerId="LiveId" clId="{489F9321-7FE9-4A48-885C-90032FE1308F}" dt="2022-09-19T16:06:28.210" v="665" actId="478"/>
          <ac:spMkLst>
            <pc:docMk/>
            <pc:sldMk cId="2387086646" sldId="4906"/>
            <ac:spMk id="4" creationId="{BFA8FB29-0F10-CEC4-7A3B-8691A9B98B82}"/>
          </ac:spMkLst>
        </pc:spChg>
        <pc:spChg chg="add del mod">
          <ac:chgData name="Jim McGowan" userId="e2c7446dd3aca506" providerId="LiveId" clId="{489F9321-7FE9-4A48-885C-90032FE1308F}" dt="2022-09-19T15:54:46.308" v="335" actId="3680"/>
          <ac:spMkLst>
            <pc:docMk/>
            <pc:sldMk cId="2387086646" sldId="4906"/>
            <ac:spMk id="5" creationId="{0BD754C1-16F6-7735-C14D-535CE37B27B3}"/>
          </ac:spMkLst>
        </pc:spChg>
        <pc:graphicFrameChg chg="add mod ord modGraphic">
          <ac:chgData name="Jim McGowan" userId="e2c7446dd3aca506" providerId="LiveId" clId="{489F9321-7FE9-4A48-885C-90032FE1308F}" dt="2022-09-19T16:09:35.846" v="720" actId="12789"/>
          <ac:graphicFrameMkLst>
            <pc:docMk/>
            <pc:sldMk cId="2387086646" sldId="4906"/>
            <ac:graphicFrameMk id="6" creationId="{798FA150-6AF3-5D2B-A087-8EDD2CD5C41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F57C8-72BC-4B58-B779-7E667390F35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Parties to the Covenant</a:t>
          </a:r>
        </a:p>
      </dgm:t>
    </dgm:pt>
    <dgm:pt modelId="{8082FED0-2443-4A18-A34F-8BBFFDF7CBAE}" type="parTrans" cxnId="{8F8CEB5E-6273-4E07-B1C1-290383184C60}">
      <dgm:prSet/>
      <dgm:spPr/>
      <dgm:t>
        <a:bodyPr/>
        <a:lstStyle/>
        <a:p>
          <a:endParaRPr lang="en-US" sz="2400"/>
        </a:p>
      </dgm:t>
    </dgm:pt>
    <dgm:pt modelId="{4AD387AF-09B6-4B26-A14D-5790CD73BD3F}" type="sibTrans" cxnId="{8F8CEB5E-6273-4E07-B1C1-290383184C60}">
      <dgm:prSet/>
      <dgm:spPr/>
      <dgm:t>
        <a:bodyPr/>
        <a:lstStyle/>
        <a:p>
          <a:endParaRPr lang="en-US" sz="2400"/>
        </a:p>
      </dgm:t>
    </dgm:pt>
    <dgm:pt modelId="{8B1F671C-AD9C-49E0-A8E5-D7AD71321479}">
      <dgm:prSet phldrT="[Text]" custT="1"/>
      <dgm:spPr/>
      <dgm:t>
        <a:bodyPr/>
        <a:lstStyle/>
        <a:p>
          <a:r>
            <a:rPr lang="en-US" sz="2400" dirty="0"/>
            <a:t>Conditions of the Covenant</a:t>
          </a:r>
        </a:p>
      </dgm:t>
    </dgm:pt>
    <dgm:pt modelId="{DF57733B-4D40-4E4B-8782-F9024CCE6474}" type="parTrans" cxnId="{1FA73E33-0501-4560-B6B7-14C7D6A0B321}">
      <dgm:prSet/>
      <dgm:spPr/>
      <dgm:t>
        <a:bodyPr/>
        <a:lstStyle/>
        <a:p>
          <a:endParaRPr lang="en-US" sz="2400"/>
        </a:p>
      </dgm:t>
    </dgm:pt>
    <dgm:pt modelId="{EB99FDC6-D899-4A23-924A-734646D4CACF}" type="sibTrans" cxnId="{1FA73E33-0501-4560-B6B7-14C7D6A0B321}">
      <dgm:prSet/>
      <dgm:spPr/>
      <dgm:t>
        <a:bodyPr/>
        <a:lstStyle/>
        <a:p>
          <a:endParaRPr lang="en-US" sz="2400"/>
        </a:p>
      </dgm:t>
    </dgm:pt>
    <dgm:pt modelId="{26D22D2D-3370-4E61-A8E4-1389FFCB3BE9}">
      <dgm:prSet phldrT="[Text]" custT="1"/>
      <dgm:spPr/>
      <dgm:t>
        <a:bodyPr/>
        <a:lstStyle/>
        <a:p>
          <a:r>
            <a:rPr lang="en-US" sz="2400" dirty="0"/>
            <a:t>God and Adam as the representative for mankind</a:t>
          </a:r>
        </a:p>
      </dgm:t>
    </dgm:pt>
    <dgm:pt modelId="{F3E2C93B-6F64-44BB-8CC5-97A1D7669C88}" type="parTrans" cxnId="{8C5E7045-76E4-4621-9496-C5208A963303}">
      <dgm:prSet/>
      <dgm:spPr/>
      <dgm:t>
        <a:bodyPr/>
        <a:lstStyle/>
        <a:p>
          <a:endParaRPr lang="en-US" sz="2400"/>
        </a:p>
      </dgm:t>
    </dgm:pt>
    <dgm:pt modelId="{7948F59D-9331-4193-883A-AB183A10C2E8}" type="sibTrans" cxnId="{8C5E7045-76E4-4621-9496-C5208A963303}">
      <dgm:prSet/>
      <dgm:spPr/>
      <dgm:t>
        <a:bodyPr/>
        <a:lstStyle/>
        <a:p>
          <a:endParaRPr lang="en-US" sz="2400"/>
        </a:p>
      </dgm:t>
    </dgm:pt>
    <dgm:pt modelId="{11056074-EB0F-4ED8-86AB-BA21B2FF0E18}">
      <dgm:prSet phldrT="[Text]" custT="1"/>
      <dgm:spPr/>
      <dgm:t>
        <a:bodyPr/>
        <a:lstStyle/>
        <a:p>
          <a:r>
            <a:rPr lang="en-US" sz="2400"/>
            <a:t>Tree of Life</a:t>
          </a:r>
          <a:endParaRPr lang="en-US" sz="2400" dirty="0"/>
        </a:p>
      </dgm:t>
    </dgm:pt>
    <dgm:pt modelId="{6822A12D-ED01-403C-B368-7519B45D96A5}" type="parTrans" cxnId="{B70C2350-7485-4191-AB43-B0F93AACD2D1}">
      <dgm:prSet/>
      <dgm:spPr/>
      <dgm:t>
        <a:bodyPr/>
        <a:lstStyle/>
        <a:p>
          <a:endParaRPr lang="en-US" sz="2400"/>
        </a:p>
      </dgm:t>
    </dgm:pt>
    <dgm:pt modelId="{C2A1F133-3836-4134-AB0F-97A0CB59F2FA}" type="sibTrans" cxnId="{B70C2350-7485-4191-AB43-B0F93AACD2D1}">
      <dgm:prSet/>
      <dgm:spPr/>
      <dgm:t>
        <a:bodyPr/>
        <a:lstStyle/>
        <a:p>
          <a:endParaRPr lang="en-US" sz="2400"/>
        </a:p>
      </dgm:t>
    </dgm:pt>
    <dgm:pt modelId="{76FA4F6C-D034-423E-BB46-555C446AD965}">
      <dgm:prSet phldrT="[Text]" custT="1"/>
      <dgm:spPr/>
      <dgm:t>
        <a:bodyPr/>
        <a:lstStyle/>
        <a:p>
          <a:r>
            <a:rPr lang="en-US" sz="2400" dirty="0"/>
            <a:t>Be fruitful, multiply, fill the earth</a:t>
          </a:r>
        </a:p>
      </dgm:t>
    </dgm:pt>
    <dgm:pt modelId="{593204E1-98BD-429E-BC40-5B065F66EABF}" type="parTrans" cxnId="{13377F76-58BB-48AB-BE6E-3497647C2A7A}">
      <dgm:prSet/>
      <dgm:spPr/>
      <dgm:t>
        <a:bodyPr/>
        <a:lstStyle/>
        <a:p>
          <a:endParaRPr lang="en-US" sz="2400"/>
        </a:p>
      </dgm:t>
    </dgm:pt>
    <dgm:pt modelId="{0A8FAB55-9F89-47B3-97ED-B15B8D127751}" type="sibTrans" cxnId="{13377F76-58BB-48AB-BE6E-3497647C2A7A}">
      <dgm:prSet/>
      <dgm:spPr/>
      <dgm:t>
        <a:bodyPr/>
        <a:lstStyle/>
        <a:p>
          <a:endParaRPr lang="en-US" sz="2400"/>
        </a:p>
      </dgm:t>
    </dgm:pt>
    <dgm:pt modelId="{687C782B-6A1A-4314-98AF-4495B132BDF3}">
      <dgm:prSet custT="1"/>
      <dgm:spPr/>
      <dgm:t>
        <a:bodyPr/>
        <a:lstStyle/>
        <a:p>
          <a:r>
            <a:rPr lang="en-US" sz="2400"/>
            <a:t>Rule over the animal kingdom</a:t>
          </a:r>
          <a:endParaRPr lang="en-US" sz="2400" dirty="0"/>
        </a:p>
      </dgm:t>
    </dgm:pt>
    <dgm:pt modelId="{8DB2C86B-C82D-452B-8C2F-E27E9562E36E}" type="parTrans" cxnId="{A86DACA7-BAB2-42C4-9215-7561352118B7}">
      <dgm:prSet/>
      <dgm:spPr/>
      <dgm:t>
        <a:bodyPr/>
        <a:lstStyle/>
        <a:p>
          <a:endParaRPr lang="en-US" sz="2400"/>
        </a:p>
      </dgm:t>
    </dgm:pt>
    <dgm:pt modelId="{73F692E1-CB3D-4B47-A1BF-5376768008FE}" type="sibTrans" cxnId="{A86DACA7-BAB2-42C4-9215-7561352118B7}">
      <dgm:prSet/>
      <dgm:spPr/>
      <dgm:t>
        <a:bodyPr/>
        <a:lstStyle/>
        <a:p>
          <a:endParaRPr lang="en-US" sz="2400"/>
        </a:p>
      </dgm:t>
    </dgm:pt>
    <dgm:pt modelId="{45BA559B-9BDE-449F-9DDA-0A04D889E864}">
      <dgm:prSet custT="1"/>
      <dgm:spPr/>
      <dgm:t>
        <a:bodyPr/>
        <a:lstStyle/>
        <a:p>
          <a:r>
            <a:rPr lang="en-US" sz="2400" dirty="0"/>
            <a:t>Plants are for food (vegetarian)</a:t>
          </a:r>
        </a:p>
      </dgm:t>
    </dgm:pt>
    <dgm:pt modelId="{0DA08E7A-5666-428A-B84E-40D5E0134B8A}" type="parTrans" cxnId="{7B5B14CD-3D55-463C-93A9-352DC1D412B3}">
      <dgm:prSet/>
      <dgm:spPr/>
      <dgm:t>
        <a:bodyPr/>
        <a:lstStyle/>
        <a:p>
          <a:endParaRPr lang="en-US" sz="2400"/>
        </a:p>
      </dgm:t>
    </dgm:pt>
    <dgm:pt modelId="{E415C5F9-4642-43CC-A037-A465DA439EB3}" type="sibTrans" cxnId="{7B5B14CD-3D55-463C-93A9-352DC1D412B3}">
      <dgm:prSet/>
      <dgm:spPr/>
      <dgm:t>
        <a:bodyPr/>
        <a:lstStyle/>
        <a:p>
          <a:endParaRPr lang="en-US" sz="2400"/>
        </a:p>
      </dgm:t>
    </dgm:pt>
    <dgm:pt modelId="{D99A3FBA-75E6-4DF5-964D-5F34E8E7CD2A}">
      <dgm:prSet custT="1"/>
      <dgm:spPr/>
      <dgm:t>
        <a:bodyPr/>
        <a:lstStyle/>
        <a:p>
          <a:r>
            <a:rPr lang="en-US" sz="2400"/>
            <a:t>Defined roles</a:t>
          </a:r>
          <a:endParaRPr lang="en-US" sz="2400" dirty="0"/>
        </a:p>
      </dgm:t>
    </dgm:pt>
    <dgm:pt modelId="{174CC3B7-881A-4490-B0E1-4A08E1915B75}" type="parTrans" cxnId="{BE0BB905-699A-4E9D-A209-D554C2728748}">
      <dgm:prSet/>
      <dgm:spPr/>
      <dgm:t>
        <a:bodyPr/>
        <a:lstStyle/>
        <a:p>
          <a:endParaRPr lang="en-US" sz="2400"/>
        </a:p>
      </dgm:t>
    </dgm:pt>
    <dgm:pt modelId="{90C75954-FC07-468E-B5A4-CCD06CB1E24F}" type="sibTrans" cxnId="{BE0BB905-699A-4E9D-A209-D554C2728748}">
      <dgm:prSet/>
      <dgm:spPr/>
      <dgm:t>
        <a:bodyPr/>
        <a:lstStyle/>
        <a:p>
          <a:endParaRPr lang="en-US" sz="2400"/>
        </a:p>
      </dgm:t>
    </dgm:pt>
    <dgm:pt modelId="{FA03DDD4-390A-4D67-91BB-61B5EC5A3317}">
      <dgm:prSet custT="1"/>
      <dgm:spPr/>
      <dgm:t>
        <a:bodyPr/>
        <a:lstStyle/>
        <a:p>
          <a:r>
            <a:rPr lang="en-US" sz="2400"/>
            <a:t>Guard the garden</a:t>
          </a:r>
          <a:endParaRPr lang="en-US" sz="2400" dirty="0"/>
        </a:p>
      </dgm:t>
    </dgm:pt>
    <dgm:pt modelId="{56794765-BB7D-4196-9E83-A7053F16FEBA}" type="parTrans" cxnId="{993C27F2-CBBA-4D01-995B-A352206D05F6}">
      <dgm:prSet/>
      <dgm:spPr/>
      <dgm:t>
        <a:bodyPr/>
        <a:lstStyle/>
        <a:p>
          <a:endParaRPr lang="en-US" sz="2400"/>
        </a:p>
      </dgm:t>
    </dgm:pt>
    <dgm:pt modelId="{B972D07B-75DB-45C6-956E-AD935EA849C5}" type="sibTrans" cxnId="{993C27F2-CBBA-4D01-995B-A352206D05F6}">
      <dgm:prSet/>
      <dgm:spPr/>
      <dgm:t>
        <a:bodyPr/>
        <a:lstStyle/>
        <a:p>
          <a:endParaRPr lang="en-US" sz="2400"/>
        </a:p>
      </dgm:t>
    </dgm:pt>
    <dgm:pt modelId="{8A6DC2BE-60A4-47F7-A615-D170DE7B1CF2}">
      <dgm:prSet custT="1"/>
      <dgm:spPr/>
      <dgm:t>
        <a:bodyPr/>
        <a:lstStyle/>
        <a:p>
          <a:r>
            <a:rPr lang="en-US" sz="2400" dirty="0"/>
            <a:t>Do not eat from one tree</a:t>
          </a:r>
        </a:p>
      </dgm:t>
    </dgm:pt>
    <dgm:pt modelId="{1C98A120-C0D4-493F-AF6F-870E2A98AD16}" type="parTrans" cxnId="{D2469AAE-78D4-465F-B775-1898D0BA89B6}">
      <dgm:prSet/>
      <dgm:spPr/>
      <dgm:t>
        <a:bodyPr/>
        <a:lstStyle/>
        <a:p>
          <a:endParaRPr lang="en-US" sz="2400"/>
        </a:p>
      </dgm:t>
    </dgm:pt>
    <dgm:pt modelId="{9FFFFA8B-511D-45D9-84AE-A2BA96E8740A}" type="sibTrans" cxnId="{D2469AAE-78D4-465F-B775-1898D0BA89B6}">
      <dgm:prSet/>
      <dgm:spPr/>
      <dgm:t>
        <a:bodyPr/>
        <a:lstStyle/>
        <a:p>
          <a:endParaRPr lang="en-US" sz="2400"/>
        </a:p>
      </dgm:t>
    </dgm:pt>
    <dgm:pt modelId="{CB76D0B2-4D9F-4150-B8E7-A97E17C4873C}">
      <dgm:prSet custT="1"/>
      <dgm:spPr/>
      <dgm:t>
        <a:bodyPr/>
        <a:lstStyle/>
        <a:p>
          <a:r>
            <a:rPr lang="en-US" sz="2400" dirty="0"/>
            <a:t>Penalty for violating the commands is death</a:t>
          </a:r>
        </a:p>
      </dgm:t>
    </dgm:pt>
    <dgm:pt modelId="{37CE253B-78AF-4CF9-A085-A5594E666E8D}" type="parTrans" cxnId="{F1F9D466-A220-43B1-A48B-F1CD39074B55}">
      <dgm:prSet/>
      <dgm:spPr/>
      <dgm:t>
        <a:bodyPr/>
        <a:lstStyle/>
        <a:p>
          <a:endParaRPr lang="en-US" sz="2400"/>
        </a:p>
      </dgm:t>
    </dgm:pt>
    <dgm:pt modelId="{BBFC9068-09A7-4706-AF4D-F0FC4FD36C83}" type="sibTrans" cxnId="{F1F9D466-A220-43B1-A48B-F1CD39074B55}">
      <dgm:prSet/>
      <dgm:spPr/>
      <dgm:t>
        <a:bodyPr/>
        <a:lstStyle/>
        <a:p>
          <a:endParaRPr lang="en-US" sz="2400"/>
        </a:p>
      </dgm:t>
    </dgm:pt>
    <dgm:pt modelId="{FAB3E847-C459-4872-B2D5-1F78A461A6A5}">
      <dgm:prSet custT="1"/>
      <dgm:spPr/>
      <dgm:t>
        <a:bodyPr/>
        <a:lstStyle/>
        <a:p>
          <a:r>
            <a:rPr lang="en-US" sz="2400"/>
            <a:t>Subdue the Earth</a:t>
          </a:r>
          <a:endParaRPr lang="en-US" sz="2400" dirty="0"/>
        </a:p>
      </dgm:t>
    </dgm:pt>
    <dgm:pt modelId="{1D36C0D9-4E74-4F31-A3A7-12A3337E501F}" type="sibTrans" cxnId="{83F277B7-6F92-4CCA-B392-D4F9121D80BD}">
      <dgm:prSet/>
      <dgm:spPr/>
      <dgm:t>
        <a:bodyPr/>
        <a:lstStyle/>
        <a:p>
          <a:endParaRPr lang="en-US" sz="2400"/>
        </a:p>
      </dgm:t>
    </dgm:pt>
    <dgm:pt modelId="{4FA4D92F-6C22-4C26-AA29-D934CA2AEA8F}" type="parTrans" cxnId="{83F277B7-6F92-4CCA-B392-D4F9121D80BD}">
      <dgm:prSet/>
      <dgm:spPr/>
      <dgm:t>
        <a:bodyPr/>
        <a:lstStyle/>
        <a:p>
          <a:endParaRPr lang="en-US" sz="2400"/>
        </a:p>
      </dgm:t>
    </dgm:pt>
    <dgm:pt modelId="{BECBC51B-8D7E-4362-8A40-DAA8D19E64FC}">
      <dgm:prSet phldrT="[Text]" custT="1"/>
      <dgm:spPr/>
      <dgm:t>
        <a:bodyPr/>
        <a:lstStyle/>
        <a:p>
          <a:r>
            <a:rPr lang="en-US" sz="2400" dirty="0"/>
            <a:t>Token of the Covenant</a:t>
          </a:r>
        </a:p>
      </dgm:t>
    </dgm:pt>
    <dgm:pt modelId="{A6112B5D-48C1-449B-ABD5-2BF37B8AC7BE}" type="sibTrans" cxnId="{3E05FF73-D22A-4C13-9BC7-887BFBA4BEC4}">
      <dgm:prSet/>
      <dgm:spPr/>
      <dgm:t>
        <a:bodyPr/>
        <a:lstStyle/>
        <a:p>
          <a:endParaRPr lang="en-US" sz="2400"/>
        </a:p>
      </dgm:t>
    </dgm:pt>
    <dgm:pt modelId="{2B398300-CFCE-4F75-852B-B1ED1AFF7BA7}" type="parTrans" cxnId="{3E05FF73-D22A-4C13-9BC7-887BFBA4BEC4}">
      <dgm:prSet/>
      <dgm:spPr/>
      <dgm:t>
        <a:bodyPr/>
        <a:lstStyle/>
        <a:p>
          <a:endParaRPr lang="en-US" sz="2400"/>
        </a:p>
      </dgm:t>
    </dgm:pt>
    <dgm:pt modelId="{C452C523-A781-4073-82F6-4AA7487EFA45}" type="pres">
      <dgm:prSet presAssocID="{713F57C8-72BC-4B58-B779-7E667390F35F}" presName="linear" presStyleCnt="0">
        <dgm:presLayoutVars>
          <dgm:dir/>
          <dgm:animLvl val="lvl"/>
          <dgm:resizeHandles val="exact"/>
        </dgm:presLayoutVars>
      </dgm:prSet>
      <dgm:spPr/>
    </dgm:pt>
    <dgm:pt modelId="{7BC5E090-99DB-472D-8306-C2F795B5A161}" type="pres">
      <dgm:prSet presAssocID="{4161DF53-A287-4C5D-A72D-C62691D2152B}" presName="parentLin" presStyleCnt="0"/>
      <dgm:spPr/>
    </dgm:pt>
    <dgm:pt modelId="{ECCDCED3-3A37-46BA-B7B2-C7CC1ECEF559}" type="pres">
      <dgm:prSet presAssocID="{4161DF53-A287-4C5D-A72D-C62691D2152B}" presName="parentLeftMargin" presStyleLbl="node1" presStyleIdx="0" presStyleCnt="3"/>
      <dgm:spPr/>
    </dgm:pt>
    <dgm:pt modelId="{C7737CFE-9990-497B-87A3-4FC85CE87FFD}" type="pres">
      <dgm:prSet presAssocID="{4161DF53-A287-4C5D-A72D-C62691D2152B}" presName="parentText" presStyleLbl="node1" presStyleIdx="0" presStyleCnt="3" custScaleY="209933">
        <dgm:presLayoutVars>
          <dgm:chMax val="0"/>
          <dgm:bulletEnabled val="1"/>
        </dgm:presLayoutVars>
      </dgm:prSet>
      <dgm:spPr/>
    </dgm:pt>
    <dgm:pt modelId="{0FC3364D-8C61-40B2-A297-906BC41105E5}" type="pres">
      <dgm:prSet presAssocID="{4161DF53-A287-4C5D-A72D-C62691D2152B}" presName="negativeSpace" presStyleCnt="0"/>
      <dgm:spPr/>
    </dgm:pt>
    <dgm:pt modelId="{9DED2BD7-F008-439D-A26C-9B97454FD679}" type="pres">
      <dgm:prSet presAssocID="{4161DF53-A287-4C5D-A72D-C62691D2152B}" presName="childText" presStyleLbl="conFgAcc1" presStyleIdx="0" presStyleCnt="3">
        <dgm:presLayoutVars>
          <dgm:bulletEnabled val="1"/>
        </dgm:presLayoutVars>
      </dgm:prSet>
      <dgm:spPr/>
    </dgm:pt>
    <dgm:pt modelId="{39024FF3-27D1-4D4D-85AA-06484A150983}" type="pres">
      <dgm:prSet presAssocID="{4AD387AF-09B6-4B26-A14D-5790CD73BD3F}" presName="spaceBetweenRectangles" presStyleCnt="0"/>
      <dgm:spPr/>
    </dgm:pt>
    <dgm:pt modelId="{FE0986B9-2AC6-4052-ACD0-4E678497D945}" type="pres">
      <dgm:prSet presAssocID="{8B1F671C-AD9C-49E0-A8E5-D7AD71321479}" presName="parentLin" presStyleCnt="0"/>
      <dgm:spPr/>
    </dgm:pt>
    <dgm:pt modelId="{6BC1F0BD-9174-46B9-933A-64B6989547AA}" type="pres">
      <dgm:prSet presAssocID="{8B1F671C-AD9C-49E0-A8E5-D7AD71321479}" presName="parentLeftMargin" presStyleLbl="node1" presStyleIdx="0" presStyleCnt="3"/>
      <dgm:spPr/>
    </dgm:pt>
    <dgm:pt modelId="{4F7BF6E4-65EC-4E68-A7BB-E9718CC58E07}" type="pres">
      <dgm:prSet presAssocID="{8B1F671C-AD9C-49E0-A8E5-D7AD71321479}" presName="parentText" presStyleLbl="node1" presStyleIdx="1" presStyleCnt="3" custScaleY="228102">
        <dgm:presLayoutVars>
          <dgm:chMax val="0"/>
          <dgm:bulletEnabled val="1"/>
        </dgm:presLayoutVars>
      </dgm:prSet>
      <dgm:spPr/>
    </dgm:pt>
    <dgm:pt modelId="{298B35A3-B516-4F4B-B299-24B1F290E4B1}" type="pres">
      <dgm:prSet presAssocID="{8B1F671C-AD9C-49E0-A8E5-D7AD71321479}" presName="negativeSpace" presStyleCnt="0"/>
      <dgm:spPr/>
    </dgm:pt>
    <dgm:pt modelId="{A5EA3792-83DC-4B15-9444-6F1BD60E05AA}" type="pres">
      <dgm:prSet presAssocID="{8B1F671C-AD9C-49E0-A8E5-D7AD71321479}" presName="childText" presStyleLbl="conFgAcc1" presStyleIdx="1" presStyleCnt="3">
        <dgm:presLayoutVars>
          <dgm:bulletEnabled val="1"/>
        </dgm:presLayoutVars>
      </dgm:prSet>
      <dgm:spPr/>
    </dgm:pt>
    <dgm:pt modelId="{D6224E3F-DA0B-485E-A197-59FF688F31F7}" type="pres">
      <dgm:prSet presAssocID="{EB99FDC6-D899-4A23-924A-734646D4CACF}" presName="spaceBetweenRectangles" presStyleCnt="0"/>
      <dgm:spPr/>
    </dgm:pt>
    <dgm:pt modelId="{37929F8E-2B62-4DA0-9E65-EBA77678F3B8}" type="pres">
      <dgm:prSet presAssocID="{BECBC51B-8D7E-4362-8A40-DAA8D19E64FC}" presName="parentLin" presStyleCnt="0"/>
      <dgm:spPr/>
    </dgm:pt>
    <dgm:pt modelId="{10DFBCB4-01CD-4F18-9ED2-A792CB895597}" type="pres">
      <dgm:prSet presAssocID="{BECBC51B-8D7E-4362-8A40-DAA8D19E64FC}" presName="parentLeftMargin" presStyleLbl="node1" presStyleIdx="1" presStyleCnt="3"/>
      <dgm:spPr/>
    </dgm:pt>
    <dgm:pt modelId="{C71D8CB0-78A7-4A1A-B848-320C41CDCDCC}" type="pres">
      <dgm:prSet presAssocID="{BECBC51B-8D7E-4362-8A40-DAA8D19E64FC}" presName="parentText" presStyleLbl="node1" presStyleIdx="2" presStyleCnt="3" custScaleY="154733">
        <dgm:presLayoutVars>
          <dgm:chMax val="0"/>
          <dgm:bulletEnabled val="1"/>
        </dgm:presLayoutVars>
      </dgm:prSet>
      <dgm:spPr/>
    </dgm:pt>
    <dgm:pt modelId="{6A51D159-0B2D-45CB-91CB-5E173BD8F80F}" type="pres">
      <dgm:prSet presAssocID="{BECBC51B-8D7E-4362-8A40-DAA8D19E64FC}" presName="negativeSpace" presStyleCnt="0"/>
      <dgm:spPr/>
    </dgm:pt>
    <dgm:pt modelId="{F791723E-F2B4-401A-9523-0CFF7325C71F}" type="pres">
      <dgm:prSet presAssocID="{BECBC51B-8D7E-4362-8A40-DAA8D19E64FC}" presName="childText" presStyleLbl="conFgAcc1" presStyleIdx="2" presStyleCnt="3">
        <dgm:presLayoutVars>
          <dgm:bulletEnabled val="1"/>
        </dgm:presLayoutVars>
      </dgm:prSet>
      <dgm:spPr/>
    </dgm:pt>
  </dgm:ptLst>
  <dgm:cxnLst>
    <dgm:cxn modelId="{BE0BB905-699A-4E9D-A209-D554C2728748}" srcId="{8B1F671C-AD9C-49E0-A8E5-D7AD71321479}" destId="{D99A3FBA-75E6-4DF5-964D-5F34E8E7CD2A}" srcOrd="4" destOrd="0" parTransId="{174CC3B7-881A-4490-B0E1-4A08E1915B75}" sibTransId="{90C75954-FC07-468E-B5A4-CCD06CB1E24F}"/>
    <dgm:cxn modelId="{427B9111-1812-4907-999C-3E856F6729C9}" type="presOf" srcId="{FAB3E847-C459-4872-B2D5-1F78A461A6A5}" destId="{A5EA3792-83DC-4B15-9444-6F1BD60E05AA}" srcOrd="0" destOrd="1" presId="urn:microsoft.com/office/officeart/2005/8/layout/list1"/>
    <dgm:cxn modelId="{D995D120-3089-4FF3-9190-0B81797B65FD}" type="presOf" srcId="{BECBC51B-8D7E-4362-8A40-DAA8D19E64FC}" destId="{10DFBCB4-01CD-4F18-9ED2-A792CB895597}" srcOrd="0" destOrd="0" presId="urn:microsoft.com/office/officeart/2005/8/layout/list1"/>
    <dgm:cxn modelId="{58C20524-9A67-4D90-BF84-AA19003B8FD5}" type="presOf" srcId="{687C782B-6A1A-4314-98AF-4495B132BDF3}" destId="{A5EA3792-83DC-4B15-9444-6F1BD60E05AA}" srcOrd="0" destOrd="2" presId="urn:microsoft.com/office/officeart/2005/8/layout/list1"/>
    <dgm:cxn modelId="{FDBDAF28-5DCA-44AE-A4A0-2359A6042CB2}" type="presOf" srcId="{713F57C8-72BC-4B58-B779-7E667390F35F}" destId="{C452C523-A781-4073-82F6-4AA7487EFA45}" srcOrd="0" destOrd="0" presId="urn:microsoft.com/office/officeart/2005/8/layout/list1"/>
    <dgm:cxn modelId="{1FA73E33-0501-4560-B6B7-14C7D6A0B321}" srcId="{713F57C8-72BC-4B58-B779-7E667390F35F}" destId="{8B1F671C-AD9C-49E0-A8E5-D7AD71321479}" srcOrd="1" destOrd="0" parTransId="{DF57733B-4D40-4E4B-8782-F9024CCE6474}" sibTransId="{EB99FDC6-D899-4A23-924A-734646D4CACF}"/>
    <dgm:cxn modelId="{1E8C4B36-D80B-4003-8338-9775759B1A58}" type="presOf" srcId="{11056074-EB0F-4ED8-86AB-BA21B2FF0E18}" destId="{F791723E-F2B4-401A-9523-0CFF7325C71F}" srcOrd="0" destOrd="0" presId="urn:microsoft.com/office/officeart/2005/8/layout/list1"/>
    <dgm:cxn modelId="{B232263A-06FD-4DC3-B4AD-074EBCCE1522}" type="presOf" srcId="{BECBC51B-8D7E-4362-8A40-DAA8D19E64FC}" destId="{C71D8CB0-78A7-4A1A-B848-320C41CDCDCC}" srcOrd="1" destOrd="0" presId="urn:microsoft.com/office/officeart/2005/8/layout/list1"/>
    <dgm:cxn modelId="{8F8CEB5E-6273-4E07-B1C1-290383184C60}" srcId="{713F57C8-72BC-4B58-B779-7E667390F35F}" destId="{4161DF53-A287-4C5D-A72D-C62691D2152B}" srcOrd="0" destOrd="0" parTransId="{8082FED0-2443-4A18-A34F-8BBFFDF7CBAE}" sibTransId="{4AD387AF-09B6-4B26-A14D-5790CD73BD3F}"/>
    <dgm:cxn modelId="{76AB2645-B28D-4C60-8A59-3FE1E99B4207}" type="presOf" srcId="{8A6DC2BE-60A4-47F7-A615-D170DE7B1CF2}" destId="{A5EA3792-83DC-4B15-9444-6F1BD60E05AA}" srcOrd="0" destOrd="6" presId="urn:microsoft.com/office/officeart/2005/8/layout/list1"/>
    <dgm:cxn modelId="{8C5E7045-76E4-4621-9496-C5208A963303}" srcId="{4161DF53-A287-4C5D-A72D-C62691D2152B}" destId="{26D22D2D-3370-4E61-A8E4-1389FFCB3BE9}" srcOrd="0" destOrd="0" parTransId="{F3E2C93B-6F64-44BB-8CC5-97A1D7669C88}" sibTransId="{7948F59D-9331-4193-883A-AB183A10C2E8}"/>
    <dgm:cxn modelId="{F1F9D466-A220-43B1-A48B-F1CD39074B55}" srcId="{8B1F671C-AD9C-49E0-A8E5-D7AD71321479}" destId="{CB76D0B2-4D9F-4150-B8E7-A97E17C4873C}" srcOrd="7" destOrd="0" parTransId="{37CE253B-78AF-4CF9-A085-A5594E666E8D}" sibTransId="{BBFC9068-09A7-4706-AF4D-F0FC4FD36C83}"/>
    <dgm:cxn modelId="{2493B46C-6CB7-433E-97F1-A0030C87B579}" type="presOf" srcId="{D99A3FBA-75E6-4DF5-964D-5F34E8E7CD2A}" destId="{A5EA3792-83DC-4B15-9444-6F1BD60E05AA}" srcOrd="0" destOrd="4" presId="urn:microsoft.com/office/officeart/2005/8/layout/list1"/>
    <dgm:cxn modelId="{B70C2350-7485-4191-AB43-B0F93AACD2D1}" srcId="{BECBC51B-8D7E-4362-8A40-DAA8D19E64FC}" destId="{11056074-EB0F-4ED8-86AB-BA21B2FF0E18}" srcOrd="0" destOrd="0" parTransId="{6822A12D-ED01-403C-B368-7519B45D96A5}" sibTransId="{C2A1F133-3836-4134-AB0F-97A0CB59F2FA}"/>
    <dgm:cxn modelId="{3E05FF73-D22A-4C13-9BC7-887BFBA4BEC4}" srcId="{713F57C8-72BC-4B58-B779-7E667390F35F}" destId="{BECBC51B-8D7E-4362-8A40-DAA8D19E64FC}" srcOrd="2" destOrd="0" parTransId="{2B398300-CFCE-4F75-852B-B1ED1AFF7BA7}" sibTransId="{A6112B5D-48C1-449B-ABD5-2BF37B8AC7BE}"/>
    <dgm:cxn modelId="{13377F76-58BB-48AB-BE6E-3497647C2A7A}" srcId="{8B1F671C-AD9C-49E0-A8E5-D7AD71321479}" destId="{76FA4F6C-D034-423E-BB46-555C446AD965}" srcOrd="0" destOrd="0" parTransId="{593204E1-98BD-429E-BC40-5B065F66EABF}" sibTransId="{0A8FAB55-9F89-47B3-97ED-B15B8D127751}"/>
    <dgm:cxn modelId="{2C72F959-7D7A-44CB-8FA7-3D13048AA885}" type="presOf" srcId="{8B1F671C-AD9C-49E0-A8E5-D7AD71321479}" destId="{6BC1F0BD-9174-46B9-933A-64B6989547AA}" srcOrd="0" destOrd="0" presId="urn:microsoft.com/office/officeart/2005/8/layout/list1"/>
    <dgm:cxn modelId="{A285147E-2F95-4127-B19C-5B86DC05E085}" type="presOf" srcId="{4161DF53-A287-4C5D-A72D-C62691D2152B}" destId="{ECCDCED3-3A37-46BA-B7B2-C7CC1ECEF559}" srcOrd="0" destOrd="0" presId="urn:microsoft.com/office/officeart/2005/8/layout/list1"/>
    <dgm:cxn modelId="{0896E280-8276-43E4-8F95-99C58BBA140A}" type="presOf" srcId="{8B1F671C-AD9C-49E0-A8E5-D7AD71321479}" destId="{4F7BF6E4-65EC-4E68-A7BB-E9718CC58E07}" srcOrd="1" destOrd="0" presId="urn:microsoft.com/office/officeart/2005/8/layout/list1"/>
    <dgm:cxn modelId="{A86DACA7-BAB2-42C4-9215-7561352118B7}" srcId="{8B1F671C-AD9C-49E0-A8E5-D7AD71321479}" destId="{687C782B-6A1A-4314-98AF-4495B132BDF3}" srcOrd="2" destOrd="0" parTransId="{8DB2C86B-C82D-452B-8C2F-E27E9562E36E}" sibTransId="{73F692E1-CB3D-4B47-A1BF-5376768008FE}"/>
    <dgm:cxn modelId="{D2469AAE-78D4-465F-B775-1898D0BA89B6}" srcId="{8B1F671C-AD9C-49E0-A8E5-D7AD71321479}" destId="{8A6DC2BE-60A4-47F7-A615-D170DE7B1CF2}" srcOrd="6" destOrd="0" parTransId="{1C98A120-C0D4-493F-AF6F-870E2A98AD16}" sibTransId="{9FFFFA8B-511D-45D9-84AE-A2BA96E8740A}"/>
    <dgm:cxn modelId="{ABDB52B4-E7B1-46FE-A7A0-961E8199ADDE}" type="presOf" srcId="{45BA559B-9BDE-449F-9DDA-0A04D889E864}" destId="{A5EA3792-83DC-4B15-9444-6F1BD60E05AA}" srcOrd="0" destOrd="3" presId="urn:microsoft.com/office/officeart/2005/8/layout/list1"/>
    <dgm:cxn modelId="{28F0CEB4-C83E-44A4-B272-BF5164C809C6}" type="presOf" srcId="{CB76D0B2-4D9F-4150-B8E7-A97E17C4873C}" destId="{A5EA3792-83DC-4B15-9444-6F1BD60E05AA}" srcOrd="0" destOrd="7" presId="urn:microsoft.com/office/officeart/2005/8/layout/list1"/>
    <dgm:cxn modelId="{83F277B7-6F92-4CCA-B392-D4F9121D80BD}" srcId="{8B1F671C-AD9C-49E0-A8E5-D7AD71321479}" destId="{FAB3E847-C459-4872-B2D5-1F78A461A6A5}" srcOrd="1" destOrd="0" parTransId="{4FA4D92F-6C22-4C26-AA29-D934CA2AEA8F}" sibTransId="{1D36C0D9-4E74-4F31-A3A7-12A3337E501F}"/>
    <dgm:cxn modelId="{E47F8EC0-A675-427C-99CE-D9ABC49374A4}" type="presOf" srcId="{FA03DDD4-390A-4D67-91BB-61B5EC5A3317}" destId="{A5EA3792-83DC-4B15-9444-6F1BD60E05AA}" srcOrd="0" destOrd="5" presId="urn:microsoft.com/office/officeart/2005/8/layout/list1"/>
    <dgm:cxn modelId="{15F3E8C9-739A-48AD-979C-8BD567A76FD1}" type="presOf" srcId="{76FA4F6C-D034-423E-BB46-555C446AD965}" destId="{A5EA3792-83DC-4B15-9444-6F1BD60E05AA}" srcOrd="0" destOrd="0" presId="urn:microsoft.com/office/officeart/2005/8/layout/list1"/>
    <dgm:cxn modelId="{7B5B14CD-3D55-463C-93A9-352DC1D412B3}" srcId="{8B1F671C-AD9C-49E0-A8E5-D7AD71321479}" destId="{45BA559B-9BDE-449F-9DDA-0A04D889E864}" srcOrd="3" destOrd="0" parTransId="{0DA08E7A-5666-428A-B84E-40D5E0134B8A}" sibTransId="{E415C5F9-4642-43CC-A037-A465DA439EB3}"/>
    <dgm:cxn modelId="{52C3F3D1-0F03-4D9C-885A-1E7048000CB2}" type="presOf" srcId="{4161DF53-A287-4C5D-A72D-C62691D2152B}" destId="{C7737CFE-9990-497B-87A3-4FC85CE87FFD}" srcOrd="1" destOrd="0" presId="urn:microsoft.com/office/officeart/2005/8/layout/list1"/>
    <dgm:cxn modelId="{8CF1DEDD-32E5-47A6-B656-0222078EB895}" type="presOf" srcId="{26D22D2D-3370-4E61-A8E4-1389FFCB3BE9}" destId="{9DED2BD7-F008-439D-A26C-9B97454FD679}" srcOrd="0" destOrd="0" presId="urn:microsoft.com/office/officeart/2005/8/layout/list1"/>
    <dgm:cxn modelId="{993C27F2-CBBA-4D01-995B-A352206D05F6}" srcId="{8B1F671C-AD9C-49E0-A8E5-D7AD71321479}" destId="{FA03DDD4-390A-4D67-91BB-61B5EC5A3317}" srcOrd="5" destOrd="0" parTransId="{56794765-BB7D-4196-9E83-A7053F16FEBA}" sibTransId="{B972D07B-75DB-45C6-956E-AD935EA849C5}"/>
    <dgm:cxn modelId="{7694F7DE-C7D0-407A-B925-C9688C655A46}" type="presParOf" srcId="{C452C523-A781-4073-82F6-4AA7487EFA45}" destId="{7BC5E090-99DB-472D-8306-C2F795B5A161}" srcOrd="0" destOrd="0" presId="urn:microsoft.com/office/officeart/2005/8/layout/list1"/>
    <dgm:cxn modelId="{A078512B-7113-4C7C-A30F-7290E8AAF2E1}" type="presParOf" srcId="{7BC5E090-99DB-472D-8306-C2F795B5A161}" destId="{ECCDCED3-3A37-46BA-B7B2-C7CC1ECEF559}" srcOrd="0" destOrd="0" presId="urn:microsoft.com/office/officeart/2005/8/layout/list1"/>
    <dgm:cxn modelId="{79742963-A063-4781-86E2-C560FF974396}" type="presParOf" srcId="{7BC5E090-99DB-472D-8306-C2F795B5A161}" destId="{C7737CFE-9990-497B-87A3-4FC85CE87FFD}" srcOrd="1" destOrd="0" presId="urn:microsoft.com/office/officeart/2005/8/layout/list1"/>
    <dgm:cxn modelId="{1406E40F-342A-4742-B62F-D15364003E2E}" type="presParOf" srcId="{C452C523-A781-4073-82F6-4AA7487EFA45}" destId="{0FC3364D-8C61-40B2-A297-906BC41105E5}" srcOrd="1" destOrd="0" presId="urn:microsoft.com/office/officeart/2005/8/layout/list1"/>
    <dgm:cxn modelId="{DECB7553-3A8C-4B65-B6EF-39E50B6EFEAC}" type="presParOf" srcId="{C452C523-A781-4073-82F6-4AA7487EFA45}" destId="{9DED2BD7-F008-439D-A26C-9B97454FD679}" srcOrd="2" destOrd="0" presId="urn:microsoft.com/office/officeart/2005/8/layout/list1"/>
    <dgm:cxn modelId="{5598572A-81E3-4396-BD52-D8ADA6F6CD14}" type="presParOf" srcId="{C452C523-A781-4073-82F6-4AA7487EFA45}" destId="{39024FF3-27D1-4D4D-85AA-06484A150983}" srcOrd="3" destOrd="0" presId="urn:microsoft.com/office/officeart/2005/8/layout/list1"/>
    <dgm:cxn modelId="{20F765DD-5157-4268-BC94-A8B90CA61F92}" type="presParOf" srcId="{C452C523-A781-4073-82F6-4AA7487EFA45}" destId="{FE0986B9-2AC6-4052-ACD0-4E678497D945}" srcOrd="4" destOrd="0" presId="urn:microsoft.com/office/officeart/2005/8/layout/list1"/>
    <dgm:cxn modelId="{614D7497-7A26-4898-96F8-7235219FF88A}" type="presParOf" srcId="{FE0986B9-2AC6-4052-ACD0-4E678497D945}" destId="{6BC1F0BD-9174-46B9-933A-64B6989547AA}" srcOrd="0" destOrd="0" presId="urn:microsoft.com/office/officeart/2005/8/layout/list1"/>
    <dgm:cxn modelId="{E9AAAF76-4523-4A9D-8799-EB3B8EBCA34C}" type="presParOf" srcId="{FE0986B9-2AC6-4052-ACD0-4E678497D945}" destId="{4F7BF6E4-65EC-4E68-A7BB-E9718CC58E07}" srcOrd="1" destOrd="0" presId="urn:microsoft.com/office/officeart/2005/8/layout/list1"/>
    <dgm:cxn modelId="{19B1BD78-C560-407D-9B56-EF9EFC2E5032}" type="presParOf" srcId="{C452C523-A781-4073-82F6-4AA7487EFA45}" destId="{298B35A3-B516-4F4B-B299-24B1F290E4B1}" srcOrd="5" destOrd="0" presId="urn:microsoft.com/office/officeart/2005/8/layout/list1"/>
    <dgm:cxn modelId="{3E1EA4AD-2930-404A-A70B-D99E9F9C1ECA}" type="presParOf" srcId="{C452C523-A781-4073-82F6-4AA7487EFA45}" destId="{A5EA3792-83DC-4B15-9444-6F1BD60E05AA}" srcOrd="6" destOrd="0" presId="urn:microsoft.com/office/officeart/2005/8/layout/list1"/>
    <dgm:cxn modelId="{A169F85A-4DBA-4015-96CF-BFF49BD981F4}" type="presParOf" srcId="{C452C523-A781-4073-82F6-4AA7487EFA45}" destId="{D6224E3F-DA0B-485E-A197-59FF688F31F7}" srcOrd="7" destOrd="0" presId="urn:microsoft.com/office/officeart/2005/8/layout/list1"/>
    <dgm:cxn modelId="{3C6A853F-EEF2-47C8-91E3-549E053BD676}" type="presParOf" srcId="{C452C523-A781-4073-82F6-4AA7487EFA45}" destId="{37929F8E-2B62-4DA0-9E65-EBA77678F3B8}" srcOrd="8" destOrd="0" presId="urn:microsoft.com/office/officeart/2005/8/layout/list1"/>
    <dgm:cxn modelId="{B4866C70-BCFA-4356-BFA7-25D348832B1C}" type="presParOf" srcId="{37929F8E-2B62-4DA0-9E65-EBA77678F3B8}" destId="{10DFBCB4-01CD-4F18-9ED2-A792CB895597}" srcOrd="0" destOrd="0" presId="urn:microsoft.com/office/officeart/2005/8/layout/list1"/>
    <dgm:cxn modelId="{287BCC37-B47A-44EA-9E76-6A8D6FE3EDD1}" type="presParOf" srcId="{37929F8E-2B62-4DA0-9E65-EBA77678F3B8}" destId="{C71D8CB0-78A7-4A1A-B848-320C41CDCDCC}" srcOrd="1" destOrd="0" presId="urn:microsoft.com/office/officeart/2005/8/layout/list1"/>
    <dgm:cxn modelId="{17171839-CB6E-45E6-BF09-7AF2BFE879EA}" type="presParOf" srcId="{C452C523-A781-4073-82F6-4AA7487EFA45}" destId="{6A51D159-0B2D-45CB-91CB-5E173BD8F80F}" srcOrd="9" destOrd="0" presId="urn:microsoft.com/office/officeart/2005/8/layout/list1"/>
    <dgm:cxn modelId="{EF01DBB9-7B17-4C12-BD69-1289BF255266}" type="presParOf" srcId="{C452C523-A781-4073-82F6-4AA7487EFA45}" destId="{F791723E-F2B4-401A-9523-0CFF7325C7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3F57C8-72BC-4B58-B779-7E667390F35F}" type="doc">
      <dgm:prSet loTypeId="urn:diagrams.loki3.com/BracketList" loCatId="list" qsTypeId="urn:microsoft.com/office/officeart/2005/8/quickstyle/3d1" qsCatId="3D" csTypeId="urn:microsoft.com/office/officeart/2005/8/colors/colorful3" csCatId="colorful" phldr="1"/>
      <dgm:spPr/>
      <dgm:t>
        <a:bodyPr/>
        <a:lstStyle/>
        <a:p>
          <a:endParaRPr lang="en-US"/>
        </a:p>
      </dgm:t>
    </dgm:pt>
    <dgm:pt modelId="{4161DF53-A287-4C5D-A72D-C62691D2152B}">
      <dgm:prSet phldrT="[Text]" custT="1"/>
      <dgm:spPr/>
      <dgm:t>
        <a:bodyPr/>
        <a:lstStyle/>
        <a:p>
          <a:pPr algn="ctr"/>
          <a:r>
            <a:rPr lang="en-US" sz="2800" b="1" u="none" dirty="0"/>
            <a:t>Man’s</a:t>
          </a:r>
          <a:r>
            <a:rPr lang="en-US" sz="2800" b="1" u="sng" dirty="0"/>
            <a:t> Responsibilities</a:t>
          </a:r>
        </a:p>
      </dgm:t>
    </dgm:pt>
    <dgm:pt modelId="{8082FED0-2443-4A18-A34F-8BBFFDF7CBAE}" type="parTrans" cxnId="{8F8CEB5E-6273-4E07-B1C1-290383184C60}">
      <dgm:prSet/>
      <dgm:spPr/>
      <dgm:t>
        <a:bodyPr/>
        <a:lstStyle/>
        <a:p>
          <a:endParaRPr lang="en-US" sz="2800"/>
        </a:p>
      </dgm:t>
    </dgm:pt>
    <dgm:pt modelId="{4AD387AF-09B6-4B26-A14D-5790CD73BD3F}" type="sibTrans" cxnId="{8F8CEB5E-6273-4E07-B1C1-290383184C60}">
      <dgm:prSet/>
      <dgm:spPr/>
      <dgm:t>
        <a:bodyPr/>
        <a:lstStyle/>
        <a:p>
          <a:endParaRPr lang="en-US" sz="2800"/>
        </a:p>
      </dgm:t>
    </dgm:pt>
    <dgm:pt modelId="{8B1F671C-AD9C-49E0-A8E5-D7AD71321479}">
      <dgm:prSet phldrT="[Text]" custT="1"/>
      <dgm:spPr/>
      <dgm:t>
        <a:bodyPr/>
        <a:lstStyle/>
        <a:p>
          <a:r>
            <a:rPr lang="en-US" sz="2800" b="1" kern="1200" dirty="0">
              <a:solidFill>
                <a:prstClr val="black">
                  <a:hueOff val="0"/>
                  <a:satOff val="0"/>
                  <a:lumOff val="0"/>
                  <a:alphaOff val="0"/>
                </a:prstClr>
              </a:solidFill>
              <a:latin typeface="Calibri" panose="020F0502020204030204"/>
              <a:ea typeface="+mn-ea"/>
              <a:cs typeface="+mn-cs"/>
            </a:rPr>
            <a:t>Man’s </a:t>
          </a:r>
          <a:r>
            <a:rPr lang="en-US" sz="2800" b="1" u="sng" kern="1200" dirty="0">
              <a:solidFill>
                <a:prstClr val="black">
                  <a:hueOff val="0"/>
                  <a:satOff val="0"/>
                  <a:lumOff val="0"/>
                  <a:alphaOff val="0"/>
                </a:prstClr>
              </a:solidFill>
              <a:latin typeface="Calibri" panose="020F0502020204030204"/>
              <a:ea typeface="+mn-ea"/>
              <a:cs typeface="+mn-cs"/>
            </a:rPr>
            <a:t>Failures</a:t>
          </a:r>
        </a:p>
      </dgm:t>
    </dgm:pt>
    <dgm:pt modelId="{DF57733B-4D40-4E4B-8782-F9024CCE6474}" type="parTrans" cxnId="{1FA73E33-0501-4560-B6B7-14C7D6A0B321}">
      <dgm:prSet/>
      <dgm:spPr/>
      <dgm:t>
        <a:bodyPr/>
        <a:lstStyle/>
        <a:p>
          <a:endParaRPr lang="en-US" sz="2800"/>
        </a:p>
      </dgm:t>
    </dgm:pt>
    <dgm:pt modelId="{EB99FDC6-D899-4A23-924A-734646D4CACF}" type="sibTrans" cxnId="{1FA73E33-0501-4560-B6B7-14C7D6A0B321}">
      <dgm:prSet/>
      <dgm:spPr/>
      <dgm:t>
        <a:bodyPr/>
        <a:lstStyle/>
        <a:p>
          <a:endParaRPr lang="en-US" sz="2800"/>
        </a:p>
      </dgm:t>
    </dgm:pt>
    <dgm:pt modelId="{BECBC51B-8D7E-4362-8A40-DAA8D19E64FC}">
      <dgm:prSet phldrT="[Text]" custT="1"/>
      <dgm:spPr/>
      <dgm:t>
        <a:bodyPr/>
        <a:lstStyle/>
        <a:p>
          <a:pPr algn="ctr"/>
          <a:r>
            <a:rPr lang="en-US" sz="2800" b="1" kern="1200" dirty="0">
              <a:solidFill>
                <a:prstClr val="black">
                  <a:hueOff val="0"/>
                  <a:satOff val="0"/>
                  <a:lumOff val="0"/>
                  <a:alphaOff val="0"/>
                </a:prstClr>
              </a:solidFill>
              <a:latin typeface="Calibri" panose="020F0502020204030204"/>
              <a:ea typeface="+mn-ea"/>
              <a:cs typeface="+mn-cs"/>
            </a:rPr>
            <a:t>The Resulting </a:t>
          </a:r>
          <a:r>
            <a:rPr lang="en-US" sz="2800" b="1" u="sng" kern="1200" dirty="0">
              <a:solidFill>
                <a:prstClr val="black">
                  <a:hueOff val="0"/>
                  <a:satOff val="0"/>
                  <a:lumOff val="0"/>
                  <a:alphaOff val="0"/>
                </a:prstClr>
              </a:solidFill>
              <a:latin typeface="Calibri" panose="020F0502020204030204"/>
              <a:ea typeface="+mn-ea"/>
              <a:cs typeface="+mn-cs"/>
            </a:rPr>
            <a:t>Judgment</a:t>
          </a:r>
        </a:p>
      </dgm:t>
    </dgm:pt>
    <dgm:pt modelId="{2B398300-CFCE-4F75-852B-B1ED1AFF7BA7}" type="parTrans" cxnId="{3E05FF73-D22A-4C13-9BC7-887BFBA4BEC4}">
      <dgm:prSet/>
      <dgm:spPr/>
      <dgm:t>
        <a:bodyPr/>
        <a:lstStyle/>
        <a:p>
          <a:endParaRPr lang="en-US" sz="2800"/>
        </a:p>
      </dgm:t>
    </dgm:pt>
    <dgm:pt modelId="{A6112B5D-48C1-449B-ABD5-2BF37B8AC7BE}" type="sibTrans" cxnId="{3E05FF73-D22A-4C13-9BC7-887BFBA4BEC4}">
      <dgm:prSet/>
      <dgm:spPr/>
      <dgm:t>
        <a:bodyPr/>
        <a:lstStyle/>
        <a:p>
          <a:endParaRPr lang="en-US" sz="2800"/>
        </a:p>
      </dgm:t>
    </dgm:pt>
    <dgm:pt modelId="{26D22D2D-3370-4E61-A8E4-1389FFCB3BE9}">
      <dgm:prSet phldrT="[Text]" custT="1"/>
      <dgm:spPr/>
      <dgm:t>
        <a:bodyPr/>
        <a:lstStyle/>
        <a:p>
          <a:pPr marL="0" indent="0" algn="just">
            <a:buClr>
              <a:schemeClr val="tx1"/>
            </a:buClr>
            <a:buNone/>
          </a:pPr>
          <a:r>
            <a:rPr lang="en-US" sz="2800" dirty="0"/>
            <a:t>Man’s responsibilities in the garden were to fulfill the Edenic Covenant.</a:t>
          </a:r>
        </a:p>
      </dgm:t>
    </dgm:pt>
    <dgm:pt modelId="{F3E2C93B-6F64-44BB-8CC5-97A1D7669C88}" type="parTrans" cxnId="{8C5E7045-76E4-4621-9496-C5208A963303}">
      <dgm:prSet/>
      <dgm:spPr/>
      <dgm:t>
        <a:bodyPr/>
        <a:lstStyle/>
        <a:p>
          <a:endParaRPr lang="en-US" sz="2800"/>
        </a:p>
      </dgm:t>
    </dgm:pt>
    <dgm:pt modelId="{7948F59D-9331-4193-883A-AB183A10C2E8}" type="sibTrans" cxnId="{8C5E7045-76E4-4621-9496-C5208A963303}">
      <dgm:prSet/>
      <dgm:spPr/>
      <dgm:t>
        <a:bodyPr/>
        <a:lstStyle/>
        <a:p>
          <a:endParaRPr lang="en-US" sz="2800"/>
        </a:p>
      </dgm:t>
    </dgm:pt>
    <dgm:pt modelId="{11056074-EB0F-4ED8-86AB-BA21B2FF0E18}">
      <dgm:prSet phldrT="[Text]" custT="1"/>
      <dgm:spPr/>
      <dgm:t>
        <a:bodyPr/>
        <a:lstStyle/>
        <a:p>
          <a:pPr marL="0" lvl="1" indent="0" algn="just" defTabSz="1022350">
            <a:lnSpc>
              <a:spcPct val="90000"/>
            </a:lnSpc>
            <a:spcBef>
              <a:spcPct val="0"/>
            </a:spcBef>
            <a:spcAft>
              <a:spcPct val="15000"/>
            </a:spcAft>
            <a:buClr>
              <a:prstClr val="black"/>
            </a:buClr>
            <a:buNone/>
          </a:pPr>
          <a:r>
            <a:rPr lang="en-US" sz="2800" kern="1200" dirty="0">
              <a:solidFill>
                <a:prstClr val="white"/>
              </a:solidFill>
              <a:latin typeface="Calibri" panose="020F0502020204030204"/>
              <a:ea typeface="+mn-ea"/>
              <a:cs typeface="+mn-cs"/>
            </a:rPr>
            <a:t>Pain in childbirth, Spousal authority struggle, Earth antagonistic to man, Man’s rule over the animal kingdom marred, Plants of the field for food, </a:t>
          </a:r>
          <a:r>
            <a:rPr lang="en-US" sz="2800" u="sng" kern="1200" dirty="0">
              <a:solidFill>
                <a:prstClr val="white"/>
              </a:solidFill>
              <a:latin typeface="Calibri" panose="020F0502020204030204"/>
              <a:ea typeface="+mn-ea"/>
              <a:cs typeface="+mn-cs"/>
            </a:rPr>
            <a:t>Expelled from Eden</a:t>
          </a:r>
          <a:r>
            <a:rPr lang="en-US" sz="2800" kern="1200" dirty="0">
              <a:solidFill>
                <a:prstClr val="white"/>
              </a:solidFill>
              <a:latin typeface="Calibri" panose="020F0502020204030204"/>
              <a:ea typeface="+mn-ea"/>
              <a:cs typeface="+mn-cs"/>
            </a:rPr>
            <a:t>, Spiritual and physical death</a:t>
          </a:r>
        </a:p>
      </dgm:t>
    </dgm:pt>
    <dgm:pt modelId="{6822A12D-ED01-403C-B368-7519B45D96A5}" type="parTrans" cxnId="{B70C2350-7485-4191-AB43-B0F93AACD2D1}">
      <dgm:prSet/>
      <dgm:spPr/>
      <dgm:t>
        <a:bodyPr/>
        <a:lstStyle/>
        <a:p>
          <a:endParaRPr lang="en-US" sz="2800"/>
        </a:p>
      </dgm:t>
    </dgm:pt>
    <dgm:pt modelId="{C2A1F133-3836-4134-AB0F-97A0CB59F2FA}" type="sibTrans" cxnId="{B70C2350-7485-4191-AB43-B0F93AACD2D1}">
      <dgm:prSet/>
      <dgm:spPr/>
      <dgm:t>
        <a:bodyPr/>
        <a:lstStyle/>
        <a:p>
          <a:endParaRPr lang="en-US" sz="2800"/>
        </a:p>
      </dgm:t>
    </dgm:pt>
    <dgm:pt modelId="{76FA4F6C-D034-423E-BB46-555C446AD965}">
      <dgm:prSet phldrT="[Text]" custT="1"/>
      <dgm:spPr/>
      <dgm:t>
        <a:bodyPr/>
        <a:lstStyle/>
        <a:p>
          <a:pPr marL="0" lvl="1" indent="0" algn="just" defTabSz="1022350">
            <a:lnSpc>
              <a:spcPct val="90000"/>
            </a:lnSpc>
            <a:spcBef>
              <a:spcPct val="0"/>
            </a:spcBef>
            <a:spcAft>
              <a:spcPct val="15000"/>
            </a:spcAft>
            <a:buClr>
              <a:prstClr val="black"/>
            </a:buClr>
            <a:buNone/>
          </a:pPr>
          <a:r>
            <a:rPr lang="en-US" sz="2800" kern="1200" dirty="0">
              <a:solidFill>
                <a:prstClr val="white"/>
              </a:solidFill>
              <a:latin typeface="Calibri" panose="020F0502020204030204"/>
              <a:ea typeface="+mn-ea"/>
              <a:cs typeface="+mn-cs"/>
            </a:rPr>
            <a:t>Man’s failure was eating of the fruit of the Tree of Knowledge of Good and Evil. </a:t>
          </a:r>
        </a:p>
      </dgm:t>
    </dgm:pt>
    <dgm:pt modelId="{593204E1-98BD-429E-BC40-5B065F66EABF}" type="parTrans" cxnId="{13377F76-58BB-48AB-BE6E-3497647C2A7A}">
      <dgm:prSet/>
      <dgm:spPr/>
      <dgm:t>
        <a:bodyPr/>
        <a:lstStyle/>
        <a:p>
          <a:endParaRPr lang="en-US" sz="2800"/>
        </a:p>
      </dgm:t>
    </dgm:pt>
    <dgm:pt modelId="{0A8FAB55-9F89-47B3-97ED-B15B8D127751}" type="sibTrans" cxnId="{13377F76-58BB-48AB-BE6E-3497647C2A7A}">
      <dgm:prSet/>
      <dgm:spPr/>
      <dgm:t>
        <a:bodyPr/>
        <a:lstStyle/>
        <a:p>
          <a:endParaRPr lang="en-US" sz="2800"/>
        </a:p>
      </dgm:t>
    </dgm:pt>
    <dgm:pt modelId="{99CD5919-A49C-4AB5-80F7-854C09D9F340}" type="pres">
      <dgm:prSet presAssocID="{713F57C8-72BC-4B58-B779-7E667390F35F}" presName="Name0" presStyleCnt="0">
        <dgm:presLayoutVars>
          <dgm:dir/>
          <dgm:animLvl val="lvl"/>
          <dgm:resizeHandles val="exact"/>
        </dgm:presLayoutVars>
      </dgm:prSet>
      <dgm:spPr/>
    </dgm:pt>
    <dgm:pt modelId="{37694053-92C3-4075-87CE-4E9B1CD49E7E}" type="pres">
      <dgm:prSet presAssocID="{4161DF53-A287-4C5D-A72D-C62691D2152B}" presName="linNode" presStyleCnt="0"/>
      <dgm:spPr/>
    </dgm:pt>
    <dgm:pt modelId="{0C9CE0AC-327E-4B51-8F8B-16C582CFD991}" type="pres">
      <dgm:prSet presAssocID="{4161DF53-A287-4C5D-A72D-C62691D2152B}" presName="parTx" presStyleLbl="revTx" presStyleIdx="0" presStyleCnt="3" custScaleX="107625">
        <dgm:presLayoutVars>
          <dgm:chMax val="1"/>
          <dgm:bulletEnabled val="1"/>
        </dgm:presLayoutVars>
      </dgm:prSet>
      <dgm:spPr/>
    </dgm:pt>
    <dgm:pt modelId="{3146CC51-2685-46DB-BEDF-0219FC66C4ED}" type="pres">
      <dgm:prSet presAssocID="{4161DF53-A287-4C5D-A72D-C62691D2152B}" presName="bracket" presStyleLbl="parChTrans1D1" presStyleIdx="0" presStyleCnt="3" custLinFactNeighborX="-72332"/>
      <dgm:spPr/>
    </dgm:pt>
    <dgm:pt modelId="{419ED563-CAF8-421F-A7DB-B46E58F0DFAA}" type="pres">
      <dgm:prSet presAssocID="{4161DF53-A287-4C5D-A72D-C62691D2152B}" presName="spH" presStyleCnt="0"/>
      <dgm:spPr/>
    </dgm:pt>
    <dgm:pt modelId="{8F04803F-55CD-4B5D-AF8B-F0836DF34876}" type="pres">
      <dgm:prSet presAssocID="{4161DF53-A287-4C5D-A72D-C62691D2152B}" presName="desTx" presStyleLbl="node1" presStyleIdx="0" presStyleCnt="3" custLinFactNeighborX="-50076">
        <dgm:presLayoutVars>
          <dgm:bulletEnabled val="1"/>
        </dgm:presLayoutVars>
      </dgm:prSet>
      <dgm:spPr/>
    </dgm:pt>
    <dgm:pt modelId="{8739DFF4-E77D-46B5-8856-FDBD5D55063E}" type="pres">
      <dgm:prSet presAssocID="{4AD387AF-09B6-4B26-A14D-5790CD73BD3F}" presName="spV" presStyleCnt="0"/>
      <dgm:spPr/>
    </dgm:pt>
    <dgm:pt modelId="{5E9A5911-E732-468E-81E4-281FE9B8E02E}" type="pres">
      <dgm:prSet presAssocID="{8B1F671C-AD9C-49E0-A8E5-D7AD71321479}" presName="linNode" presStyleCnt="0"/>
      <dgm:spPr/>
    </dgm:pt>
    <dgm:pt modelId="{6EB47140-39D4-4FE7-A221-05C38003BB5E}" type="pres">
      <dgm:prSet presAssocID="{8B1F671C-AD9C-49E0-A8E5-D7AD71321479}" presName="parTx" presStyleLbl="revTx" presStyleIdx="1" presStyleCnt="3">
        <dgm:presLayoutVars>
          <dgm:chMax val="1"/>
          <dgm:bulletEnabled val="1"/>
        </dgm:presLayoutVars>
      </dgm:prSet>
      <dgm:spPr/>
    </dgm:pt>
    <dgm:pt modelId="{7658ECD2-8F77-4325-AE51-FD20D1F3E534}" type="pres">
      <dgm:prSet presAssocID="{8B1F671C-AD9C-49E0-A8E5-D7AD71321479}" presName="bracket" presStyleLbl="parChTrans1D1" presStyleIdx="1" presStyleCnt="3"/>
      <dgm:spPr/>
    </dgm:pt>
    <dgm:pt modelId="{19283075-E7CF-485E-AB7D-80F673B9B099}" type="pres">
      <dgm:prSet presAssocID="{8B1F671C-AD9C-49E0-A8E5-D7AD71321479}" presName="spH" presStyleCnt="0"/>
      <dgm:spPr/>
    </dgm:pt>
    <dgm:pt modelId="{6E19B282-D738-4BBC-A8AA-AB4BD2F1FEA9}" type="pres">
      <dgm:prSet presAssocID="{8B1F671C-AD9C-49E0-A8E5-D7AD71321479}" presName="desTx" presStyleLbl="node1" presStyleIdx="1" presStyleCnt="3">
        <dgm:presLayoutVars>
          <dgm:bulletEnabled val="1"/>
        </dgm:presLayoutVars>
      </dgm:prSet>
      <dgm:spPr/>
    </dgm:pt>
    <dgm:pt modelId="{36DA4DE1-1491-424B-A909-22F4B09161CB}" type="pres">
      <dgm:prSet presAssocID="{EB99FDC6-D899-4A23-924A-734646D4CACF}" presName="spV" presStyleCnt="0"/>
      <dgm:spPr/>
    </dgm:pt>
    <dgm:pt modelId="{84DA26E6-1D29-4ABB-9940-85EADEB21CA9}" type="pres">
      <dgm:prSet presAssocID="{BECBC51B-8D7E-4362-8A40-DAA8D19E64FC}" presName="linNode" presStyleCnt="0"/>
      <dgm:spPr/>
    </dgm:pt>
    <dgm:pt modelId="{B61DBF61-46CA-43C3-90FE-F43E34562C7E}" type="pres">
      <dgm:prSet presAssocID="{BECBC51B-8D7E-4362-8A40-DAA8D19E64FC}" presName="parTx" presStyleLbl="revTx" presStyleIdx="2" presStyleCnt="3">
        <dgm:presLayoutVars>
          <dgm:chMax val="1"/>
          <dgm:bulletEnabled val="1"/>
        </dgm:presLayoutVars>
      </dgm:prSet>
      <dgm:spPr/>
    </dgm:pt>
    <dgm:pt modelId="{E1A1A025-DC45-473D-B29A-EB88B0B4EEB3}" type="pres">
      <dgm:prSet presAssocID="{BECBC51B-8D7E-4362-8A40-DAA8D19E64FC}" presName="bracket" presStyleLbl="parChTrans1D1" presStyleIdx="2" presStyleCnt="3"/>
      <dgm:spPr/>
    </dgm:pt>
    <dgm:pt modelId="{A00ECD3C-F8C0-419A-9056-6535159A3E53}" type="pres">
      <dgm:prSet presAssocID="{BECBC51B-8D7E-4362-8A40-DAA8D19E64FC}" presName="spH" presStyleCnt="0"/>
      <dgm:spPr/>
    </dgm:pt>
    <dgm:pt modelId="{0A853CF6-60DB-4EAD-A207-0FCEFA71A0E8}" type="pres">
      <dgm:prSet presAssocID="{BECBC51B-8D7E-4362-8A40-DAA8D19E64FC}" presName="desTx" presStyleLbl="node1" presStyleIdx="2" presStyleCnt="3">
        <dgm:presLayoutVars>
          <dgm:bulletEnabled val="1"/>
        </dgm:presLayoutVars>
      </dgm:prSet>
      <dgm:spPr/>
    </dgm:pt>
  </dgm:ptLst>
  <dgm:cxnLst>
    <dgm:cxn modelId="{1FA73E33-0501-4560-B6B7-14C7D6A0B321}" srcId="{713F57C8-72BC-4B58-B779-7E667390F35F}" destId="{8B1F671C-AD9C-49E0-A8E5-D7AD71321479}" srcOrd="1" destOrd="0" parTransId="{DF57733B-4D40-4E4B-8782-F9024CCE6474}" sibTransId="{EB99FDC6-D899-4A23-924A-734646D4CACF}"/>
    <dgm:cxn modelId="{3F42AC3E-4B68-498A-BAAA-A90437293447}" type="presOf" srcId="{76FA4F6C-D034-423E-BB46-555C446AD965}" destId="{6E19B282-D738-4BBC-A8AA-AB4BD2F1FEA9}" srcOrd="0" destOrd="0" presId="urn:diagrams.loki3.com/BracketList"/>
    <dgm:cxn modelId="{8F8CEB5E-6273-4E07-B1C1-290383184C60}" srcId="{713F57C8-72BC-4B58-B779-7E667390F35F}" destId="{4161DF53-A287-4C5D-A72D-C62691D2152B}" srcOrd="0" destOrd="0" parTransId="{8082FED0-2443-4A18-A34F-8BBFFDF7CBAE}" sibTransId="{4AD387AF-09B6-4B26-A14D-5790CD73BD3F}"/>
    <dgm:cxn modelId="{8C5E7045-76E4-4621-9496-C5208A963303}" srcId="{4161DF53-A287-4C5D-A72D-C62691D2152B}" destId="{26D22D2D-3370-4E61-A8E4-1389FFCB3BE9}" srcOrd="0" destOrd="0" parTransId="{F3E2C93B-6F64-44BB-8CC5-97A1D7669C88}" sibTransId="{7948F59D-9331-4193-883A-AB183A10C2E8}"/>
    <dgm:cxn modelId="{079C5C6E-BD1D-4138-B37D-DC6E58D53D38}" type="presOf" srcId="{4161DF53-A287-4C5D-A72D-C62691D2152B}" destId="{0C9CE0AC-327E-4B51-8F8B-16C582CFD991}" srcOrd="0" destOrd="0" presId="urn:diagrams.loki3.com/BracketList"/>
    <dgm:cxn modelId="{B70C2350-7485-4191-AB43-B0F93AACD2D1}" srcId="{BECBC51B-8D7E-4362-8A40-DAA8D19E64FC}" destId="{11056074-EB0F-4ED8-86AB-BA21B2FF0E18}" srcOrd="0" destOrd="0" parTransId="{6822A12D-ED01-403C-B368-7519B45D96A5}" sibTransId="{C2A1F133-3836-4134-AB0F-97A0CB59F2FA}"/>
    <dgm:cxn modelId="{3E05FF73-D22A-4C13-9BC7-887BFBA4BEC4}" srcId="{713F57C8-72BC-4B58-B779-7E667390F35F}" destId="{BECBC51B-8D7E-4362-8A40-DAA8D19E64FC}" srcOrd="2" destOrd="0" parTransId="{2B398300-CFCE-4F75-852B-B1ED1AFF7BA7}" sibTransId="{A6112B5D-48C1-449B-ABD5-2BF37B8AC7BE}"/>
    <dgm:cxn modelId="{13377F76-58BB-48AB-BE6E-3497647C2A7A}" srcId="{8B1F671C-AD9C-49E0-A8E5-D7AD71321479}" destId="{76FA4F6C-D034-423E-BB46-555C446AD965}" srcOrd="0" destOrd="0" parTransId="{593204E1-98BD-429E-BC40-5B065F66EABF}" sibTransId="{0A8FAB55-9F89-47B3-97ED-B15B8D127751}"/>
    <dgm:cxn modelId="{E4157E86-CED7-4B60-9DCE-9C93163158D7}" type="presOf" srcId="{713F57C8-72BC-4B58-B779-7E667390F35F}" destId="{99CD5919-A49C-4AB5-80F7-854C09D9F340}" srcOrd="0" destOrd="0" presId="urn:diagrams.loki3.com/BracketList"/>
    <dgm:cxn modelId="{A6E8C4CC-40A1-4BE6-B62D-0717A05A590E}" type="presOf" srcId="{11056074-EB0F-4ED8-86AB-BA21B2FF0E18}" destId="{0A853CF6-60DB-4EAD-A207-0FCEFA71A0E8}" srcOrd="0" destOrd="0" presId="urn:diagrams.loki3.com/BracketList"/>
    <dgm:cxn modelId="{DFBE2DDF-184D-49C2-9F3B-72CC740EABF6}" type="presOf" srcId="{BECBC51B-8D7E-4362-8A40-DAA8D19E64FC}" destId="{B61DBF61-46CA-43C3-90FE-F43E34562C7E}" srcOrd="0" destOrd="0" presId="urn:diagrams.loki3.com/BracketList"/>
    <dgm:cxn modelId="{9E5361EC-774A-4000-B74A-A905F3C8A114}" type="presOf" srcId="{26D22D2D-3370-4E61-A8E4-1389FFCB3BE9}" destId="{8F04803F-55CD-4B5D-AF8B-F0836DF34876}" srcOrd="0" destOrd="0" presId="urn:diagrams.loki3.com/BracketList"/>
    <dgm:cxn modelId="{7D010EF6-F7C8-4CE1-A68C-8F976436F2F1}" type="presOf" srcId="{8B1F671C-AD9C-49E0-A8E5-D7AD71321479}" destId="{6EB47140-39D4-4FE7-A221-05C38003BB5E}" srcOrd="0" destOrd="0" presId="urn:diagrams.loki3.com/BracketList"/>
    <dgm:cxn modelId="{8DF8C28F-DE7E-4139-8ABA-642B5C3F4ED0}" type="presParOf" srcId="{99CD5919-A49C-4AB5-80F7-854C09D9F340}" destId="{37694053-92C3-4075-87CE-4E9B1CD49E7E}" srcOrd="0" destOrd="0" presId="urn:diagrams.loki3.com/BracketList"/>
    <dgm:cxn modelId="{327467B1-94B9-4E0C-84F5-6DDE36739A49}" type="presParOf" srcId="{37694053-92C3-4075-87CE-4E9B1CD49E7E}" destId="{0C9CE0AC-327E-4B51-8F8B-16C582CFD991}" srcOrd="0" destOrd="0" presId="urn:diagrams.loki3.com/BracketList"/>
    <dgm:cxn modelId="{D64463E0-B3C0-435A-9F75-A4571E478C2E}" type="presParOf" srcId="{37694053-92C3-4075-87CE-4E9B1CD49E7E}" destId="{3146CC51-2685-46DB-BEDF-0219FC66C4ED}" srcOrd="1" destOrd="0" presId="urn:diagrams.loki3.com/BracketList"/>
    <dgm:cxn modelId="{928438DA-D650-410A-9EEE-DBE0555413B6}" type="presParOf" srcId="{37694053-92C3-4075-87CE-4E9B1CD49E7E}" destId="{419ED563-CAF8-421F-A7DB-B46E58F0DFAA}" srcOrd="2" destOrd="0" presId="urn:diagrams.loki3.com/BracketList"/>
    <dgm:cxn modelId="{B65655F9-5977-4B54-900A-3552ACC5B443}" type="presParOf" srcId="{37694053-92C3-4075-87CE-4E9B1CD49E7E}" destId="{8F04803F-55CD-4B5D-AF8B-F0836DF34876}" srcOrd="3" destOrd="0" presId="urn:diagrams.loki3.com/BracketList"/>
    <dgm:cxn modelId="{E095ABD8-A500-42DF-9D01-F7F1F8CA1DAE}" type="presParOf" srcId="{99CD5919-A49C-4AB5-80F7-854C09D9F340}" destId="{8739DFF4-E77D-46B5-8856-FDBD5D55063E}" srcOrd="1" destOrd="0" presId="urn:diagrams.loki3.com/BracketList"/>
    <dgm:cxn modelId="{F0A5CAA2-7A26-4DB6-9405-47EB5B11E4DF}" type="presParOf" srcId="{99CD5919-A49C-4AB5-80F7-854C09D9F340}" destId="{5E9A5911-E732-468E-81E4-281FE9B8E02E}" srcOrd="2" destOrd="0" presId="urn:diagrams.loki3.com/BracketList"/>
    <dgm:cxn modelId="{63ABFF68-7A4D-4115-8A53-68E5E3A9DD74}" type="presParOf" srcId="{5E9A5911-E732-468E-81E4-281FE9B8E02E}" destId="{6EB47140-39D4-4FE7-A221-05C38003BB5E}" srcOrd="0" destOrd="0" presId="urn:diagrams.loki3.com/BracketList"/>
    <dgm:cxn modelId="{7C644C98-1059-4A3A-826F-6235D697ADA3}" type="presParOf" srcId="{5E9A5911-E732-468E-81E4-281FE9B8E02E}" destId="{7658ECD2-8F77-4325-AE51-FD20D1F3E534}" srcOrd="1" destOrd="0" presId="urn:diagrams.loki3.com/BracketList"/>
    <dgm:cxn modelId="{00EEDED6-727C-4E43-8D7C-E181320A18F1}" type="presParOf" srcId="{5E9A5911-E732-468E-81E4-281FE9B8E02E}" destId="{19283075-E7CF-485E-AB7D-80F673B9B099}" srcOrd="2" destOrd="0" presId="urn:diagrams.loki3.com/BracketList"/>
    <dgm:cxn modelId="{7E36F675-A46E-4F26-AD1C-ED0A4AB77932}" type="presParOf" srcId="{5E9A5911-E732-468E-81E4-281FE9B8E02E}" destId="{6E19B282-D738-4BBC-A8AA-AB4BD2F1FEA9}" srcOrd="3" destOrd="0" presId="urn:diagrams.loki3.com/BracketList"/>
    <dgm:cxn modelId="{5ED87494-9372-4D91-93C5-827BBCFC0808}" type="presParOf" srcId="{99CD5919-A49C-4AB5-80F7-854C09D9F340}" destId="{36DA4DE1-1491-424B-A909-22F4B09161CB}" srcOrd="3" destOrd="0" presId="urn:diagrams.loki3.com/BracketList"/>
    <dgm:cxn modelId="{7D4E143B-11A5-4AF5-9F51-95982298A669}" type="presParOf" srcId="{99CD5919-A49C-4AB5-80F7-854C09D9F340}" destId="{84DA26E6-1D29-4ABB-9940-85EADEB21CA9}" srcOrd="4" destOrd="0" presId="urn:diagrams.loki3.com/BracketList"/>
    <dgm:cxn modelId="{C1422D54-3C8C-4B11-B2FF-4561C08625B1}" type="presParOf" srcId="{84DA26E6-1D29-4ABB-9940-85EADEB21CA9}" destId="{B61DBF61-46CA-43C3-90FE-F43E34562C7E}" srcOrd="0" destOrd="0" presId="urn:diagrams.loki3.com/BracketList"/>
    <dgm:cxn modelId="{3A5F0F5E-4C4B-4070-9539-490D4E6CD511}" type="presParOf" srcId="{84DA26E6-1D29-4ABB-9940-85EADEB21CA9}" destId="{E1A1A025-DC45-473D-B29A-EB88B0B4EEB3}" srcOrd="1" destOrd="0" presId="urn:diagrams.loki3.com/BracketList"/>
    <dgm:cxn modelId="{91A58832-58A2-4B73-893B-DA2DD091E1E7}" type="presParOf" srcId="{84DA26E6-1D29-4ABB-9940-85EADEB21CA9}" destId="{A00ECD3C-F8C0-419A-9056-6535159A3E53}" srcOrd="2" destOrd="0" presId="urn:diagrams.loki3.com/BracketList"/>
    <dgm:cxn modelId="{17656453-AC24-48DE-B756-EA9FEFC3CC78}" type="presParOf" srcId="{84DA26E6-1D29-4ABB-9940-85EADEB21CA9}" destId="{0A853CF6-60DB-4EAD-A207-0FCEFA71A0E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13F57C8-72BC-4B58-B779-7E667390F35F}" type="doc">
      <dgm:prSet loTypeId="urn:diagrams.loki3.com/BracketList"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dgm:spPr/>
      <dgm:t>
        <a:bodyPr/>
        <a:lstStyle/>
        <a:p>
          <a:pPr algn="ctr"/>
          <a:r>
            <a:rPr lang="en-US" b="1" dirty="0"/>
            <a:t>Man’s </a:t>
          </a:r>
          <a:r>
            <a:rPr lang="en-US" b="1" u="sng" dirty="0"/>
            <a:t>Responsibilities</a:t>
          </a:r>
        </a:p>
      </dgm:t>
    </dgm:pt>
    <dgm:pt modelId="{8082FED0-2443-4A18-A34F-8BBFFDF7CBAE}" type="parTrans" cxnId="{8F8CEB5E-6273-4E07-B1C1-290383184C60}">
      <dgm:prSet/>
      <dgm:spPr/>
      <dgm:t>
        <a:bodyPr/>
        <a:lstStyle/>
        <a:p>
          <a:endParaRPr lang="en-US"/>
        </a:p>
      </dgm:t>
    </dgm:pt>
    <dgm:pt modelId="{4AD387AF-09B6-4B26-A14D-5790CD73BD3F}" type="sibTrans" cxnId="{8F8CEB5E-6273-4E07-B1C1-290383184C60}">
      <dgm:prSet/>
      <dgm:spPr/>
      <dgm:t>
        <a:bodyPr/>
        <a:lstStyle/>
        <a:p>
          <a:endParaRPr lang="en-US"/>
        </a:p>
      </dgm:t>
    </dgm:pt>
    <dgm:pt modelId="{553885F4-34F2-4921-92F2-8B00FEE3F257}">
      <dgm:prSet/>
      <dgm:spPr/>
      <dgm:t>
        <a:bodyPr/>
        <a:lstStyle/>
        <a:p>
          <a:pPr algn="just"/>
          <a:r>
            <a:rPr lang="en-US" dirty="0"/>
            <a:t>Mankind was to respond to God through the prompting of his conscience as evidence of his faith in the promised seed, to bring an acceptable blood sacrifice.</a:t>
          </a:r>
        </a:p>
      </dgm:t>
    </dgm:pt>
    <dgm:pt modelId="{62FF01EA-DC6D-4FDD-918B-C14F7A2FB8DD}" type="parTrans" cxnId="{BBFA2CF1-1161-4F1E-9B39-CAA91DDC86A6}">
      <dgm:prSet/>
      <dgm:spPr/>
      <dgm:t>
        <a:bodyPr/>
        <a:lstStyle/>
        <a:p>
          <a:endParaRPr lang="en-US"/>
        </a:p>
      </dgm:t>
    </dgm:pt>
    <dgm:pt modelId="{FF23F9BA-4E57-4113-B04D-C32E509891DB}" type="sibTrans" cxnId="{BBFA2CF1-1161-4F1E-9B39-CAA91DDC86A6}">
      <dgm:prSet/>
      <dgm:spPr/>
      <dgm:t>
        <a:bodyPr/>
        <a:lstStyle/>
        <a:p>
          <a:endParaRPr lang="en-US"/>
        </a:p>
      </dgm:t>
    </dgm:pt>
    <dgm:pt modelId="{792D667D-2594-44DC-94DB-EC88B79E97B7}">
      <dgm:prSet/>
      <dgm:spPr/>
      <dgm:t>
        <a:bodyPr/>
        <a:lstStyle/>
        <a:p>
          <a:pPr algn="ctr"/>
          <a:r>
            <a:rPr lang="en-US" b="1" dirty="0"/>
            <a:t>Man’s </a:t>
          </a:r>
          <a:r>
            <a:rPr lang="en-US" b="1" u="sng" dirty="0"/>
            <a:t>Failures</a:t>
          </a:r>
        </a:p>
      </dgm:t>
    </dgm:pt>
    <dgm:pt modelId="{EB15A1A5-69C3-4CD8-994E-18B484459C79}" type="parTrans" cxnId="{B11F250B-85C5-4CF4-8C1D-15005A2AE176}">
      <dgm:prSet/>
      <dgm:spPr/>
      <dgm:t>
        <a:bodyPr/>
        <a:lstStyle/>
        <a:p>
          <a:endParaRPr lang="en-US"/>
        </a:p>
      </dgm:t>
    </dgm:pt>
    <dgm:pt modelId="{71288E15-DD23-4779-832A-62E30D4636C6}" type="sibTrans" cxnId="{B11F250B-85C5-4CF4-8C1D-15005A2AE176}">
      <dgm:prSet/>
      <dgm:spPr/>
      <dgm:t>
        <a:bodyPr/>
        <a:lstStyle/>
        <a:p>
          <a:endParaRPr lang="en-US"/>
        </a:p>
      </dgm:t>
    </dgm:pt>
    <dgm:pt modelId="{5FF9467F-BCBE-4DBB-AFF1-6371F2698E6A}">
      <dgm:prSet/>
      <dgm:spPr/>
      <dgm:t>
        <a:bodyPr/>
        <a:lstStyle/>
        <a:p>
          <a:pPr algn="just"/>
          <a:r>
            <a:rPr lang="en-US" dirty="0"/>
            <a:t>Mankind, having been given the ability, through their conscience, to desire a relationship with God and through blood sacrifices, to approach God, failed. Wickedness and evil became widespread. </a:t>
          </a:r>
        </a:p>
      </dgm:t>
    </dgm:pt>
    <dgm:pt modelId="{9D76EBF0-B948-411C-9C9C-73DDB5F28ACB}" type="parTrans" cxnId="{0D488C4E-EBB7-4325-B6B3-1945375C1584}">
      <dgm:prSet/>
      <dgm:spPr/>
      <dgm:t>
        <a:bodyPr/>
        <a:lstStyle/>
        <a:p>
          <a:endParaRPr lang="en-US"/>
        </a:p>
      </dgm:t>
    </dgm:pt>
    <dgm:pt modelId="{AE6A7E92-E3CE-45E2-9FEC-116F963E0878}" type="sibTrans" cxnId="{0D488C4E-EBB7-4325-B6B3-1945375C1584}">
      <dgm:prSet/>
      <dgm:spPr/>
      <dgm:t>
        <a:bodyPr/>
        <a:lstStyle/>
        <a:p>
          <a:endParaRPr lang="en-US"/>
        </a:p>
      </dgm:t>
    </dgm:pt>
    <dgm:pt modelId="{3FEC20C6-FC4E-4F72-9DD4-E9A107CC6412}">
      <dgm:prSet/>
      <dgm:spPr/>
      <dgm:t>
        <a:bodyPr/>
        <a:lstStyle/>
        <a:p>
          <a:pPr algn="ctr"/>
          <a:r>
            <a:rPr lang="en-US" b="1" dirty="0"/>
            <a:t>The Resulting </a:t>
          </a:r>
          <a:r>
            <a:rPr lang="en-US" b="1" u="sng" dirty="0"/>
            <a:t>Judgment</a:t>
          </a:r>
        </a:p>
      </dgm:t>
    </dgm:pt>
    <dgm:pt modelId="{91A17BB6-BA5E-4A9B-8C79-C199ED4CBAB5}" type="parTrans" cxnId="{B1EE287C-E434-4291-ABD7-67DF83C6AB59}">
      <dgm:prSet/>
      <dgm:spPr/>
      <dgm:t>
        <a:bodyPr/>
        <a:lstStyle/>
        <a:p>
          <a:endParaRPr lang="en-US"/>
        </a:p>
      </dgm:t>
    </dgm:pt>
    <dgm:pt modelId="{ABEB0B2B-82FB-4100-8D33-206F6BFBBD37}" type="sibTrans" cxnId="{B1EE287C-E434-4291-ABD7-67DF83C6AB59}">
      <dgm:prSet/>
      <dgm:spPr/>
      <dgm:t>
        <a:bodyPr/>
        <a:lstStyle/>
        <a:p>
          <a:endParaRPr lang="en-US"/>
        </a:p>
      </dgm:t>
    </dgm:pt>
    <dgm:pt modelId="{814164CA-BFBB-4F1D-B449-2447D8B6B7D3}">
      <dgm:prSet/>
      <dgm:spPr/>
      <dgm:t>
        <a:bodyPr/>
        <a:lstStyle/>
        <a:p>
          <a:pPr algn="just"/>
          <a:r>
            <a:rPr lang="en-US" dirty="0"/>
            <a:t>God, being true to His word, spared the only faithful humans and a small remnant of air breathing creatures and started over in order to fulfill his promise of redemption</a:t>
          </a:r>
        </a:p>
      </dgm:t>
    </dgm:pt>
    <dgm:pt modelId="{78C1B04C-E52C-40C4-B3F2-E5E954263BFA}" type="parTrans" cxnId="{BB45F375-A9B8-49F4-91AB-8459E62C2555}">
      <dgm:prSet/>
      <dgm:spPr/>
      <dgm:t>
        <a:bodyPr/>
        <a:lstStyle/>
        <a:p>
          <a:endParaRPr lang="en-US"/>
        </a:p>
      </dgm:t>
    </dgm:pt>
    <dgm:pt modelId="{62BE6648-FF53-4FD3-9AF9-6862111AE276}" type="sibTrans" cxnId="{BB45F375-A9B8-49F4-91AB-8459E62C2555}">
      <dgm:prSet/>
      <dgm:spPr/>
      <dgm:t>
        <a:bodyPr/>
        <a:lstStyle/>
        <a:p>
          <a:endParaRPr lang="en-US"/>
        </a:p>
      </dgm:t>
    </dgm:pt>
    <dgm:pt modelId="{99CD5919-A49C-4AB5-80F7-854C09D9F340}" type="pres">
      <dgm:prSet presAssocID="{713F57C8-72BC-4B58-B779-7E667390F35F}" presName="Name0" presStyleCnt="0">
        <dgm:presLayoutVars>
          <dgm:dir/>
          <dgm:animLvl val="lvl"/>
          <dgm:resizeHandles val="exact"/>
        </dgm:presLayoutVars>
      </dgm:prSet>
      <dgm:spPr/>
    </dgm:pt>
    <dgm:pt modelId="{37694053-92C3-4075-87CE-4E9B1CD49E7E}" type="pres">
      <dgm:prSet presAssocID="{4161DF53-A287-4C5D-A72D-C62691D2152B}" presName="linNode" presStyleCnt="0"/>
      <dgm:spPr/>
    </dgm:pt>
    <dgm:pt modelId="{0C9CE0AC-327E-4B51-8F8B-16C582CFD991}" type="pres">
      <dgm:prSet presAssocID="{4161DF53-A287-4C5D-A72D-C62691D2152B}" presName="parTx" presStyleLbl="revTx" presStyleIdx="0" presStyleCnt="3">
        <dgm:presLayoutVars>
          <dgm:chMax val="1"/>
          <dgm:bulletEnabled val="1"/>
        </dgm:presLayoutVars>
      </dgm:prSet>
      <dgm:spPr/>
    </dgm:pt>
    <dgm:pt modelId="{3146CC51-2685-46DB-BEDF-0219FC66C4ED}" type="pres">
      <dgm:prSet presAssocID="{4161DF53-A287-4C5D-A72D-C62691D2152B}" presName="bracket" presStyleLbl="parChTrans1D1" presStyleIdx="0" presStyleCnt="3"/>
      <dgm:spPr/>
    </dgm:pt>
    <dgm:pt modelId="{419ED563-CAF8-421F-A7DB-B46E58F0DFAA}" type="pres">
      <dgm:prSet presAssocID="{4161DF53-A287-4C5D-A72D-C62691D2152B}" presName="spH" presStyleCnt="0"/>
      <dgm:spPr/>
    </dgm:pt>
    <dgm:pt modelId="{8F04803F-55CD-4B5D-AF8B-F0836DF34876}" type="pres">
      <dgm:prSet presAssocID="{4161DF53-A287-4C5D-A72D-C62691D2152B}" presName="desTx" presStyleLbl="node1" presStyleIdx="0" presStyleCnt="3">
        <dgm:presLayoutVars>
          <dgm:bulletEnabled val="1"/>
        </dgm:presLayoutVars>
      </dgm:prSet>
      <dgm:spPr/>
    </dgm:pt>
    <dgm:pt modelId="{8739DFF4-E77D-46B5-8856-FDBD5D55063E}" type="pres">
      <dgm:prSet presAssocID="{4AD387AF-09B6-4B26-A14D-5790CD73BD3F}" presName="spV" presStyleCnt="0"/>
      <dgm:spPr/>
    </dgm:pt>
    <dgm:pt modelId="{F8705F70-2EE5-4545-A748-C569F1A9258B}" type="pres">
      <dgm:prSet presAssocID="{792D667D-2594-44DC-94DB-EC88B79E97B7}" presName="linNode" presStyleCnt="0"/>
      <dgm:spPr/>
    </dgm:pt>
    <dgm:pt modelId="{39199679-6783-4E9B-B6EE-DAB5F095FBFF}" type="pres">
      <dgm:prSet presAssocID="{792D667D-2594-44DC-94DB-EC88B79E97B7}" presName="parTx" presStyleLbl="revTx" presStyleIdx="1" presStyleCnt="3">
        <dgm:presLayoutVars>
          <dgm:chMax val="1"/>
          <dgm:bulletEnabled val="1"/>
        </dgm:presLayoutVars>
      </dgm:prSet>
      <dgm:spPr/>
    </dgm:pt>
    <dgm:pt modelId="{E9410580-AAE2-475C-B500-E22CC22DD926}" type="pres">
      <dgm:prSet presAssocID="{792D667D-2594-44DC-94DB-EC88B79E97B7}" presName="bracket" presStyleLbl="parChTrans1D1" presStyleIdx="1" presStyleCnt="3"/>
      <dgm:spPr/>
    </dgm:pt>
    <dgm:pt modelId="{E38FAF48-39CE-497E-8695-F3F116C5AC4A}" type="pres">
      <dgm:prSet presAssocID="{792D667D-2594-44DC-94DB-EC88B79E97B7}" presName="spH" presStyleCnt="0"/>
      <dgm:spPr/>
    </dgm:pt>
    <dgm:pt modelId="{11C3A7F5-D550-4004-B155-7D4BA8AC6733}" type="pres">
      <dgm:prSet presAssocID="{792D667D-2594-44DC-94DB-EC88B79E97B7}" presName="desTx" presStyleLbl="node1" presStyleIdx="1" presStyleCnt="3">
        <dgm:presLayoutVars>
          <dgm:bulletEnabled val="1"/>
        </dgm:presLayoutVars>
      </dgm:prSet>
      <dgm:spPr/>
    </dgm:pt>
    <dgm:pt modelId="{0B1949A6-26D1-44D3-9A0C-F4B7A30756D3}" type="pres">
      <dgm:prSet presAssocID="{71288E15-DD23-4779-832A-62E30D4636C6}" presName="spV" presStyleCnt="0"/>
      <dgm:spPr/>
    </dgm:pt>
    <dgm:pt modelId="{A0B6DBFC-B5C4-4357-9883-56E678F7AF37}" type="pres">
      <dgm:prSet presAssocID="{3FEC20C6-FC4E-4F72-9DD4-E9A107CC6412}" presName="linNode" presStyleCnt="0"/>
      <dgm:spPr/>
    </dgm:pt>
    <dgm:pt modelId="{3382EFC8-2D16-42FA-BCBB-82980BC9898B}" type="pres">
      <dgm:prSet presAssocID="{3FEC20C6-FC4E-4F72-9DD4-E9A107CC6412}" presName="parTx" presStyleLbl="revTx" presStyleIdx="2" presStyleCnt="3">
        <dgm:presLayoutVars>
          <dgm:chMax val="1"/>
          <dgm:bulletEnabled val="1"/>
        </dgm:presLayoutVars>
      </dgm:prSet>
      <dgm:spPr/>
    </dgm:pt>
    <dgm:pt modelId="{A2A90897-1536-48FE-9C4D-AE0B1005B857}" type="pres">
      <dgm:prSet presAssocID="{3FEC20C6-FC4E-4F72-9DD4-E9A107CC6412}" presName="bracket" presStyleLbl="parChTrans1D1" presStyleIdx="2" presStyleCnt="3"/>
      <dgm:spPr/>
    </dgm:pt>
    <dgm:pt modelId="{946264C5-6295-4A27-A5A3-F5F5FFAF75D7}" type="pres">
      <dgm:prSet presAssocID="{3FEC20C6-FC4E-4F72-9DD4-E9A107CC6412}" presName="spH" presStyleCnt="0"/>
      <dgm:spPr/>
    </dgm:pt>
    <dgm:pt modelId="{7E0E4112-32FF-4884-8DB8-1626433E38D2}" type="pres">
      <dgm:prSet presAssocID="{3FEC20C6-FC4E-4F72-9DD4-E9A107CC6412}" presName="desTx" presStyleLbl="node1" presStyleIdx="2" presStyleCnt="3">
        <dgm:presLayoutVars>
          <dgm:bulletEnabled val="1"/>
        </dgm:presLayoutVars>
      </dgm:prSet>
      <dgm:spPr/>
    </dgm:pt>
  </dgm:ptLst>
  <dgm:cxnLst>
    <dgm:cxn modelId="{2598C800-4B23-4D24-B3BC-9240929FBC59}" type="presOf" srcId="{553885F4-34F2-4921-92F2-8B00FEE3F257}" destId="{8F04803F-55CD-4B5D-AF8B-F0836DF34876}" srcOrd="0" destOrd="0" presId="urn:diagrams.loki3.com/BracketList"/>
    <dgm:cxn modelId="{B11F250B-85C5-4CF4-8C1D-15005A2AE176}" srcId="{713F57C8-72BC-4B58-B779-7E667390F35F}" destId="{792D667D-2594-44DC-94DB-EC88B79E97B7}" srcOrd="1" destOrd="0" parTransId="{EB15A1A5-69C3-4CD8-994E-18B484459C79}" sibTransId="{71288E15-DD23-4779-832A-62E30D4636C6}"/>
    <dgm:cxn modelId="{39D56712-8E08-4230-B938-DBB767C34F30}" type="presOf" srcId="{5FF9467F-BCBE-4DBB-AFF1-6371F2698E6A}" destId="{11C3A7F5-D550-4004-B155-7D4BA8AC6733}" srcOrd="0" destOrd="0" presId="urn:diagrams.loki3.com/BracketList"/>
    <dgm:cxn modelId="{8F8CEB5E-6273-4E07-B1C1-290383184C60}" srcId="{713F57C8-72BC-4B58-B779-7E667390F35F}" destId="{4161DF53-A287-4C5D-A72D-C62691D2152B}" srcOrd="0" destOrd="0" parTransId="{8082FED0-2443-4A18-A34F-8BBFFDF7CBAE}" sibTransId="{4AD387AF-09B6-4B26-A14D-5790CD73BD3F}"/>
    <dgm:cxn modelId="{6E915A69-13FA-4C33-8849-866FC1C03437}" type="presOf" srcId="{4161DF53-A287-4C5D-A72D-C62691D2152B}" destId="{0C9CE0AC-327E-4B51-8F8B-16C582CFD991}" srcOrd="0" destOrd="0" presId="urn:diagrams.loki3.com/BracketList"/>
    <dgm:cxn modelId="{0D488C4E-EBB7-4325-B6B3-1945375C1584}" srcId="{792D667D-2594-44DC-94DB-EC88B79E97B7}" destId="{5FF9467F-BCBE-4DBB-AFF1-6371F2698E6A}" srcOrd="0" destOrd="0" parTransId="{9D76EBF0-B948-411C-9C9C-73DDB5F28ACB}" sibTransId="{AE6A7E92-E3CE-45E2-9FEC-116F963E0878}"/>
    <dgm:cxn modelId="{F795F951-4EB1-4C35-B3B6-BC176D428752}" type="presOf" srcId="{792D667D-2594-44DC-94DB-EC88B79E97B7}" destId="{39199679-6783-4E9B-B6EE-DAB5F095FBFF}" srcOrd="0" destOrd="0" presId="urn:diagrams.loki3.com/BracketList"/>
    <dgm:cxn modelId="{BB45F375-A9B8-49F4-91AB-8459E62C2555}" srcId="{3FEC20C6-FC4E-4F72-9DD4-E9A107CC6412}" destId="{814164CA-BFBB-4F1D-B449-2447D8B6B7D3}" srcOrd="0" destOrd="0" parTransId="{78C1B04C-E52C-40C4-B3F2-E5E954263BFA}" sibTransId="{62BE6648-FF53-4FD3-9AF9-6862111AE276}"/>
    <dgm:cxn modelId="{B1EE287C-E434-4291-ABD7-67DF83C6AB59}" srcId="{713F57C8-72BC-4B58-B779-7E667390F35F}" destId="{3FEC20C6-FC4E-4F72-9DD4-E9A107CC6412}" srcOrd="2" destOrd="0" parTransId="{91A17BB6-BA5E-4A9B-8C79-C199ED4CBAB5}" sibTransId="{ABEB0B2B-82FB-4100-8D33-206F6BFBBD37}"/>
    <dgm:cxn modelId="{AD5D00AC-7187-4AEB-82B2-8532E6002F3F}" type="presOf" srcId="{3FEC20C6-FC4E-4F72-9DD4-E9A107CC6412}" destId="{3382EFC8-2D16-42FA-BCBB-82980BC9898B}" srcOrd="0" destOrd="0" presId="urn:diagrams.loki3.com/BracketList"/>
    <dgm:cxn modelId="{565735D3-84EE-4857-8A2E-0F728FAA2639}" type="presOf" srcId="{713F57C8-72BC-4B58-B779-7E667390F35F}" destId="{99CD5919-A49C-4AB5-80F7-854C09D9F340}" srcOrd="0" destOrd="0" presId="urn:diagrams.loki3.com/BracketList"/>
    <dgm:cxn modelId="{BBFA2CF1-1161-4F1E-9B39-CAA91DDC86A6}" srcId="{4161DF53-A287-4C5D-A72D-C62691D2152B}" destId="{553885F4-34F2-4921-92F2-8B00FEE3F257}" srcOrd="0" destOrd="0" parTransId="{62FF01EA-DC6D-4FDD-918B-C14F7A2FB8DD}" sibTransId="{FF23F9BA-4E57-4113-B04D-C32E509891DB}"/>
    <dgm:cxn modelId="{52FA8CF5-4FBC-4E9F-A52D-5F3F644EEC11}" type="presOf" srcId="{814164CA-BFBB-4F1D-B449-2447D8B6B7D3}" destId="{7E0E4112-32FF-4884-8DB8-1626433E38D2}" srcOrd="0" destOrd="0" presId="urn:diagrams.loki3.com/BracketList"/>
    <dgm:cxn modelId="{8B76A754-9E45-4B90-A46D-51CF93160D89}" type="presParOf" srcId="{99CD5919-A49C-4AB5-80F7-854C09D9F340}" destId="{37694053-92C3-4075-87CE-4E9B1CD49E7E}" srcOrd="0" destOrd="0" presId="urn:diagrams.loki3.com/BracketList"/>
    <dgm:cxn modelId="{CE99F653-1710-4D6F-847B-C510184D9574}" type="presParOf" srcId="{37694053-92C3-4075-87CE-4E9B1CD49E7E}" destId="{0C9CE0AC-327E-4B51-8F8B-16C582CFD991}" srcOrd="0" destOrd="0" presId="urn:diagrams.loki3.com/BracketList"/>
    <dgm:cxn modelId="{066218F3-72EC-40D5-BA10-9BF01B8EB42B}" type="presParOf" srcId="{37694053-92C3-4075-87CE-4E9B1CD49E7E}" destId="{3146CC51-2685-46DB-BEDF-0219FC66C4ED}" srcOrd="1" destOrd="0" presId="urn:diagrams.loki3.com/BracketList"/>
    <dgm:cxn modelId="{1F373B90-D371-48CC-8EC8-9EDB5EBCD1A2}" type="presParOf" srcId="{37694053-92C3-4075-87CE-4E9B1CD49E7E}" destId="{419ED563-CAF8-421F-A7DB-B46E58F0DFAA}" srcOrd="2" destOrd="0" presId="urn:diagrams.loki3.com/BracketList"/>
    <dgm:cxn modelId="{85EBF600-6B2E-4D37-AFDC-6ACDDFCD0F9C}" type="presParOf" srcId="{37694053-92C3-4075-87CE-4E9B1CD49E7E}" destId="{8F04803F-55CD-4B5D-AF8B-F0836DF34876}" srcOrd="3" destOrd="0" presId="urn:diagrams.loki3.com/BracketList"/>
    <dgm:cxn modelId="{BB01E078-BB34-4750-A03F-4E48A5E41062}" type="presParOf" srcId="{99CD5919-A49C-4AB5-80F7-854C09D9F340}" destId="{8739DFF4-E77D-46B5-8856-FDBD5D55063E}" srcOrd="1" destOrd="0" presId="urn:diagrams.loki3.com/BracketList"/>
    <dgm:cxn modelId="{46720930-25B6-45D5-9EC9-D34F3F1F838A}" type="presParOf" srcId="{99CD5919-A49C-4AB5-80F7-854C09D9F340}" destId="{F8705F70-2EE5-4545-A748-C569F1A9258B}" srcOrd="2" destOrd="0" presId="urn:diagrams.loki3.com/BracketList"/>
    <dgm:cxn modelId="{271C58DF-FEFF-47A5-957E-7EE0126A42C5}" type="presParOf" srcId="{F8705F70-2EE5-4545-A748-C569F1A9258B}" destId="{39199679-6783-4E9B-B6EE-DAB5F095FBFF}" srcOrd="0" destOrd="0" presId="urn:diagrams.loki3.com/BracketList"/>
    <dgm:cxn modelId="{975966D3-ECEB-4FB6-BA76-BFB401A450AC}" type="presParOf" srcId="{F8705F70-2EE5-4545-A748-C569F1A9258B}" destId="{E9410580-AAE2-475C-B500-E22CC22DD926}" srcOrd="1" destOrd="0" presId="urn:diagrams.loki3.com/BracketList"/>
    <dgm:cxn modelId="{520D04A9-82A0-4DFD-8FB8-A3A878D1E21A}" type="presParOf" srcId="{F8705F70-2EE5-4545-A748-C569F1A9258B}" destId="{E38FAF48-39CE-497E-8695-F3F116C5AC4A}" srcOrd="2" destOrd="0" presId="urn:diagrams.loki3.com/BracketList"/>
    <dgm:cxn modelId="{F47AAC7A-0A0E-42D3-93EB-D6C1C101B737}" type="presParOf" srcId="{F8705F70-2EE5-4545-A748-C569F1A9258B}" destId="{11C3A7F5-D550-4004-B155-7D4BA8AC6733}" srcOrd="3" destOrd="0" presId="urn:diagrams.loki3.com/BracketList"/>
    <dgm:cxn modelId="{B986AC02-3778-4CD6-91C4-EBAB7447E497}" type="presParOf" srcId="{99CD5919-A49C-4AB5-80F7-854C09D9F340}" destId="{0B1949A6-26D1-44D3-9A0C-F4B7A30756D3}" srcOrd="3" destOrd="0" presId="urn:diagrams.loki3.com/BracketList"/>
    <dgm:cxn modelId="{54B9CDE6-96DF-45A3-BE94-89C3B6AE54B8}" type="presParOf" srcId="{99CD5919-A49C-4AB5-80F7-854C09D9F340}" destId="{A0B6DBFC-B5C4-4357-9883-56E678F7AF37}" srcOrd="4" destOrd="0" presId="urn:diagrams.loki3.com/BracketList"/>
    <dgm:cxn modelId="{CB1FF40B-8485-4F64-AC24-4D91DC4EB15B}" type="presParOf" srcId="{A0B6DBFC-B5C4-4357-9883-56E678F7AF37}" destId="{3382EFC8-2D16-42FA-BCBB-82980BC9898B}" srcOrd="0" destOrd="0" presId="urn:diagrams.loki3.com/BracketList"/>
    <dgm:cxn modelId="{B4743870-A356-45D0-926B-CAB59829CC40}" type="presParOf" srcId="{A0B6DBFC-B5C4-4357-9883-56E678F7AF37}" destId="{A2A90897-1536-48FE-9C4D-AE0B1005B857}" srcOrd="1" destOrd="0" presId="urn:diagrams.loki3.com/BracketList"/>
    <dgm:cxn modelId="{93E8CF65-EF11-4FD0-982A-B95E5E30A24F}" type="presParOf" srcId="{A0B6DBFC-B5C4-4357-9883-56E678F7AF37}" destId="{946264C5-6295-4A27-A5A3-F5F5FFAF75D7}" srcOrd="2" destOrd="0" presId="urn:diagrams.loki3.com/BracketList"/>
    <dgm:cxn modelId="{E6C358EE-4356-473B-B60D-C7DA76812B65}" type="presParOf" srcId="{A0B6DBFC-B5C4-4357-9883-56E678F7AF37}" destId="{7E0E4112-32FF-4884-8DB8-1626433E38D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13F57C8-72BC-4B58-B779-7E667390F35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Parties to the Covenant</a:t>
          </a:r>
        </a:p>
      </dgm:t>
    </dgm:pt>
    <dgm:pt modelId="{8082FED0-2443-4A18-A34F-8BBFFDF7CBAE}" type="parTrans" cxnId="{8F8CEB5E-6273-4E07-B1C1-290383184C60}">
      <dgm:prSet/>
      <dgm:spPr/>
      <dgm:t>
        <a:bodyPr/>
        <a:lstStyle/>
        <a:p>
          <a:endParaRPr lang="en-US" sz="2400"/>
        </a:p>
      </dgm:t>
    </dgm:pt>
    <dgm:pt modelId="{4AD387AF-09B6-4B26-A14D-5790CD73BD3F}" type="sibTrans" cxnId="{8F8CEB5E-6273-4E07-B1C1-290383184C60}">
      <dgm:prSet/>
      <dgm:spPr/>
      <dgm:t>
        <a:bodyPr/>
        <a:lstStyle/>
        <a:p>
          <a:endParaRPr lang="en-US" sz="2400"/>
        </a:p>
      </dgm:t>
    </dgm:pt>
    <dgm:pt modelId="{8B1F671C-AD9C-49E0-A8E5-D7AD71321479}">
      <dgm:prSet phldrT="[Text]" custT="1"/>
      <dgm:spPr/>
      <dgm:t>
        <a:bodyPr/>
        <a:lstStyle/>
        <a:p>
          <a:r>
            <a:rPr lang="en-US" sz="2400" dirty="0"/>
            <a:t>Conditions of the Covenant</a:t>
          </a:r>
        </a:p>
      </dgm:t>
    </dgm:pt>
    <dgm:pt modelId="{DF57733B-4D40-4E4B-8782-F9024CCE6474}" type="parTrans" cxnId="{1FA73E33-0501-4560-B6B7-14C7D6A0B321}">
      <dgm:prSet/>
      <dgm:spPr/>
      <dgm:t>
        <a:bodyPr/>
        <a:lstStyle/>
        <a:p>
          <a:endParaRPr lang="en-US" sz="2400"/>
        </a:p>
      </dgm:t>
    </dgm:pt>
    <dgm:pt modelId="{EB99FDC6-D899-4A23-924A-734646D4CACF}" type="sibTrans" cxnId="{1FA73E33-0501-4560-B6B7-14C7D6A0B321}">
      <dgm:prSet/>
      <dgm:spPr/>
      <dgm:t>
        <a:bodyPr/>
        <a:lstStyle/>
        <a:p>
          <a:endParaRPr lang="en-US" sz="2400"/>
        </a:p>
      </dgm:t>
    </dgm:pt>
    <dgm:pt modelId="{26D22D2D-3370-4E61-A8E4-1389FFCB3BE9}">
      <dgm:prSet phldrT="[Text]" custT="1"/>
      <dgm:spPr/>
      <dgm:t>
        <a:bodyPr/>
        <a:lstStyle/>
        <a:p>
          <a:r>
            <a:rPr lang="en-US" sz="2400" dirty="0"/>
            <a:t>God and Noah as the representative for mankind</a:t>
          </a:r>
        </a:p>
      </dgm:t>
    </dgm:pt>
    <dgm:pt modelId="{F3E2C93B-6F64-44BB-8CC5-97A1D7669C88}" type="parTrans" cxnId="{8C5E7045-76E4-4621-9496-C5208A963303}">
      <dgm:prSet/>
      <dgm:spPr/>
      <dgm:t>
        <a:bodyPr/>
        <a:lstStyle/>
        <a:p>
          <a:endParaRPr lang="en-US" sz="2400"/>
        </a:p>
      </dgm:t>
    </dgm:pt>
    <dgm:pt modelId="{7948F59D-9331-4193-883A-AB183A10C2E8}" type="sibTrans" cxnId="{8C5E7045-76E4-4621-9496-C5208A963303}">
      <dgm:prSet/>
      <dgm:spPr/>
      <dgm:t>
        <a:bodyPr/>
        <a:lstStyle/>
        <a:p>
          <a:endParaRPr lang="en-US" sz="2400"/>
        </a:p>
      </dgm:t>
    </dgm:pt>
    <dgm:pt modelId="{11056074-EB0F-4ED8-86AB-BA21B2FF0E18}">
      <dgm:prSet phldrT="[Text]" custT="1"/>
      <dgm:spPr/>
      <dgm:t>
        <a:bodyPr/>
        <a:lstStyle/>
        <a:p>
          <a:r>
            <a:rPr lang="en-US" sz="2400" dirty="0"/>
            <a:t>Rainbow</a:t>
          </a:r>
        </a:p>
      </dgm:t>
    </dgm:pt>
    <dgm:pt modelId="{6822A12D-ED01-403C-B368-7519B45D96A5}" type="parTrans" cxnId="{B70C2350-7485-4191-AB43-B0F93AACD2D1}">
      <dgm:prSet/>
      <dgm:spPr/>
      <dgm:t>
        <a:bodyPr/>
        <a:lstStyle/>
        <a:p>
          <a:endParaRPr lang="en-US" sz="2400"/>
        </a:p>
      </dgm:t>
    </dgm:pt>
    <dgm:pt modelId="{C2A1F133-3836-4134-AB0F-97A0CB59F2FA}" type="sibTrans" cxnId="{B70C2350-7485-4191-AB43-B0F93AACD2D1}">
      <dgm:prSet/>
      <dgm:spPr/>
      <dgm:t>
        <a:bodyPr/>
        <a:lstStyle/>
        <a:p>
          <a:endParaRPr lang="en-US" sz="2400"/>
        </a:p>
      </dgm:t>
    </dgm:pt>
    <dgm:pt modelId="{76FA4F6C-D034-423E-BB46-555C446AD965}">
      <dgm:prSet phldrT="[Text]" custT="1"/>
      <dgm:spPr/>
      <dgm:t>
        <a:bodyPr/>
        <a:lstStyle/>
        <a:p>
          <a:r>
            <a:rPr lang="en-US" sz="2400" kern="1200" dirty="0"/>
            <a:t>Be fruitful, multiply and fill the earth</a:t>
          </a:r>
        </a:p>
      </dgm:t>
    </dgm:pt>
    <dgm:pt modelId="{593204E1-98BD-429E-BC40-5B065F66EABF}" type="parTrans" cxnId="{13377F76-58BB-48AB-BE6E-3497647C2A7A}">
      <dgm:prSet/>
      <dgm:spPr/>
      <dgm:t>
        <a:bodyPr/>
        <a:lstStyle/>
        <a:p>
          <a:endParaRPr lang="en-US" sz="2400"/>
        </a:p>
      </dgm:t>
    </dgm:pt>
    <dgm:pt modelId="{0A8FAB55-9F89-47B3-97ED-B15B8D127751}" type="sibTrans" cxnId="{13377F76-58BB-48AB-BE6E-3497647C2A7A}">
      <dgm:prSet/>
      <dgm:spPr/>
      <dgm:t>
        <a:bodyPr/>
        <a:lstStyle/>
        <a:p>
          <a:endParaRPr lang="en-US" sz="2400"/>
        </a:p>
      </dgm:t>
    </dgm:pt>
    <dgm:pt modelId="{BECBC51B-8D7E-4362-8A40-DAA8D19E64FC}">
      <dgm:prSet phldrT="[Text]" custT="1"/>
      <dgm:spPr/>
      <dgm:t>
        <a:bodyPr/>
        <a:lstStyle/>
        <a:p>
          <a:r>
            <a:rPr lang="en-US" sz="2400" dirty="0"/>
            <a:t>Token of the Covenant</a:t>
          </a:r>
        </a:p>
      </dgm:t>
    </dgm:pt>
    <dgm:pt modelId="{A6112B5D-48C1-449B-ABD5-2BF37B8AC7BE}" type="sibTrans" cxnId="{3E05FF73-D22A-4C13-9BC7-887BFBA4BEC4}">
      <dgm:prSet/>
      <dgm:spPr/>
      <dgm:t>
        <a:bodyPr/>
        <a:lstStyle/>
        <a:p>
          <a:endParaRPr lang="en-US" sz="2400"/>
        </a:p>
      </dgm:t>
    </dgm:pt>
    <dgm:pt modelId="{2B398300-CFCE-4F75-852B-B1ED1AFF7BA7}" type="parTrans" cxnId="{3E05FF73-D22A-4C13-9BC7-887BFBA4BEC4}">
      <dgm:prSet/>
      <dgm:spPr/>
      <dgm:t>
        <a:bodyPr/>
        <a:lstStyle/>
        <a:p>
          <a:endParaRPr lang="en-US" sz="2400"/>
        </a:p>
      </dgm:t>
    </dgm:pt>
    <dgm:pt modelId="{5AD45C16-0826-4A18-9E20-30C7217F5E08}">
      <dgm:prSet custT="1"/>
      <dgm:spPr/>
      <dgm:t>
        <a:bodyPr/>
        <a:lstStyle/>
        <a:p>
          <a:r>
            <a:rPr lang="en-US" sz="2400" kern="1200" dirty="0">
              <a:solidFill>
                <a:prstClr val="black">
                  <a:hueOff val="0"/>
                  <a:satOff val="0"/>
                  <a:lumOff val="0"/>
                  <a:alphaOff val="0"/>
                </a:prstClr>
              </a:solidFill>
              <a:latin typeface="Calibri" panose="020F0502020204030204"/>
              <a:ea typeface="+mn-ea"/>
              <a:cs typeface="+mn-cs"/>
            </a:rPr>
            <a:t>Mankind to be feared by animals</a:t>
          </a:r>
        </a:p>
      </dgm:t>
    </dgm:pt>
    <dgm:pt modelId="{C87B9F5F-8EAA-48B3-9F84-C906989DCF4E}" type="parTrans" cxnId="{67157277-FDA5-4C80-97F9-AED7DE826FC5}">
      <dgm:prSet/>
      <dgm:spPr/>
      <dgm:t>
        <a:bodyPr/>
        <a:lstStyle/>
        <a:p>
          <a:endParaRPr lang="en-US"/>
        </a:p>
      </dgm:t>
    </dgm:pt>
    <dgm:pt modelId="{77731A8C-87B0-46AF-9215-B2810EDFD18E}" type="sibTrans" cxnId="{67157277-FDA5-4C80-97F9-AED7DE826FC5}">
      <dgm:prSet/>
      <dgm:spPr/>
      <dgm:t>
        <a:bodyPr/>
        <a:lstStyle/>
        <a:p>
          <a:endParaRPr lang="en-US"/>
        </a:p>
      </dgm:t>
    </dgm:pt>
    <dgm:pt modelId="{F5764E98-2122-45A7-A578-E306E68CF3B9}">
      <dgm:prSet custT="1"/>
      <dgm:spPr/>
      <dgm:t>
        <a:bodyPr/>
        <a:lstStyle/>
        <a:p>
          <a:r>
            <a:rPr lang="en-US" sz="2400" kern="1200" dirty="0">
              <a:solidFill>
                <a:prstClr val="black">
                  <a:hueOff val="0"/>
                  <a:satOff val="0"/>
                  <a:lumOff val="0"/>
                  <a:alphaOff val="0"/>
                </a:prstClr>
              </a:solidFill>
              <a:latin typeface="Calibri" panose="020F0502020204030204"/>
              <a:ea typeface="+mn-ea"/>
              <a:cs typeface="+mn-cs"/>
            </a:rPr>
            <a:t>Mankind allowed to eat meat</a:t>
          </a:r>
        </a:p>
      </dgm:t>
    </dgm:pt>
    <dgm:pt modelId="{F54C14B1-77BD-4B4A-9BBC-339FA74699AF}" type="parTrans" cxnId="{5854FB62-171A-4DDF-B582-34272CE819D9}">
      <dgm:prSet/>
      <dgm:spPr/>
      <dgm:t>
        <a:bodyPr/>
        <a:lstStyle/>
        <a:p>
          <a:endParaRPr lang="en-US"/>
        </a:p>
      </dgm:t>
    </dgm:pt>
    <dgm:pt modelId="{18CD801B-5289-49B2-89E5-7A6115D024E2}" type="sibTrans" cxnId="{5854FB62-171A-4DDF-B582-34272CE819D9}">
      <dgm:prSet/>
      <dgm:spPr/>
      <dgm:t>
        <a:bodyPr/>
        <a:lstStyle/>
        <a:p>
          <a:endParaRPr lang="en-US"/>
        </a:p>
      </dgm:t>
    </dgm:pt>
    <dgm:pt modelId="{6CCDEBBF-D75E-40FD-B3D7-F1F78D04B207}">
      <dgm:prSet custT="1"/>
      <dgm:spPr/>
      <dgm:t>
        <a:bodyPr/>
        <a:lstStyle/>
        <a:p>
          <a:r>
            <a:rPr lang="en-US" sz="2400" kern="1200" dirty="0">
              <a:solidFill>
                <a:prstClr val="black">
                  <a:hueOff val="0"/>
                  <a:satOff val="0"/>
                  <a:lumOff val="0"/>
                  <a:alphaOff val="0"/>
                </a:prstClr>
              </a:solidFill>
              <a:latin typeface="Calibri" panose="020F0502020204030204"/>
              <a:ea typeface="+mn-ea"/>
              <a:cs typeface="+mn-cs"/>
            </a:rPr>
            <a:t>Mankind not to eat or drink blood</a:t>
          </a:r>
        </a:p>
      </dgm:t>
    </dgm:pt>
    <dgm:pt modelId="{60AA61F9-2885-4302-B534-9BC2671F835C}" type="parTrans" cxnId="{66D417A3-9467-4D88-A175-291DD2603922}">
      <dgm:prSet/>
      <dgm:spPr/>
      <dgm:t>
        <a:bodyPr/>
        <a:lstStyle/>
        <a:p>
          <a:endParaRPr lang="en-US"/>
        </a:p>
      </dgm:t>
    </dgm:pt>
    <dgm:pt modelId="{D09A9F80-17C0-4434-A153-0505420B63C3}" type="sibTrans" cxnId="{66D417A3-9467-4D88-A175-291DD2603922}">
      <dgm:prSet/>
      <dgm:spPr/>
      <dgm:t>
        <a:bodyPr/>
        <a:lstStyle/>
        <a:p>
          <a:endParaRPr lang="en-US"/>
        </a:p>
      </dgm:t>
    </dgm:pt>
    <dgm:pt modelId="{BDC1EA72-E4AE-4880-9C5E-7B788681554C}">
      <dgm:prSet custT="1"/>
      <dgm:spPr/>
      <dgm:t>
        <a:bodyPr/>
        <a:lstStyle/>
        <a:p>
          <a:r>
            <a:rPr lang="en-US" sz="2400" kern="1200" dirty="0">
              <a:solidFill>
                <a:prstClr val="black">
                  <a:hueOff val="0"/>
                  <a:satOff val="0"/>
                  <a:lumOff val="0"/>
                  <a:alphaOff val="0"/>
                </a:prstClr>
              </a:solidFill>
              <a:latin typeface="Calibri" panose="020F0502020204030204"/>
              <a:ea typeface="+mn-ea"/>
              <a:cs typeface="+mn-cs"/>
            </a:rPr>
            <a:t>Institution of capital punishment</a:t>
          </a:r>
        </a:p>
      </dgm:t>
    </dgm:pt>
    <dgm:pt modelId="{2A0F85F5-E65A-4938-8875-57C633C9B13E}" type="parTrans" cxnId="{351D03BC-FDC0-4796-8AA7-79703C6C618F}">
      <dgm:prSet/>
      <dgm:spPr/>
      <dgm:t>
        <a:bodyPr/>
        <a:lstStyle/>
        <a:p>
          <a:endParaRPr lang="en-US"/>
        </a:p>
      </dgm:t>
    </dgm:pt>
    <dgm:pt modelId="{07BB884D-238A-4699-A9DE-6A1383F9573A}" type="sibTrans" cxnId="{351D03BC-FDC0-4796-8AA7-79703C6C618F}">
      <dgm:prSet/>
      <dgm:spPr/>
      <dgm:t>
        <a:bodyPr/>
        <a:lstStyle/>
        <a:p>
          <a:endParaRPr lang="en-US"/>
        </a:p>
      </dgm:t>
    </dgm:pt>
    <dgm:pt modelId="{9D23AB72-A205-441B-ABA9-4B6DF10824DF}">
      <dgm:prSet custT="1"/>
      <dgm:spPr/>
      <dgm:t>
        <a:bodyPr/>
        <a:lstStyle/>
        <a:p>
          <a:r>
            <a:rPr lang="en-US" sz="2400" kern="1200" dirty="0">
              <a:solidFill>
                <a:prstClr val="black">
                  <a:hueOff val="0"/>
                  <a:satOff val="0"/>
                  <a:lumOff val="0"/>
                  <a:alphaOff val="0"/>
                </a:prstClr>
              </a:solidFill>
              <a:latin typeface="Calibri" panose="020F0502020204030204"/>
              <a:ea typeface="+mn-ea"/>
              <a:cs typeface="+mn-cs"/>
            </a:rPr>
            <a:t>Never again a universal flood</a:t>
          </a:r>
        </a:p>
      </dgm:t>
    </dgm:pt>
    <dgm:pt modelId="{79097B0B-9A09-4D32-9992-6F779E40CB0B}" type="parTrans" cxnId="{D1CFFD53-B4E2-47E2-AF69-B7248671C53D}">
      <dgm:prSet/>
      <dgm:spPr/>
      <dgm:t>
        <a:bodyPr/>
        <a:lstStyle/>
        <a:p>
          <a:endParaRPr lang="en-US"/>
        </a:p>
      </dgm:t>
    </dgm:pt>
    <dgm:pt modelId="{8C69C37D-11EE-4C67-993B-3C8CA194FC98}" type="sibTrans" cxnId="{D1CFFD53-B4E2-47E2-AF69-B7248671C53D}">
      <dgm:prSet/>
      <dgm:spPr/>
      <dgm:t>
        <a:bodyPr/>
        <a:lstStyle/>
        <a:p>
          <a:endParaRPr lang="en-US"/>
        </a:p>
      </dgm:t>
    </dgm:pt>
    <dgm:pt modelId="{C452C523-A781-4073-82F6-4AA7487EFA45}" type="pres">
      <dgm:prSet presAssocID="{713F57C8-72BC-4B58-B779-7E667390F35F}" presName="linear" presStyleCnt="0">
        <dgm:presLayoutVars>
          <dgm:dir/>
          <dgm:animLvl val="lvl"/>
          <dgm:resizeHandles val="exact"/>
        </dgm:presLayoutVars>
      </dgm:prSet>
      <dgm:spPr/>
    </dgm:pt>
    <dgm:pt modelId="{7BC5E090-99DB-472D-8306-C2F795B5A161}" type="pres">
      <dgm:prSet presAssocID="{4161DF53-A287-4C5D-A72D-C62691D2152B}" presName="parentLin" presStyleCnt="0"/>
      <dgm:spPr/>
    </dgm:pt>
    <dgm:pt modelId="{ECCDCED3-3A37-46BA-B7B2-C7CC1ECEF559}" type="pres">
      <dgm:prSet presAssocID="{4161DF53-A287-4C5D-A72D-C62691D2152B}" presName="parentLeftMargin" presStyleLbl="node1" presStyleIdx="0" presStyleCnt="3"/>
      <dgm:spPr/>
    </dgm:pt>
    <dgm:pt modelId="{C7737CFE-9990-497B-87A3-4FC85CE87FFD}" type="pres">
      <dgm:prSet presAssocID="{4161DF53-A287-4C5D-A72D-C62691D2152B}" presName="parentText" presStyleLbl="node1" presStyleIdx="0" presStyleCnt="3" custScaleY="209933">
        <dgm:presLayoutVars>
          <dgm:chMax val="0"/>
          <dgm:bulletEnabled val="1"/>
        </dgm:presLayoutVars>
      </dgm:prSet>
      <dgm:spPr/>
    </dgm:pt>
    <dgm:pt modelId="{0FC3364D-8C61-40B2-A297-906BC41105E5}" type="pres">
      <dgm:prSet presAssocID="{4161DF53-A287-4C5D-A72D-C62691D2152B}" presName="negativeSpace" presStyleCnt="0"/>
      <dgm:spPr/>
    </dgm:pt>
    <dgm:pt modelId="{9DED2BD7-F008-439D-A26C-9B97454FD679}" type="pres">
      <dgm:prSet presAssocID="{4161DF53-A287-4C5D-A72D-C62691D2152B}" presName="childText" presStyleLbl="conFgAcc1" presStyleIdx="0" presStyleCnt="3">
        <dgm:presLayoutVars>
          <dgm:bulletEnabled val="1"/>
        </dgm:presLayoutVars>
      </dgm:prSet>
      <dgm:spPr/>
    </dgm:pt>
    <dgm:pt modelId="{39024FF3-27D1-4D4D-85AA-06484A150983}" type="pres">
      <dgm:prSet presAssocID="{4AD387AF-09B6-4B26-A14D-5790CD73BD3F}" presName="spaceBetweenRectangles" presStyleCnt="0"/>
      <dgm:spPr/>
    </dgm:pt>
    <dgm:pt modelId="{FE0986B9-2AC6-4052-ACD0-4E678497D945}" type="pres">
      <dgm:prSet presAssocID="{8B1F671C-AD9C-49E0-A8E5-D7AD71321479}" presName="parentLin" presStyleCnt="0"/>
      <dgm:spPr/>
    </dgm:pt>
    <dgm:pt modelId="{6BC1F0BD-9174-46B9-933A-64B6989547AA}" type="pres">
      <dgm:prSet presAssocID="{8B1F671C-AD9C-49E0-A8E5-D7AD71321479}" presName="parentLeftMargin" presStyleLbl="node1" presStyleIdx="0" presStyleCnt="3"/>
      <dgm:spPr/>
    </dgm:pt>
    <dgm:pt modelId="{4F7BF6E4-65EC-4E68-A7BB-E9718CC58E07}" type="pres">
      <dgm:prSet presAssocID="{8B1F671C-AD9C-49E0-A8E5-D7AD71321479}" presName="parentText" presStyleLbl="node1" presStyleIdx="1" presStyleCnt="3" custScaleY="228102">
        <dgm:presLayoutVars>
          <dgm:chMax val="0"/>
          <dgm:bulletEnabled val="1"/>
        </dgm:presLayoutVars>
      </dgm:prSet>
      <dgm:spPr/>
    </dgm:pt>
    <dgm:pt modelId="{298B35A3-B516-4F4B-B299-24B1F290E4B1}" type="pres">
      <dgm:prSet presAssocID="{8B1F671C-AD9C-49E0-A8E5-D7AD71321479}" presName="negativeSpace" presStyleCnt="0"/>
      <dgm:spPr/>
    </dgm:pt>
    <dgm:pt modelId="{A5EA3792-83DC-4B15-9444-6F1BD60E05AA}" type="pres">
      <dgm:prSet presAssocID="{8B1F671C-AD9C-49E0-A8E5-D7AD71321479}" presName="childText" presStyleLbl="conFgAcc1" presStyleIdx="1" presStyleCnt="3">
        <dgm:presLayoutVars>
          <dgm:bulletEnabled val="1"/>
        </dgm:presLayoutVars>
      </dgm:prSet>
      <dgm:spPr/>
    </dgm:pt>
    <dgm:pt modelId="{D6224E3F-DA0B-485E-A197-59FF688F31F7}" type="pres">
      <dgm:prSet presAssocID="{EB99FDC6-D899-4A23-924A-734646D4CACF}" presName="spaceBetweenRectangles" presStyleCnt="0"/>
      <dgm:spPr/>
    </dgm:pt>
    <dgm:pt modelId="{37929F8E-2B62-4DA0-9E65-EBA77678F3B8}" type="pres">
      <dgm:prSet presAssocID="{BECBC51B-8D7E-4362-8A40-DAA8D19E64FC}" presName="parentLin" presStyleCnt="0"/>
      <dgm:spPr/>
    </dgm:pt>
    <dgm:pt modelId="{10DFBCB4-01CD-4F18-9ED2-A792CB895597}" type="pres">
      <dgm:prSet presAssocID="{BECBC51B-8D7E-4362-8A40-DAA8D19E64FC}" presName="parentLeftMargin" presStyleLbl="node1" presStyleIdx="1" presStyleCnt="3"/>
      <dgm:spPr/>
    </dgm:pt>
    <dgm:pt modelId="{C71D8CB0-78A7-4A1A-B848-320C41CDCDCC}" type="pres">
      <dgm:prSet presAssocID="{BECBC51B-8D7E-4362-8A40-DAA8D19E64FC}" presName="parentText" presStyleLbl="node1" presStyleIdx="2" presStyleCnt="3" custScaleY="154733">
        <dgm:presLayoutVars>
          <dgm:chMax val="0"/>
          <dgm:bulletEnabled val="1"/>
        </dgm:presLayoutVars>
      </dgm:prSet>
      <dgm:spPr/>
    </dgm:pt>
    <dgm:pt modelId="{6A51D159-0B2D-45CB-91CB-5E173BD8F80F}" type="pres">
      <dgm:prSet presAssocID="{BECBC51B-8D7E-4362-8A40-DAA8D19E64FC}" presName="negativeSpace" presStyleCnt="0"/>
      <dgm:spPr/>
    </dgm:pt>
    <dgm:pt modelId="{F791723E-F2B4-401A-9523-0CFF7325C71F}" type="pres">
      <dgm:prSet presAssocID="{BECBC51B-8D7E-4362-8A40-DAA8D19E64FC}" presName="childText" presStyleLbl="conFgAcc1" presStyleIdx="2" presStyleCnt="3">
        <dgm:presLayoutVars>
          <dgm:bulletEnabled val="1"/>
        </dgm:presLayoutVars>
      </dgm:prSet>
      <dgm:spPr/>
    </dgm:pt>
  </dgm:ptLst>
  <dgm:cxnLst>
    <dgm:cxn modelId="{12DD9C05-150B-46B7-9093-399CEC697065}" type="presOf" srcId="{BDC1EA72-E4AE-4880-9C5E-7B788681554C}" destId="{A5EA3792-83DC-4B15-9444-6F1BD60E05AA}" srcOrd="0" destOrd="4" presId="urn:microsoft.com/office/officeart/2005/8/layout/list1"/>
    <dgm:cxn modelId="{D995D120-3089-4FF3-9190-0B81797B65FD}" type="presOf" srcId="{BECBC51B-8D7E-4362-8A40-DAA8D19E64FC}" destId="{10DFBCB4-01CD-4F18-9ED2-A792CB895597}" srcOrd="0" destOrd="0" presId="urn:microsoft.com/office/officeart/2005/8/layout/list1"/>
    <dgm:cxn modelId="{FDBDAF28-5DCA-44AE-A4A0-2359A6042CB2}" type="presOf" srcId="{713F57C8-72BC-4B58-B779-7E667390F35F}" destId="{C452C523-A781-4073-82F6-4AA7487EFA45}" srcOrd="0" destOrd="0" presId="urn:microsoft.com/office/officeart/2005/8/layout/list1"/>
    <dgm:cxn modelId="{1FA73E33-0501-4560-B6B7-14C7D6A0B321}" srcId="{713F57C8-72BC-4B58-B779-7E667390F35F}" destId="{8B1F671C-AD9C-49E0-A8E5-D7AD71321479}" srcOrd="1" destOrd="0" parTransId="{DF57733B-4D40-4E4B-8782-F9024CCE6474}" sibTransId="{EB99FDC6-D899-4A23-924A-734646D4CACF}"/>
    <dgm:cxn modelId="{1E8C4B36-D80B-4003-8338-9775759B1A58}" type="presOf" srcId="{11056074-EB0F-4ED8-86AB-BA21B2FF0E18}" destId="{F791723E-F2B4-401A-9523-0CFF7325C71F}" srcOrd="0" destOrd="0" presId="urn:microsoft.com/office/officeart/2005/8/layout/list1"/>
    <dgm:cxn modelId="{B232263A-06FD-4DC3-B4AD-074EBCCE1522}" type="presOf" srcId="{BECBC51B-8D7E-4362-8A40-DAA8D19E64FC}" destId="{C71D8CB0-78A7-4A1A-B848-320C41CDCDCC}" srcOrd="1" destOrd="0" presId="urn:microsoft.com/office/officeart/2005/8/layout/list1"/>
    <dgm:cxn modelId="{8F8CEB5E-6273-4E07-B1C1-290383184C60}" srcId="{713F57C8-72BC-4B58-B779-7E667390F35F}" destId="{4161DF53-A287-4C5D-A72D-C62691D2152B}" srcOrd="0" destOrd="0" parTransId="{8082FED0-2443-4A18-A34F-8BBFFDF7CBAE}" sibTransId="{4AD387AF-09B6-4B26-A14D-5790CD73BD3F}"/>
    <dgm:cxn modelId="{5854FB62-171A-4DDF-B582-34272CE819D9}" srcId="{8B1F671C-AD9C-49E0-A8E5-D7AD71321479}" destId="{F5764E98-2122-45A7-A578-E306E68CF3B9}" srcOrd="2" destOrd="0" parTransId="{F54C14B1-77BD-4B4A-9BBC-339FA74699AF}" sibTransId="{18CD801B-5289-49B2-89E5-7A6115D024E2}"/>
    <dgm:cxn modelId="{8C5E7045-76E4-4621-9496-C5208A963303}" srcId="{4161DF53-A287-4C5D-A72D-C62691D2152B}" destId="{26D22D2D-3370-4E61-A8E4-1389FFCB3BE9}" srcOrd="0" destOrd="0" parTransId="{F3E2C93B-6F64-44BB-8CC5-97A1D7669C88}" sibTransId="{7948F59D-9331-4193-883A-AB183A10C2E8}"/>
    <dgm:cxn modelId="{6A01DB6F-C7C1-4C09-AECF-1187E4185EFE}" type="presOf" srcId="{5AD45C16-0826-4A18-9E20-30C7217F5E08}" destId="{A5EA3792-83DC-4B15-9444-6F1BD60E05AA}" srcOrd="0" destOrd="1" presId="urn:microsoft.com/office/officeart/2005/8/layout/list1"/>
    <dgm:cxn modelId="{B70C2350-7485-4191-AB43-B0F93AACD2D1}" srcId="{BECBC51B-8D7E-4362-8A40-DAA8D19E64FC}" destId="{11056074-EB0F-4ED8-86AB-BA21B2FF0E18}" srcOrd="0" destOrd="0" parTransId="{6822A12D-ED01-403C-B368-7519B45D96A5}" sibTransId="{C2A1F133-3836-4134-AB0F-97A0CB59F2FA}"/>
    <dgm:cxn modelId="{D1CFFD53-B4E2-47E2-AF69-B7248671C53D}" srcId="{8B1F671C-AD9C-49E0-A8E5-D7AD71321479}" destId="{9D23AB72-A205-441B-ABA9-4B6DF10824DF}" srcOrd="5" destOrd="0" parTransId="{79097B0B-9A09-4D32-9992-6F779E40CB0B}" sibTransId="{8C69C37D-11EE-4C67-993B-3C8CA194FC98}"/>
    <dgm:cxn modelId="{3E05FF73-D22A-4C13-9BC7-887BFBA4BEC4}" srcId="{713F57C8-72BC-4B58-B779-7E667390F35F}" destId="{BECBC51B-8D7E-4362-8A40-DAA8D19E64FC}" srcOrd="2" destOrd="0" parTransId="{2B398300-CFCE-4F75-852B-B1ED1AFF7BA7}" sibTransId="{A6112B5D-48C1-449B-ABD5-2BF37B8AC7BE}"/>
    <dgm:cxn modelId="{13377F76-58BB-48AB-BE6E-3497647C2A7A}" srcId="{8B1F671C-AD9C-49E0-A8E5-D7AD71321479}" destId="{76FA4F6C-D034-423E-BB46-555C446AD965}" srcOrd="0" destOrd="0" parTransId="{593204E1-98BD-429E-BC40-5B065F66EABF}" sibTransId="{0A8FAB55-9F89-47B3-97ED-B15B8D127751}"/>
    <dgm:cxn modelId="{67157277-FDA5-4C80-97F9-AED7DE826FC5}" srcId="{8B1F671C-AD9C-49E0-A8E5-D7AD71321479}" destId="{5AD45C16-0826-4A18-9E20-30C7217F5E08}" srcOrd="1" destOrd="0" parTransId="{C87B9F5F-8EAA-48B3-9F84-C906989DCF4E}" sibTransId="{77731A8C-87B0-46AF-9215-B2810EDFD18E}"/>
    <dgm:cxn modelId="{2C72F959-7D7A-44CB-8FA7-3D13048AA885}" type="presOf" srcId="{8B1F671C-AD9C-49E0-A8E5-D7AD71321479}" destId="{6BC1F0BD-9174-46B9-933A-64B6989547AA}" srcOrd="0" destOrd="0" presId="urn:microsoft.com/office/officeart/2005/8/layout/list1"/>
    <dgm:cxn modelId="{A285147E-2F95-4127-B19C-5B86DC05E085}" type="presOf" srcId="{4161DF53-A287-4C5D-A72D-C62691D2152B}" destId="{ECCDCED3-3A37-46BA-B7B2-C7CC1ECEF559}" srcOrd="0" destOrd="0" presId="urn:microsoft.com/office/officeart/2005/8/layout/list1"/>
    <dgm:cxn modelId="{0896E280-8276-43E4-8F95-99C58BBA140A}" type="presOf" srcId="{8B1F671C-AD9C-49E0-A8E5-D7AD71321479}" destId="{4F7BF6E4-65EC-4E68-A7BB-E9718CC58E07}" srcOrd="1" destOrd="0" presId="urn:microsoft.com/office/officeart/2005/8/layout/list1"/>
    <dgm:cxn modelId="{36A6659B-B0A9-4D00-8FD0-55598DEA9183}" type="presOf" srcId="{9D23AB72-A205-441B-ABA9-4B6DF10824DF}" destId="{A5EA3792-83DC-4B15-9444-6F1BD60E05AA}" srcOrd="0" destOrd="5" presId="urn:microsoft.com/office/officeart/2005/8/layout/list1"/>
    <dgm:cxn modelId="{66D417A3-9467-4D88-A175-291DD2603922}" srcId="{8B1F671C-AD9C-49E0-A8E5-D7AD71321479}" destId="{6CCDEBBF-D75E-40FD-B3D7-F1F78D04B207}" srcOrd="3" destOrd="0" parTransId="{60AA61F9-2885-4302-B534-9BC2671F835C}" sibTransId="{D09A9F80-17C0-4434-A153-0505420B63C3}"/>
    <dgm:cxn modelId="{B13B03B8-E504-4732-B29D-70B59EA034DC}" type="presOf" srcId="{6CCDEBBF-D75E-40FD-B3D7-F1F78D04B207}" destId="{A5EA3792-83DC-4B15-9444-6F1BD60E05AA}" srcOrd="0" destOrd="3" presId="urn:microsoft.com/office/officeart/2005/8/layout/list1"/>
    <dgm:cxn modelId="{351D03BC-FDC0-4796-8AA7-79703C6C618F}" srcId="{8B1F671C-AD9C-49E0-A8E5-D7AD71321479}" destId="{BDC1EA72-E4AE-4880-9C5E-7B788681554C}" srcOrd="4" destOrd="0" parTransId="{2A0F85F5-E65A-4938-8875-57C633C9B13E}" sibTransId="{07BB884D-238A-4699-A9DE-6A1383F9573A}"/>
    <dgm:cxn modelId="{15F3E8C9-739A-48AD-979C-8BD567A76FD1}" type="presOf" srcId="{76FA4F6C-D034-423E-BB46-555C446AD965}" destId="{A5EA3792-83DC-4B15-9444-6F1BD60E05AA}" srcOrd="0" destOrd="0" presId="urn:microsoft.com/office/officeart/2005/8/layout/list1"/>
    <dgm:cxn modelId="{52C3F3D1-0F03-4D9C-885A-1E7048000CB2}" type="presOf" srcId="{4161DF53-A287-4C5D-A72D-C62691D2152B}" destId="{C7737CFE-9990-497B-87A3-4FC85CE87FFD}" srcOrd="1" destOrd="0" presId="urn:microsoft.com/office/officeart/2005/8/layout/list1"/>
    <dgm:cxn modelId="{14BBA8D5-58B4-4D7C-8B31-21A6B94CB23B}" type="presOf" srcId="{F5764E98-2122-45A7-A578-E306E68CF3B9}" destId="{A5EA3792-83DC-4B15-9444-6F1BD60E05AA}" srcOrd="0" destOrd="2" presId="urn:microsoft.com/office/officeart/2005/8/layout/list1"/>
    <dgm:cxn modelId="{8CF1DEDD-32E5-47A6-B656-0222078EB895}" type="presOf" srcId="{26D22D2D-3370-4E61-A8E4-1389FFCB3BE9}" destId="{9DED2BD7-F008-439D-A26C-9B97454FD679}" srcOrd="0" destOrd="0" presId="urn:microsoft.com/office/officeart/2005/8/layout/list1"/>
    <dgm:cxn modelId="{7694F7DE-C7D0-407A-B925-C9688C655A46}" type="presParOf" srcId="{C452C523-A781-4073-82F6-4AA7487EFA45}" destId="{7BC5E090-99DB-472D-8306-C2F795B5A161}" srcOrd="0" destOrd="0" presId="urn:microsoft.com/office/officeart/2005/8/layout/list1"/>
    <dgm:cxn modelId="{A078512B-7113-4C7C-A30F-7290E8AAF2E1}" type="presParOf" srcId="{7BC5E090-99DB-472D-8306-C2F795B5A161}" destId="{ECCDCED3-3A37-46BA-B7B2-C7CC1ECEF559}" srcOrd="0" destOrd="0" presId="urn:microsoft.com/office/officeart/2005/8/layout/list1"/>
    <dgm:cxn modelId="{79742963-A063-4781-86E2-C560FF974396}" type="presParOf" srcId="{7BC5E090-99DB-472D-8306-C2F795B5A161}" destId="{C7737CFE-9990-497B-87A3-4FC85CE87FFD}" srcOrd="1" destOrd="0" presId="urn:microsoft.com/office/officeart/2005/8/layout/list1"/>
    <dgm:cxn modelId="{1406E40F-342A-4742-B62F-D15364003E2E}" type="presParOf" srcId="{C452C523-A781-4073-82F6-4AA7487EFA45}" destId="{0FC3364D-8C61-40B2-A297-906BC41105E5}" srcOrd="1" destOrd="0" presId="urn:microsoft.com/office/officeart/2005/8/layout/list1"/>
    <dgm:cxn modelId="{DECB7553-3A8C-4B65-B6EF-39E50B6EFEAC}" type="presParOf" srcId="{C452C523-A781-4073-82F6-4AA7487EFA45}" destId="{9DED2BD7-F008-439D-A26C-9B97454FD679}" srcOrd="2" destOrd="0" presId="urn:microsoft.com/office/officeart/2005/8/layout/list1"/>
    <dgm:cxn modelId="{5598572A-81E3-4396-BD52-D8ADA6F6CD14}" type="presParOf" srcId="{C452C523-A781-4073-82F6-4AA7487EFA45}" destId="{39024FF3-27D1-4D4D-85AA-06484A150983}" srcOrd="3" destOrd="0" presId="urn:microsoft.com/office/officeart/2005/8/layout/list1"/>
    <dgm:cxn modelId="{20F765DD-5157-4268-BC94-A8B90CA61F92}" type="presParOf" srcId="{C452C523-A781-4073-82F6-4AA7487EFA45}" destId="{FE0986B9-2AC6-4052-ACD0-4E678497D945}" srcOrd="4" destOrd="0" presId="urn:microsoft.com/office/officeart/2005/8/layout/list1"/>
    <dgm:cxn modelId="{614D7497-7A26-4898-96F8-7235219FF88A}" type="presParOf" srcId="{FE0986B9-2AC6-4052-ACD0-4E678497D945}" destId="{6BC1F0BD-9174-46B9-933A-64B6989547AA}" srcOrd="0" destOrd="0" presId="urn:microsoft.com/office/officeart/2005/8/layout/list1"/>
    <dgm:cxn modelId="{E9AAAF76-4523-4A9D-8799-EB3B8EBCA34C}" type="presParOf" srcId="{FE0986B9-2AC6-4052-ACD0-4E678497D945}" destId="{4F7BF6E4-65EC-4E68-A7BB-E9718CC58E07}" srcOrd="1" destOrd="0" presId="urn:microsoft.com/office/officeart/2005/8/layout/list1"/>
    <dgm:cxn modelId="{19B1BD78-C560-407D-9B56-EF9EFC2E5032}" type="presParOf" srcId="{C452C523-A781-4073-82F6-4AA7487EFA45}" destId="{298B35A3-B516-4F4B-B299-24B1F290E4B1}" srcOrd="5" destOrd="0" presId="urn:microsoft.com/office/officeart/2005/8/layout/list1"/>
    <dgm:cxn modelId="{3E1EA4AD-2930-404A-A70B-D99E9F9C1ECA}" type="presParOf" srcId="{C452C523-A781-4073-82F6-4AA7487EFA45}" destId="{A5EA3792-83DC-4B15-9444-6F1BD60E05AA}" srcOrd="6" destOrd="0" presId="urn:microsoft.com/office/officeart/2005/8/layout/list1"/>
    <dgm:cxn modelId="{A169F85A-4DBA-4015-96CF-BFF49BD981F4}" type="presParOf" srcId="{C452C523-A781-4073-82F6-4AA7487EFA45}" destId="{D6224E3F-DA0B-485E-A197-59FF688F31F7}" srcOrd="7" destOrd="0" presId="urn:microsoft.com/office/officeart/2005/8/layout/list1"/>
    <dgm:cxn modelId="{3C6A853F-EEF2-47C8-91E3-549E053BD676}" type="presParOf" srcId="{C452C523-A781-4073-82F6-4AA7487EFA45}" destId="{37929F8E-2B62-4DA0-9E65-EBA77678F3B8}" srcOrd="8" destOrd="0" presId="urn:microsoft.com/office/officeart/2005/8/layout/list1"/>
    <dgm:cxn modelId="{B4866C70-BCFA-4356-BFA7-25D348832B1C}" type="presParOf" srcId="{37929F8E-2B62-4DA0-9E65-EBA77678F3B8}" destId="{10DFBCB4-01CD-4F18-9ED2-A792CB895597}" srcOrd="0" destOrd="0" presId="urn:microsoft.com/office/officeart/2005/8/layout/list1"/>
    <dgm:cxn modelId="{287BCC37-B47A-44EA-9E76-6A8D6FE3EDD1}" type="presParOf" srcId="{37929F8E-2B62-4DA0-9E65-EBA77678F3B8}" destId="{C71D8CB0-78A7-4A1A-B848-320C41CDCDCC}" srcOrd="1" destOrd="0" presId="urn:microsoft.com/office/officeart/2005/8/layout/list1"/>
    <dgm:cxn modelId="{17171839-CB6E-45E6-BF09-7AF2BFE879EA}" type="presParOf" srcId="{C452C523-A781-4073-82F6-4AA7487EFA45}" destId="{6A51D159-0B2D-45CB-91CB-5E173BD8F80F}" srcOrd="9" destOrd="0" presId="urn:microsoft.com/office/officeart/2005/8/layout/list1"/>
    <dgm:cxn modelId="{EF01DBB9-7B17-4C12-BD69-1289BF255266}" type="presParOf" srcId="{C452C523-A781-4073-82F6-4AA7487EFA45}" destId="{F791723E-F2B4-401A-9523-0CFF7325C7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3F57C8-72BC-4B58-B779-7E667390F35F}" type="doc">
      <dgm:prSet loTypeId="urn:diagrams.loki3.com/BracketList"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a:xfrm>
          <a:off x="5119" y="115478"/>
          <a:ext cx="2618720" cy="801900"/>
        </a:xfrm>
      </dgm:spPr>
      <dgm:t>
        <a:bodyPr/>
        <a:lstStyle/>
        <a:p>
          <a:pPr algn="ctr">
            <a:buNone/>
          </a:pPr>
          <a:r>
            <a:rPr lang="en-US" sz="2400" b="1" dirty="0">
              <a:latin typeface="Calibri" panose="020F0502020204030204"/>
              <a:ea typeface="+mn-ea"/>
              <a:cs typeface="+mn-cs"/>
            </a:rPr>
            <a:t>Man’s</a:t>
          </a:r>
          <a:r>
            <a:rPr lang="en-US" sz="2400" dirty="0">
              <a:latin typeface="Calibri" panose="020F0502020204030204"/>
              <a:ea typeface="+mn-ea"/>
              <a:cs typeface="+mn-cs"/>
            </a:rPr>
            <a:t> </a:t>
          </a:r>
          <a:r>
            <a:rPr lang="en-US" sz="2400" b="1" u="sng" dirty="0">
              <a:latin typeface="Calibri" panose="020F0502020204030204"/>
              <a:ea typeface="+mn-ea"/>
              <a:cs typeface="+mn-cs"/>
            </a:rPr>
            <a:t>Responsibilities</a:t>
          </a:r>
        </a:p>
      </dgm:t>
    </dgm:pt>
    <dgm:pt modelId="{8082FED0-2443-4A18-A34F-8BBFFDF7CBAE}" type="parTrans" cxnId="{8F8CEB5E-6273-4E07-B1C1-290383184C60}">
      <dgm:prSet/>
      <dgm:spPr/>
      <dgm:t>
        <a:bodyPr/>
        <a:lstStyle/>
        <a:p>
          <a:endParaRPr lang="en-US" sz="2400"/>
        </a:p>
      </dgm:t>
    </dgm:pt>
    <dgm:pt modelId="{4AD387AF-09B6-4B26-A14D-5790CD73BD3F}" type="sibTrans" cxnId="{8F8CEB5E-6273-4E07-B1C1-290383184C60}">
      <dgm:prSet/>
      <dgm:spPr/>
      <dgm:t>
        <a:bodyPr/>
        <a:lstStyle/>
        <a:p>
          <a:endParaRPr lang="en-US" sz="2400"/>
        </a:p>
      </dgm:t>
    </dgm:pt>
    <dgm:pt modelId="{7C904B4A-FC7D-4920-93B4-187715B9C4CF}">
      <dgm:prSet custT="1"/>
      <dgm:spPr>
        <a:xfrm>
          <a:off x="3357081" y="77889"/>
          <a:ext cx="7122918" cy="877078"/>
        </a:xfrm>
        <a:scene3d>
          <a:camera prst="orthographicFront"/>
          <a:lightRig rig="flat" dir="t"/>
        </a:scene3d>
        <a:sp3d prstMaterial="plastic">
          <a:bevelT w="120900" h="88900"/>
          <a:bevelB w="88900" h="31750" prst="angle"/>
        </a:sp3d>
      </dgm:spPr>
      <dgm:t>
        <a:bodyPr/>
        <a:lstStyle/>
        <a:p>
          <a:pPr algn="just">
            <a:lnSpc>
              <a:spcPct val="100000"/>
            </a:lnSpc>
            <a:spcAft>
              <a:spcPts val="0"/>
            </a:spcAft>
            <a:buChar char="•"/>
          </a:pPr>
          <a:r>
            <a:rPr lang="en-US" sz="2400" dirty="0">
              <a:latin typeface="Calibri" panose="020F0502020204030204"/>
              <a:ea typeface="+mn-ea"/>
              <a:cs typeface="+mn-cs"/>
            </a:rPr>
            <a:t>Man’s responsibilities were to fulfill the Noahic covenant. </a:t>
          </a:r>
        </a:p>
      </dgm:t>
    </dgm:pt>
    <dgm:pt modelId="{ACF202D5-D15F-4A2F-9404-D6191EC354F4}" type="parTrans" cxnId="{94EB61E5-B435-4991-A62C-79AAFFEA7007}">
      <dgm:prSet/>
      <dgm:spPr/>
      <dgm:t>
        <a:bodyPr/>
        <a:lstStyle/>
        <a:p>
          <a:endParaRPr lang="en-US" sz="2400"/>
        </a:p>
      </dgm:t>
    </dgm:pt>
    <dgm:pt modelId="{D28682E6-CAB2-434C-B0B2-198A89545437}" type="sibTrans" cxnId="{94EB61E5-B435-4991-A62C-79AAFFEA7007}">
      <dgm:prSet/>
      <dgm:spPr/>
      <dgm:t>
        <a:bodyPr/>
        <a:lstStyle/>
        <a:p>
          <a:endParaRPr lang="en-US" sz="2400"/>
        </a:p>
      </dgm:t>
    </dgm:pt>
    <dgm:pt modelId="{CD88D8A3-91FC-4ECD-841F-AB6C57C50F6D}">
      <dgm:prSet custT="1"/>
      <dgm:spPr>
        <a:xfrm>
          <a:off x="5119" y="1739317"/>
          <a:ext cx="2618720" cy="475200"/>
        </a:xfrm>
      </dgm:spPr>
      <dgm:t>
        <a:bodyPr/>
        <a:lstStyle/>
        <a:p>
          <a:pPr algn="ctr">
            <a:buNone/>
          </a:pPr>
          <a:r>
            <a:rPr lang="en-US" sz="2400" b="1" kern="1200" dirty="0">
              <a:solidFill>
                <a:prstClr val="black">
                  <a:hueOff val="0"/>
                  <a:satOff val="0"/>
                  <a:lumOff val="0"/>
                  <a:alphaOff val="0"/>
                </a:prstClr>
              </a:solidFill>
              <a:latin typeface="Calibri" panose="020F0502020204030204"/>
              <a:ea typeface="+mn-ea"/>
              <a:cs typeface="+mn-cs"/>
            </a:rPr>
            <a:t>Man’s</a:t>
          </a:r>
          <a:r>
            <a:rPr lang="en-US" sz="2400" kern="1200" dirty="0">
              <a:latin typeface="Calibri" panose="020F0502020204030204"/>
              <a:ea typeface="+mn-ea"/>
              <a:cs typeface="+mn-cs"/>
            </a:rPr>
            <a:t> </a:t>
          </a:r>
          <a:r>
            <a:rPr lang="en-US" sz="2400" b="1" u="sng" kern="1200" dirty="0">
              <a:solidFill>
                <a:prstClr val="black">
                  <a:hueOff val="0"/>
                  <a:satOff val="0"/>
                  <a:lumOff val="0"/>
                  <a:alphaOff val="0"/>
                </a:prstClr>
              </a:solidFill>
              <a:latin typeface="Calibri" panose="020F0502020204030204"/>
              <a:ea typeface="+mn-ea"/>
              <a:cs typeface="+mn-cs"/>
            </a:rPr>
            <a:t>Failures</a:t>
          </a:r>
        </a:p>
      </dgm:t>
    </dgm:pt>
    <dgm:pt modelId="{6A9602C2-5113-4826-98E7-8EE732EABCEE}" type="parTrans" cxnId="{33ED3E73-0BEC-4C00-BACC-A268DCFB3A7D}">
      <dgm:prSet/>
      <dgm:spPr/>
      <dgm:t>
        <a:bodyPr/>
        <a:lstStyle/>
        <a:p>
          <a:endParaRPr lang="en-US" sz="2400"/>
        </a:p>
      </dgm:t>
    </dgm:pt>
    <dgm:pt modelId="{20B2F365-048F-45DF-9C1A-579A229E771E}" type="sibTrans" cxnId="{33ED3E73-0BEC-4C00-BACC-A268DCFB3A7D}">
      <dgm:prSet/>
      <dgm:spPr/>
      <dgm:t>
        <a:bodyPr/>
        <a:lstStyle/>
        <a:p>
          <a:endParaRPr lang="en-US" sz="2400"/>
        </a:p>
      </dgm:t>
    </dgm:pt>
    <dgm:pt modelId="{92D637AC-6392-45EC-95D3-09B07DF880A3}">
      <dgm:prSet custT="1"/>
      <dgm:spPr>
        <a:xfrm>
          <a:off x="3357081" y="1041367"/>
          <a:ext cx="7122918" cy="1871100"/>
        </a:xfrm>
        <a:scene3d>
          <a:camera prst="orthographicFront"/>
          <a:lightRig rig="flat" dir="t"/>
        </a:scene3d>
        <a:sp3d prstMaterial="plastic">
          <a:bevelT w="120900" h="88900"/>
          <a:bevelB w="88900" h="31750" prst="angle"/>
        </a:sp3d>
      </dgm:spPr>
      <dgm:t>
        <a:bodyPr/>
        <a:lstStyle/>
        <a:p>
          <a:pPr algn="just">
            <a:lnSpc>
              <a:spcPct val="100000"/>
            </a:lnSpc>
            <a:spcAft>
              <a:spcPts val="0"/>
            </a:spcAft>
            <a:buChar char="•"/>
          </a:pPr>
          <a:r>
            <a:rPr lang="en-US" sz="2400" dirty="0">
              <a:latin typeface="Calibri" panose="020F0502020204030204"/>
              <a:ea typeface="+mn-ea"/>
              <a:cs typeface="+mn-cs"/>
            </a:rPr>
            <a:t>The people, instead of obeying God’s command to scatter and fill the earth, conceived the idea of staying together and building the tower of Babel to help achieve their aim. Fellowship with man replaced fellowship with God. </a:t>
          </a:r>
        </a:p>
      </dgm:t>
    </dgm:pt>
    <dgm:pt modelId="{86A0817E-FB74-4FE7-ACAB-5BA9BD23DD7C}" type="parTrans" cxnId="{BB4B6367-CD88-4900-B774-6491A0FE51B0}">
      <dgm:prSet/>
      <dgm:spPr/>
      <dgm:t>
        <a:bodyPr/>
        <a:lstStyle/>
        <a:p>
          <a:endParaRPr lang="en-US" sz="2400"/>
        </a:p>
      </dgm:t>
    </dgm:pt>
    <dgm:pt modelId="{AF4F99BF-9440-4E8F-B366-C0F24B54DDFF}" type="sibTrans" cxnId="{BB4B6367-CD88-4900-B774-6491A0FE51B0}">
      <dgm:prSet/>
      <dgm:spPr/>
      <dgm:t>
        <a:bodyPr/>
        <a:lstStyle/>
        <a:p>
          <a:endParaRPr lang="en-US" sz="2400"/>
        </a:p>
      </dgm:t>
    </dgm:pt>
    <dgm:pt modelId="{D70D3415-B212-495B-80D9-F5740F0EA092}">
      <dgm:prSet custT="1"/>
      <dgm:spPr>
        <a:xfrm>
          <a:off x="5119" y="3550173"/>
          <a:ext cx="2618720" cy="801900"/>
        </a:xfrm>
      </dgm:spPr>
      <dgm:t>
        <a:bodyPr/>
        <a:lstStyle/>
        <a:p>
          <a:pPr algn="ctr">
            <a:buNone/>
          </a:pPr>
          <a:r>
            <a:rPr lang="en-US" sz="2400" b="1" kern="1200" dirty="0">
              <a:solidFill>
                <a:prstClr val="black">
                  <a:hueOff val="0"/>
                  <a:satOff val="0"/>
                  <a:lumOff val="0"/>
                  <a:alphaOff val="0"/>
                </a:prstClr>
              </a:solidFill>
              <a:latin typeface="Calibri" panose="020F0502020204030204"/>
              <a:ea typeface="+mn-ea"/>
              <a:cs typeface="+mn-cs"/>
            </a:rPr>
            <a:t>The Resulting </a:t>
          </a:r>
          <a:r>
            <a:rPr lang="en-US" sz="2400" b="1" u="sng" kern="1200" dirty="0">
              <a:solidFill>
                <a:prstClr val="black">
                  <a:hueOff val="0"/>
                  <a:satOff val="0"/>
                  <a:lumOff val="0"/>
                  <a:alphaOff val="0"/>
                </a:prstClr>
              </a:solidFill>
              <a:latin typeface="Calibri" panose="020F0502020204030204"/>
              <a:ea typeface="+mn-ea"/>
              <a:cs typeface="+mn-cs"/>
            </a:rPr>
            <a:t>Judgment</a:t>
          </a:r>
        </a:p>
      </dgm:t>
    </dgm:pt>
    <dgm:pt modelId="{0B0275E7-688B-47C9-BD95-4B610B9BD870}" type="parTrans" cxnId="{8D562FE1-E364-4E6A-9C07-6931E1FF8CD7}">
      <dgm:prSet/>
      <dgm:spPr/>
      <dgm:t>
        <a:bodyPr/>
        <a:lstStyle/>
        <a:p>
          <a:endParaRPr lang="en-US" sz="2400"/>
        </a:p>
      </dgm:t>
    </dgm:pt>
    <dgm:pt modelId="{7B75294F-B577-4123-A57D-E3C5580CA348}" type="sibTrans" cxnId="{8D562FE1-E364-4E6A-9C07-6931E1FF8CD7}">
      <dgm:prSet/>
      <dgm:spPr/>
      <dgm:t>
        <a:bodyPr/>
        <a:lstStyle/>
        <a:p>
          <a:endParaRPr lang="en-US" sz="2400"/>
        </a:p>
      </dgm:t>
    </dgm:pt>
    <dgm:pt modelId="{FAD99E1E-5091-4E49-AEC5-B849BCE2E7BC}">
      <dgm:prSet custT="1"/>
      <dgm:spPr>
        <a:xfrm>
          <a:off x="3357081" y="2998867"/>
          <a:ext cx="7122918" cy="1904512"/>
        </a:xfrm>
        <a:scene3d>
          <a:camera prst="orthographicFront"/>
          <a:lightRig rig="flat" dir="t"/>
        </a:scene3d>
        <a:sp3d prstMaterial="plastic">
          <a:bevelT w="120900" h="88900"/>
          <a:bevelB w="88900" h="31750" prst="angle"/>
        </a:sp3d>
      </dgm:spPr>
      <dgm:t>
        <a:bodyPr/>
        <a:lstStyle/>
        <a:p>
          <a:pPr algn="just">
            <a:lnSpc>
              <a:spcPct val="100000"/>
            </a:lnSpc>
            <a:spcAft>
              <a:spcPts val="0"/>
            </a:spcAft>
            <a:buChar char="•"/>
          </a:pPr>
          <a:r>
            <a:rPr lang="en-US" sz="2400" dirty="0">
              <a:latin typeface="Calibri" panose="020F0502020204030204"/>
              <a:ea typeface="+mn-ea"/>
              <a:cs typeface="+mn-cs"/>
            </a:rPr>
            <a:t>As a result, God sent the judgment of the tower of Babel and the confusion of languages. He also graciously intervened in that He did not utterly destroy the nations but chose to deal graciously with Abraham and his descendants. </a:t>
          </a:r>
        </a:p>
      </dgm:t>
    </dgm:pt>
    <dgm:pt modelId="{F03CECF3-CE3F-445D-BC6C-997D188D6361}" type="parTrans" cxnId="{86FB66A6-FAA1-4623-ADF7-04719BED0340}">
      <dgm:prSet/>
      <dgm:spPr/>
      <dgm:t>
        <a:bodyPr/>
        <a:lstStyle/>
        <a:p>
          <a:endParaRPr lang="en-US" sz="2400"/>
        </a:p>
      </dgm:t>
    </dgm:pt>
    <dgm:pt modelId="{101FDBCF-6753-4E91-A925-476D11AA2A1B}" type="sibTrans" cxnId="{86FB66A6-FAA1-4623-ADF7-04719BED0340}">
      <dgm:prSet/>
      <dgm:spPr/>
      <dgm:t>
        <a:bodyPr/>
        <a:lstStyle/>
        <a:p>
          <a:endParaRPr lang="en-US" sz="2400"/>
        </a:p>
      </dgm:t>
    </dgm:pt>
    <dgm:pt modelId="{6A05B368-F00E-4E79-A0FE-F3B49ED33BCB}" type="pres">
      <dgm:prSet presAssocID="{713F57C8-72BC-4B58-B779-7E667390F35F}" presName="Name0" presStyleCnt="0">
        <dgm:presLayoutVars>
          <dgm:dir/>
          <dgm:animLvl val="lvl"/>
          <dgm:resizeHandles val="exact"/>
        </dgm:presLayoutVars>
      </dgm:prSet>
      <dgm:spPr/>
    </dgm:pt>
    <dgm:pt modelId="{D8D017A6-A8C0-4EAD-9DCC-E0AF1246D575}" type="pres">
      <dgm:prSet presAssocID="{4161DF53-A287-4C5D-A72D-C62691D2152B}" presName="linNode" presStyleCnt="0"/>
      <dgm:spPr/>
    </dgm:pt>
    <dgm:pt modelId="{FF56F0DA-AC78-48B1-A506-14A6570AD635}" type="pres">
      <dgm:prSet presAssocID="{4161DF53-A287-4C5D-A72D-C62691D2152B}" presName="parTx" presStyleLbl="revTx" presStyleIdx="0" presStyleCnt="3" custScaleX="101175" custScaleY="125925">
        <dgm:presLayoutVars>
          <dgm:chMax val="1"/>
          <dgm:bulletEnabled val="1"/>
        </dgm:presLayoutVars>
      </dgm:prSet>
      <dgm:spPr/>
    </dgm:pt>
    <dgm:pt modelId="{B2AE6626-8905-4E2B-8258-6983F7F0AD8C}" type="pres">
      <dgm:prSet presAssocID="{4161DF53-A287-4C5D-A72D-C62691D2152B}" presName="bracket" presStyleLbl="parChTrans1D1" presStyleIdx="0" presStyleCnt="3"/>
      <dgm:spPr/>
    </dgm:pt>
    <dgm:pt modelId="{15DA7DCC-79CD-454D-B895-1ECF0918252F}" type="pres">
      <dgm:prSet presAssocID="{4161DF53-A287-4C5D-A72D-C62691D2152B}" presName="spH" presStyleCnt="0"/>
      <dgm:spPr/>
    </dgm:pt>
    <dgm:pt modelId="{D2694A2D-C2CF-4F4D-AC37-55035F44806A}" type="pres">
      <dgm:prSet presAssocID="{4161DF53-A287-4C5D-A72D-C62691D2152B}" presName="desTx" presStyleLbl="node1" presStyleIdx="0" presStyleCnt="3">
        <dgm:presLayoutVars>
          <dgm:bulletEnabled val="1"/>
        </dgm:presLayoutVars>
      </dgm:prSet>
      <dgm:spPr/>
    </dgm:pt>
    <dgm:pt modelId="{84AF49AD-5D65-447C-B6BF-514FF2F5DE9A}" type="pres">
      <dgm:prSet presAssocID="{4AD387AF-09B6-4B26-A14D-5790CD73BD3F}" presName="spV" presStyleCnt="0"/>
      <dgm:spPr/>
    </dgm:pt>
    <dgm:pt modelId="{FCB26C62-BDFB-436D-8E5B-95EF80D64AA0}" type="pres">
      <dgm:prSet presAssocID="{CD88D8A3-91FC-4ECD-841F-AB6C57C50F6D}" presName="linNode" presStyleCnt="0"/>
      <dgm:spPr/>
    </dgm:pt>
    <dgm:pt modelId="{FC0FA40E-FD17-49DE-A6AB-C9D0C2844F7E}" type="pres">
      <dgm:prSet presAssocID="{CD88D8A3-91FC-4ECD-841F-AB6C57C50F6D}" presName="parTx" presStyleLbl="revTx" presStyleIdx="1" presStyleCnt="3">
        <dgm:presLayoutVars>
          <dgm:chMax val="1"/>
          <dgm:bulletEnabled val="1"/>
        </dgm:presLayoutVars>
      </dgm:prSet>
      <dgm:spPr/>
    </dgm:pt>
    <dgm:pt modelId="{BB527BAB-3AD4-4469-B944-37E38ACDC4A6}" type="pres">
      <dgm:prSet presAssocID="{CD88D8A3-91FC-4ECD-841F-AB6C57C50F6D}" presName="bracket" presStyleLbl="parChTrans1D1" presStyleIdx="1" presStyleCnt="3"/>
      <dgm:spPr/>
    </dgm:pt>
    <dgm:pt modelId="{5933C667-99FD-49B3-8C6D-0488BBA222D0}" type="pres">
      <dgm:prSet presAssocID="{CD88D8A3-91FC-4ECD-841F-AB6C57C50F6D}" presName="spH" presStyleCnt="0"/>
      <dgm:spPr/>
    </dgm:pt>
    <dgm:pt modelId="{C819E6E2-8ECF-4BF7-A7A4-CF56C003B175}" type="pres">
      <dgm:prSet presAssocID="{CD88D8A3-91FC-4ECD-841F-AB6C57C50F6D}" presName="desTx" presStyleLbl="node1" presStyleIdx="1" presStyleCnt="3">
        <dgm:presLayoutVars>
          <dgm:bulletEnabled val="1"/>
        </dgm:presLayoutVars>
      </dgm:prSet>
      <dgm:spPr/>
    </dgm:pt>
    <dgm:pt modelId="{7D2DE22E-E4A5-4DD4-BC23-63801A7E729A}" type="pres">
      <dgm:prSet presAssocID="{20B2F365-048F-45DF-9C1A-579A229E771E}" presName="spV" presStyleCnt="0"/>
      <dgm:spPr/>
    </dgm:pt>
    <dgm:pt modelId="{C0760C00-B171-4259-8F9C-670DCCBB0EC3}" type="pres">
      <dgm:prSet presAssocID="{D70D3415-B212-495B-80D9-F5740F0EA092}" presName="linNode" presStyleCnt="0"/>
      <dgm:spPr/>
    </dgm:pt>
    <dgm:pt modelId="{B98FE43C-91A1-4DCE-A50F-01BAB5B45644}" type="pres">
      <dgm:prSet presAssocID="{D70D3415-B212-495B-80D9-F5740F0EA092}" presName="parTx" presStyleLbl="revTx" presStyleIdx="2" presStyleCnt="3">
        <dgm:presLayoutVars>
          <dgm:chMax val="1"/>
          <dgm:bulletEnabled val="1"/>
        </dgm:presLayoutVars>
      </dgm:prSet>
      <dgm:spPr/>
    </dgm:pt>
    <dgm:pt modelId="{4A953081-717D-45A9-AA62-278EA4D37E2C}" type="pres">
      <dgm:prSet presAssocID="{D70D3415-B212-495B-80D9-F5740F0EA092}" presName="bracket" presStyleLbl="parChTrans1D1" presStyleIdx="2" presStyleCnt="3"/>
      <dgm:spPr/>
    </dgm:pt>
    <dgm:pt modelId="{6D3722D2-DA2C-47E3-88F8-A5AA9AF77E2B}" type="pres">
      <dgm:prSet presAssocID="{D70D3415-B212-495B-80D9-F5740F0EA092}" presName="spH" presStyleCnt="0"/>
      <dgm:spPr/>
    </dgm:pt>
    <dgm:pt modelId="{7E405676-407D-41FA-BDFA-0082BC87C9C9}" type="pres">
      <dgm:prSet presAssocID="{D70D3415-B212-495B-80D9-F5740F0EA092}" presName="desTx" presStyleLbl="node1" presStyleIdx="2" presStyleCnt="3">
        <dgm:presLayoutVars>
          <dgm:bulletEnabled val="1"/>
        </dgm:presLayoutVars>
      </dgm:prSet>
      <dgm:spPr/>
    </dgm:pt>
  </dgm:ptLst>
  <dgm:cxnLst>
    <dgm:cxn modelId="{FA801728-8E1B-4B9F-A639-1EB9DC9460D0}" type="presOf" srcId="{FAD99E1E-5091-4E49-AEC5-B849BCE2E7BC}" destId="{7E405676-407D-41FA-BDFA-0082BC87C9C9}" srcOrd="0" destOrd="0" presId="urn:diagrams.loki3.com/BracketList"/>
    <dgm:cxn modelId="{8F8CEB5E-6273-4E07-B1C1-290383184C60}" srcId="{713F57C8-72BC-4B58-B779-7E667390F35F}" destId="{4161DF53-A287-4C5D-A72D-C62691D2152B}" srcOrd="0" destOrd="0" parTransId="{8082FED0-2443-4A18-A34F-8BBFFDF7CBAE}" sibTransId="{4AD387AF-09B6-4B26-A14D-5790CD73BD3F}"/>
    <dgm:cxn modelId="{BB4B6367-CD88-4900-B774-6491A0FE51B0}" srcId="{CD88D8A3-91FC-4ECD-841F-AB6C57C50F6D}" destId="{92D637AC-6392-45EC-95D3-09B07DF880A3}" srcOrd="0" destOrd="0" parTransId="{86A0817E-FB74-4FE7-ACAB-5BA9BD23DD7C}" sibTransId="{AF4F99BF-9440-4E8F-B366-C0F24B54DDFF}"/>
    <dgm:cxn modelId="{33ED3E73-0BEC-4C00-BACC-A268DCFB3A7D}" srcId="{713F57C8-72BC-4B58-B779-7E667390F35F}" destId="{CD88D8A3-91FC-4ECD-841F-AB6C57C50F6D}" srcOrd="1" destOrd="0" parTransId="{6A9602C2-5113-4826-98E7-8EE732EABCEE}" sibTransId="{20B2F365-048F-45DF-9C1A-579A229E771E}"/>
    <dgm:cxn modelId="{47DFA27E-5EC9-4E8B-A42E-57C55E8E21AA}" type="presOf" srcId="{92D637AC-6392-45EC-95D3-09B07DF880A3}" destId="{C819E6E2-8ECF-4BF7-A7A4-CF56C003B175}" srcOrd="0" destOrd="0" presId="urn:diagrams.loki3.com/BracketList"/>
    <dgm:cxn modelId="{86FB66A6-FAA1-4623-ADF7-04719BED0340}" srcId="{D70D3415-B212-495B-80D9-F5740F0EA092}" destId="{FAD99E1E-5091-4E49-AEC5-B849BCE2E7BC}" srcOrd="0" destOrd="0" parTransId="{F03CECF3-CE3F-445D-BC6C-997D188D6361}" sibTransId="{101FDBCF-6753-4E91-A925-476D11AA2A1B}"/>
    <dgm:cxn modelId="{9A59BAB6-893C-4D15-844A-557E0922BCB2}" type="presOf" srcId="{CD88D8A3-91FC-4ECD-841F-AB6C57C50F6D}" destId="{FC0FA40E-FD17-49DE-A6AB-C9D0C2844F7E}" srcOrd="0" destOrd="0" presId="urn:diagrams.loki3.com/BracketList"/>
    <dgm:cxn modelId="{9A848FCA-3542-49F4-AF88-75261703C67E}" type="presOf" srcId="{D70D3415-B212-495B-80D9-F5740F0EA092}" destId="{B98FE43C-91A1-4DCE-A50F-01BAB5B45644}" srcOrd="0" destOrd="0" presId="urn:diagrams.loki3.com/BracketList"/>
    <dgm:cxn modelId="{CDA9B0CE-6B90-4CEB-9293-733D2182B234}" type="presOf" srcId="{7C904B4A-FC7D-4920-93B4-187715B9C4CF}" destId="{D2694A2D-C2CF-4F4D-AC37-55035F44806A}" srcOrd="0" destOrd="0" presId="urn:diagrams.loki3.com/BracketList"/>
    <dgm:cxn modelId="{BA3D50DE-F7BC-44DF-8259-5EB8F86AE775}" type="presOf" srcId="{713F57C8-72BC-4B58-B779-7E667390F35F}" destId="{6A05B368-F00E-4E79-A0FE-F3B49ED33BCB}" srcOrd="0" destOrd="0" presId="urn:diagrams.loki3.com/BracketList"/>
    <dgm:cxn modelId="{8D562FE1-E364-4E6A-9C07-6931E1FF8CD7}" srcId="{713F57C8-72BC-4B58-B779-7E667390F35F}" destId="{D70D3415-B212-495B-80D9-F5740F0EA092}" srcOrd="2" destOrd="0" parTransId="{0B0275E7-688B-47C9-BD95-4B610B9BD870}" sibTransId="{7B75294F-B577-4123-A57D-E3C5580CA348}"/>
    <dgm:cxn modelId="{94EB61E5-B435-4991-A62C-79AAFFEA7007}" srcId="{4161DF53-A287-4C5D-A72D-C62691D2152B}" destId="{7C904B4A-FC7D-4920-93B4-187715B9C4CF}" srcOrd="0" destOrd="0" parTransId="{ACF202D5-D15F-4A2F-9404-D6191EC354F4}" sibTransId="{D28682E6-CAB2-434C-B0B2-198A89545437}"/>
    <dgm:cxn modelId="{0BB543E7-63A4-4552-B99B-21475BCDDD36}" type="presOf" srcId="{4161DF53-A287-4C5D-A72D-C62691D2152B}" destId="{FF56F0DA-AC78-48B1-A506-14A6570AD635}" srcOrd="0" destOrd="0" presId="urn:diagrams.loki3.com/BracketList"/>
    <dgm:cxn modelId="{511C8A48-D83F-40ED-BE27-8DEE0AE6692D}" type="presParOf" srcId="{6A05B368-F00E-4E79-A0FE-F3B49ED33BCB}" destId="{D8D017A6-A8C0-4EAD-9DCC-E0AF1246D575}" srcOrd="0" destOrd="0" presId="urn:diagrams.loki3.com/BracketList"/>
    <dgm:cxn modelId="{A02F46B5-853C-406D-AA78-A3A5904C8B6F}" type="presParOf" srcId="{D8D017A6-A8C0-4EAD-9DCC-E0AF1246D575}" destId="{FF56F0DA-AC78-48B1-A506-14A6570AD635}" srcOrd="0" destOrd="0" presId="urn:diagrams.loki3.com/BracketList"/>
    <dgm:cxn modelId="{6314E09D-BA8B-4076-BA3A-22A6B41BFA28}" type="presParOf" srcId="{D8D017A6-A8C0-4EAD-9DCC-E0AF1246D575}" destId="{B2AE6626-8905-4E2B-8258-6983F7F0AD8C}" srcOrd="1" destOrd="0" presId="urn:diagrams.loki3.com/BracketList"/>
    <dgm:cxn modelId="{264030A8-E46F-47C7-9148-F240CEBFABED}" type="presParOf" srcId="{D8D017A6-A8C0-4EAD-9DCC-E0AF1246D575}" destId="{15DA7DCC-79CD-454D-B895-1ECF0918252F}" srcOrd="2" destOrd="0" presId="urn:diagrams.loki3.com/BracketList"/>
    <dgm:cxn modelId="{29803C94-F5F2-4C34-8A35-4F3D70945DD5}" type="presParOf" srcId="{D8D017A6-A8C0-4EAD-9DCC-E0AF1246D575}" destId="{D2694A2D-C2CF-4F4D-AC37-55035F44806A}" srcOrd="3" destOrd="0" presId="urn:diagrams.loki3.com/BracketList"/>
    <dgm:cxn modelId="{D9329B19-DF85-46AA-9443-6BD8CF2355F3}" type="presParOf" srcId="{6A05B368-F00E-4E79-A0FE-F3B49ED33BCB}" destId="{84AF49AD-5D65-447C-B6BF-514FF2F5DE9A}" srcOrd="1" destOrd="0" presId="urn:diagrams.loki3.com/BracketList"/>
    <dgm:cxn modelId="{5CC547E6-D52D-41C4-978A-B18B551ACE1B}" type="presParOf" srcId="{6A05B368-F00E-4E79-A0FE-F3B49ED33BCB}" destId="{FCB26C62-BDFB-436D-8E5B-95EF80D64AA0}" srcOrd="2" destOrd="0" presId="urn:diagrams.loki3.com/BracketList"/>
    <dgm:cxn modelId="{F942C648-4B7C-4166-9153-B5B4F2188E39}" type="presParOf" srcId="{FCB26C62-BDFB-436D-8E5B-95EF80D64AA0}" destId="{FC0FA40E-FD17-49DE-A6AB-C9D0C2844F7E}" srcOrd="0" destOrd="0" presId="urn:diagrams.loki3.com/BracketList"/>
    <dgm:cxn modelId="{BF41142C-E89B-436B-B162-D01F1393862A}" type="presParOf" srcId="{FCB26C62-BDFB-436D-8E5B-95EF80D64AA0}" destId="{BB527BAB-3AD4-4469-B944-37E38ACDC4A6}" srcOrd="1" destOrd="0" presId="urn:diagrams.loki3.com/BracketList"/>
    <dgm:cxn modelId="{730C5D58-A2B4-4536-8022-1ED39BB022C2}" type="presParOf" srcId="{FCB26C62-BDFB-436D-8E5B-95EF80D64AA0}" destId="{5933C667-99FD-49B3-8C6D-0488BBA222D0}" srcOrd="2" destOrd="0" presId="urn:diagrams.loki3.com/BracketList"/>
    <dgm:cxn modelId="{CD6D2A35-5888-4782-9512-EDF26F8F1A3E}" type="presParOf" srcId="{FCB26C62-BDFB-436D-8E5B-95EF80D64AA0}" destId="{C819E6E2-8ECF-4BF7-A7A4-CF56C003B175}" srcOrd="3" destOrd="0" presId="urn:diagrams.loki3.com/BracketList"/>
    <dgm:cxn modelId="{4CF9AF9E-860C-450C-99FC-268842B36519}" type="presParOf" srcId="{6A05B368-F00E-4E79-A0FE-F3B49ED33BCB}" destId="{7D2DE22E-E4A5-4DD4-BC23-63801A7E729A}" srcOrd="3" destOrd="0" presId="urn:diagrams.loki3.com/BracketList"/>
    <dgm:cxn modelId="{5DA44416-05E7-4E58-88DF-E12A19503C4C}" type="presParOf" srcId="{6A05B368-F00E-4E79-A0FE-F3B49ED33BCB}" destId="{C0760C00-B171-4259-8F9C-670DCCBB0EC3}" srcOrd="4" destOrd="0" presId="urn:diagrams.loki3.com/BracketList"/>
    <dgm:cxn modelId="{4F24C2E3-3DC6-46F4-B6C7-2A62C6084DE7}" type="presParOf" srcId="{C0760C00-B171-4259-8F9C-670DCCBB0EC3}" destId="{B98FE43C-91A1-4DCE-A50F-01BAB5B45644}" srcOrd="0" destOrd="0" presId="urn:diagrams.loki3.com/BracketList"/>
    <dgm:cxn modelId="{E921D9D2-C377-4077-AB9D-65A8997A4386}" type="presParOf" srcId="{C0760C00-B171-4259-8F9C-670DCCBB0EC3}" destId="{4A953081-717D-45A9-AA62-278EA4D37E2C}" srcOrd="1" destOrd="0" presId="urn:diagrams.loki3.com/BracketList"/>
    <dgm:cxn modelId="{87C6D45F-086D-4B8D-826A-D898E367C6C3}" type="presParOf" srcId="{C0760C00-B171-4259-8F9C-670DCCBB0EC3}" destId="{6D3722D2-DA2C-47E3-88F8-A5AA9AF77E2B}" srcOrd="2" destOrd="0" presId="urn:diagrams.loki3.com/BracketList"/>
    <dgm:cxn modelId="{CDC00D1A-D362-4315-AD2D-B09DE3CBC555}" type="presParOf" srcId="{C0760C00-B171-4259-8F9C-670DCCBB0EC3}" destId="{7E405676-407D-41FA-BDFA-0082BC87C9C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13F57C8-72BC-4B58-B779-7E667390F35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Parties to the Covenant</a:t>
          </a:r>
        </a:p>
      </dgm:t>
    </dgm:pt>
    <dgm:pt modelId="{8082FED0-2443-4A18-A34F-8BBFFDF7CBAE}" type="parTrans" cxnId="{8F8CEB5E-6273-4E07-B1C1-290383184C60}">
      <dgm:prSet/>
      <dgm:spPr/>
      <dgm:t>
        <a:bodyPr/>
        <a:lstStyle/>
        <a:p>
          <a:endParaRPr lang="en-US" sz="2400"/>
        </a:p>
      </dgm:t>
    </dgm:pt>
    <dgm:pt modelId="{4AD387AF-09B6-4B26-A14D-5790CD73BD3F}" type="sibTrans" cxnId="{8F8CEB5E-6273-4E07-B1C1-290383184C60}">
      <dgm:prSet/>
      <dgm:spPr/>
      <dgm:t>
        <a:bodyPr/>
        <a:lstStyle/>
        <a:p>
          <a:endParaRPr lang="en-US" sz="2400"/>
        </a:p>
      </dgm:t>
    </dgm:pt>
    <dgm:pt modelId="{8B1F671C-AD9C-49E0-A8E5-D7AD71321479}">
      <dgm:prSet phldrT="[Text]" custT="1"/>
      <dgm:spPr/>
      <dgm:t>
        <a:bodyPr/>
        <a:lstStyle/>
        <a:p>
          <a:r>
            <a:rPr lang="en-US" sz="2400" dirty="0"/>
            <a:t>Conditions of the Covenant</a:t>
          </a:r>
        </a:p>
      </dgm:t>
    </dgm:pt>
    <dgm:pt modelId="{DF57733B-4D40-4E4B-8782-F9024CCE6474}" type="parTrans" cxnId="{1FA73E33-0501-4560-B6B7-14C7D6A0B321}">
      <dgm:prSet/>
      <dgm:spPr/>
      <dgm:t>
        <a:bodyPr/>
        <a:lstStyle/>
        <a:p>
          <a:endParaRPr lang="en-US" sz="2400"/>
        </a:p>
      </dgm:t>
    </dgm:pt>
    <dgm:pt modelId="{EB99FDC6-D899-4A23-924A-734646D4CACF}" type="sibTrans" cxnId="{1FA73E33-0501-4560-B6B7-14C7D6A0B321}">
      <dgm:prSet/>
      <dgm:spPr/>
      <dgm:t>
        <a:bodyPr/>
        <a:lstStyle/>
        <a:p>
          <a:endParaRPr lang="en-US" sz="2400"/>
        </a:p>
      </dgm:t>
    </dgm:pt>
    <dgm:pt modelId="{26D22D2D-3370-4E61-A8E4-1389FFCB3BE9}">
      <dgm:prSet phldrT="[Text]" custT="1"/>
      <dgm:spPr/>
      <dgm:t>
        <a:bodyPr/>
        <a:lstStyle/>
        <a:p>
          <a:r>
            <a:rPr lang="en-US" sz="2400" dirty="0"/>
            <a:t>God and Abram as the representative for mankind</a:t>
          </a:r>
        </a:p>
      </dgm:t>
    </dgm:pt>
    <dgm:pt modelId="{F3E2C93B-6F64-44BB-8CC5-97A1D7669C88}" type="parTrans" cxnId="{8C5E7045-76E4-4621-9496-C5208A963303}">
      <dgm:prSet/>
      <dgm:spPr/>
      <dgm:t>
        <a:bodyPr/>
        <a:lstStyle/>
        <a:p>
          <a:endParaRPr lang="en-US" sz="2400"/>
        </a:p>
      </dgm:t>
    </dgm:pt>
    <dgm:pt modelId="{7948F59D-9331-4193-883A-AB183A10C2E8}" type="sibTrans" cxnId="{8C5E7045-76E4-4621-9496-C5208A963303}">
      <dgm:prSet/>
      <dgm:spPr/>
      <dgm:t>
        <a:bodyPr/>
        <a:lstStyle/>
        <a:p>
          <a:endParaRPr lang="en-US" sz="2400"/>
        </a:p>
      </dgm:t>
    </dgm:pt>
    <dgm:pt modelId="{11056074-EB0F-4ED8-86AB-BA21B2FF0E18}">
      <dgm:prSet phldrT="[Text]" custT="1"/>
      <dgm:spPr/>
      <dgm:t>
        <a:bodyPr/>
        <a:lstStyle/>
        <a:p>
          <a:r>
            <a:rPr lang="en-US" sz="2400" dirty="0"/>
            <a:t>Circumcision</a:t>
          </a:r>
        </a:p>
      </dgm:t>
    </dgm:pt>
    <dgm:pt modelId="{6822A12D-ED01-403C-B368-7519B45D96A5}" type="parTrans" cxnId="{B70C2350-7485-4191-AB43-B0F93AACD2D1}">
      <dgm:prSet/>
      <dgm:spPr/>
      <dgm:t>
        <a:bodyPr/>
        <a:lstStyle/>
        <a:p>
          <a:endParaRPr lang="en-US" sz="2400"/>
        </a:p>
      </dgm:t>
    </dgm:pt>
    <dgm:pt modelId="{C2A1F133-3836-4134-AB0F-97A0CB59F2FA}" type="sibTrans" cxnId="{B70C2350-7485-4191-AB43-B0F93AACD2D1}">
      <dgm:prSet/>
      <dgm:spPr/>
      <dgm:t>
        <a:bodyPr/>
        <a:lstStyle/>
        <a:p>
          <a:endParaRPr lang="en-US" sz="2400"/>
        </a:p>
      </dgm:t>
    </dgm:pt>
    <dgm:pt modelId="{76FA4F6C-D034-423E-BB46-555C446AD965}">
      <dgm:prSet phldrT="[Text]" custT="1"/>
      <dgm:spPr/>
      <dgm:t>
        <a:bodyPr/>
        <a:lstStyle/>
        <a:p>
          <a:r>
            <a:rPr lang="en-US" sz="2400" kern="1200" dirty="0"/>
            <a:t>Fourteen Provisions</a:t>
          </a:r>
        </a:p>
      </dgm:t>
    </dgm:pt>
    <dgm:pt modelId="{593204E1-98BD-429E-BC40-5B065F66EABF}" type="parTrans" cxnId="{13377F76-58BB-48AB-BE6E-3497647C2A7A}">
      <dgm:prSet/>
      <dgm:spPr/>
      <dgm:t>
        <a:bodyPr/>
        <a:lstStyle/>
        <a:p>
          <a:endParaRPr lang="en-US" sz="2400"/>
        </a:p>
      </dgm:t>
    </dgm:pt>
    <dgm:pt modelId="{0A8FAB55-9F89-47B3-97ED-B15B8D127751}" type="sibTrans" cxnId="{13377F76-58BB-48AB-BE6E-3497647C2A7A}">
      <dgm:prSet/>
      <dgm:spPr/>
      <dgm:t>
        <a:bodyPr/>
        <a:lstStyle/>
        <a:p>
          <a:endParaRPr lang="en-US" sz="2400"/>
        </a:p>
      </dgm:t>
    </dgm:pt>
    <dgm:pt modelId="{BECBC51B-8D7E-4362-8A40-DAA8D19E64FC}">
      <dgm:prSet phldrT="[Text]" custT="1"/>
      <dgm:spPr/>
      <dgm:t>
        <a:bodyPr/>
        <a:lstStyle/>
        <a:p>
          <a:r>
            <a:rPr lang="en-US" sz="2400" dirty="0"/>
            <a:t>Token of the Covenant</a:t>
          </a:r>
        </a:p>
      </dgm:t>
    </dgm:pt>
    <dgm:pt modelId="{A6112B5D-48C1-449B-ABD5-2BF37B8AC7BE}" type="sibTrans" cxnId="{3E05FF73-D22A-4C13-9BC7-887BFBA4BEC4}">
      <dgm:prSet/>
      <dgm:spPr/>
      <dgm:t>
        <a:bodyPr/>
        <a:lstStyle/>
        <a:p>
          <a:endParaRPr lang="en-US" sz="2400"/>
        </a:p>
      </dgm:t>
    </dgm:pt>
    <dgm:pt modelId="{2B398300-CFCE-4F75-852B-B1ED1AFF7BA7}" type="parTrans" cxnId="{3E05FF73-D22A-4C13-9BC7-887BFBA4BEC4}">
      <dgm:prSet/>
      <dgm:spPr/>
      <dgm:t>
        <a:bodyPr/>
        <a:lstStyle/>
        <a:p>
          <a:endParaRPr lang="en-US" sz="2400"/>
        </a:p>
      </dgm:t>
    </dgm:pt>
    <dgm:pt modelId="{C452C523-A781-4073-82F6-4AA7487EFA45}" type="pres">
      <dgm:prSet presAssocID="{713F57C8-72BC-4B58-B779-7E667390F35F}" presName="linear" presStyleCnt="0">
        <dgm:presLayoutVars>
          <dgm:dir/>
          <dgm:animLvl val="lvl"/>
          <dgm:resizeHandles val="exact"/>
        </dgm:presLayoutVars>
      </dgm:prSet>
      <dgm:spPr/>
    </dgm:pt>
    <dgm:pt modelId="{7BC5E090-99DB-472D-8306-C2F795B5A161}" type="pres">
      <dgm:prSet presAssocID="{4161DF53-A287-4C5D-A72D-C62691D2152B}" presName="parentLin" presStyleCnt="0"/>
      <dgm:spPr/>
    </dgm:pt>
    <dgm:pt modelId="{ECCDCED3-3A37-46BA-B7B2-C7CC1ECEF559}" type="pres">
      <dgm:prSet presAssocID="{4161DF53-A287-4C5D-A72D-C62691D2152B}" presName="parentLeftMargin" presStyleLbl="node1" presStyleIdx="0" presStyleCnt="3"/>
      <dgm:spPr/>
    </dgm:pt>
    <dgm:pt modelId="{C7737CFE-9990-497B-87A3-4FC85CE87FFD}" type="pres">
      <dgm:prSet presAssocID="{4161DF53-A287-4C5D-A72D-C62691D2152B}" presName="parentText" presStyleLbl="node1" presStyleIdx="0" presStyleCnt="3" custScaleY="139390">
        <dgm:presLayoutVars>
          <dgm:chMax val="0"/>
          <dgm:bulletEnabled val="1"/>
        </dgm:presLayoutVars>
      </dgm:prSet>
      <dgm:spPr/>
    </dgm:pt>
    <dgm:pt modelId="{0FC3364D-8C61-40B2-A297-906BC41105E5}" type="pres">
      <dgm:prSet presAssocID="{4161DF53-A287-4C5D-A72D-C62691D2152B}" presName="negativeSpace" presStyleCnt="0"/>
      <dgm:spPr/>
    </dgm:pt>
    <dgm:pt modelId="{9DED2BD7-F008-439D-A26C-9B97454FD679}" type="pres">
      <dgm:prSet presAssocID="{4161DF53-A287-4C5D-A72D-C62691D2152B}" presName="childText" presStyleLbl="conFgAcc1" presStyleIdx="0" presStyleCnt="3">
        <dgm:presLayoutVars>
          <dgm:bulletEnabled val="1"/>
        </dgm:presLayoutVars>
      </dgm:prSet>
      <dgm:spPr/>
    </dgm:pt>
    <dgm:pt modelId="{39024FF3-27D1-4D4D-85AA-06484A150983}" type="pres">
      <dgm:prSet presAssocID="{4AD387AF-09B6-4B26-A14D-5790CD73BD3F}" presName="spaceBetweenRectangles" presStyleCnt="0"/>
      <dgm:spPr/>
    </dgm:pt>
    <dgm:pt modelId="{FE0986B9-2AC6-4052-ACD0-4E678497D945}" type="pres">
      <dgm:prSet presAssocID="{8B1F671C-AD9C-49E0-A8E5-D7AD71321479}" presName="parentLin" presStyleCnt="0"/>
      <dgm:spPr/>
    </dgm:pt>
    <dgm:pt modelId="{6BC1F0BD-9174-46B9-933A-64B6989547AA}" type="pres">
      <dgm:prSet presAssocID="{8B1F671C-AD9C-49E0-A8E5-D7AD71321479}" presName="parentLeftMargin" presStyleLbl="node1" presStyleIdx="0" presStyleCnt="3"/>
      <dgm:spPr/>
    </dgm:pt>
    <dgm:pt modelId="{4F7BF6E4-65EC-4E68-A7BB-E9718CC58E07}" type="pres">
      <dgm:prSet presAssocID="{8B1F671C-AD9C-49E0-A8E5-D7AD71321479}" presName="parentText" presStyleLbl="node1" presStyleIdx="1" presStyleCnt="3" custScaleY="139390">
        <dgm:presLayoutVars>
          <dgm:chMax val="0"/>
          <dgm:bulletEnabled val="1"/>
        </dgm:presLayoutVars>
      </dgm:prSet>
      <dgm:spPr/>
    </dgm:pt>
    <dgm:pt modelId="{298B35A3-B516-4F4B-B299-24B1F290E4B1}" type="pres">
      <dgm:prSet presAssocID="{8B1F671C-AD9C-49E0-A8E5-D7AD71321479}" presName="negativeSpace" presStyleCnt="0"/>
      <dgm:spPr/>
    </dgm:pt>
    <dgm:pt modelId="{A5EA3792-83DC-4B15-9444-6F1BD60E05AA}" type="pres">
      <dgm:prSet presAssocID="{8B1F671C-AD9C-49E0-A8E5-D7AD71321479}" presName="childText" presStyleLbl="conFgAcc1" presStyleIdx="1" presStyleCnt="3">
        <dgm:presLayoutVars>
          <dgm:bulletEnabled val="1"/>
        </dgm:presLayoutVars>
      </dgm:prSet>
      <dgm:spPr/>
    </dgm:pt>
    <dgm:pt modelId="{D6224E3F-DA0B-485E-A197-59FF688F31F7}" type="pres">
      <dgm:prSet presAssocID="{EB99FDC6-D899-4A23-924A-734646D4CACF}" presName="spaceBetweenRectangles" presStyleCnt="0"/>
      <dgm:spPr/>
    </dgm:pt>
    <dgm:pt modelId="{37929F8E-2B62-4DA0-9E65-EBA77678F3B8}" type="pres">
      <dgm:prSet presAssocID="{BECBC51B-8D7E-4362-8A40-DAA8D19E64FC}" presName="parentLin" presStyleCnt="0"/>
      <dgm:spPr/>
    </dgm:pt>
    <dgm:pt modelId="{10DFBCB4-01CD-4F18-9ED2-A792CB895597}" type="pres">
      <dgm:prSet presAssocID="{BECBC51B-8D7E-4362-8A40-DAA8D19E64FC}" presName="parentLeftMargin" presStyleLbl="node1" presStyleIdx="1" presStyleCnt="3"/>
      <dgm:spPr/>
    </dgm:pt>
    <dgm:pt modelId="{C71D8CB0-78A7-4A1A-B848-320C41CDCDCC}" type="pres">
      <dgm:prSet presAssocID="{BECBC51B-8D7E-4362-8A40-DAA8D19E64FC}" presName="parentText" presStyleLbl="node1" presStyleIdx="2" presStyleCnt="3" custScaleY="139390">
        <dgm:presLayoutVars>
          <dgm:chMax val="0"/>
          <dgm:bulletEnabled val="1"/>
        </dgm:presLayoutVars>
      </dgm:prSet>
      <dgm:spPr/>
    </dgm:pt>
    <dgm:pt modelId="{6A51D159-0B2D-45CB-91CB-5E173BD8F80F}" type="pres">
      <dgm:prSet presAssocID="{BECBC51B-8D7E-4362-8A40-DAA8D19E64FC}" presName="negativeSpace" presStyleCnt="0"/>
      <dgm:spPr/>
    </dgm:pt>
    <dgm:pt modelId="{F791723E-F2B4-401A-9523-0CFF7325C71F}" type="pres">
      <dgm:prSet presAssocID="{BECBC51B-8D7E-4362-8A40-DAA8D19E64FC}" presName="childText" presStyleLbl="conFgAcc1" presStyleIdx="2" presStyleCnt="3">
        <dgm:presLayoutVars>
          <dgm:bulletEnabled val="1"/>
        </dgm:presLayoutVars>
      </dgm:prSet>
      <dgm:spPr/>
    </dgm:pt>
  </dgm:ptLst>
  <dgm:cxnLst>
    <dgm:cxn modelId="{D995D120-3089-4FF3-9190-0B81797B65FD}" type="presOf" srcId="{BECBC51B-8D7E-4362-8A40-DAA8D19E64FC}" destId="{10DFBCB4-01CD-4F18-9ED2-A792CB895597}" srcOrd="0" destOrd="0" presId="urn:microsoft.com/office/officeart/2005/8/layout/list1"/>
    <dgm:cxn modelId="{FDBDAF28-5DCA-44AE-A4A0-2359A6042CB2}" type="presOf" srcId="{713F57C8-72BC-4B58-B779-7E667390F35F}" destId="{C452C523-A781-4073-82F6-4AA7487EFA45}" srcOrd="0" destOrd="0" presId="urn:microsoft.com/office/officeart/2005/8/layout/list1"/>
    <dgm:cxn modelId="{1FA73E33-0501-4560-B6B7-14C7D6A0B321}" srcId="{713F57C8-72BC-4B58-B779-7E667390F35F}" destId="{8B1F671C-AD9C-49E0-A8E5-D7AD71321479}" srcOrd="1" destOrd="0" parTransId="{DF57733B-4D40-4E4B-8782-F9024CCE6474}" sibTransId="{EB99FDC6-D899-4A23-924A-734646D4CACF}"/>
    <dgm:cxn modelId="{1E8C4B36-D80B-4003-8338-9775759B1A58}" type="presOf" srcId="{11056074-EB0F-4ED8-86AB-BA21B2FF0E18}" destId="{F791723E-F2B4-401A-9523-0CFF7325C71F}" srcOrd="0" destOrd="0" presId="urn:microsoft.com/office/officeart/2005/8/layout/list1"/>
    <dgm:cxn modelId="{B232263A-06FD-4DC3-B4AD-074EBCCE1522}" type="presOf" srcId="{BECBC51B-8D7E-4362-8A40-DAA8D19E64FC}" destId="{C71D8CB0-78A7-4A1A-B848-320C41CDCDCC}" srcOrd="1" destOrd="0" presId="urn:microsoft.com/office/officeart/2005/8/layout/list1"/>
    <dgm:cxn modelId="{8F8CEB5E-6273-4E07-B1C1-290383184C60}" srcId="{713F57C8-72BC-4B58-B779-7E667390F35F}" destId="{4161DF53-A287-4C5D-A72D-C62691D2152B}" srcOrd="0" destOrd="0" parTransId="{8082FED0-2443-4A18-A34F-8BBFFDF7CBAE}" sibTransId="{4AD387AF-09B6-4B26-A14D-5790CD73BD3F}"/>
    <dgm:cxn modelId="{8C5E7045-76E4-4621-9496-C5208A963303}" srcId="{4161DF53-A287-4C5D-A72D-C62691D2152B}" destId="{26D22D2D-3370-4E61-A8E4-1389FFCB3BE9}" srcOrd="0" destOrd="0" parTransId="{F3E2C93B-6F64-44BB-8CC5-97A1D7669C88}" sibTransId="{7948F59D-9331-4193-883A-AB183A10C2E8}"/>
    <dgm:cxn modelId="{B70C2350-7485-4191-AB43-B0F93AACD2D1}" srcId="{BECBC51B-8D7E-4362-8A40-DAA8D19E64FC}" destId="{11056074-EB0F-4ED8-86AB-BA21B2FF0E18}" srcOrd="0" destOrd="0" parTransId="{6822A12D-ED01-403C-B368-7519B45D96A5}" sibTransId="{C2A1F133-3836-4134-AB0F-97A0CB59F2FA}"/>
    <dgm:cxn modelId="{3E05FF73-D22A-4C13-9BC7-887BFBA4BEC4}" srcId="{713F57C8-72BC-4B58-B779-7E667390F35F}" destId="{BECBC51B-8D7E-4362-8A40-DAA8D19E64FC}" srcOrd="2" destOrd="0" parTransId="{2B398300-CFCE-4F75-852B-B1ED1AFF7BA7}" sibTransId="{A6112B5D-48C1-449B-ABD5-2BF37B8AC7BE}"/>
    <dgm:cxn modelId="{13377F76-58BB-48AB-BE6E-3497647C2A7A}" srcId="{8B1F671C-AD9C-49E0-A8E5-D7AD71321479}" destId="{76FA4F6C-D034-423E-BB46-555C446AD965}" srcOrd="0" destOrd="0" parTransId="{593204E1-98BD-429E-BC40-5B065F66EABF}" sibTransId="{0A8FAB55-9F89-47B3-97ED-B15B8D127751}"/>
    <dgm:cxn modelId="{2C72F959-7D7A-44CB-8FA7-3D13048AA885}" type="presOf" srcId="{8B1F671C-AD9C-49E0-A8E5-D7AD71321479}" destId="{6BC1F0BD-9174-46B9-933A-64B6989547AA}" srcOrd="0" destOrd="0" presId="urn:microsoft.com/office/officeart/2005/8/layout/list1"/>
    <dgm:cxn modelId="{A285147E-2F95-4127-B19C-5B86DC05E085}" type="presOf" srcId="{4161DF53-A287-4C5D-A72D-C62691D2152B}" destId="{ECCDCED3-3A37-46BA-B7B2-C7CC1ECEF559}" srcOrd="0" destOrd="0" presId="urn:microsoft.com/office/officeart/2005/8/layout/list1"/>
    <dgm:cxn modelId="{0896E280-8276-43E4-8F95-99C58BBA140A}" type="presOf" srcId="{8B1F671C-AD9C-49E0-A8E5-D7AD71321479}" destId="{4F7BF6E4-65EC-4E68-A7BB-E9718CC58E07}" srcOrd="1" destOrd="0" presId="urn:microsoft.com/office/officeart/2005/8/layout/list1"/>
    <dgm:cxn modelId="{15F3E8C9-739A-48AD-979C-8BD567A76FD1}" type="presOf" srcId="{76FA4F6C-D034-423E-BB46-555C446AD965}" destId="{A5EA3792-83DC-4B15-9444-6F1BD60E05AA}" srcOrd="0" destOrd="0" presId="urn:microsoft.com/office/officeart/2005/8/layout/list1"/>
    <dgm:cxn modelId="{52C3F3D1-0F03-4D9C-885A-1E7048000CB2}" type="presOf" srcId="{4161DF53-A287-4C5D-A72D-C62691D2152B}" destId="{C7737CFE-9990-497B-87A3-4FC85CE87FFD}" srcOrd="1" destOrd="0" presId="urn:microsoft.com/office/officeart/2005/8/layout/list1"/>
    <dgm:cxn modelId="{8CF1DEDD-32E5-47A6-B656-0222078EB895}" type="presOf" srcId="{26D22D2D-3370-4E61-A8E4-1389FFCB3BE9}" destId="{9DED2BD7-F008-439D-A26C-9B97454FD679}" srcOrd="0" destOrd="0" presId="urn:microsoft.com/office/officeart/2005/8/layout/list1"/>
    <dgm:cxn modelId="{7694F7DE-C7D0-407A-B925-C9688C655A46}" type="presParOf" srcId="{C452C523-A781-4073-82F6-4AA7487EFA45}" destId="{7BC5E090-99DB-472D-8306-C2F795B5A161}" srcOrd="0" destOrd="0" presId="urn:microsoft.com/office/officeart/2005/8/layout/list1"/>
    <dgm:cxn modelId="{A078512B-7113-4C7C-A30F-7290E8AAF2E1}" type="presParOf" srcId="{7BC5E090-99DB-472D-8306-C2F795B5A161}" destId="{ECCDCED3-3A37-46BA-B7B2-C7CC1ECEF559}" srcOrd="0" destOrd="0" presId="urn:microsoft.com/office/officeart/2005/8/layout/list1"/>
    <dgm:cxn modelId="{79742963-A063-4781-86E2-C560FF974396}" type="presParOf" srcId="{7BC5E090-99DB-472D-8306-C2F795B5A161}" destId="{C7737CFE-9990-497B-87A3-4FC85CE87FFD}" srcOrd="1" destOrd="0" presId="urn:microsoft.com/office/officeart/2005/8/layout/list1"/>
    <dgm:cxn modelId="{1406E40F-342A-4742-B62F-D15364003E2E}" type="presParOf" srcId="{C452C523-A781-4073-82F6-4AA7487EFA45}" destId="{0FC3364D-8C61-40B2-A297-906BC41105E5}" srcOrd="1" destOrd="0" presId="urn:microsoft.com/office/officeart/2005/8/layout/list1"/>
    <dgm:cxn modelId="{DECB7553-3A8C-4B65-B6EF-39E50B6EFEAC}" type="presParOf" srcId="{C452C523-A781-4073-82F6-4AA7487EFA45}" destId="{9DED2BD7-F008-439D-A26C-9B97454FD679}" srcOrd="2" destOrd="0" presId="urn:microsoft.com/office/officeart/2005/8/layout/list1"/>
    <dgm:cxn modelId="{5598572A-81E3-4396-BD52-D8ADA6F6CD14}" type="presParOf" srcId="{C452C523-A781-4073-82F6-4AA7487EFA45}" destId="{39024FF3-27D1-4D4D-85AA-06484A150983}" srcOrd="3" destOrd="0" presId="urn:microsoft.com/office/officeart/2005/8/layout/list1"/>
    <dgm:cxn modelId="{20F765DD-5157-4268-BC94-A8B90CA61F92}" type="presParOf" srcId="{C452C523-A781-4073-82F6-4AA7487EFA45}" destId="{FE0986B9-2AC6-4052-ACD0-4E678497D945}" srcOrd="4" destOrd="0" presId="urn:microsoft.com/office/officeart/2005/8/layout/list1"/>
    <dgm:cxn modelId="{614D7497-7A26-4898-96F8-7235219FF88A}" type="presParOf" srcId="{FE0986B9-2AC6-4052-ACD0-4E678497D945}" destId="{6BC1F0BD-9174-46B9-933A-64B6989547AA}" srcOrd="0" destOrd="0" presId="urn:microsoft.com/office/officeart/2005/8/layout/list1"/>
    <dgm:cxn modelId="{E9AAAF76-4523-4A9D-8799-EB3B8EBCA34C}" type="presParOf" srcId="{FE0986B9-2AC6-4052-ACD0-4E678497D945}" destId="{4F7BF6E4-65EC-4E68-A7BB-E9718CC58E07}" srcOrd="1" destOrd="0" presId="urn:microsoft.com/office/officeart/2005/8/layout/list1"/>
    <dgm:cxn modelId="{19B1BD78-C560-407D-9B56-EF9EFC2E5032}" type="presParOf" srcId="{C452C523-A781-4073-82F6-4AA7487EFA45}" destId="{298B35A3-B516-4F4B-B299-24B1F290E4B1}" srcOrd="5" destOrd="0" presId="urn:microsoft.com/office/officeart/2005/8/layout/list1"/>
    <dgm:cxn modelId="{3E1EA4AD-2930-404A-A70B-D99E9F9C1ECA}" type="presParOf" srcId="{C452C523-A781-4073-82F6-4AA7487EFA45}" destId="{A5EA3792-83DC-4B15-9444-6F1BD60E05AA}" srcOrd="6" destOrd="0" presId="urn:microsoft.com/office/officeart/2005/8/layout/list1"/>
    <dgm:cxn modelId="{A169F85A-4DBA-4015-96CF-BFF49BD981F4}" type="presParOf" srcId="{C452C523-A781-4073-82F6-4AA7487EFA45}" destId="{D6224E3F-DA0B-485E-A197-59FF688F31F7}" srcOrd="7" destOrd="0" presId="urn:microsoft.com/office/officeart/2005/8/layout/list1"/>
    <dgm:cxn modelId="{3C6A853F-EEF2-47C8-91E3-549E053BD676}" type="presParOf" srcId="{C452C523-A781-4073-82F6-4AA7487EFA45}" destId="{37929F8E-2B62-4DA0-9E65-EBA77678F3B8}" srcOrd="8" destOrd="0" presId="urn:microsoft.com/office/officeart/2005/8/layout/list1"/>
    <dgm:cxn modelId="{B4866C70-BCFA-4356-BFA7-25D348832B1C}" type="presParOf" srcId="{37929F8E-2B62-4DA0-9E65-EBA77678F3B8}" destId="{10DFBCB4-01CD-4F18-9ED2-A792CB895597}" srcOrd="0" destOrd="0" presId="urn:microsoft.com/office/officeart/2005/8/layout/list1"/>
    <dgm:cxn modelId="{287BCC37-B47A-44EA-9E76-6A8D6FE3EDD1}" type="presParOf" srcId="{37929F8E-2B62-4DA0-9E65-EBA77678F3B8}" destId="{C71D8CB0-78A7-4A1A-B848-320C41CDCDCC}" srcOrd="1" destOrd="0" presId="urn:microsoft.com/office/officeart/2005/8/layout/list1"/>
    <dgm:cxn modelId="{17171839-CB6E-45E6-BF09-7AF2BFE879EA}" type="presParOf" srcId="{C452C523-A781-4073-82F6-4AA7487EFA45}" destId="{6A51D159-0B2D-45CB-91CB-5E173BD8F80F}" srcOrd="9" destOrd="0" presId="urn:microsoft.com/office/officeart/2005/8/layout/list1"/>
    <dgm:cxn modelId="{EF01DBB9-7B17-4C12-BD69-1289BF255266}" type="presParOf" srcId="{C452C523-A781-4073-82F6-4AA7487EFA45}" destId="{F791723E-F2B4-401A-9523-0CFF7325C7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3F57C8-72BC-4B58-B779-7E667390F35F}" type="doc">
      <dgm:prSet loTypeId="urn:diagrams.loki3.com/BracketList"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a:xfrm>
          <a:off x="5119" y="807859"/>
          <a:ext cx="2618720" cy="801900"/>
        </a:xfrm>
        <a:prstGeom prst="rect">
          <a:avLst/>
        </a:prstGeom>
      </dgm:spPr>
      <dgm:t>
        <a:bodyPr/>
        <a:lstStyle/>
        <a:p>
          <a:pPr algn="ctr">
            <a:buNone/>
          </a:pPr>
          <a:r>
            <a:rPr lang="en-US" sz="2500" b="1" kern="1200" dirty="0">
              <a:solidFill>
                <a:prstClr val="black">
                  <a:hueOff val="0"/>
                  <a:satOff val="0"/>
                  <a:lumOff val="0"/>
                  <a:alphaOff val="0"/>
                </a:prstClr>
              </a:solidFill>
              <a:latin typeface="Calibri" panose="020F0502020204030204"/>
              <a:ea typeface="+mn-ea"/>
              <a:cs typeface="+mn-cs"/>
            </a:rPr>
            <a:t>Man’s </a:t>
          </a:r>
          <a:r>
            <a:rPr lang="en-US" sz="2500" b="1" u="sng" kern="1200" dirty="0">
              <a:latin typeface="Calibri" panose="020F0502020204030204"/>
              <a:ea typeface="+mn-ea"/>
              <a:cs typeface="+mn-cs"/>
            </a:rPr>
            <a:t>Responsibilities</a:t>
          </a:r>
        </a:p>
      </dgm:t>
    </dgm:pt>
    <dgm:pt modelId="{8082FED0-2443-4A18-A34F-8BBFFDF7CBAE}" type="parTrans" cxnId="{8F8CEB5E-6273-4E07-B1C1-290383184C60}">
      <dgm:prSet/>
      <dgm:spPr/>
      <dgm:t>
        <a:bodyPr/>
        <a:lstStyle/>
        <a:p>
          <a:endParaRPr lang="en-US"/>
        </a:p>
      </dgm:t>
    </dgm:pt>
    <dgm:pt modelId="{4AD387AF-09B6-4B26-A14D-5790CD73BD3F}" type="sibTrans" cxnId="{8F8CEB5E-6273-4E07-B1C1-290383184C60}">
      <dgm:prSet/>
      <dgm:spPr/>
      <dgm:t>
        <a:bodyPr/>
        <a:lstStyle/>
        <a:p>
          <a:endParaRPr lang="en-US"/>
        </a:p>
      </dgm:t>
    </dgm:pt>
    <dgm:pt modelId="{273AEF69-0FF1-4FC0-B3D2-E4D6A82E0209}">
      <dgm:prSet/>
      <dgm:spPr>
        <a:xfrm>
          <a:off x="3357081" y="106197"/>
          <a:ext cx="7122918" cy="2205225"/>
        </a:xfrm>
        <a:prstGeom prst="rect">
          <a:avLst/>
        </a:prstGeom>
        <a:scene3d>
          <a:camera prst="orthographicFront"/>
          <a:lightRig rig="flat" dir="t"/>
        </a:scene3d>
        <a:sp3d prstMaterial="plastic">
          <a:bevelT w="120900" h="88900"/>
          <a:bevelB w="88900" h="31750" prst="angle"/>
        </a:sp3d>
      </dgm:spPr>
      <dgm:t>
        <a:bodyPr/>
        <a:lstStyle/>
        <a:p>
          <a:pPr algn="just">
            <a:buChar char="•"/>
          </a:pPr>
          <a:r>
            <a:rPr lang="en-US" dirty="0">
              <a:latin typeface="Calibri" panose="020F0502020204030204"/>
              <a:ea typeface="+mn-ea"/>
              <a:cs typeface="+mn-cs"/>
            </a:rPr>
            <a:t>The responsibility of the patriarchs was simply to believe and serve God. The Promised Land was theirs, and blessing was theirs as long as they remained in the land. The people of the promise; Abraham, Isaac, Jacob, and the children of Jacob (Israel) were to stay separate from the nations around them. </a:t>
          </a:r>
        </a:p>
      </dgm:t>
    </dgm:pt>
    <dgm:pt modelId="{E53FCBED-D6C0-4C15-A0D4-1FF42B82EA9D}" type="parTrans" cxnId="{0335EFC7-890B-46B5-8A3B-91F2D6E9471B}">
      <dgm:prSet/>
      <dgm:spPr/>
      <dgm:t>
        <a:bodyPr/>
        <a:lstStyle/>
        <a:p>
          <a:endParaRPr lang="en-US"/>
        </a:p>
      </dgm:t>
    </dgm:pt>
    <dgm:pt modelId="{8C74D370-F0E4-4E13-9837-752352956BB2}" type="sibTrans" cxnId="{0335EFC7-890B-46B5-8A3B-91F2D6E9471B}">
      <dgm:prSet/>
      <dgm:spPr/>
      <dgm:t>
        <a:bodyPr/>
        <a:lstStyle/>
        <a:p>
          <a:endParaRPr lang="en-US"/>
        </a:p>
      </dgm:t>
    </dgm:pt>
    <dgm:pt modelId="{8D2656E0-67B8-43AA-95F3-BC4205765AA9}">
      <dgm:prSet custT="1"/>
      <dgm:spPr>
        <a:xfrm>
          <a:off x="5119" y="2754222"/>
          <a:ext cx="2618720" cy="475200"/>
        </a:xfrm>
        <a:prstGeom prst="rect">
          <a:avLst/>
        </a:prstGeom>
      </dgm:spPr>
      <dgm:t>
        <a:bodyPr/>
        <a:lstStyle/>
        <a:p>
          <a:pPr algn="ctr">
            <a:buNone/>
          </a:pPr>
          <a:r>
            <a:rPr lang="en-US" sz="2500" b="1" kern="1200" dirty="0">
              <a:solidFill>
                <a:prstClr val="black">
                  <a:hueOff val="0"/>
                  <a:satOff val="0"/>
                  <a:lumOff val="0"/>
                  <a:alphaOff val="0"/>
                </a:prstClr>
              </a:solidFill>
              <a:latin typeface="Calibri" panose="020F0502020204030204"/>
              <a:ea typeface="+mn-ea"/>
              <a:cs typeface="+mn-cs"/>
            </a:rPr>
            <a:t>Man’s</a:t>
          </a:r>
          <a:r>
            <a:rPr lang="en-US" sz="2500" kern="1200" dirty="0">
              <a:latin typeface="Calibri" panose="020F0502020204030204"/>
              <a:ea typeface="+mn-ea"/>
              <a:cs typeface="+mn-cs"/>
            </a:rPr>
            <a:t> </a:t>
          </a:r>
          <a:r>
            <a:rPr lang="en-US" sz="2500" b="1" u="sng" kern="1200" dirty="0">
              <a:solidFill>
                <a:prstClr val="black">
                  <a:hueOff val="0"/>
                  <a:satOff val="0"/>
                  <a:lumOff val="0"/>
                  <a:alphaOff val="0"/>
                </a:prstClr>
              </a:solidFill>
              <a:latin typeface="Calibri" panose="020F0502020204030204"/>
              <a:ea typeface="+mn-ea"/>
              <a:cs typeface="+mn-cs"/>
            </a:rPr>
            <a:t>Failures</a:t>
          </a:r>
        </a:p>
      </dgm:t>
    </dgm:pt>
    <dgm:pt modelId="{DFD5C453-3FBB-4196-8EF1-024CE83320CD}" type="parTrans" cxnId="{AFF3FB44-B2A5-476C-9B89-F46BCDD81FE7}">
      <dgm:prSet/>
      <dgm:spPr/>
      <dgm:t>
        <a:bodyPr/>
        <a:lstStyle/>
        <a:p>
          <a:endParaRPr lang="en-US"/>
        </a:p>
      </dgm:t>
    </dgm:pt>
    <dgm:pt modelId="{1FCA28B4-7843-44F7-A66D-8C42B37B3A0C}" type="sibTrans" cxnId="{AFF3FB44-B2A5-476C-9B89-F46BCDD81FE7}">
      <dgm:prSet/>
      <dgm:spPr/>
      <dgm:t>
        <a:bodyPr/>
        <a:lstStyle/>
        <a:p>
          <a:endParaRPr lang="en-US"/>
        </a:p>
      </dgm:t>
    </dgm:pt>
    <dgm:pt modelId="{E8EFB105-FDD9-4A32-99C9-58906AA519FB}">
      <dgm:prSet/>
      <dgm:spPr>
        <a:xfrm>
          <a:off x="3357081" y="2397822"/>
          <a:ext cx="7122918" cy="1188000"/>
        </a:xfrm>
        <a:prstGeom prst="rect">
          <a:avLst/>
        </a:prstGeom>
        <a:scene3d>
          <a:camera prst="orthographicFront"/>
          <a:lightRig rig="flat" dir="t"/>
        </a:scene3d>
        <a:sp3d prstMaterial="plastic">
          <a:bevelT w="120900" h="88900"/>
          <a:bevelB w="88900" h="31750" prst="angle"/>
        </a:sp3d>
      </dgm:spPr>
      <dgm:t>
        <a:bodyPr/>
        <a:lstStyle/>
        <a:p>
          <a:pPr algn="just">
            <a:buChar char="•"/>
          </a:pPr>
          <a:r>
            <a:rPr lang="en-US" dirty="0">
              <a:latin typeface="Calibri" panose="020F0502020204030204"/>
              <a:ea typeface="+mn-ea"/>
              <a:cs typeface="+mn-cs"/>
            </a:rPr>
            <a:t>Abraham, Isaac, Jacob and his twelve sons continued to intermingle with the Canaanites and surrounding nations.</a:t>
          </a:r>
        </a:p>
      </dgm:t>
    </dgm:pt>
    <dgm:pt modelId="{CD7796BF-2804-4412-8D84-00DBEA703346}" type="parTrans" cxnId="{D68CF35E-6CC8-4A29-A7F2-B38BCC03F180}">
      <dgm:prSet/>
      <dgm:spPr/>
      <dgm:t>
        <a:bodyPr/>
        <a:lstStyle/>
        <a:p>
          <a:endParaRPr lang="en-US"/>
        </a:p>
      </dgm:t>
    </dgm:pt>
    <dgm:pt modelId="{65C9988F-2994-411D-AE7A-46C8FAAA6B1E}" type="sibTrans" cxnId="{D68CF35E-6CC8-4A29-A7F2-B38BCC03F180}">
      <dgm:prSet/>
      <dgm:spPr/>
      <dgm:t>
        <a:bodyPr/>
        <a:lstStyle/>
        <a:p>
          <a:endParaRPr lang="en-US"/>
        </a:p>
      </dgm:t>
    </dgm:pt>
    <dgm:pt modelId="{92D8D0CF-07A8-4F05-A84E-21D0DF66935E}">
      <dgm:prSet custT="1"/>
      <dgm:spPr>
        <a:xfrm>
          <a:off x="5119" y="3872697"/>
          <a:ext cx="2618720" cy="801900"/>
        </a:xfrm>
        <a:prstGeom prst="rect">
          <a:avLst/>
        </a:prstGeom>
      </dgm:spPr>
      <dgm:t>
        <a:bodyPr/>
        <a:lstStyle/>
        <a:p>
          <a:pPr algn="ctr">
            <a:buNone/>
          </a:pPr>
          <a:r>
            <a:rPr lang="en-US" sz="2500" b="1" kern="1200" dirty="0">
              <a:solidFill>
                <a:prstClr val="black">
                  <a:hueOff val="0"/>
                  <a:satOff val="0"/>
                  <a:lumOff val="0"/>
                  <a:alphaOff val="0"/>
                </a:prstClr>
              </a:solidFill>
              <a:latin typeface="Calibri" panose="020F0502020204030204"/>
              <a:ea typeface="+mn-ea"/>
              <a:cs typeface="+mn-cs"/>
            </a:rPr>
            <a:t>The Resulting </a:t>
          </a:r>
          <a:r>
            <a:rPr lang="en-US" sz="2500" b="1" u="sng" kern="1200" dirty="0">
              <a:solidFill>
                <a:prstClr val="black">
                  <a:hueOff val="0"/>
                  <a:satOff val="0"/>
                  <a:lumOff val="0"/>
                  <a:alphaOff val="0"/>
                </a:prstClr>
              </a:solidFill>
              <a:latin typeface="Calibri" panose="020F0502020204030204"/>
              <a:ea typeface="+mn-ea"/>
              <a:cs typeface="+mn-cs"/>
            </a:rPr>
            <a:t>Judgment</a:t>
          </a:r>
        </a:p>
      </dgm:t>
    </dgm:pt>
    <dgm:pt modelId="{60D9D06B-18E6-4C4F-A420-E7F8AC926D50}" type="parTrans" cxnId="{8934CC92-F172-405C-8765-A21FD7DCA1E1}">
      <dgm:prSet/>
      <dgm:spPr/>
      <dgm:t>
        <a:bodyPr/>
        <a:lstStyle/>
        <a:p>
          <a:endParaRPr lang="en-US"/>
        </a:p>
      </dgm:t>
    </dgm:pt>
    <dgm:pt modelId="{8E593673-10BB-43F3-9344-CD7C192B66EE}" type="sibTrans" cxnId="{8934CC92-F172-405C-8765-A21FD7DCA1E1}">
      <dgm:prSet/>
      <dgm:spPr/>
      <dgm:t>
        <a:bodyPr/>
        <a:lstStyle/>
        <a:p>
          <a:endParaRPr lang="en-US"/>
        </a:p>
      </dgm:t>
    </dgm:pt>
    <dgm:pt modelId="{020BA43F-19B6-4505-8E36-F60344938301}">
      <dgm:prSet/>
      <dgm:spPr>
        <a:xfrm>
          <a:off x="3357081" y="3672222"/>
          <a:ext cx="7122918" cy="1202850"/>
        </a:xfrm>
        <a:prstGeom prst="rect">
          <a:avLst/>
        </a:prstGeom>
        <a:scene3d>
          <a:camera prst="orthographicFront"/>
          <a:lightRig rig="flat" dir="t"/>
        </a:scene3d>
        <a:sp3d prstMaterial="plastic">
          <a:bevelT w="120900" h="88900"/>
          <a:bevelB w="88900" h="31750" prst="angle"/>
        </a:sp3d>
      </dgm:spPr>
      <dgm:t>
        <a:bodyPr/>
        <a:lstStyle/>
        <a:p>
          <a:pPr algn="just">
            <a:buChar char="•"/>
          </a:pPr>
          <a:r>
            <a:rPr lang="en-US" dirty="0">
              <a:latin typeface="Calibri" panose="020F0502020204030204"/>
              <a:ea typeface="+mn-ea"/>
              <a:cs typeface="+mn-cs"/>
            </a:rPr>
            <a:t>God sent the family down to Egypt where the surrounding Egyptians would not associate with them. Soon after they would be enslaved.</a:t>
          </a:r>
        </a:p>
      </dgm:t>
    </dgm:pt>
    <dgm:pt modelId="{EB2B137D-FBC2-4E2B-8C8A-517A1A65E963}" type="parTrans" cxnId="{DA31C90E-F6A7-4522-AB22-83E28B50A045}">
      <dgm:prSet/>
      <dgm:spPr/>
      <dgm:t>
        <a:bodyPr/>
        <a:lstStyle/>
        <a:p>
          <a:endParaRPr lang="en-US"/>
        </a:p>
      </dgm:t>
    </dgm:pt>
    <dgm:pt modelId="{E86DBDA5-6F8D-4AF2-9B2C-C80D5BA31B54}" type="sibTrans" cxnId="{DA31C90E-F6A7-4522-AB22-83E28B50A045}">
      <dgm:prSet/>
      <dgm:spPr/>
      <dgm:t>
        <a:bodyPr/>
        <a:lstStyle/>
        <a:p>
          <a:endParaRPr lang="en-US"/>
        </a:p>
      </dgm:t>
    </dgm:pt>
    <dgm:pt modelId="{99CD5919-A49C-4AB5-80F7-854C09D9F340}" type="pres">
      <dgm:prSet presAssocID="{713F57C8-72BC-4B58-B779-7E667390F35F}" presName="Name0" presStyleCnt="0">
        <dgm:presLayoutVars>
          <dgm:dir/>
          <dgm:animLvl val="lvl"/>
          <dgm:resizeHandles val="exact"/>
        </dgm:presLayoutVars>
      </dgm:prSet>
      <dgm:spPr/>
    </dgm:pt>
    <dgm:pt modelId="{37694053-92C3-4075-87CE-4E9B1CD49E7E}" type="pres">
      <dgm:prSet presAssocID="{4161DF53-A287-4C5D-A72D-C62691D2152B}" presName="linNode" presStyleCnt="0"/>
      <dgm:spPr/>
    </dgm:pt>
    <dgm:pt modelId="{0C9CE0AC-327E-4B51-8F8B-16C582CFD991}" type="pres">
      <dgm:prSet presAssocID="{4161DF53-A287-4C5D-A72D-C62691D2152B}" presName="parTx" presStyleLbl="revTx" presStyleIdx="0" presStyleCnt="3">
        <dgm:presLayoutVars>
          <dgm:chMax val="1"/>
          <dgm:bulletEnabled val="1"/>
        </dgm:presLayoutVars>
      </dgm:prSet>
      <dgm:spPr/>
    </dgm:pt>
    <dgm:pt modelId="{3146CC51-2685-46DB-BEDF-0219FC66C4ED}" type="pres">
      <dgm:prSet presAssocID="{4161DF53-A287-4C5D-A72D-C62691D2152B}" presName="bracket" presStyleLbl="parChTrans1D1" presStyleIdx="0" presStyleCnt="3"/>
      <dgm:spPr>
        <a:xfrm>
          <a:off x="2623839" y="106197"/>
          <a:ext cx="523744" cy="2205225"/>
        </a:xfrm>
        <a:prstGeom prst="leftBrace">
          <a:avLst>
            <a:gd name="adj1" fmla="val 35000"/>
            <a:gd name="adj2" fmla="val 50000"/>
          </a:avLst>
        </a:prstGeom>
        <a:scene3d>
          <a:camera prst="orthographicFront"/>
          <a:lightRig rig="flat" dir="t"/>
        </a:scene3d>
        <a:sp3d prstMaterial="matte"/>
      </dgm:spPr>
    </dgm:pt>
    <dgm:pt modelId="{419ED563-CAF8-421F-A7DB-B46E58F0DFAA}" type="pres">
      <dgm:prSet presAssocID="{4161DF53-A287-4C5D-A72D-C62691D2152B}" presName="spH" presStyleCnt="0"/>
      <dgm:spPr/>
    </dgm:pt>
    <dgm:pt modelId="{8F04803F-55CD-4B5D-AF8B-F0836DF34876}" type="pres">
      <dgm:prSet presAssocID="{4161DF53-A287-4C5D-A72D-C62691D2152B}" presName="desTx" presStyleLbl="node1" presStyleIdx="0" presStyleCnt="3">
        <dgm:presLayoutVars>
          <dgm:bulletEnabled val="1"/>
        </dgm:presLayoutVars>
      </dgm:prSet>
      <dgm:spPr/>
    </dgm:pt>
    <dgm:pt modelId="{8739DFF4-E77D-46B5-8856-FDBD5D55063E}" type="pres">
      <dgm:prSet presAssocID="{4AD387AF-09B6-4B26-A14D-5790CD73BD3F}" presName="spV" presStyleCnt="0"/>
      <dgm:spPr/>
    </dgm:pt>
    <dgm:pt modelId="{D835F98C-292A-4C4E-BF1D-834684CCA7CE}" type="pres">
      <dgm:prSet presAssocID="{8D2656E0-67B8-43AA-95F3-BC4205765AA9}" presName="linNode" presStyleCnt="0"/>
      <dgm:spPr/>
    </dgm:pt>
    <dgm:pt modelId="{33B3BAF9-1A0C-4490-93EA-A969C2F37F23}" type="pres">
      <dgm:prSet presAssocID="{8D2656E0-67B8-43AA-95F3-BC4205765AA9}" presName="parTx" presStyleLbl="revTx" presStyleIdx="1" presStyleCnt="3">
        <dgm:presLayoutVars>
          <dgm:chMax val="1"/>
          <dgm:bulletEnabled val="1"/>
        </dgm:presLayoutVars>
      </dgm:prSet>
      <dgm:spPr/>
    </dgm:pt>
    <dgm:pt modelId="{50D6DD0E-1D8B-4BA3-A8B5-EFDF3782F36C}" type="pres">
      <dgm:prSet presAssocID="{8D2656E0-67B8-43AA-95F3-BC4205765AA9}" presName="bracket" presStyleLbl="parChTrans1D1" presStyleIdx="1" presStyleCnt="3"/>
      <dgm:spPr>
        <a:xfrm>
          <a:off x="2623839" y="2397822"/>
          <a:ext cx="523744" cy="1188000"/>
        </a:xfrm>
        <a:prstGeom prst="leftBrace">
          <a:avLst>
            <a:gd name="adj1" fmla="val 35000"/>
            <a:gd name="adj2" fmla="val 50000"/>
          </a:avLst>
        </a:prstGeom>
        <a:scene3d>
          <a:camera prst="orthographicFront"/>
          <a:lightRig rig="flat" dir="t"/>
        </a:scene3d>
        <a:sp3d prstMaterial="matte"/>
      </dgm:spPr>
    </dgm:pt>
    <dgm:pt modelId="{90AB5EF2-6D67-4877-8394-DEEAC5E0AA08}" type="pres">
      <dgm:prSet presAssocID="{8D2656E0-67B8-43AA-95F3-BC4205765AA9}" presName="spH" presStyleCnt="0"/>
      <dgm:spPr/>
    </dgm:pt>
    <dgm:pt modelId="{DED67431-6211-4A9B-9AD2-5A075375FE39}" type="pres">
      <dgm:prSet presAssocID="{8D2656E0-67B8-43AA-95F3-BC4205765AA9}" presName="desTx" presStyleLbl="node1" presStyleIdx="1" presStyleCnt="3">
        <dgm:presLayoutVars>
          <dgm:bulletEnabled val="1"/>
        </dgm:presLayoutVars>
      </dgm:prSet>
      <dgm:spPr/>
    </dgm:pt>
    <dgm:pt modelId="{B157B404-A934-4FCF-A03E-720D5A9B575E}" type="pres">
      <dgm:prSet presAssocID="{1FCA28B4-7843-44F7-A66D-8C42B37B3A0C}" presName="spV" presStyleCnt="0"/>
      <dgm:spPr/>
    </dgm:pt>
    <dgm:pt modelId="{2EE947CB-E89D-4FC9-AD30-F4A6F20DDBD4}" type="pres">
      <dgm:prSet presAssocID="{92D8D0CF-07A8-4F05-A84E-21D0DF66935E}" presName="linNode" presStyleCnt="0"/>
      <dgm:spPr/>
    </dgm:pt>
    <dgm:pt modelId="{C1096451-71BB-40F3-BAD6-48394DF438B2}" type="pres">
      <dgm:prSet presAssocID="{92D8D0CF-07A8-4F05-A84E-21D0DF66935E}" presName="parTx" presStyleLbl="revTx" presStyleIdx="2" presStyleCnt="3">
        <dgm:presLayoutVars>
          <dgm:chMax val="1"/>
          <dgm:bulletEnabled val="1"/>
        </dgm:presLayoutVars>
      </dgm:prSet>
      <dgm:spPr/>
    </dgm:pt>
    <dgm:pt modelId="{748CA55B-EE08-44DB-AD87-BC8FBF00DAE8}" type="pres">
      <dgm:prSet presAssocID="{92D8D0CF-07A8-4F05-A84E-21D0DF66935E}" presName="bracket" presStyleLbl="parChTrans1D1" presStyleIdx="2" presStyleCnt="3"/>
      <dgm:spPr>
        <a:xfrm>
          <a:off x="2623839" y="3672222"/>
          <a:ext cx="523744" cy="1202850"/>
        </a:xfrm>
        <a:prstGeom prst="leftBrace">
          <a:avLst>
            <a:gd name="adj1" fmla="val 35000"/>
            <a:gd name="adj2" fmla="val 50000"/>
          </a:avLst>
        </a:prstGeom>
        <a:scene3d>
          <a:camera prst="orthographicFront"/>
          <a:lightRig rig="flat" dir="t"/>
        </a:scene3d>
        <a:sp3d prstMaterial="matte"/>
      </dgm:spPr>
    </dgm:pt>
    <dgm:pt modelId="{42626658-CA0A-4795-8C2C-0597A288687D}" type="pres">
      <dgm:prSet presAssocID="{92D8D0CF-07A8-4F05-A84E-21D0DF66935E}" presName="spH" presStyleCnt="0"/>
      <dgm:spPr/>
    </dgm:pt>
    <dgm:pt modelId="{F34BA7C3-FA91-4C5B-BD13-59622E3C0B46}" type="pres">
      <dgm:prSet presAssocID="{92D8D0CF-07A8-4F05-A84E-21D0DF66935E}" presName="desTx" presStyleLbl="node1" presStyleIdx="2" presStyleCnt="3">
        <dgm:presLayoutVars>
          <dgm:bulletEnabled val="1"/>
        </dgm:presLayoutVars>
      </dgm:prSet>
      <dgm:spPr/>
    </dgm:pt>
  </dgm:ptLst>
  <dgm:cxnLst>
    <dgm:cxn modelId="{0E5AD002-0730-4AA8-98E6-9C2040BCE421}" type="presOf" srcId="{4161DF53-A287-4C5D-A72D-C62691D2152B}" destId="{0C9CE0AC-327E-4B51-8F8B-16C582CFD991}" srcOrd="0" destOrd="0" presId="urn:diagrams.loki3.com/BracketList"/>
    <dgm:cxn modelId="{DA31C90E-F6A7-4522-AB22-83E28B50A045}" srcId="{92D8D0CF-07A8-4F05-A84E-21D0DF66935E}" destId="{020BA43F-19B6-4505-8E36-F60344938301}" srcOrd="0" destOrd="0" parTransId="{EB2B137D-FBC2-4E2B-8C8A-517A1A65E963}" sibTransId="{E86DBDA5-6F8D-4AF2-9B2C-C80D5BA31B54}"/>
    <dgm:cxn modelId="{A32F611B-1DF4-4755-B277-8CF5A3DB0655}" type="presOf" srcId="{273AEF69-0FF1-4FC0-B3D2-E4D6A82E0209}" destId="{8F04803F-55CD-4B5D-AF8B-F0836DF34876}" srcOrd="0" destOrd="0" presId="urn:diagrams.loki3.com/BracketList"/>
    <dgm:cxn modelId="{8F8CEB5E-6273-4E07-B1C1-290383184C60}" srcId="{713F57C8-72BC-4B58-B779-7E667390F35F}" destId="{4161DF53-A287-4C5D-A72D-C62691D2152B}" srcOrd="0" destOrd="0" parTransId="{8082FED0-2443-4A18-A34F-8BBFFDF7CBAE}" sibTransId="{4AD387AF-09B6-4B26-A14D-5790CD73BD3F}"/>
    <dgm:cxn modelId="{D68CF35E-6CC8-4A29-A7F2-B38BCC03F180}" srcId="{8D2656E0-67B8-43AA-95F3-BC4205765AA9}" destId="{E8EFB105-FDD9-4A32-99C9-58906AA519FB}" srcOrd="0" destOrd="0" parTransId="{CD7796BF-2804-4412-8D84-00DBEA703346}" sibTransId="{65C9988F-2994-411D-AE7A-46C8FAAA6B1E}"/>
    <dgm:cxn modelId="{AFF3FB44-B2A5-476C-9B89-F46BCDD81FE7}" srcId="{713F57C8-72BC-4B58-B779-7E667390F35F}" destId="{8D2656E0-67B8-43AA-95F3-BC4205765AA9}" srcOrd="1" destOrd="0" parTransId="{DFD5C453-3FBB-4196-8EF1-024CE83320CD}" sibTransId="{1FCA28B4-7843-44F7-A66D-8C42B37B3A0C}"/>
    <dgm:cxn modelId="{39B44A6A-777C-440B-9A10-CE48ECF05999}" type="presOf" srcId="{8D2656E0-67B8-43AA-95F3-BC4205765AA9}" destId="{33B3BAF9-1A0C-4490-93EA-A969C2F37F23}" srcOrd="0" destOrd="0" presId="urn:diagrams.loki3.com/BracketList"/>
    <dgm:cxn modelId="{32D3E878-4AE9-47DC-97A3-A5FB22ADC9EB}" type="presOf" srcId="{713F57C8-72BC-4B58-B779-7E667390F35F}" destId="{99CD5919-A49C-4AB5-80F7-854C09D9F340}" srcOrd="0" destOrd="0" presId="urn:diagrams.loki3.com/BracketList"/>
    <dgm:cxn modelId="{0CD73983-7572-411F-B31A-1F787BA216CD}" type="presOf" srcId="{92D8D0CF-07A8-4F05-A84E-21D0DF66935E}" destId="{C1096451-71BB-40F3-BAD6-48394DF438B2}" srcOrd="0" destOrd="0" presId="urn:diagrams.loki3.com/BracketList"/>
    <dgm:cxn modelId="{8934CC92-F172-405C-8765-A21FD7DCA1E1}" srcId="{713F57C8-72BC-4B58-B779-7E667390F35F}" destId="{92D8D0CF-07A8-4F05-A84E-21D0DF66935E}" srcOrd="2" destOrd="0" parTransId="{60D9D06B-18E6-4C4F-A420-E7F8AC926D50}" sibTransId="{8E593673-10BB-43F3-9344-CD7C192B66EE}"/>
    <dgm:cxn modelId="{0335EFC7-890B-46B5-8A3B-91F2D6E9471B}" srcId="{4161DF53-A287-4C5D-A72D-C62691D2152B}" destId="{273AEF69-0FF1-4FC0-B3D2-E4D6A82E0209}" srcOrd="0" destOrd="0" parTransId="{E53FCBED-D6C0-4C15-A0D4-1FF42B82EA9D}" sibTransId="{8C74D370-F0E4-4E13-9837-752352956BB2}"/>
    <dgm:cxn modelId="{ACBFE0DA-85F2-4869-AE77-44B2625DE0B0}" type="presOf" srcId="{E8EFB105-FDD9-4A32-99C9-58906AA519FB}" destId="{DED67431-6211-4A9B-9AD2-5A075375FE39}" srcOrd="0" destOrd="0" presId="urn:diagrams.loki3.com/BracketList"/>
    <dgm:cxn modelId="{613C8BDB-9C10-456B-AB06-50DA2DCDFC65}" type="presOf" srcId="{020BA43F-19B6-4505-8E36-F60344938301}" destId="{F34BA7C3-FA91-4C5B-BD13-59622E3C0B46}" srcOrd="0" destOrd="0" presId="urn:diagrams.loki3.com/BracketList"/>
    <dgm:cxn modelId="{A6BA6F60-4176-4100-829A-18B7CD7C1940}" type="presParOf" srcId="{99CD5919-A49C-4AB5-80F7-854C09D9F340}" destId="{37694053-92C3-4075-87CE-4E9B1CD49E7E}" srcOrd="0" destOrd="0" presId="urn:diagrams.loki3.com/BracketList"/>
    <dgm:cxn modelId="{DBF16325-559A-43E3-A50E-9B56D21BE2BB}" type="presParOf" srcId="{37694053-92C3-4075-87CE-4E9B1CD49E7E}" destId="{0C9CE0AC-327E-4B51-8F8B-16C582CFD991}" srcOrd="0" destOrd="0" presId="urn:diagrams.loki3.com/BracketList"/>
    <dgm:cxn modelId="{2B75EABA-6E5B-4C19-B9F3-97EDA466B5E9}" type="presParOf" srcId="{37694053-92C3-4075-87CE-4E9B1CD49E7E}" destId="{3146CC51-2685-46DB-BEDF-0219FC66C4ED}" srcOrd="1" destOrd="0" presId="urn:diagrams.loki3.com/BracketList"/>
    <dgm:cxn modelId="{1A3B5399-D074-4BE0-AD3F-18E0D3F96D73}" type="presParOf" srcId="{37694053-92C3-4075-87CE-4E9B1CD49E7E}" destId="{419ED563-CAF8-421F-A7DB-B46E58F0DFAA}" srcOrd="2" destOrd="0" presId="urn:diagrams.loki3.com/BracketList"/>
    <dgm:cxn modelId="{61B403EA-19C9-444F-AF07-30CF380AE570}" type="presParOf" srcId="{37694053-92C3-4075-87CE-4E9B1CD49E7E}" destId="{8F04803F-55CD-4B5D-AF8B-F0836DF34876}" srcOrd="3" destOrd="0" presId="urn:diagrams.loki3.com/BracketList"/>
    <dgm:cxn modelId="{5BE2607C-4EA5-4ADF-9C4C-75CDC71A100F}" type="presParOf" srcId="{99CD5919-A49C-4AB5-80F7-854C09D9F340}" destId="{8739DFF4-E77D-46B5-8856-FDBD5D55063E}" srcOrd="1" destOrd="0" presId="urn:diagrams.loki3.com/BracketList"/>
    <dgm:cxn modelId="{4A934D77-010C-40C1-BB24-DD519F62C637}" type="presParOf" srcId="{99CD5919-A49C-4AB5-80F7-854C09D9F340}" destId="{D835F98C-292A-4C4E-BF1D-834684CCA7CE}" srcOrd="2" destOrd="0" presId="urn:diagrams.loki3.com/BracketList"/>
    <dgm:cxn modelId="{9DA30B4F-75A5-4D1D-B6F7-58E5660D9DDC}" type="presParOf" srcId="{D835F98C-292A-4C4E-BF1D-834684CCA7CE}" destId="{33B3BAF9-1A0C-4490-93EA-A969C2F37F23}" srcOrd="0" destOrd="0" presId="urn:diagrams.loki3.com/BracketList"/>
    <dgm:cxn modelId="{7BC9C685-1FC9-4F49-8DB4-3402D0AF3ACB}" type="presParOf" srcId="{D835F98C-292A-4C4E-BF1D-834684CCA7CE}" destId="{50D6DD0E-1D8B-4BA3-A8B5-EFDF3782F36C}" srcOrd="1" destOrd="0" presId="urn:diagrams.loki3.com/BracketList"/>
    <dgm:cxn modelId="{0E7D222C-DE18-4CEC-B010-468023843026}" type="presParOf" srcId="{D835F98C-292A-4C4E-BF1D-834684CCA7CE}" destId="{90AB5EF2-6D67-4877-8394-DEEAC5E0AA08}" srcOrd="2" destOrd="0" presId="urn:diagrams.loki3.com/BracketList"/>
    <dgm:cxn modelId="{9C88C3B2-7379-4468-936A-315CECEB98F1}" type="presParOf" srcId="{D835F98C-292A-4C4E-BF1D-834684CCA7CE}" destId="{DED67431-6211-4A9B-9AD2-5A075375FE39}" srcOrd="3" destOrd="0" presId="urn:diagrams.loki3.com/BracketList"/>
    <dgm:cxn modelId="{5EE752C5-392C-4FA8-8D55-031516D86061}" type="presParOf" srcId="{99CD5919-A49C-4AB5-80F7-854C09D9F340}" destId="{B157B404-A934-4FCF-A03E-720D5A9B575E}" srcOrd="3" destOrd="0" presId="urn:diagrams.loki3.com/BracketList"/>
    <dgm:cxn modelId="{C0FD9A5F-A655-4BF3-AB28-326088B31058}" type="presParOf" srcId="{99CD5919-A49C-4AB5-80F7-854C09D9F340}" destId="{2EE947CB-E89D-4FC9-AD30-F4A6F20DDBD4}" srcOrd="4" destOrd="0" presId="urn:diagrams.loki3.com/BracketList"/>
    <dgm:cxn modelId="{B76C2B5F-5278-4CC7-81E1-D91730616188}" type="presParOf" srcId="{2EE947CB-E89D-4FC9-AD30-F4A6F20DDBD4}" destId="{C1096451-71BB-40F3-BAD6-48394DF438B2}" srcOrd="0" destOrd="0" presId="urn:diagrams.loki3.com/BracketList"/>
    <dgm:cxn modelId="{FC7E9C5C-A40A-4184-B365-A9A2481A3EA8}" type="presParOf" srcId="{2EE947CB-E89D-4FC9-AD30-F4A6F20DDBD4}" destId="{748CA55B-EE08-44DB-AD87-BC8FBF00DAE8}" srcOrd="1" destOrd="0" presId="urn:diagrams.loki3.com/BracketList"/>
    <dgm:cxn modelId="{2BB31F11-7BAD-46CC-8D91-B0C5BB490F35}" type="presParOf" srcId="{2EE947CB-E89D-4FC9-AD30-F4A6F20DDBD4}" destId="{42626658-CA0A-4795-8C2C-0597A288687D}" srcOrd="2" destOrd="0" presId="urn:diagrams.loki3.com/BracketList"/>
    <dgm:cxn modelId="{4F4BA202-1759-4D48-ABF0-A68C37DE8609}" type="presParOf" srcId="{2EE947CB-E89D-4FC9-AD30-F4A6F20DDBD4}" destId="{F34BA7C3-FA91-4C5B-BD13-59622E3C0B46}"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13F57C8-72BC-4B58-B779-7E667390F35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Parties to the Covenant</a:t>
          </a:r>
        </a:p>
      </dgm:t>
    </dgm:pt>
    <dgm:pt modelId="{8082FED0-2443-4A18-A34F-8BBFFDF7CBAE}" type="parTrans" cxnId="{8F8CEB5E-6273-4E07-B1C1-290383184C60}">
      <dgm:prSet/>
      <dgm:spPr/>
      <dgm:t>
        <a:bodyPr/>
        <a:lstStyle/>
        <a:p>
          <a:endParaRPr lang="en-US" sz="2400"/>
        </a:p>
      </dgm:t>
    </dgm:pt>
    <dgm:pt modelId="{4AD387AF-09B6-4B26-A14D-5790CD73BD3F}" type="sibTrans" cxnId="{8F8CEB5E-6273-4E07-B1C1-290383184C60}">
      <dgm:prSet/>
      <dgm:spPr/>
      <dgm:t>
        <a:bodyPr/>
        <a:lstStyle/>
        <a:p>
          <a:endParaRPr lang="en-US" sz="2400"/>
        </a:p>
      </dgm:t>
    </dgm:pt>
    <dgm:pt modelId="{8B1F671C-AD9C-49E0-A8E5-D7AD71321479}">
      <dgm:prSet phldrT="[Text]" custT="1"/>
      <dgm:spPr/>
      <dgm:t>
        <a:bodyPr/>
        <a:lstStyle/>
        <a:p>
          <a:r>
            <a:rPr lang="en-US" sz="2400" dirty="0"/>
            <a:t>Conditions of the Covenant</a:t>
          </a:r>
        </a:p>
      </dgm:t>
    </dgm:pt>
    <dgm:pt modelId="{DF57733B-4D40-4E4B-8782-F9024CCE6474}" type="parTrans" cxnId="{1FA73E33-0501-4560-B6B7-14C7D6A0B321}">
      <dgm:prSet/>
      <dgm:spPr/>
      <dgm:t>
        <a:bodyPr/>
        <a:lstStyle/>
        <a:p>
          <a:endParaRPr lang="en-US" sz="2400"/>
        </a:p>
      </dgm:t>
    </dgm:pt>
    <dgm:pt modelId="{EB99FDC6-D899-4A23-924A-734646D4CACF}" type="sibTrans" cxnId="{1FA73E33-0501-4560-B6B7-14C7D6A0B321}">
      <dgm:prSet/>
      <dgm:spPr/>
      <dgm:t>
        <a:bodyPr/>
        <a:lstStyle/>
        <a:p>
          <a:endParaRPr lang="en-US" sz="2400"/>
        </a:p>
      </dgm:t>
    </dgm:pt>
    <dgm:pt modelId="{26D22D2D-3370-4E61-A8E4-1389FFCB3BE9}">
      <dgm:prSet phldrT="[Text]" custT="1"/>
      <dgm:spPr/>
      <dgm:t>
        <a:bodyPr/>
        <a:lstStyle/>
        <a:p>
          <a:r>
            <a:rPr lang="en-US" sz="2400" dirty="0"/>
            <a:t>God and Israel with Moses acting as a representative</a:t>
          </a:r>
        </a:p>
      </dgm:t>
    </dgm:pt>
    <dgm:pt modelId="{F3E2C93B-6F64-44BB-8CC5-97A1D7669C88}" type="parTrans" cxnId="{8C5E7045-76E4-4621-9496-C5208A963303}">
      <dgm:prSet/>
      <dgm:spPr/>
      <dgm:t>
        <a:bodyPr/>
        <a:lstStyle/>
        <a:p>
          <a:endParaRPr lang="en-US" sz="2400"/>
        </a:p>
      </dgm:t>
    </dgm:pt>
    <dgm:pt modelId="{7948F59D-9331-4193-883A-AB183A10C2E8}" type="sibTrans" cxnId="{8C5E7045-76E4-4621-9496-C5208A963303}">
      <dgm:prSet/>
      <dgm:spPr/>
      <dgm:t>
        <a:bodyPr/>
        <a:lstStyle/>
        <a:p>
          <a:endParaRPr lang="en-US" sz="2400"/>
        </a:p>
      </dgm:t>
    </dgm:pt>
    <dgm:pt modelId="{11056074-EB0F-4ED8-86AB-BA21B2FF0E18}">
      <dgm:prSet phldrT="[Text]" custT="1"/>
      <dgm:spPr/>
      <dgm:t>
        <a:bodyPr/>
        <a:lstStyle/>
        <a:p>
          <a:r>
            <a:rPr lang="en-US" sz="2400" dirty="0"/>
            <a:t>Sabbath</a:t>
          </a:r>
        </a:p>
      </dgm:t>
    </dgm:pt>
    <dgm:pt modelId="{6822A12D-ED01-403C-B368-7519B45D96A5}" type="parTrans" cxnId="{B70C2350-7485-4191-AB43-B0F93AACD2D1}">
      <dgm:prSet/>
      <dgm:spPr/>
      <dgm:t>
        <a:bodyPr/>
        <a:lstStyle/>
        <a:p>
          <a:endParaRPr lang="en-US" sz="2400"/>
        </a:p>
      </dgm:t>
    </dgm:pt>
    <dgm:pt modelId="{C2A1F133-3836-4134-AB0F-97A0CB59F2FA}" type="sibTrans" cxnId="{B70C2350-7485-4191-AB43-B0F93AACD2D1}">
      <dgm:prSet/>
      <dgm:spPr/>
      <dgm:t>
        <a:bodyPr/>
        <a:lstStyle/>
        <a:p>
          <a:endParaRPr lang="en-US" sz="2400"/>
        </a:p>
      </dgm:t>
    </dgm:pt>
    <dgm:pt modelId="{76FA4F6C-D034-423E-BB46-555C446AD965}">
      <dgm:prSet phldrT="[Text]" custT="1"/>
      <dgm:spPr/>
      <dgm:t>
        <a:bodyPr/>
        <a:lstStyle/>
        <a:p>
          <a:pPr algn="just"/>
          <a:r>
            <a:rPr lang="en-US" sz="2400" kern="1200" dirty="0"/>
            <a:t>Law of Moses which contained a total 613 commandments. Being a conditional covenant, it provided blessings for obedience and curses for disobedience. (Ex. 15:26) The key element of the entire Mosaic Law was the blood sacrifice. (Lev. 17:11)</a:t>
          </a:r>
        </a:p>
      </dgm:t>
    </dgm:pt>
    <dgm:pt modelId="{593204E1-98BD-429E-BC40-5B065F66EABF}" type="parTrans" cxnId="{13377F76-58BB-48AB-BE6E-3497647C2A7A}">
      <dgm:prSet/>
      <dgm:spPr/>
      <dgm:t>
        <a:bodyPr/>
        <a:lstStyle/>
        <a:p>
          <a:endParaRPr lang="en-US" sz="2400"/>
        </a:p>
      </dgm:t>
    </dgm:pt>
    <dgm:pt modelId="{0A8FAB55-9F89-47B3-97ED-B15B8D127751}" type="sibTrans" cxnId="{13377F76-58BB-48AB-BE6E-3497647C2A7A}">
      <dgm:prSet/>
      <dgm:spPr/>
      <dgm:t>
        <a:bodyPr/>
        <a:lstStyle/>
        <a:p>
          <a:endParaRPr lang="en-US" sz="2400"/>
        </a:p>
      </dgm:t>
    </dgm:pt>
    <dgm:pt modelId="{BECBC51B-8D7E-4362-8A40-DAA8D19E64FC}">
      <dgm:prSet phldrT="[Text]" custT="1"/>
      <dgm:spPr/>
      <dgm:t>
        <a:bodyPr/>
        <a:lstStyle/>
        <a:p>
          <a:r>
            <a:rPr lang="en-US" sz="2400" dirty="0"/>
            <a:t>Token of the Covenant</a:t>
          </a:r>
        </a:p>
      </dgm:t>
    </dgm:pt>
    <dgm:pt modelId="{A6112B5D-48C1-449B-ABD5-2BF37B8AC7BE}" type="sibTrans" cxnId="{3E05FF73-D22A-4C13-9BC7-887BFBA4BEC4}">
      <dgm:prSet/>
      <dgm:spPr/>
      <dgm:t>
        <a:bodyPr/>
        <a:lstStyle/>
        <a:p>
          <a:endParaRPr lang="en-US" sz="2400"/>
        </a:p>
      </dgm:t>
    </dgm:pt>
    <dgm:pt modelId="{2B398300-CFCE-4F75-852B-B1ED1AFF7BA7}" type="parTrans" cxnId="{3E05FF73-D22A-4C13-9BC7-887BFBA4BEC4}">
      <dgm:prSet/>
      <dgm:spPr/>
      <dgm:t>
        <a:bodyPr/>
        <a:lstStyle/>
        <a:p>
          <a:endParaRPr lang="en-US" sz="2400"/>
        </a:p>
      </dgm:t>
    </dgm:pt>
    <dgm:pt modelId="{C452C523-A781-4073-82F6-4AA7487EFA45}" type="pres">
      <dgm:prSet presAssocID="{713F57C8-72BC-4B58-B779-7E667390F35F}" presName="linear" presStyleCnt="0">
        <dgm:presLayoutVars>
          <dgm:dir/>
          <dgm:animLvl val="lvl"/>
          <dgm:resizeHandles val="exact"/>
        </dgm:presLayoutVars>
      </dgm:prSet>
      <dgm:spPr/>
    </dgm:pt>
    <dgm:pt modelId="{7BC5E090-99DB-472D-8306-C2F795B5A161}" type="pres">
      <dgm:prSet presAssocID="{4161DF53-A287-4C5D-A72D-C62691D2152B}" presName="parentLin" presStyleCnt="0"/>
      <dgm:spPr/>
    </dgm:pt>
    <dgm:pt modelId="{ECCDCED3-3A37-46BA-B7B2-C7CC1ECEF559}" type="pres">
      <dgm:prSet presAssocID="{4161DF53-A287-4C5D-A72D-C62691D2152B}" presName="parentLeftMargin" presStyleLbl="node1" presStyleIdx="0" presStyleCnt="3"/>
      <dgm:spPr/>
    </dgm:pt>
    <dgm:pt modelId="{C7737CFE-9990-497B-87A3-4FC85CE87FFD}" type="pres">
      <dgm:prSet presAssocID="{4161DF53-A287-4C5D-A72D-C62691D2152B}" presName="parentText" presStyleLbl="node1" presStyleIdx="0" presStyleCnt="3" custScaleY="495610">
        <dgm:presLayoutVars>
          <dgm:chMax val="0"/>
          <dgm:bulletEnabled val="1"/>
        </dgm:presLayoutVars>
      </dgm:prSet>
      <dgm:spPr/>
    </dgm:pt>
    <dgm:pt modelId="{0FC3364D-8C61-40B2-A297-906BC41105E5}" type="pres">
      <dgm:prSet presAssocID="{4161DF53-A287-4C5D-A72D-C62691D2152B}" presName="negativeSpace" presStyleCnt="0"/>
      <dgm:spPr/>
    </dgm:pt>
    <dgm:pt modelId="{9DED2BD7-F008-439D-A26C-9B97454FD679}" type="pres">
      <dgm:prSet presAssocID="{4161DF53-A287-4C5D-A72D-C62691D2152B}" presName="childText" presStyleLbl="conFgAcc1" presStyleIdx="0" presStyleCnt="3" custScaleY="120952">
        <dgm:presLayoutVars>
          <dgm:bulletEnabled val="1"/>
        </dgm:presLayoutVars>
      </dgm:prSet>
      <dgm:spPr/>
    </dgm:pt>
    <dgm:pt modelId="{39024FF3-27D1-4D4D-85AA-06484A150983}" type="pres">
      <dgm:prSet presAssocID="{4AD387AF-09B6-4B26-A14D-5790CD73BD3F}" presName="spaceBetweenRectangles" presStyleCnt="0"/>
      <dgm:spPr/>
    </dgm:pt>
    <dgm:pt modelId="{FE0986B9-2AC6-4052-ACD0-4E678497D945}" type="pres">
      <dgm:prSet presAssocID="{8B1F671C-AD9C-49E0-A8E5-D7AD71321479}" presName="parentLin" presStyleCnt="0"/>
      <dgm:spPr/>
    </dgm:pt>
    <dgm:pt modelId="{6BC1F0BD-9174-46B9-933A-64B6989547AA}" type="pres">
      <dgm:prSet presAssocID="{8B1F671C-AD9C-49E0-A8E5-D7AD71321479}" presName="parentLeftMargin" presStyleLbl="node1" presStyleIdx="0" presStyleCnt="3"/>
      <dgm:spPr/>
    </dgm:pt>
    <dgm:pt modelId="{4F7BF6E4-65EC-4E68-A7BB-E9718CC58E07}" type="pres">
      <dgm:prSet presAssocID="{8B1F671C-AD9C-49E0-A8E5-D7AD71321479}" presName="parentText" presStyleLbl="node1" presStyleIdx="1" presStyleCnt="3" custScaleY="495610">
        <dgm:presLayoutVars>
          <dgm:chMax val="0"/>
          <dgm:bulletEnabled val="1"/>
        </dgm:presLayoutVars>
      </dgm:prSet>
      <dgm:spPr/>
    </dgm:pt>
    <dgm:pt modelId="{298B35A3-B516-4F4B-B299-24B1F290E4B1}" type="pres">
      <dgm:prSet presAssocID="{8B1F671C-AD9C-49E0-A8E5-D7AD71321479}" presName="negativeSpace" presStyleCnt="0"/>
      <dgm:spPr/>
    </dgm:pt>
    <dgm:pt modelId="{A5EA3792-83DC-4B15-9444-6F1BD60E05AA}" type="pres">
      <dgm:prSet presAssocID="{8B1F671C-AD9C-49E0-A8E5-D7AD71321479}" presName="childText" presStyleLbl="conFgAcc1" presStyleIdx="1" presStyleCnt="3">
        <dgm:presLayoutVars>
          <dgm:bulletEnabled val="1"/>
        </dgm:presLayoutVars>
      </dgm:prSet>
      <dgm:spPr/>
    </dgm:pt>
    <dgm:pt modelId="{D6224E3F-DA0B-485E-A197-59FF688F31F7}" type="pres">
      <dgm:prSet presAssocID="{EB99FDC6-D899-4A23-924A-734646D4CACF}" presName="spaceBetweenRectangles" presStyleCnt="0"/>
      <dgm:spPr/>
    </dgm:pt>
    <dgm:pt modelId="{37929F8E-2B62-4DA0-9E65-EBA77678F3B8}" type="pres">
      <dgm:prSet presAssocID="{BECBC51B-8D7E-4362-8A40-DAA8D19E64FC}" presName="parentLin" presStyleCnt="0"/>
      <dgm:spPr/>
    </dgm:pt>
    <dgm:pt modelId="{10DFBCB4-01CD-4F18-9ED2-A792CB895597}" type="pres">
      <dgm:prSet presAssocID="{BECBC51B-8D7E-4362-8A40-DAA8D19E64FC}" presName="parentLeftMargin" presStyleLbl="node1" presStyleIdx="1" presStyleCnt="3"/>
      <dgm:spPr/>
    </dgm:pt>
    <dgm:pt modelId="{C71D8CB0-78A7-4A1A-B848-320C41CDCDCC}" type="pres">
      <dgm:prSet presAssocID="{BECBC51B-8D7E-4362-8A40-DAA8D19E64FC}" presName="parentText" presStyleLbl="node1" presStyleIdx="2" presStyleCnt="3" custScaleY="495610">
        <dgm:presLayoutVars>
          <dgm:chMax val="0"/>
          <dgm:bulletEnabled val="1"/>
        </dgm:presLayoutVars>
      </dgm:prSet>
      <dgm:spPr/>
    </dgm:pt>
    <dgm:pt modelId="{6A51D159-0B2D-45CB-91CB-5E173BD8F80F}" type="pres">
      <dgm:prSet presAssocID="{BECBC51B-8D7E-4362-8A40-DAA8D19E64FC}" presName="negativeSpace" presStyleCnt="0"/>
      <dgm:spPr/>
    </dgm:pt>
    <dgm:pt modelId="{F791723E-F2B4-401A-9523-0CFF7325C71F}" type="pres">
      <dgm:prSet presAssocID="{BECBC51B-8D7E-4362-8A40-DAA8D19E64FC}" presName="childText" presStyleLbl="conFgAcc1" presStyleIdx="2" presStyleCnt="3">
        <dgm:presLayoutVars>
          <dgm:bulletEnabled val="1"/>
        </dgm:presLayoutVars>
      </dgm:prSet>
      <dgm:spPr/>
    </dgm:pt>
  </dgm:ptLst>
  <dgm:cxnLst>
    <dgm:cxn modelId="{D995D120-3089-4FF3-9190-0B81797B65FD}" type="presOf" srcId="{BECBC51B-8D7E-4362-8A40-DAA8D19E64FC}" destId="{10DFBCB4-01CD-4F18-9ED2-A792CB895597}" srcOrd="0" destOrd="0" presId="urn:microsoft.com/office/officeart/2005/8/layout/list1"/>
    <dgm:cxn modelId="{FDBDAF28-5DCA-44AE-A4A0-2359A6042CB2}" type="presOf" srcId="{713F57C8-72BC-4B58-B779-7E667390F35F}" destId="{C452C523-A781-4073-82F6-4AA7487EFA45}" srcOrd="0" destOrd="0" presId="urn:microsoft.com/office/officeart/2005/8/layout/list1"/>
    <dgm:cxn modelId="{1FA73E33-0501-4560-B6B7-14C7D6A0B321}" srcId="{713F57C8-72BC-4B58-B779-7E667390F35F}" destId="{8B1F671C-AD9C-49E0-A8E5-D7AD71321479}" srcOrd="1" destOrd="0" parTransId="{DF57733B-4D40-4E4B-8782-F9024CCE6474}" sibTransId="{EB99FDC6-D899-4A23-924A-734646D4CACF}"/>
    <dgm:cxn modelId="{1E8C4B36-D80B-4003-8338-9775759B1A58}" type="presOf" srcId="{11056074-EB0F-4ED8-86AB-BA21B2FF0E18}" destId="{F791723E-F2B4-401A-9523-0CFF7325C71F}" srcOrd="0" destOrd="0" presId="urn:microsoft.com/office/officeart/2005/8/layout/list1"/>
    <dgm:cxn modelId="{B232263A-06FD-4DC3-B4AD-074EBCCE1522}" type="presOf" srcId="{BECBC51B-8D7E-4362-8A40-DAA8D19E64FC}" destId="{C71D8CB0-78A7-4A1A-B848-320C41CDCDCC}" srcOrd="1" destOrd="0" presId="urn:microsoft.com/office/officeart/2005/8/layout/list1"/>
    <dgm:cxn modelId="{8F8CEB5E-6273-4E07-B1C1-290383184C60}" srcId="{713F57C8-72BC-4B58-B779-7E667390F35F}" destId="{4161DF53-A287-4C5D-A72D-C62691D2152B}" srcOrd="0" destOrd="0" parTransId="{8082FED0-2443-4A18-A34F-8BBFFDF7CBAE}" sibTransId="{4AD387AF-09B6-4B26-A14D-5790CD73BD3F}"/>
    <dgm:cxn modelId="{8C5E7045-76E4-4621-9496-C5208A963303}" srcId="{4161DF53-A287-4C5D-A72D-C62691D2152B}" destId="{26D22D2D-3370-4E61-A8E4-1389FFCB3BE9}" srcOrd="0" destOrd="0" parTransId="{F3E2C93B-6F64-44BB-8CC5-97A1D7669C88}" sibTransId="{7948F59D-9331-4193-883A-AB183A10C2E8}"/>
    <dgm:cxn modelId="{B70C2350-7485-4191-AB43-B0F93AACD2D1}" srcId="{BECBC51B-8D7E-4362-8A40-DAA8D19E64FC}" destId="{11056074-EB0F-4ED8-86AB-BA21B2FF0E18}" srcOrd="0" destOrd="0" parTransId="{6822A12D-ED01-403C-B368-7519B45D96A5}" sibTransId="{C2A1F133-3836-4134-AB0F-97A0CB59F2FA}"/>
    <dgm:cxn modelId="{3E05FF73-D22A-4C13-9BC7-887BFBA4BEC4}" srcId="{713F57C8-72BC-4B58-B779-7E667390F35F}" destId="{BECBC51B-8D7E-4362-8A40-DAA8D19E64FC}" srcOrd="2" destOrd="0" parTransId="{2B398300-CFCE-4F75-852B-B1ED1AFF7BA7}" sibTransId="{A6112B5D-48C1-449B-ABD5-2BF37B8AC7BE}"/>
    <dgm:cxn modelId="{13377F76-58BB-48AB-BE6E-3497647C2A7A}" srcId="{8B1F671C-AD9C-49E0-A8E5-D7AD71321479}" destId="{76FA4F6C-D034-423E-BB46-555C446AD965}" srcOrd="0" destOrd="0" parTransId="{593204E1-98BD-429E-BC40-5B065F66EABF}" sibTransId="{0A8FAB55-9F89-47B3-97ED-B15B8D127751}"/>
    <dgm:cxn modelId="{2C72F959-7D7A-44CB-8FA7-3D13048AA885}" type="presOf" srcId="{8B1F671C-AD9C-49E0-A8E5-D7AD71321479}" destId="{6BC1F0BD-9174-46B9-933A-64B6989547AA}" srcOrd="0" destOrd="0" presId="urn:microsoft.com/office/officeart/2005/8/layout/list1"/>
    <dgm:cxn modelId="{A285147E-2F95-4127-B19C-5B86DC05E085}" type="presOf" srcId="{4161DF53-A287-4C5D-A72D-C62691D2152B}" destId="{ECCDCED3-3A37-46BA-B7B2-C7CC1ECEF559}" srcOrd="0" destOrd="0" presId="urn:microsoft.com/office/officeart/2005/8/layout/list1"/>
    <dgm:cxn modelId="{0896E280-8276-43E4-8F95-99C58BBA140A}" type="presOf" srcId="{8B1F671C-AD9C-49E0-A8E5-D7AD71321479}" destId="{4F7BF6E4-65EC-4E68-A7BB-E9718CC58E07}" srcOrd="1" destOrd="0" presId="urn:microsoft.com/office/officeart/2005/8/layout/list1"/>
    <dgm:cxn modelId="{15F3E8C9-739A-48AD-979C-8BD567A76FD1}" type="presOf" srcId="{76FA4F6C-D034-423E-BB46-555C446AD965}" destId="{A5EA3792-83DC-4B15-9444-6F1BD60E05AA}" srcOrd="0" destOrd="0" presId="urn:microsoft.com/office/officeart/2005/8/layout/list1"/>
    <dgm:cxn modelId="{52C3F3D1-0F03-4D9C-885A-1E7048000CB2}" type="presOf" srcId="{4161DF53-A287-4C5D-A72D-C62691D2152B}" destId="{C7737CFE-9990-497B-87A3-4FC85CE87FFD}" srcOrd="1" destOrd="0" presId="urn:microsoft.com/office/officeart/2005/8/layout/list1"/>
    <dgm:cxn modelId="{8CF1DEDD-32E5-47A6-B656-0222078EB895}" type="presOf" srcId="{26D22D2D-3370-4E61-A8E4-1389FFCB3BE9}" destId="{9DED2BD7-F008-439D-A26C-9B97454FD679}" srcOrd="0" destOrd="0" presId="urn:microsoft.com/office/officeart/2005/8/layout/list1"/>
    <dgm:cxn modelId="{7694F7DE-C7D0-407A-B925-C9688C655A46}" type="presParOf" srcId="{C452C523-A781-4073-82F6-4AA7487EFA45}" destId="{7BC5E090-99DB-472D-8306-C2F795B5A161}" srcOrd="0" destOrd="0" presId="urn:microsoft.com/office/officeart/2005/8/layout/list1"/>
    <dgm:cxn modelId="{A078512B-7113-4C7C-A30F-7290E8AAF2E1}" type="presParOf" srcId="{7BC5E090-99DB-472D-8306-C2F795B5A161}" destId="{ECCDCED3-3A37-46BA-B7B2-C7CC1ECEF559}" srcOrd="0" destOrd="0" presId="urn:microsoft.com/office/officeart/2005/8/layout/list1"/>
    <dgm:cxn modelId="{79742963-A063-4781-86E2-C560FF974396}" type="presParOf" srcId="{7BC5E090-99DB-472D-8306-C2F795B5A161}" destId="{C7737CFE-9990-497B-87A3-4FC85CE87FFD}" srcOrd="1" destOrd="0" presId="urn:microsoft.com/office/officeart/2005/8/layout/list1"/>
    <dgm:cxn modelId="{1406E40F-342A-4742-B62F-D15364003E2E}" type="presParOf" srcId="{C452C523-A781-4073-82F6-4AA7487EFA45}" destId="{0FC3364D-8C61-40B2-A297-906BC41105E5}" srcOrd="1" destOrd="0" presId="urn:microsoft.com/office/officeart/2005/8/layout/list1"/>
    <dgm:cxn modelId="{DECB7553-3A8C-4B65-B6EF-39E50B6EFEAC}" type="presParOf" srcId="{C452C523-A781-4073-82F6-4AA7487EFA45}" destId="{9DED2BD7-F008-439D-A26C-9B97454FD679}" srcOrd="2" destOrd="0" presId="urn:microsoft.com/office/officeart/2005/8/layout/list1"/>
    <dgm:cxn modelId="{5598572A-81E3-4396-BD52-D8ADA6F6CD14}" type="presParOf" srcId="{C452C523-A781-4073-82F6-4AA7487EFA45}" destId="{39024FF3-27D1-4D4D-85AA-06484A150983}" srcOrd="3" destOrd="0" presId="urn:microsoft.com/office/officeart/2005/8/layout/list1"/>
    <dgm:cxn modelId="{20F765DD-5157-4268-BC94-A8B90CA61F92}" type="presParOf" srcId="{C452C523-A781-4073-82F6-4AA7487EFA45}" destId="{FE0986B9-2AC6-4052-ACD0-4E678497D945}" srcOrd="4" destOrd="0" presId="urn:microsoft.com/office/officeart/2005/8/layout/list1"/>
    <dgm:cxn modelId="{614D7497-7A26-4898-96F8-7235219FF88A}" type="presParOf" srcId="{FE0986B9-2AC6-4052-ACD0-4E678497D945}" destId="{6BC1F0BD-9174-46B9-933A-64B6989547AA}" srcOrd="0" destOrd="0" presId="urn:microsoft.com/office/officeart/2005/8/layout/list1"/>
    <dgm:cxn modelId="{E9AAAF76-4523-4A9D-8799-EB3B8EBCA34C}" type="presParOf" srcId="{FE0986B9-2AC6-4052-ACD0-4E678497D945}" destId="{4F7BF6E4-65EC-4E68-A7BB-E9718CC58E07}" srcOrd="1" destOrd="0" presId="urn:microsoft.com/office/officeart/2005/8/layout/list1"/>
    <dgm:cxn modelId="{19B1BD78-C560-407D-9B56-EF9EFC2E5032}" type="presParOf" srcId="{C452C523-A781-4073-82F6-4AA7487EFA45}" destId="{298B35A3-B516-4F4B-B299-24B1F290E4B1}" srcOrd="5" destOrd="0" presId="urn:microsoft.com/office/officeart/2005/8/layout/list1"/>
    <dgm:cxn modelId="{3E1EA4AD-2930-404A-A70B-D99E9F9C1ECA}" type="presParOf" srcId="{C452C523-A781-4073-82F6-4AA7487EFA45}" destId="{A5EA3792-83DC-4B15-9444-6F1BD60E05AA}" srcOrd="6" destOrd="0" presId="urn:microsoft.com/office/officeart/2005/8/layout/list1"/>
    <dgm:cxn modelId="{A169F85A-4DBA-4015-96CF-BFF49BD981F4}" type="presParOf" srcId="{C452C523-A781-4073-82F6-4AA7487EFA45}" destId="{D6224E3F-DA0B-485E-A197-59FF688F31F7}" srcOrd="7" destOrd="0" presId="urn:microsoft.com/office/officeart/2005/8/layout/list1"/>
    <dgm:cxn modelId="{3C6A853F-EEF2-47C8-91E3-549E053BD676}" type="presParOf" srcId="{C452C523-A781-4073-82F6-4AA7487EFA45}" destId="{37929F8E-2B62-4DA0-9E65-EBA77678F3B8}" srcOrd="8" destOrd="0" presId="urn:microsoft.com/office/officeart/2005/8/layout/list1"/>
    <dgm:cxn modelId="{B4866C70-BCFA-4356-BFA7-25D348832B1C}" type="presParOf" srcId="{37929F8E-2B62-4DA0-9E65-EBA77678F3B8}" destId="{10DFBCB4-01CD-4F18-9ED2-A792CB895597}" srcOrd="0" destOrd="0" presId="urn:microsoft.com/office/officeart/2005/8/layout/list1"/>
    <dgm:cxn modelId="{287BCC37-B47A-44EA-9E76-6A8D6FE3EDD1}" type="presParOf" srcId="{37929F8E-2B62-4DA0-9E65-EBA77678F3B8}" destId="{C71D8CB0-78A7-4A1A-B848-320C41CDCDCC}" srcOrd="1" destOrd="0" presId="urn:microsoft.com/office/officeart/2005/8/layout/list1"/>
    <dgm:cxn modelId="{17171839-CB6E-45E6-BF09-7AF2BFE879EA}" type="presParOf" srcId="{C452C523-A781-4073-82F6-4AA7487EFA45}" destId="{6A51D159-0B2D-45CB-91CB-5E173BD8F80F}" srcOrd="9" destOrd="0" presId="urn:microsoft.com/office/officeart/2005/8/layout/list1"/>
    <dgm:cxn modelId="{EF01DBB9-7B17-4C12-BD69-1289BF255266}" type="presParOf" srcId="{C452C523-A781-4073-82F6-4AA7487EFA45}" destId="{F791723E-F2B4-401A-9523-0CFF7325C7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3F57C8-72BC-4B58-B779-7E667390F35F}" type="doc">
      <dgm:prSet loTypeId="urn:diagrams.loki3.com/BracketList"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pPr algn="ctr"/>
          <a:r>
            <a:rPr lang="en-US" sz="2400" b="1" dirty="0"/>
            <a:t>Man’s</a:t>
          </a:r>
          <a:r>
            <a:rPr lang="en-US" sz="2400" dirty="0"/>
            <a:t> </a:t>
          </a:r>
          <a:r>
            <a:rPr lang="en-US" sz="2400" b="1" u="sng" dirty="0"/>
            <a:t>Responsibilities</a:t>
          </a:r>
        </a:p>
      </dgm:t>
    </dgm:pt>
    <dgm:pt modelId="{8082FED0-2443-4A18-A34F-8BBFFDF7CBAE}" type="parTrans" cxnId="{8F8CEB5E-6273-4E07-B1C1-290383184C60}">
      <dgm:prSet/>
      <dgm:spPr/>
      <dgm:t>
        <a:bodyPr/>
        <a:lstStyle/>
        <a:p>
          <a:endParaRPr lang="en-US"/>
        </a:p>
      </dgm:t>
    </dgm:pt>
    <dgm:pt modelId="{4AD387AF-09B6-4B26-A14D-5790CD73BD3F}" type="sibTrans" cxnId="{8F8CEB5E-6273-4E07-B1C1-290383184C60}">
      <dgm:prSet/>
      <dgm:spPr/>
      <dgm:t>
        <a:bodyPr/>
        <a:lstStyle/>
        <a:p>
          <a:endParaRPr lang="en-US"/>
        </a:p>
      </dgm:t>
    </dgm:pt>
    <dgm:pt modelId="{6A2909F9-664C-4D94-B27C-A2F2621635A1}">
      <dgm:prSet custT="1"/>
      <dgm:spPr/>
      <dgm:t>
        <a:bodyPr/>
        <a:lstStyle/>
        <a:p>
          <a:pPr algn="just"/>
          <a:r>
            <a:rPr lang="en-US" sz="2400" dirty="0"/>
            <a:t>The responsibility of the Nation of Israel along with Gentile proselytes was to keep the Mosaic Law.  </a:t>
          </a:r>
        </a:p>
      </dgm:t>
    </dgm:pt>
    <dgm:pt modelId="{021037D4-20C0-4D35-B5CD-E7871C02C28D}" type="parTrans" cxnId="{77C78C54-C9EA-4982-9E1E-8BA046E26CB1}">
      <dgm:prSet/>
      <dgm:spPr/>
      <dgm:t>
        <a:bodyPr/>
        <a:lstStyle/>
        <a:p>
          <a:endParaRPr lang="en-US"/>
        </a:p>
      </dgm:t>
    </dgm:pt>
    <dgm:pt modelId="{A83074E3-767C-4632-A66C-C919C6B8DD2B}" type="sibTrans" cxnId="{77C78C54-C9EA-4982-9E1E-8BA046E26CB1}">
      <dgm:prSet/>
      <dgm:spPr/>
      <dgm:t>
        <a:bodyPr/>
        <a:lstStyle/>
        <a:p>
          <a:endParaRPr lang="en-US"/>
        </a:p>
      </dgm:t>
    </dgm:pt>
    <dgm:pt modelId="{8236AA33-D997-4F0D-85EA-9035BC679DC5}">
      <dgm:prSet custT="1"/>
      <dgm:spPr/>
      <dgm:t>
        <a:bodyPr/>
        <a:lstStyle/>
        <a:p>
          <a:pPr algn="ctr"/>
          <a:r>
            <a:rPr lang="en-US" sz="2400" b="1" kern="1200" dirty="0"/>
            <a:t>Man’s</a:t>
          </a:r>
          <a:r>
            <a:rPr lang="en-US" sz="2400" kern="1200" dirty="0"/>
            <a:t> </a:t>
          </a:r>
          <a:r>
            <a:rPr lang="en-US" sz="2400" b="1" u="sng" kern="1200" dirty="0">
              <a:solidFill>
                <a:prstClr val="black">
                  <a:hueOff val="0"/>
                  <a:satOff val="0"/>
                  <a:lumOff val="0"/>
                  <a:alphaOff val="0"/>
                </a:prstClr>
              </a:solidFill>
              <a:latin typeface="Calibri" panose="020F0502020204030204"/>
              <a:ea typeface="+mn-ea"/>
              <a:cs typeface="+mn-cs"/>
            </a:rPr>
            <a:t>Failures</a:t>
          </a:r>
        </a:p>
      </dgm:t>
    </dgm:pt>
    <dgm:pt modelId="{F6D860A9-8B2E-46EC-A76D-81408949E980}" type="parTrans" cxnId="{9A717F1F-BD88-48C2-988C-83DDD7EA596D}">
      <dgm:prSet/>
      <dgm:spPr/>
      <dgm:t>
        <a:bodyPr/>
        <a:lstStyle/>
        <a:p>
          <a:endParaRPr lang="en-US"/>
        </a:p>
      </dgm:t>
    </dgm:pt>
    <dgm:pt modelId="{E64EC95E-8F32-4FBC-ABF3-71EA5514486B}" type="sibTrans" cxnId="{9A717F1F-BD88-48C2-988C-83DDD7EA596D}">
      <dgm:prSet/>
      <dgm:spPr/>
      <dgm:t>
        <a:bodyPr/>
        <a:lstStyle/>
        <a:p>
          <a:endParaRPr lang="en-US"/>
        </a:p>
      </dgm:t>
    </dgm:pt>
    <dgm:pt modelId="{65FFAC75-3FB7-4C94-88A1-91E2261E0491}">
      <dgm:prSet custT="1"/>
      <dgm:spPr/>
      <dgm:t>
        <a:bodyPr/>
        <a:lstStyle/>
        <a:p>
          <a:pPr algn="just"/>
          <a:r>
            <a:rPr lang="en-US" sz="2400" kern="1200" dirty="0">
              <a:solidFill>
                <a:prstClr val="white"/>
              </a:solidFill>
              <a:latin typeface="Calibri" panose="020F0502020204030204"/>
              <a:ea typeface="+mn-ea"/>
              <a:cs typeface="+mn-cs"/>
            </a:rPr>
            <a:t>The Nation of Israel was continually disobedient and God continued to bring them back through discipline. They continued to reject the ordinances of God. </a:t>
          </a:r>
          <a:r>
            <a:rPr lang="en-US" sz="2400" kern="1200">
              <a:solidFill>
                <a:prstClr val="white"/>
              </a:solidFill>
              <a:latin typeface="Calibri" panose="020F0502020204030204"/>
              <a:ea typeface="+mn-ea"/>
              <a:cs typeface="+mn-cs"/>
            </a:rPr>
            <a:t>(2 </a:t>
          </a:r>
          <a:r>
            <a:rPr lang="en-US" sz="2400" kern="1200" dirty="0">
              <a:solidFill>
                <a:prstClr val="white"/>
              </a:solidFill>
              <a:latin typeface="Calibri" panose="020F0502020204030204"/>
              <a:ea typeface="+mn-ea"/>
              <a:cs typeface="+mn-cs"/>
            </a:rPr>
            <a:t>Kings 17:7-23)</a:t>
          </a:r>
        </a:p>
      </dgm:t>
    </dgm:pt>
    <dgm:pt modelId="{863DEF6F-D0C7-46F6-B67A-258DD81BD88F}" type="parTrans" cxnId="{806ED683-5144-4BB9-96E2-0C8D593BCF9A}">
      <dgm:prSet/>
      <dgm:spPr/>
      <dgm:t>
        <a:bodyPr/>
        <a:lstStyle/>
        <a:p>
          <a:endParaRPr lang="en-US"/>
        </a:p>
      </dgm:t>
    </dgm:pt>
    <dgm:pt modelId="{FA73129F-F922-4290-8DD4-DCE96079A7FC}" type="sibTrans" cxnId="{806ED683-5144-4BB9-96E2-0C8D593BCF9A}">
      <dgm:prSet/>
      <dgm:spPr/>
      <dgm:t>
        <a:bodyPr/>
        <a:lstStyle/>
        <a:p>
          <a:endParaRPr lang="en-US"/>
        </a:p>
      </dgm:t>
    </dgm:pt>
    <dgm:pt modelId="{4F1E7027-4A81-449B-97EE-A7B1E5AE302F}">
      <dgm:prSet custT="1"/>
      <dgm:spPr/>
      <dgm:t>
        <a:bodyPr/>
        <a:lstStyle/>
        <a:p>
          <a:pPr algn="ctr"/>
          <a:r>
            <a:rPr lang="en-US" sz="2400" b="1" kern="1200" dirty="0"/>
            <a:t>The Resulting </a:t>
          </a:r>
          <a:r>
            <a:rPr lang="en-US" sz="2400" b="1" u="sng" kern="1200" dirty="0">
              <a:solidFill>
                <a:prstClr val="black">
                  <a:hueOff val="0"/>
                  <a:satOff val="0"/>
                  <a:lumOff val="0"/>
                  <a:alphaOff val="0"/>
                </a:prstClr>
              </a:solidFill>
              <a:latin typeface="Calibri" panose="020F0502020204030204"/>
              <a:ea typeface="+mn-ea"/>
              <a:cs typeface="+mn-cs"/>
            </a:rPr>
            <a:t>Judgment</a:t>
          </a:r>
        </a:p>
      </dgm:t>
    </dgm:pt>
    <dgm:pt modelId="{C692508B-8BC1-4BAC-8297-42AE43F08710}" type="parTrans" cxnId="{6D1BF3D3-EBF3-493B-AF8B-C768CBE25CCF}">
      <dgm:prSet/>
      <dgm:spPr/>
      <dgm:t>
        <a:bodyPr/>
        <a:lstStyle/>
        <a:p>
          <a:endParaRPr lang="en-US"/>
        </a:p>
      </dgm:t>
    </dgm:pt>
    <dgm:pt modelId="{8B745D1C-9D3A-46F5-8412-A3ED230A3FFD}" type="sibTrans" cxnId="{6D1BF3D3-EBF3-493B-AF8B-C768CBE25CCF}">
      <dgm:prSet/>
      <dgm:spPr/>
      <dgm:t>
        <a:bodyPr/>
        <a:lstStyle/>
        <a:p>
          <a:endParaRPr lang="en-US"/>
        </a:p>
      </dgm:t>
    </dgm:pt>
    <dgm:pt modelId="{E94882E4-B23B-45B2-A5FF-778735ECB3A2}">
      <dgm:prSet custT="1"/>
      <dgm:spPr/>
      <dgm:t>
        <a:bodyPr/>
        <a:lstStyle/>
        <a:p>
          <a:pPr marL="228600" lvl="1" indent="-228600" algn="just" defTabSz="1066800">
            <a:lnSpc>
              <a:spcPct val="90000"/>
            </a:lnSpc>
            <a:spcBef>
              <a:spcPct val="0"/>
            </a:spcBef>
            <a:spcAft>
              <a:spcPct val="15000"/>
            </a:spcAft>
            <a:buChar char="•"/>
          </a:pPr>
          <a:r>
            <a:rPr lang="en-US" sz="2400" kern="1200" dirty="0">
              <a:solidFill>
                <a:prstClr val="white"/>
              </a:solidFill>
              <a:latin typeface="Calibri" panose="020F0502020204030204"/>
              <a:ea typeface="+mn-ea"/>
              <a:cs typeface="+mn-cs"/>
            </a:rPr>
            <a:t>As a result, there were many judgments throughout this long period. The ten tribes were carried into Assyrian captivity; the two tribes were carried into Babylonian captivity; and later, because of their rejection of Jesus of Nazareth, the people were dispersed into all the world (Matt. 23:37–39).</a:t>
          </a:r>
        </a:p>
      </dgm:t>
    </dgm:pt>
    <dgm:pt modelId="{132B9E5C-7AD9-49D0-B969-DF88BF86EC50}" type="parTrans" cxnId="{84784348-FFF0-46A7-8E31-864777FD529A}">
      <dgm:prSet/>
      <dgm:spPr/>
      <dgm:t>
        <a:bodyPr/>
        <a:lstStyle/>
        <a:p>
          <a:endParaRPr lang="en-US"/>
        </a:p>
      </dgm:t>
    </dgm:pt>
    <dgm:pt modelId="{F5609048-312B-467A-95DA-4868BE35806A}" type="sibTrans" cxnId="{84784348-FFF0-46A7-8E31-864777FD529A}">
      <dgm:prSet/>
      <dgm:spPr/>
      <dgm:t>
        <a:bodyPr/>
        <a:lstStyle/>
        <a:p>
          <a:endParaRPr lang="en-US"/>
        </a:p>
      </dgm:t>
    </dgm:pt>
    <dgm:pt modelId="{99CD5919-A49C-4AB5-80F7-854C09D9F340}" type="pres">
      <dgm:prSet presAssocID="{713F57C8-72BC-4B58-B779-7E667390F35F}" presName="Name0" presStyleCnt="0">
        <dgm:presLayoutVars>
          <dgm:dir/>
          <dgm:animLvl val="lvl"/>
          <dgm:resizeHandles val="exact"/>
        </dgm:presLayoutVars>
      </dgm:prSet>
      <dgm:spPr/>
    </dgm:pt>
    <dgm:pt modelId="{37694053-92C3-4075-87CE-4E9B1CD49E7E}" type="pres">
      <dgm:prSet presAssocID="{4161DF53-A287-4C5D-A72D-C62691D2152B}" presName="linNode" presStyleCnt="0"/>
      <dgm:spPr/>
    </dgm:pt>
    <dgm:pt modelId="{0C9CE0AC-327E-4B51-8F8B-16C582CFD991}" type="pres">
      <dgm:prSet presAssocID="{4161DF53-A287-4C5D-A72D-C62691D2152B}" presName="parTx" presStyleLbl="revTx" presStyleIdx="0" presStyleCnt="3">
        <dgm:presLayoutVars>
          <dgm:chMax val="1"/>
          <dgm:bulletEnabled val="1"/>
        </dgm:presLayoutVars>
      </dgm:prSet>
      <dgm:spPr/>
    </dgm:pt>
    <dgm:pt modelId="{3146CC51-2685-46DB-BEDF-0219FC66C4ED}" type="pres">
      <dgm:prSet presAssocID="{4161DF53-A287-4C5D-A72D-C62691D2152B}" presName="bracket" presStyleLbl="parChTrans1D1" presStyleIdx="0" presStyleCnt="3"/>
      <dgm:spPr/>
    </dgm:pt>
    <dgm:pt modelId="{419ED563-CAF8-421F-A7DB-B46E58F0DFAA}" type="pres">
      <dgm:prSet presAssocID="{4161DF53-A287-4C5D-A72D-C62691D2152B}" presName="spH" presStyleCnt="0"/>
      <dgm:spPr/>
    </dgm:pt>
    <dgm:pt modelId="{8F04803F-55CD-4B5D-AF8B-F0836DF34876}" type="pres">
      <dgm:prSet presAssocID="{4161DF53-A287-4C5D-A72D-C62691D2152B}" presName="desTx" presStyleLbl="node1" presStyleIdx="0" presStyleCnt="3">
        <dgm:presLayoutVars>
          <dgm:bulletEnabled val="1"/>
        </dgm:presLayoutVars>
      </dgm:prSet>
      <dgm:spPr/>
    </dgm:pt>
    <dgm:pt modelId="{8739DFF4-E77D-46B5-8856-FDBD5D55063E}" type="pres">
      <dgm:prSet presAssocID="{4AD387AF-09B6-4B26-A14D-5790CD73BD3F}" presName="spV" presStyleCnt="0"/>
      <dgm:spPr/>
    </dgm:pt>
    <dgm:pt modelId="{99DBA47F-5A07-41C2-91E4-6700947E6DDE}" type="pres">
      <dgm:prSet presAssocID="{8236AA33-D997-4F0D-85EA-9035BC679DC5}" presName="linNode" presStyleCnt="0"/>
      <dgm:spPr/>
    </dgm:pt>
    <dgm:pt modelId="{2D03C430-17D8-4014-B53F-1CB953DC6741}" type="pres">
      <dgm:prSet presAssocID="{8236AA33-D997-4F0D-85EA-9035BC679DC5}" presName="parTx" presStyleLbl="revTx" presStyleIdx="1" presStyleCnt="3">
        <dgm:presLayoutVars>
          <dgm:chMax val="1"/>
          <dgm:bulletEnabled val="1"/>
        </dgm:presLayoutVars>
      </dgm:prSet>
      <dgm:spPr/>
    </dgm:pt>
    <dgm:pt modelId="{F193B384-F360-42D8-A5FE-E4CFF4433249}" type="pres">
      <dgm:prSet presAssocID="{8236AA33-D997-4F0D-85EA-9035BC679DC5}" presName="bracket" presStyleLbl="parChTrans1D1" presStyleIdx="1" presStyleCnt="3"/>
      <dgm:spPr/>
    </dgm:pt>
    <dgm:pt modelId="{453162B1-1E67-47B3-809B-8B7AC323389D}" type="pres">
      <dgm:prSet presAssocID="{8236AA33-D997-4F0D-85EA-9035BC679DC5}" presName="spH" presStyleCnt="0"/>
      <dgm:spPr/>
    </dgm:pt>
    <dgm:pt modelId="{5F0084CF-BE68-40AD-B6A8-F302F6C7419C}" type="pres">
      <dgm:prSet presAssocID="{8236AA33-D997-4F0D-85EA-9035BC679DC5}" presName="desTx" presStyleLbl="node1" presStyleIdx="1" presStyleCnt="3">
        <dgm:presLayoutVars>
          <dgm:bulletEnabled val="1"/>
        </dgm:presLayoutVars>
      </dgm:prSet>
      <dgm:spPr/>
    </dgm:pt>
    <dgm:pt modelId="{03AADD38-4A1C-4F05-A593-C6F644F9143B}" type="pres">
      <dgm:prSet presAssocID="{E64EC95E-8F32-4FBC-ABF3-71EA5514486B}" presName="spV" presStyleCnt="0"/>
      <dgm:spPr/>
    </dgm:pt>
    <dgm:pt modelId="{F4634A7F-8BC8-4F22-9875-058379DBA8AD}" type="pres">
      <dgm:prSet presAssocID="{4F1E7027-4A81-449B-97EE-A7B1E5AE302F}" presName="linNode" presStyleCnt="0"/>
      <dgm:spPr/>
    </dgm:pt>
    <dgm:pt modelId="{78F2198B-1CED-4410-9CAF-4CEBAA710D02}" type="pres">
      <dgm:prSet presAssocID="{4F1E7027-4A81-449B-97EE-A7B1E5AE302F}" presName="parTx" presStyleLbl="revTx" presStyleIdx="2" presStyleCnt="3">
        <dgm:presLayoutVars>
          <dgm:chMax val="1"/>
          <dgm:bulletEnabled val="1"/>
        </dgm:presLayoutVars>
      </dgm:prSet>
      <dgm:spPr/>
    </dgm:pt>
    <dgm:pt modelId="{701FD5ED-FF6D-4BCF-8F25-70EE0CB5076C}" type="pres">
      <dgm:prSet presAssocID="{4F1E7027-4A81-449B-97EE-A7B1E5AE302F}" presName="bracket" presStyleLbl="parChTrans1D1" presStyleIdx="2" presStyleCnt="3"/>
      <dgm:spPr/>
    </dgm:pt>
    <dgm:pt modelId="{49604EB4-9540-47D0-9BF0-6FE7D45DFE1D}" type="pres">
      <dgm:prSet presAssocID="{4F1E7027-4A81-449B-97EE-A7B1E5AE302F}" presName="spH" presStyleCnt="0"/>
      <dgm:spPr/>
    </dgm:pt>
    <dgm:pt modelId="{DA879377-242E-42A7-ABC8-B9DD403823BD}" type="pres">
      <dgm:prSet presAssocID="{4F1E7027-4A81-449B-97EE-A7B1E5AE302F}" presName="desTx" presStyleLbl="node1" presStyleIdx="2" presStyleCnt="3">
        <dgm:presLayoutVars>
          <dgm:bulletEnabled val="1"/>
        </dgm:presLayoutVars>
      </dgm:prSet>
      <dgm:spPr/>
    </dgm:pt>
  </dgm:ptLst>
  <dgm:cxnLst>
    <dgm:cxn modelId="{0ECCB000-0E54-42DA-B885-AA3942E4CC0A}" type="presOf" srcId="{65FFAC75-3FB7-4C94-88A1-91E2261E0491}" destId="{5F0084CF-BE68-40AD-B6A8-F302F6C7419C}" srcOrd="0" destOrd="0" presId="urn:diagrams.loki3.com/BracketList"/>
    <dgm:cxn modelId="{6CA89F03-E820-4543-89F6-2219593C2CB9}" type="presOf" srcId="{713F57C8-72BC-4B58-B779-7E667390F35F}" destId="{99CD5919-A49C-4AB5-80F7-854C09D9F340}" srcOrd="0" destOrd="0" presId="urn:diagrams.loki3.com/BracketList"/>
    <dgm:cxn modelId="{2BC03808-53B6-4229-A37E-FC468091F488}" type="presOf" srcId="{4F1E7027-4A81-449B-97EE-A7B1E5AE302F}" destId="{78F2198B-1CED-4410-9CAF-4CEBAA710D02}" srcOrd="0" destOrd="0" presId="urn:diagrams.loki3.com/BracketList"/>
    <dgm:cxn modelId="{9A717F1F-BD88-48C2-988C-83DDD7EA596D}" srcId="{713F57C8-72BC-4B58-B779-7E667390F35F}" destId="{8236AA33-D997-4F0D-85EA-9035BC679DC5}" srcOrd="1" destOrd="0" parTransId="{F6D860A9-8B2E-46EC-A76D-81408949E980}" sibTransId="{E64EC95E-8F32-4FBC-ABF3-71EA5514486B}"/>
    <dgm:cxn modelId="{CB2D9528-EC3D-4684-B475-0DA186B8910A}" type="presOf" srcId="{6A2909F9-664C-4D94-B27C-A2F2621635A1}" destId="{8F04803F-55CD-4B5D-AF8B-F0836DF34876}" srcOrd="0" destOrd="0" presId="urn:diagrams.loki3.com/BracketList"/>
    <dgm:cxn modelId="{8F8CEB5E-6273-4E07-B1C1-290383184C60}" srcId="{713F57C8-72BC-4B58-B779-7E667390F35F}" destId="{4161DF53-A287-4C5D-A72D-C62691D2152B}" srcOrd="0" destOrd="0" parTransId="{8082FED0-2443-4A18-A34F-8BBFFDF7CBAE}" sibTransId="{4AD387AF-09B6-4B26-A14D-5790CD73BD3F}"/>
    <dgm:cxn modelId="{84784348-FFF0-46A7-8E31-864777FD529A}" srcId="{4F1E7027-4A81-449B-97EE-A7B1E5AE302F}" destId="{E94882E4-B23B-45B2-A5FF-778735ECB3A2}" srcOrd="0" destOrd="0" parTransId="{132B9E5C-7AD9-49D0-B969-DF88BF86EC50}" sibTransId="{F5609048-312B-467A-95DA-4868BE35806A}"/>
    <dgm:cxn modelId="{569EAC48-F63B-412A-96D2-9AD0D514ADDC}" type="presOf" srcId="{4161DF53-A287-4C5D-A72D-C62691D2152B}" destId="{0C9CE0AC-327E-4B51-8F8B-16C582CFD991}" srcOrd="0" destOrd="0" presId="urn:diagrams.loki3.com/BracketList"/>
    <dgm:cxn modelId="{77C78C54-C9EA-4982-9E1E-8BA046E26CB1}" srcId="{4161DF53-A287-4C5D-A72D-C62691D2152B}" destId="{6A2909F9-664C-4D94-B27C-A2F2621635A1}" srcOrd="0" destOrd="0" parTransId="{021037D4-20C0-4D35-B5CD-E7871C02C28D}" sibTransId="{A83074E3-767C-4632-A66C-C919C6B8DD2B}"/>
    <dgm:cxn modelId="{1D9E7B78-712C-4FA8-AE3B-F04844551A8F}" type="presOf" srcId="{E94882E4-B23B-45B2-A5FF-778735ECB3A2}" destId="{DA879377-242E-42A7-ABC8-B9DD403823BD}" srcOrd="0" destOrd="0" presId="urn:diagrams.loki3.com/BracketList"/>
    <dgm:cxn modelId="{87F1327D-7DA9-4557-B509-0C0B72B2504A}" type="presOf" srcId="{8236AA33-D997-4F0D-85EA-9035BC679DC5}" destId="{2D03C430-17D8-4014-B53F-1CB953DC6741}" srcOrd="0" destOrd="0" presId="urn:diagrams.loki3.com/BracketList"/>
    <dgm:cxn modelId="{806ED683-5144-4BB9-96E2-0C8D593BCF9A}" srcId="{8236AA33-D997-4F0D-85EA-9035BC679DC5}" destId="{65FFAC75-3FB7-4C94-88A1-91E2261E0491}" srcOrd="0" destOrd="0" parTransId="{863DEF6F-D0C7-46F6-B67A-258DD81BD88F}" sibTransId="{FA73129F-F922-4290-8DD4-DCE96079A7FC}"/>
    <dgm:cxn modelId="{6D1BF3D3-EBF3-493B-AF8B-C768CBE25CCF}" srcId="{713F57C8-72BC-4B58-B779-7E667390F35F}" destId="{4F1E7027-4A81-449B-97EE-A7B1E5AE302F}" srcOrd="2" destOrd="0" parTransId="{C692508B-8BC1-4BAC-8297-42AE43F08710}" sibTransId="{8B745D1C-9D3A-46F5-8412-A3ED230A3FFD}"/>
    <dgm:cxn modelId="{14A9AD72-B5C7-4F5F-A8AE-544D51428CD0}" type="presParOf" srcId="{99CD5919-A49C-4AB5-80F7-854C09D9F340}" destId="{37694053-92C3-4075-87CE-4E9B1CD49E7E}" srcOrd="0" destOrd="0" presId="urn:diagrams.loki3.com/BracketList"/>
    <dgm:cxn modelId="{D8A1AFB8-9522-461C-8661-A97C79E31633}" type="presParOf" srcId="{37694053-92C3-4075-87CE-4E9B1CD49E7E}" destId="{0C9CE0AC-327E-4B51-8F8B-16C582CFD991}" srcOrd="0" destOrd="0" presId="urn:diagrams.loki3.com/BracketList"/>
    <dgm:cxn modelId="{8AD62566-55C5-45C3-BCCC-C808EAB6C660}" type="presParOf" srcId="{37694053-92C3-4075-87CE-4E9B1CD49E7E}" destId="{3146CC51-2685-46DB-BEDF-0219FC66C4ED}" srcOrd="1" destOrd="0" presId="urn:diagrams.loki3.com/BracketList"/>
    <dgm:cxn modelId="{97FFE623-F77C-4D58-9B92-93BCF954DDD6}" type="presParOf" srcId="{37694053-92C3-4075-87CE-4E9B1CD49E7E}" destId="{419ED563-CAF8-421F-A7DB-B46E58F0DFAA}" srcOrd="2" destOrd="0" presId="urn:diagrams.loki3.com/BracketList"/>
    <dgm:cxn modelId="{78E5C317-6DBF-4CA4-8524-AF7225178CF3}" type="presParOf" srcId="{37694053-92C3-4075-87CE-4E9B1CD49E7E}" destId="{8F04803F-55CD-4B5D-AF8B-F0836DF34876}" srcOrd="3" destOrd="0" presId="urn:diagrams.loki3.com/BracketList"/>
    <dgm:cxn modelId="{B922F805-859D-43BB-9AC4-DF22C2A882E2}" type="presParOf" srcId="{99CD5919-A49C-4AB5-80F7-854C09D9F340}" destId="{8739DFF4-E77D-46B5-8856-FDBD5D55063E}" srcOrd="1" destOrd="0" presId="urn:diagrams.loki3.com/BracketList"/>
    <dgm:cxn modelId="{57EE3561-909A-4FB5-8DBB-221B47E681A4}" type="presParOf" srcId="{99CD5919-A49C-4AB5-80F7-854C09D9F340}" destId="{99DBA47F-5A07-41C2-91E4-6700947E6DDE}" srcOrd="2" destOrd="0" presId="urn:diagrams.loki3.com/BracketList"/>
    <dgm:cxn modelId="{59EC9F96-09A7-45E8-8BDA-8A072E31F696}" type="presParOf" srcId="{99DBA47F-5A07-41C2-91E4-6700947E6DDE}" destId="{2D03C430-17D8-4014-B53F-1CB953DC6741}" srcOrd="0" destOrd="0" presId="urn:diagrams.loki3.com/BracketList"/>
    <dgm:cxn modelId="{D89748A0-A897-411F-9AD0-ABD06986C8A3}" type="presParOf" srcId="{99DBA47F-5A07-41C2-91E4-6700947E6DDE}" destId="{F193B384-F360-42D8-A5FE-E4CFF4433249}" srcOrd="1" destOrd="0" presId="urn:diagrams.loki3.com/BracketList"/>
    <dgm:cxn modelId="{56366B15-5888-479E-A7AA-4992D27418D7}" type="presParOf" srcId="{99DBA47F-5A07-41C2-91E4-6700947E6DDE}" destId="{453162B1-1E67-47B3-809B-8B7AC323389D}" srcOrd="2" destOrd="0" presId="urn:diagrams.loki3.com/BracketList"/>
    <dgm:cxn modelId="{4D3B7F02-35B2-4AE9-AC6A-601ABE902ACC}" type="presParOf" srcId="{99DBA47F-5A07-41C2-91E4-6700947E6DDE}" destId="{5F0084CF-BE68-40AD-B6A8-F302F6C7419C}" srcOrd="3" destOrd="0" presId="urn:diagrams.loki3.com/BracketList"/>
    <dgm:cxn modelId="{C352F112-9760-499B-AB25-E78B6671A51C}" type="presParOf" srcId="{99CD5919-A49C-4AB5-80F7-854C09D9F340}" destId="{03AADD38-4A1C-4F05-A593-C6F644F9143B}" srcOrd="3" destOrd="0" presId="urn:diagrams.loki3.com/BracketList"/>
    <dgm:cxn modelId="{5795437D-64F4-41CB-8AE7-1F13424DCE69}" type="presParOf" srcId="{99CD5919-A49C-4AB5-80F7-854C09D9F340}" destId="{F4634A7F-8BC8-4F22-9875-058379DBA8AD}" srcOrd="4" destOrd="0" presId="urn:diagrams.loki3.com/BracketList"/>
    <dgm:cxn modelId="{AD48647F-6C77-4385-8E58-5A31FD20B013}" type="presParOf" srcId="{F4634A7F-8BC8-4F22-9875-058379DBA8AD}" destId="{78F2198B-1CED-4410-9CAF-4CEBAA710D02}" srcOrd="0" destOrd="0" presId="urn:diagrams.loki3.com/BracketList"/>
    <dgm:cxn modelId="{8BE44150-9069-49C2-9FA7-91E2A1A58E55}" type="presParOf" srcId="{F4634A7F-8BC8-4F22-9875-058379DBA8AD}" destId="{701FD5ED-FF6D-4BCF-8F25-70EE0CB5076C}" srcOrd="1" destOrd="0" presId="urn:diagrams.loki3.com/BracketList"/>
    <dgm:cxn modelId="{A0A7E54E-D9F5-4161-A0EE-E89BDB9D25E5}" type="presParOf" srcId="{F4634A7F-8BC8-4F22-9875-058379DBA8AD}" destId="{49604EB4-9540-47D0-9BF0-6FE7D45DFE1D}" srcOrd="2" destOrd="0" presId="urn:diagrams.loki3.com/BracketList"/>
    <dgm:cxn modelId="{36BBB7E2-DECE-480B-ACA8-545974D3F484}" type="presParOf" srcId="{F4634A7F-8BC8-4F22-9875-058379DBA8AD}" destId="{DA879377-242E-42A7-ABC8-B9DD403823B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D2BD7-F008-439D-A26C-9B97454FD679}">
      <dsp:nvSpPr>
        <dsp:cNvPr id="0" name=""/>
        <dsp:cNvSpPr/>
      </dsp:nvSpPr>
      <dsp:spPr>
        <a:xfrm>
          <a:off x="0" y="237608"/>
          <a:ext cx="8491007" cy="614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04140"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God and Adam as the representative for mankind</a:t>
          </a:r>
        </a:p>
      </dsp:txBody>
      <dsp:txXfrm>
        <a:off x="0" y="237608"/>
        <a:ext cx="8491007" cy="614250"/>
      </dsp:txXfrm>
    </dsp:sp>
    <dsp:sp modelId="{C7737CFE-9990-497B-87A3-4FC85CE87FFD}">
      <dsp:nvSpPr>
        <dsp:cNvPr id="0" name=""/>
        <dsp:cNvSpPr/>
      </dsp:nvSpPr>
      <dsp:spPr>
        <a:xfrm>
          <a:off x="424550" y="1547"/>
          <a:ext cx="5943704" cy="309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Parties to the Covenant</a:t>
          </a:r>
        </a:p>
      </dsp:txBody>
      <dsp:txXfrm>
        <a:off x="439676" y="16673"/>
        <a:ext cx="5913452" cy="279609"/>
      </dsp:txXfrm>
    </dsp:sp>
    <dsp:sp modelId="{A5EA3792-83DC-4B15-9444-6F1BD60E05AA}">
      <dsp:nvSpPr>
        <dsp:cNvPr id="0" name=""/>
        <dsp:cNvSpPr/>
      </dsp:nvSpPr>
      <dsp:spPr>
        <a:xfrm>
          <a:off x="0" y="1141737"/>
          <a:ext cx="8491007" cy="340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04140"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Be fruitful, multiply, fill the earth</a:t>
          </a:r>
        </a:p>
        <a:p>
          <a:pPr marL="228600" lvl="1" indent="-228600" algn="l" defTabSz="1066800">
            <a:lnSpc>
              <a:spcPct val="90000"/>
            </a:lnSpc>
            <a:spcBef>
              <a:spcPct val="0"/>
            </a:spcBef>
            <a:spcAft>
              <a:spcPct val="15000"/>
            </a:spcAft>
            <a:buChar char="•"/>
          </a:pPr>
          <a:r>
            <a:rPr lang="en-US" sz="2400" kern="1200"/>
            <a:t>Subdue the Earth</a:t>
          </a:r>
          <a:endParaRPr lang="en-US" sz="2400" kern="1200" dirty="0"/>
        </a:p>
        <a:p>
          <a:pPr marL="228600" lvl="1" indent="-228600" algn="l" defTabSz="1066800">
            <a:lnSpc>
              <a:spcPct val="90000"/>
            </a:lnSpc>
            <a:spcBef>
              <a:spcPct val="0"/>
            </a:spcBef>
            <a:spcAft>
              <a:spcPct val="15000"/>
            </a:spcAft>
            <a:buChar char="•"/>
          </a:pPr>
          <a:r>
            <a:rPr lang="en-US" sz="2400" kern="1200"/>
            <a:t>Rule over the animal kingdom</a:t>
          </a:r>
          <a:endParaRPr lang="en-US" sz="2400" kern="1200" dirty="0"/>
        </a:p>
        <a:p>
          <a:pPr marL="228600" lvl="1" indent="-228600" algn="l" defTabSz="1066800">
            <a:lnSpc>
              <a:spcPct val="90000"/>
            </a:lnSpc>
            <a:spcBef>
              <a:spcPct val="0"/>
            </a:spcBef>
            <a:spcAft>
              <a:spcPct val="15000"/>
            </a:spcAft>
            <a:buChar char="•"/>
          </a:pPr>
          <a:r>
            <a:rPr lang="en-US" sz="2400" kern="1200" dirty="0"/>
            <a:t>Plants are for food (vegetarian)</a:t>
          </a:r>
        </a:p>
        <a:p>
          <a:pPr marL="228600" lvl="1" indent="-228600" algn="l" defTabSz="1066800">
            <a:lnSpc>
              <a:spcPct val="90000"/>
            </a:lnSpc>
            <a:spcBef>
              <a:spcPct val="0"/>
            </a:spcBef>
            <a:spcAft>
              <a:spcPct val="15000"/>
            </a:spcAft>
            <a:buChar char="•"/>
          </a:pPr>
          <a:r>
            <a:rPr lang="en-US" sz="2400" kern="1200"/>
            <a:t>Defined roles</a:t>
          </a:r>
          <a:endParaRPr lang="en-US" sz="2400" kern="1200" dirty="0"/>
        </a:p>
        <a:p>
          <a:pPr marL="228600" lvl="1" indent="-228600" algn="l" defTabSz="1066800">
            <a:lnSpc>
              <a:spcPct val="90000"/>
            </a:lnSpc>
            <a:spcBef>
              <a:spcPct val="0"/>
            </a:spcBef>
            <a:spcAft>
              <a:spcPct val="15000"/>
            </a:spcAft>
            <a:buChar char="•"/>
          </a:pPr>
          <a:r>
            <a:rPr lang="en-US" sz="2400" kern="1200"/>
            <a:t>Guard the garden</a:t>
          </a:r>
          <a:endParaRPr lang="en-US" sz="2400" kern="1200" dirty="0"/>
        </a:p>
        <a:p>
          <a:pPr marL="228600" lvl="1" indent="-228600" algn="l" defTabSz="1066800">
            <a:lnSpc>
              <a:spcPct val="90000"/>
            </a:lnSpc>
            <a:spcBef>
              <a:spcPct val="0"/>
            </a:spcBef>
            <a:spcAft>
              <a:spcPct val="15000"/>
            </a:spcAft>
            <a:buChar char="•"/>
          </a:pPr>
          <a:r>
            <a:rPr lang="en-US" sz="2400" kern="1200" dirty="0"/>
            <a:t>Do not eat from one tree</a:t>
          </a:r>
        </a:p>
        <a:p>
          <a:pPr marL="228600" lvl="1" indent="-228600" algn="l" defTabSz="1066800">
            <a:lnSpc>
              <a:spcPct val="90000"/>
            </a:lnSpc>
            <a:spcBef>
              <a:spcPct val="0"/>
            </a:spcBef>
            <a:spcAft>
              <a:spcPct val="15000"/>
            </a:spcAft>
            <a:buChar char="•"/>
          </a:pPr>
          <a:r>
            <a:rPr lang="en-US" sz="2400" kern="1200" dirty="0"/>
            <a:t>Penalty for violating the commands is death</a:t>
          </a:r>
        </a:p>
      </dsp:txBody>
      <dsp:txXfrm>
        <a:off x="0" y="1141737"/>
        <a:ext cx="8491007" cy="3402000"/>
      </dsp:txXfrm>
    </dsp:sp>
    <dsp:sp modelId="{4F7BF6E4-65EC-4E68-A7BB-E9718CC58E07}">
      <dsp:nvSpPr>
        <dsp:cNvPr id="0" name=""/>
        <dsp:cNvSpPr/>
      </dsp:nvSpPr>
      <dsp:spPr>
        <a:xfrm>
          <a:off x="424550" y="878858"/>
          <a:ext cx="5943704" cy="33667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t>Conditions of the Covenant</a:t>
          </a:r>
        </a:p>
      </dsp:txBody>
      <dsp:txXfrm>
        <a:off x="440985" y="895293"/>
        <a:ext cx="5910834" cy="303808"/>
      </dsp:txXfrm>
    </dsp:sp>
    <dsp:sp modelId="{F791723E-F2B4-401A-9523-0CFF7325C71F}">
      <dsp:nvSpPr>
        <dsp:cNvPr id="0" name=""/>
        <dsp:cNvSpPr/>
      </dsp:nvSpPr>
      <dsp:spPr>
        <a:xfrm>
          <a:off x="0" y="4725323"/>
          <a:ext cx="8491007" cy="614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04140"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Tree of Life</a:t>
          </a:r>
          <a:endParaRPr lang="en-US" sz="2400" kern="1200" dirty="0"/>
        </a:p>
      </dsp:txBody>
      <dsp:txXfrm>
        <a:off x="0" y="4725323"/>
        <a:ext cx="8491007" cy="614250"/>
      </dsp:txXfrm>
    </dsp:sp>
    <dsp:sp modelId="{C71D8CB0-78A7-4A1A-B848-320C41CDCDCC}">
      <dsp:nvSpPr>
        <dsp:cNvPr id="0" name=""/>
        <dsp:cNvSpPr/>
      </dsp:nvSpPr>
      <dsp:spPr>
        <a:xfrm>
          <a:off x="424550" y="4570737"/>
          <a:ext cx="5943704" cy="2283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t>Token of the Covenant</a:t>
          </a:r>
        </a:p>
      </dsp:txBody>
      <dsp:txXfrm>
        <a:off x="435699" y="4581886"/>
        <a:ext cx="5921406" cy="206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CE0AC-327E-4B51-8F8B-16C582CFD991}">
      <dsp:nvSpPr>
        <dsp:cNvPr id="0" name=""/>
        <dsp:cNvSpPr/>
      </dsp:nvSpPr>
      <dsp:spPr>
        <a:xfrm>
          <a:off x="0" y="1058"/>
          <a:ext cx="2897446"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sz="2800" b="1" u="none" kern="1200" dirty="0"/>
            <a:t>Man’s</a:t>
          </a:r>
          <a:r>
            <a:rPr lang="en-US" sz="2800" b="1" u="sng" kern="1200" dirty="0"/>
            <a:t> Responsibilities</a:t>
          </a:r>
        </a:p>
      </dsp:txBody>
      <dsp:txXfrm>
        <a:off x="0" y="1058"/>
        <a:ext cx="2897446" cy="1267200"/>
      </dsp:txXfrm>
    </dsp:sp>
    <dsp:sp modelId="{3146CC51-2685-46DB-BEDF-0219FC66C4ED}">
      <dsp:nvSpPr>
        <dsp:cNvPr id="0" name=""/>
        <dsp:cNvSpPr/>
      </dsp:nvSpPr>
      <dsp:spPr>
        <a:xfrm>
          <a:off x="2741662" y="1058"/>
          <a:ext cx="538433" cy="1267200"/>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04803F-55CD-4B5D-AF8B-F0836DF34876}">
      <dsp:nvSpPr>
        <dsp:cNvPr id="0" name=""/>
        <dsp:cNvSpPr/>
      </dsp:nvSpPr>
      <dsp:spPr>
        <a:xfrm>
          <a:off x="3543403" y="1058"/>
          <a:ext cx="7322699" cy="12672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1" indent="0" algn="just" defTabSz="1244600">
            <a:lnSpc>
              <a:spcPct val="90000"/>
            </a:lnSpc>
            <a:spcBef>
              <a:spcPct val="0"/>
            </a:spcBef>
            <a:spcAft>
              <a:spcPct val="15000"/>
            </a:spcAft>
            <a:buClr>
              <a:schemeClr val="tx1"/>
            </a:buClr>
            <a:buNone/>
          </a:pPr>
          <a:r>
            <a:rPr lang="en-US" sz="2800" kern="1200" dirty="0"/>
            <a:t>Man’s responsibilities in the garden were to fulfill the Edenic Covenant.</a:t>
          </a:r>
        </a:p>
      </dsp:txBody>
      <dsp:txXfrm>
        <a:off x="3543403" y="1058"/>
        <a:ext cx="7322699" cy="1267200"/>
      </dsp:txXfrm>
    </dsp:sp>
    <dsp:sp modelId="{6EB47140-39D4-4FE7-A221-05C38003BB5E}">
      <dsp:nvSpPr>
        <dsp:cNvPr id="0" name=""/>
        <dsp:cNvSpPr/>
      </dsp:nvSpPr>
      <dsp:spPr>
        <a:xfrm>
          <a:off x="0" y="1498658"/>
          <a:ext cx="2745797"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Calibri" panose="020F0502020204030204"/>
              <a:ea typeface="+mn-ea"/>
              <a:cs typeface="+mn-cs"/>
            </a:rPr>
            <a:t>Man’s </a:t>
          </a:r>
          <a:r>
            <a:rPr lang="en-US" sz="2800" b="1" u="sng" kern="1200" dirty="0">
              <a:solidFill>
                <a:prstClr val="black">
                  <a:hueOff val="0"/>
                  <a:satOff val="0"/>
                  <a:lumOff val="0"/>
                  <a:alphaOff val="0"/>
                </a:prstClr>
              </a:solidFill>
              <a:latin typeface="Calibri" panose="020F0502020204030204"/>
              <a:ea typeface="+mn-ea"/>
              <a:cs typeface="+mn-cs"/>
            </a:rPr>
            <a:t>Failures</a:t>
          </a:r>
        </a:p>
      </dsp:txBody>
      <dsp:txXfrm>
        <a:off x="0" y="1498658"/>
        <a:ext cx="2745797" cy="1267200"/>
      </dsp:txXfrm>
    </dsp:sp>
    <dsp:sp modelId="{7658ECD2-8F77-4325-AE51-FD20D1F3E534}">
      <dsp:nvSpPr>
        <dsp:cNvPr id="0" name=""/>
        <dsp:cNvSpPr/>
      </dsp:nvSpPr>
      <dsp:spPr>
        <a:xfrm>
          <a:off x="2745797" y="1498658"/>
          <a:ext cx="549159" cy="1267200"/>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E19B282-D738-4BBC-A8AA-AB4BD2F1FEA9}">
      <dsp:nvSpPr>
        <dsp:cNvPr id="0" name=""/>
        <dsp:cNvSpPr/>
      </dsp:nvSpPr>
      <dsp:spPr>
        <a:xfrm>
          <a:off x="3514621" y="1498658"/>
          <a:ext cx="7468569" cy="1267200"/>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1" indent="0" algn="just" defTabSz="1022350">
            <a:lnSpc>
              <a:spcPct val="90000"/>
            </a:lnSpc>
            <a:spcBef>
              <a:spcPct val="0"/>
            </a:spcBef>
            <a:spcAft>
              <a:spcPct val="15000"/>
            </a:spcAft>
            <a:buClr>
              <a:prstClr val="black"/>
            </a:buClr>
            <a:buNone/>
          </a:pPr>
          <a:r>
            <a:rPr lang="en-US" sz="2800" kern="1200" dirty="0">
              <a:solidFill>
                <a:prstClr val="white"/>
              </a:solidFill>
              <a:latin typeface="Calibri" panose="020F0502020204030204"/>
              <a:ea typeface="+mn-ea"/>
              <a:cs typeface="+mn-cs"/>
            </a:rPr>
            <a:t>Man’s failure was eating of the fruit of the Tree of Knowledge of Good and Evil. </a:t>
          </a:r>
        </a:p>
      </dsp:txBody>
      <dsp:txXfrm>
        <a:off x="3514621" y="1498658"/>
        <a:ext cx="7468569" cy="1267200"/>
      </dsp:txXfrm>
    </dsp:sp>
    <dsp:sp modelId="{B61DBF61-46CA-43C3-90FE-F43E34562C7E}">
      <dsp:nvSpPr>
        <dsp:cNvPr id="0" name=""/>
        <dsp:cNvSpPr/>
      </dsp:nvSpPr>
      <dsp:spPr>
        <a:xfrm>
          <a:off x="0" y="3451659"/>
          <a:ext cx="2745797"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Calibri" panose="020F0502020204030204"/>
              <a:ea typeface="+mn-ea"/>
              <a:cs typeface="+mn-cs"/>
            </a:rPr>
            <a:t>The Resulting </a:t>
          </a:r>
          <a:r>
            <a:rPr lang="en-US" sz="2800" b="1" u="sng" kern="1200" dirty="0">
              <a:solidFill>
                <a:prstClr val="black">
                  <a:hueOff val="0"/>
                  <a:satOff val="0"/>
                  <a:lumOff val="0"/>
                  <a:alphaOff val="0"/>
                </a:prstClr>
              </a:solidFill>
              <a:latin typeface="Calibri" panose="020F0502020204030204"/>
              <a:ea typeface="+mn-ea"/>
              <a:cs typeface="+mn-cs"/>
            </a:rPr>
            <a:t>Judgment</a:t>
          </a:r>
        </a:p>
      </dsp:txBody>
      <dsp:txXfrm>
        <a:off x="0" y="3451659"/>
        <a:ext cx="2745797" cy="1267200"/>
      </dsp:txXfrm>
    </dsp:sp>
    <dsp:sp modelId="{E1A1A025-DC45-473D-B29A-EB88B0B4EEB3}">
      <dsp:nvSpPr>
        <dsp:cNvPr id="0" name=""/>
        <dsp:cNvSpPr/>
      </dsp:nvSpPr>
      <dsp:spPr>
        <a:xfrm>
          <a:off x="2745797" y="2996259"/>
          <a:ext cx="549159" cy="2178000"/>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853CF6-60DB-4EAD-A207-0FCEFA71A0E8}">
      <dsp:nvSpPr>
        <dsp:cNvPr id="0" name=""/>
        <dsp:cNvSpPr/>
      </dsp:nvSpPr>
      <dsp:spPr>
        <a:xfrm>
          <a:off x="3514621" y="2996259"/>
          <a:ext cx="7468569" cy="2178000"/>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1" indent="0" algn="just" defTabSz="1022350">
            <a:lnSpc>
              <a:spcPct val="90000"/>
            </a:lnSpc>
            <a:spcBef>
              <a:spcPct val="0"/>
            </a:spcBef>
            <a:spcAft>
              <a:spcPct val="15000"/>
            </a:spcAft>
            <a:buClr>
              <a:prstClr val="black"/>
            </a:buClr>
            <a:buNone/>
          </a:pPr>
          <a:r>
            <a:rPr lang="en-US" sz="2800" kern="1200" dirty="0">
              <a:solidFill>
                <a:prstClr val="white"/>
              </a:solidFill>
              <a:latin typeface="Calibri" panose="020F0502020204030204"/>
              <a:ea typeface="+mn-ea"/>
              <a:cs typeface="+mn-cs"/>
            </a:rPr>
            <a:t>Pain in childbirth, Spousal authority struggle, Earth antagonistic to man, Man’s rule over the animal kingdom marred, Plants of the field for food, </a:t>
          </a:r>
          <a:r>
            <a:rPr lang="en-US" sz="2800" u="sng" kern="1200" dirty="0">
              <a:solidFill>
                <a:prstClr val="white"/>
              </a:solidFill>
              <a:latin typeface="Calibri" panose="020F0502020204030204"/>
              <a:ea typeface="+mn-ea"/>
              <a:cs typeface="+mn-cs"/>
            </a:rPr>
            <a:t>Expelled from Eden</a:t>
          </a:r>
          <a:r>
            <a:rPr lang="en-US" sz="2800" kern="1200" dirty="0">
              <a:solidFill>
                <a:prstClr val="white"/>
              </a:solidFill>
              <a:latin typeface="Calibri" panose="020F0502020204030204"/>
              <a:ea typeface="+mn-ea"/>
              <a:cs typeface="+mn-cs"/>
            </a:rPr>
            <a:t>, Spiritual and physical death</a:t>
          </a:r>
        </a:p>
      </dsp:txBody>
      <dsp:txXfrm>
        <a:off x="3514621" y="2996259"/>
        <a:ext cx="7468569" cy="217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CE0AC-327E-4B51-8F8B-16C582CFD991}">
      <dsp:nvSpPr>
        <dsp:cNvPr id="0" name=""/>
        <dsp:cNvSpPr/>
      </dsp:nvSpPr>
      <dsp:spPr>
        <a:xfrm>
          <a:off x="5357" y="500449"/>
          <a:ext cx="2740521" cy="902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t>Man’s </a:t>
          </a:r>
          <a:r>
            <a:rPr lang="en-US" sz="2700" b="1" u="sng" kern="1200" dirty="0"/>
            <a:t>Responsibilities</a:t>
          </a:r>
        </a:p>
      </dsp:txBody>
      <dsp:txXfrm>
        <a:off x="5357" y="500449"/>
        <a:ext cx="2740521" cy="902137"/>
      </dsp:txXfrm>
    </dsp:sp>
    <dsp:sp modelId="{3146CC51-2685-46DB-BEDF-0219FC66C4ED}">
      <dsp:nvSpPr>
        <dsp:cNvPr id="0" name=""/>
        <dsp:cNvSpPr/>
      </dsp:nvSpPr>
      <dsp:spPr>
        <a:xfrm>
          <a:off x="2745878" y="91668"/>
          <a:ext cx="548104" cy="171969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04803F-55CD-4B5D-AF8B-F0836DF34876}">
      <dsp:nvSpPr>
        <dsp:cNvPr id="0" name=""/>
        <dsp:cNvSpPr/>
      </dsp:nvSpPr>
      <dsp:spPr>
        <a:xfrm>
          <a:off x="3513224" y="91668"/>
          <a:ext cx="7454217" cy="17196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just" defTabSz="1200150">
            <a:lnSpc>
              <a:spcPct val="90000"/>
            </a:lnSpc>
            <a:spcBef>
              <a:spcPct val="0"/>
            </a:spcBef>
            <a:spcAft>
              <a:spcPct val="15000"/>
            </a:spcAft>
            <a:buChar char="•"/>
          </a:pPr>
          <a:r>
            <a:rPr lang="en-US" sz="2700" kern="1200" dirty="0"/>
            <a:t>Mankind was to respond to God through the prompting of his conscience as evidence of his faith in the promised seed, to bring an acceptable blood sacrifice.</a:t>
          </a:r>
        </a:p>
      </dsp:txBody>
      <dsp:txXfrm>
        <a:off x="3513224" y="91668"/>
        <a:ext cx="7454217" cy="1719699"/>
      </dsp:txXfrm>
    </dsp:sp>
    <dsp:sp modelId="{39199679-6783-4E9B-B6EE-DAB5F095FBFF}">
      <dsp:nvSpPr>
        <dsp:cNvPr id="0" name=""/>
        <dsp:cNvSpPr/>
      </dsp:nvSpPr>
      <dsp:spPr>
        <a:xfrm>
          <a:off x="5357" y="2509993"/>
          <a:ext cx="2740521"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t>Man’s </a:t>
          </a:r>
          <a:r>
            <a:rPr lang="en-US" sz="2700" b="1" u="sng" kern="1200" dirty="0"/>
            <a:t>Failures</a:t>
          </a:r>
        </a:p>
      </dsp:txBody>
      <dsp:txXfrm>
        <a:off x="5357" y="2509993"/>
        <a:ext cx="2740521" cy="534600"/>
      </dsp:txXfrm>
    </dsp:sp>
    <dsp:sp modelId="{E9410580-AAE2-475C-B500-E22CC22DD926}">
      <dsp:nvSpPr>
        <dsp:cNvPr id="0" name=""/>
        <dsp:cNvSpPr/>
      </dsp:nvSpPr>
      <dsp:spPr>
        <a:xfrm>
          <a:off x="2745878" y="1908568"/>
          <a:ext cx="548104" cy="17374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C3A7F5-D550-4004-B155-7D4BA8AC6733}">
      <dsp:nvSpPr>
        <dsp:cNvPr id="0" name=""/>
        <dsp:cNvSpPr/>
      </dsp:nvSpPr>
      <dsp:spPr>
        <a:xfrm>
          <a:off x="3513224" y="1908568"/>
          <a:ext cx="7454217" cy="17374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just" defTabSz="1200150">
            <a:lnSpc>
              <a:spcPct val="90000"/>
            </a:lnSpc>
            <a:spcBef>
              <a:spcPct val="0"/>
            </a:spcBef>
            <a:spcAft>
              <a:spcPct val="15000"/>
            </a:spcAft>
            <a:buChar char="•"/>
          </a:pPr>
          <a:r>
            <a:rPr lang="en-US" sz="2700" kern="1200" dirty="0"/>
            <a:t>Mankind, having been given the ability, through their conscience, to desire a relationship with God and through blood sacrifices, to approach God, failed. Wickedness and evil became widespread. </a:t>
          </a:r>
        </a:p>
      </dsp:txBody>
      <dsp:txXfrm>
        <a:off x="3513224" y="1908568"/>
        <a:ext cx="7454217" cy="1737450"/>
      </dsp:txXfrm>
    </dsp:sp>
    <dsp:sp modelId="{3382EFC8-2D16-42FA-BCBB-82980BC9898B}">
      <dsp:nvSpPr>
        <dsp:cNvPr id="0" name=""/>
        <dsp:cNvSpPr/>
      </dsp:nvSpPr>
      <dsp:spPr>
        <a:xfrm>
          <a:off x="5357" y="4151999"/>
          <a:ext cx="2740521" cy="902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t>The Resulting </a:t>
          </a:r>
          <a:r>
            <a:rPr lang="en-US" sz="2700" b="1" u="sng" kern="1200" dirty="0"/>
            <a:t>Judgment</a:t>
          </a:r>
        </a:p>
      </dsp:txBody>
      <dsp:txXfrm>
        <a:off x="5357" y="4151999"/>
        <a:ext cx="2740521" cy="902137"/>
      </dsp:txXfrm>
    </dsp:sp>
    <dsp:sp modelId="{A2A90897-1536-48FE-9C4D-AE0B1005B857}">
      <dsp:nvSpPr>
        <dsp:cNvPr id="0" name=""/>
        <dsp:cNvSpPr/>
      </dsp:nvSpPr>
      <dsp:spPr>
        <a:xfrm>
          <a:off x="2745878" y="3743218"/>
          <a:ext cx="548104" cy="171969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0E4112-32FF-4884-8DB8-1626433E38D2}">
      <dsp:nvSpPr>
        <dsp:cNvPr id="0" name=""/>
        <dsp:cNvSpPr/>
      </dsp:nvSpPr>
      <dsp:spPr>
        <a:xfrm>
          <a:off x="3513224" y="3743218"/>
          <a:ext cx="7454217" cy="17196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just" defTabSz="1200150">
            <a:lnSpc>
              <a:spcPct val="90000"/>
            </a:lnSpc>
            <a:spcBef>
              <a:spcPct val="0"/>
            </a:spcBef>
            <a:spcAft>
              <a:spcPct val="15000"/>
            </a:spcAft>
            <a:buChar char="•"/>
          </a:pPr>
          <a:r>
            <a:rPr lang="en-US" sz="2700" kern="1200" dirty="0"/>
            <a:t>God, being true to His word, spared the only faithful humans and a small remnant of air breathing creatures and started over in order to fulfill his promise of redemption</a:t>
          </a:r>
        </a:p>
      </dsp:txBody>
      <dsp:txXfrm>
        <a:off x="3513224" y="3743218"/>
        <a:ext cx="7454217" cy="1719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D2BD7-F008-439D-A26C-9B97454FD679}">
      <dsp:nvSpPr>
        <dsp:cNvPr id="0" name=""/>
        <dsp:cNvSpPr/>
      </dsp:nvSpPr>
      <dsp:spPr>
        <a:xfrm>
          <a:off x="0" y="431672"/>
          <a:ext cx="8491007" cy="6945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87452"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God and Noah as the representative for mankind</a:t>
          </a:r>
        </a:p>
      </dsp:txBody>
      <dsp:txXfrm>
        <a:off x="0" y="431672"/>
        <a:ext cx="8491007" cy="694575"/>
      </dsp:txXfrm>
    </dsp:sp>
    <dsp:sp modelId="{C7737CFE-9990-497B-87A3-4FC85CE87FFD}">
      <dsp:nvSpPr>
        <dsp:cNvPr id="0" name=""/>
        <dsp:cNvSpPr/>
      </dsp:nvSpPr>
      <dsp:spPr>
        <a:xfrm>
          <a:off x="424550" y="6762"/>
          <a:ext cx="5943704" cy="5577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Parties to the Covenant</a:t>
          </a:r>
        </a:p>
      </dsp:txBody>
      <dsp:txXfrm>
        <a:off x="451777" y="33989"/>
        <a:ext cx="5889250" cy="503295"/>
      </dsp:txXfrm>
    </dsp:sp>
    <dsp:sp modelId="{A5EA3792-83DC-4B15-9444-6F1BD60E05AA}">
      <dsp:nvSpPr>
        <dsp:cNvPr id="0" name=""/>
        <dsp:cNvSpPr/>
      </dsp:nvSpPr>
      <dsp:spPr>
        <a:xfrm>
          <a:off x="0" y="1648028"/>
          <a:ext cx="8491007" cy="26649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87452"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Be fruitful, multiply and fill the earth</a:t>
          </a: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Calibri" panose="020F0502020204030204"/>
              <a:ea typeface="+mn-ea"/>
              <a:cs typeface="+mn-cs"/>
            </a:rPr>
            <a:t>Mankind to be feared by animals</a:t>
          </a: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Calibri" panose="020F0502020204030204"/>
              <a:ea typeface="+mn-ea"/>
              <a:cs typeface="+mn-cs"/>
            </a:rPr>
            <a:t>Mankind allowed to eat meat</a:t>
          </a: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Calibri" panose="020F0502020204030204"/>
              <a:ea typeface="+mn-ea"/>
              <a:cs typeface="+mn-cs"/>
            </a:rPr>
            <a:t>Mankind not to eat or drink blood</a:t>
          </a: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Calibri" panose="020F0502020204030204"/>
              <a:ea typeface="+mn-ea"/>
              <a:cs typeface="+mn-cs"/>
            </a:rPr>
            <a:t>Institution of capital punishment</a:t>
          </a: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Calibri" panose="020F0502020204030204"/>
              <a:ea typeface="+mn-ea"/>
              <a:cs typeface="+mn-cs"/>
            </a:rPr>
            <a:t>Never again a universal flood</a:t>
          </a:r>
        </a:p>
      </dsp:txBody>
      <dsp:txXfrm>
        <a:off x="0" y="1648028"/>
        <a:ext cx="8491007" cy="2664900"/>
      </dsp:txXfrm>
    </dsp:sp>
    <dsp:sp modelId="{4F7BF6E4-65EC-4E68-A7BB-E9718CC58E07}">
      <dsp:nvSpPr>
        <dsp:cNvPr id="0" name=""/>
        <dsp:cNvSpPr/>
      </dsp:nvSpPr>
      <dsp:spPr>
        <a:xfrm>
          <a:off x="424550" y="1174847"/>
          <a:ext cx="5943704" cy="60602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t>Conditions of the Covenant</a:t>
          </a:r>
        </a:p>
      </dsp:txBody>
      <dsp:txXfrm>
        <a:off x="454134" y="1204431"/>
        <a:ext cx="5884536" cy="546853"/>
      </dsp:txXfrm>
    </dsp:sp>
    <dsp:sp modelId="{F791723E-F2B4-401A-9523-0CFF7325C71F}">
      <dsp:nvSpPr>
        <dsp:cNvPr id="0" name=""/>
        <dsp:cNvSpPr/>
      </dsp:nvSpPr>
      <dsp:spPr>
        <a:xfrm>
          <a:off x="0" y="4639783"/>
          <a:ext cx="8491007" cy="6945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87452"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Rainbow</a:t>
          </a:r>
        </a:p>
      </dsp:txBody>
      <dsp:txXfrm>
        <a:off x="0" y="4639783"/>
        <a:ext cx="8491007" cy="694575"/>
      </dsp:txXfrm>
    </dsp:sp>
    <dsp:sp modelId="{C71D8CB0-78A7-4A1A-B848-320C41CDCDCC}">
      <dsp:nvSpPr>
        <dsp:cNvPr id="0" name=""/>
        <dsp:cNvSpPr/>
      </dsp:nvSpPr>
      <dsp:spPr>
        <a:xfrm>
          <a:off x="424550" y="4361528"/>
          <a:ext cx="5943704" cy="41109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t>Token of the Covenant</a:t>
          </a:r>
        </a:p>
      </dsp:txBody>
      <dsp:txXfrm>
        <a:off x="444618" y="4381596"/>
        <a:ext cx="5903568" cy="3709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6F0DA-AC78-48B1-A506-14A6570AD635}">
      <dsp:nvSpPr>
        <dsp:cNvPr id="0" name=""/>
        <dsp:cNvSpPr/>
      </dsp:nvSpPr>
      <dsp:spPr>
        <a:xfrm>
          <a:off x="0" y="8198"/>
          <a:ext cx="2764989" cy="107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a:ea typeface="+mn-ea"/>
              <a:cs typeface="+mn-cs"/>
            </a:rPr>
            <a:t>Man’s</a:t>
          </a:r>
          <a:r>
            <a:rPr lang="en-US" sz="2400" kern="1200" dirty="0">
              <a:latin typeface="Calibri" panose="020F0502020204030204"/>
              <a:ea typeface="+mn-ea"/>
              <a:cs typeface="+mn-cs"/>
            </a:rPr>
            <a:t> </a:t>
          </a:r>
          <a:r>
            <a:rPr lang="en-US" sz="2400" b="1" u="sng" kern="1200" dirty="0">
              <a:latin typeface="Calibri" panose="020F0502020204030204"/>
              <a:ea typeface="+mn-ea"/>
              <a:cs typeface="+mn-cs"/>
            </a:rPr>
            <a:t>Responsibilities</a:t>
          </a:r>
        </a:p>
      </dsp:txBody>
      <dsp:txXfrm>
        <a:off x="0" y="8198"/>
        <a:ext cx="2764989" cy="1072125"/>
      </dsp:txXfrm>
    </dsp:sp>
    <dsp:sp modelId="{B2AE6626-8905-4E2B-8258-6983F7F0AD8C}">
      <dsp:nvSpPr>
        <dsp:cNvPr id="0" name=""/>
        <dsp:cNvSpPr/>
      </dsp:nvSpPr>
      <dsp:spPr>
        <a:xfrm>
          <a:off x="2764989" y="78652"/>
          <a:ext cx="546575" cy="93121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694A2D-C2CF-4F4D-AC37-55035F44806A}">
      <dsp:nvSpPr>
        <dsp:cNvPr id="0" name=""/>
        <dsp:cNvSpPr/>
      </dsp:nvSpPr>
      <dsp:spPr>
        <a:xfrm>
          <a:off x="3530194" y="78652"/>
          <a:ext cx="7433427" cy="931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100000"/>
            </a:lnSpc>
            <a:spcBef>
              <a:spcPct val="0"/>
            </a:spcBef>
            <a:spcAft>
              <a:spcPts val="0"/>
            </a:spcAft>
            <a:buChar char="•"/>
          </a:pPr>
          <a:r>
            <a:rPr lang="en-US" sz="2400" kern="1200" dirty="0">
              <a:latin typeface="Calibri" panose="020F0502020204030204"/>
              <a:ea typeface="+mn-ea"/>
              <a:cs typeface="+mn-cs"/>
            </a:rPr>
            <a:t>Man’s responsibilities were to fulfill the Noahic covenant. </a:t>
          </a:r>
        </a:p>
      </dsp:txBody>
      <dsp:txXfrm>
        <a:off x="3530194" y="78652"/>
        <a:ext cx="7433427" cy="931218"/>
      </dsp:txXfrm>
    </dsp:sp>
    <dsp:sp modelId="{FC0FA40E-FD17-49DE-A6AB-C9D0C2844F7E}">
      <dsp:nvSpPr>
        <dsp:cNvPr id="0" name=""/>
        <dsp:cNvSpPr/>
      </dsp:nvSpPr>
      <dsp:spPr>
        <a:xfrm>
          <a:off x="0" y="1847067"/>
          <a:ext cx="2740907"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panose="020F0502020204030204"/>
              <a:ea typeface="+mn-ea"/>
              <a:cs typeface="+mn-cs"/>
            </a:rPr>
            <a:t>Man’s</a:t>
          </a:r>
          <a:r>
            <a:rPr lang="en-US" sz="2400" kern="1200" dirty="0">
              <a:latin typeface="Calibri" panose="020F0502020204030204"/>
              <a:ea typeface="+mn-ea"/>
              <a:cs typeface="+mn-cs"/>
            </a:rPr>
            <a:t> </a:t>
          </a:r>
          <a:r>
            <a:rPr lang="en-US" sz="2400" b="1" u="sng" kern="1200" dirty="0">
              <a:solidFill>
                <a:prstClr val="black">
                  <a:hueOff val="0"/>
                  <a:satOff val="0"/>
                  <a:lumOff val="0"/>
                  <a:alphaOff val="0"/>
                </a:prstClr>
              </a:solidFill>
              <a:latin typeface="Calibri" panose="020F0502020204030204"/>
              <a:ea typeface="+mn-ea"/>
              <a:cs typeface="+mn-cs"/>
            </a:rPr>
            <a:t>Failures</a:t>
          </a:r>
        </a:p>
      </dsp:txBody>
      <dsp:txXfrm>
        <a:off x="0" y="1847067"/>
        <a:ext cx="2740907" cy="851400"/>
      </dsp:txXfrm>
    </dsp:sp>
    <dsp:sp modelId="{BB527BAB-3AD4-4469-B944-37E38ACDC4A6}">
      <dsp:nvSpPr>
        <dsp:cNvPr id="0" name=""/>
        <dsp:cNvSpPr/>
      </dsp:nvSpPr>
      <dsp:spPr>
        <a:xfrm>
          <a:off x="2740907" y="1235124"/>
          <a:ext cx="548181" cy="20752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819E6E2-8ECF-4BF7-A7A4-CF56C003B175}">
      <dsp:nvSpPr>
        <dsp:cNvPr id="0" name=""/>
        <dsp:cNvSpPr/>
      </dsp:nvSpPr>
      <dsp:spPr>
        <a:xfrm>
          <a:off x="3508361" y="1235124"/>
          <a:ext cx="7455269" cy="20752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100000"/>
            </a:lnSpc>
            <a:spcBef>
              <a:spcPct val="0"/>
            </a:spcBef>
            <a:spcAft>
              <a:spcPts val="0"/>
            </a:spcAft>
            <a:buChar char="•"/>
          </a:pPr>
          <a:r>
            <a:rPr lang="en-US" sz="2400" kern="1200" dirty="0">
              <a:latin typeface="Calibri" panose="020F0502020204030204"/>
              <a:ea typeface="+mn-ea"/>
              <a:cs typeface="+mn-cs"/>
            </a:rPr>
            <a:t>The people, instead of obeying God’s command to scatter and fill the earth, conceived the idea of staying together and building the tower of Babel to help achieve their aim. Fellowship with man replaced fellowship with God. </a:t>
          </a:r>
        </a:p>
      </dsp:txBody>
      <dsp:txXfrm>
        <a:off x="3508361" y="1235124"/>
        <a:ext cx="7455269" cy="2075287"/>
      </dsp:txXfrm>
    </dsp:sp>
    <dsp:sp modelId="{B98FE43C-91A1-4DCE-A50F-01BAB5B45644}">
      <dsp:nvSpPr>
        <dsp:cNvPr id="0" name=""/>
        <dsp:cNvSpPr/>
      </dsp:nvSpPr>
      <dsp:spPr>
        <a:xfrm>
          <a:off x="0" y="4077155"/>
          <a:ext cx="2740907"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panose="020F0502020204030204"/>
              <a:ea typeface="+mn-ea"/>
              <a:cs typeface="+mn-cs"/>
            </a:rPr>
            <a:t>The Resulting </a:t>
          </a:r>
          <a:r>
            <a:rPr lang="en-US" sz="2400" b="1" u="sng" kern="1200" dirty="0">
              <a:solidFill>
                <a:prstClr val="black">
                  <a:hueOff val="0"/>
                  <a:satOff val="0"/>
                  <a:lumOff val="0"/>
                  <a:alphaOff val="0"/>
                </a:prstClr>
              </a:solidFill>
              <a:latin typeface="Calibri" panose="020F0502020204030204"/>
              <a:ea typeface="+mn-ea"/>
              <a:cs typeface="+mn-cs"/>
            </a:rPr>
            <a:t>Judgment</a:t>
          </a:r>
        </a:p>
      </dsp:txBody>
      <dsp:txXfrm>
        <a:off x="0" y="4077155"/>
        <a:ext cx="2740907" cy="851400"/>
      </dsp:txXfrm>
    </dsp:sp>
    <dsp:sp modelId="{4A953081-717D-45A9-AA62-278EA4D37E2C}">
      <dsp:nvSpPr>
        <dsp:cNvPr id="0" name=""/>
        <dsp:cNvSpPr/>
      </dsp:nvSpPr>
      <dsp:spPr>
        <a:xfrm>
          <a:off x="2740907" y="3465211"/>
          <a:ext cx="548181" cy="20752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405676-407D-41FA-BDFA-0082BC87C9C9}">
      <dsp:nvSpPr>
        <dsp:cNvPr id="0" name=""/>
        <dsp:cNvSpPr/>
      </dsp:nvSpPr>
      <dsp:spPr>
        <a:xfrm>
          <a:off x="3508361" y="3465211"/>
          <a:ext cx="7455269" cy="20752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100000"/>
            </a:lnSpc>
            <a:spcBef>
              <a:spcPct val="0"/>
            </a:spcBef>
            <a:spcAft>
              <a:spcPts val="0"/>
            </a:spcAft>
            <a:buChar char="•"/>
          </a:pPr>
          <a:r>
            <a:rPr lang="en-US" sz="2400" kern="1200" dirty="0">
              <a:latin typeface="Calibri" panose="020F0502020204030204"/>
              <a:ea typeface="+mn-ea"/>
              <a:cs typeface="+mn-cs"/>
            </a:rPr>
            <a:t>As a result, God sent the judgment of the tower of Babel and the confusion of languages. He also graciously intervened in that He did not utterly destroy the nations but chose to deal graciously with Abraham and his descendants. </a:t>
          </a:r>
        </a:p>
      </dsp:txBody>
      <dsp:txXfrm>
        <a:off x="3508361" y="3465211"/>
        <a:ext cx="7455269" cy="20752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D2BD7-F008-439D-A26C-9B97454FD679}">
      <dsp:nvSpPr>
        <dsp:cNvPr id="0" name=""/>
        <dsp:cNvSpPr/>
      </dsp:nvSpPr>
      <dsp:spPr>
        <a:xfrm>
          <a:off x="0" y="693405"/>
          <a:ext cx="8491007" cy="1020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499872"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God and Abram as the representative for mankind</a:t>
          </a:r>
        </a:p>
      </dsp:txBody>
      <dsp:txXfrm>
        <a:off x="0" y="693405"/>
        <a:ext cx="8491007" cy="1020600"/>
      </dsp:txXfrm>
    </dsp:sp>
    <dsp:sp modelId="{C7737CFE-9990-497B-87A3-4FC85CE87FFD}">
      <dsp:nvSpPr>
        <dsp:cNvPr id="0" name=""/>
        <dsp:cNvSpPr/>
      </dsp:nvSpPr>
      <dsp:spPr>
        <a:xfrm>
          <a:off x="424550" y="60095"/>
          <a:ext cx="5943704" cy="9875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Parties to the Covenant</a:t>
          </a:r>
        </a:p>
      </dsp:txBody>
      <dsp:txXfrm>
        <a:off x="472758" y="108303"/>
        <a:ext cx="5847288" cy="891134"/>
      </dsp:txXfrm>
    </dsp:sp>
    <dsp:sp modelId="{A5EA3792-83DC-4B15-9444-6F1BD60E05AA}">
      <dsp:nvSpPr>
        <dsp:cNvPr id="0" name=""/>
        <dsp:cNvSpPr/>
      </dsp:nvSpPr>
      <dsp:spPr>
        <a:xfrm>
          <a:off x="0" y="2476915"/>
          <a:ext cx="8491007" cy="1020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499872"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Fourteen Provisions</a:t>
          </a:r>
        </a:p>
      </dsp:txBody>
      <dsp:txXfrm>
        <a:off x="0" y="2476915"/>
        <a:ext cx="8491007" cy="1020600"/>
      </dsp:txXfrm>
    </dsp:sp>
    <dsp:sp modelId="{4F7BF6E4-65EC-4E68-A7BB-E9718CC58E07}">
      <dsp:nvSpPr>
        <dsp:cNvPr id="0" name=""/>
        <dsp:cNvSpPr/>
      </dsp:nvSpPr>
      <dsp:spPr>
        <a:xfrm>
          <a:off x="424550" y="1843605"/>
          <a:ext cx="5943704" cy="9875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t>Conditions of the Covenant</a:t>
          </a:r>
        </a:p>
      </dsp:txBody>
      <dsp:txXfrm>
        <a:off x="472758" y="1891813"/>
        <a:ext cx="5847288" cy="891134"/>
      </dsp:txXfrm>
    </dsp:sp>
    <dsp:sp modelId="{F791723E-F2B4-401A-9523-0CFF7325C71F}">
      <dsp:nvSpPr>
        <dsp:cNvPr id="0" name=""/>
        <dsp:cNvSpPr/>
      </dsp:nvSpPr>
      <dsp:spPr>
        <a:xfrm>
          <a:off x="0" y="4260425"/>
          <a:ext cx="8491007" cy="1020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499872"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Circumcision</a:t>
          </a:r>
        </a:p>
      </dsp:txBody>
      <dsp:txXfrm>
        <a:off x="0" y="4260425"/>
        <a:ext cx="8491007" cy="1020600"/>
      </dsp:txXfrm>
    </dsp:sp>
    <dsp:sp modelId="{C71D8CB0-78A7-4A1A-B848-320C41CDCDCC}">
      <dsp:nvSpPr>
        <dsp:cNvPr id="0" name=""/>
        <dsp:cNvSpPr/>
      </dsp:nvSpPr>
      <dsp:spPr>
        <a:xfrm>
          <a:off x="424550" y="3627115"/>
          <a:ext cx="5943704" cy="9875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t>Token of the Covenant</a:t>
          </a:r>
        </a:p>
      </dsp:txBody>
      <dsp:txXfrm>
        <a:off x="472758" y="3675323"/>
        <a:ext cx="5847288" cy="8911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CE0AC-327E-4B51-8F8B-16C582CFD991}">
      <dsp:nvSpPr>
        <dsp:cNvPr id="0" name=""/>
        <dsp:cNvSpPr/>
      </dsp:nvSpPr>
      <dsp:spPr>
        <a:xfrm>
          <a:off x="5357" y="737743"/>
          <a:ext cx="2740162"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prstClr val="black">
                  <a:hueOff val="0"/>
                  <a:satOff val="0"/>
                  <a:lumOff val="0"/>
                  <a:alphaOff val="0"/>
                </a:prstClr>
              </a:solidFill>
              <a:latin typeface="Calibri" panose="020F0502020204030204"/>
              <a:ea typeface="+mn-ea"/>
              <a:cs typeface="+mn-cs"/>
            </a:rPr>
            <a:t>Man’s </a:t>
          </a:r>
          <a:r>
            <a:rPr lang="en-US" sz="2500" b="1" u="sng" kern="1200" dirty="0">
              <a:latin typeface="Calibri" panose="020F0502020204030204"/>
              <a:ea typeface="+mn-ea"/>
              <a:cs typeface="+mn-cs"/>
            </a:rPr>
            <a:t>Responsibilities</a:t>
          </a:r>
        </a:p>
      </dsp:txBody>
      <dsp:txXfrm>
        <a:off x="5357" y="737743"/>
        <a:ext cx="2740162" cy="835312"/>
      </dsp:txXfrm>
    </dsp:sp>
    <dsp:sp modelId="{3146CC51-2685-46DB-BEDF-0219FC66C4ED}">
      <dsp:nvSpPr>
        <dsp:cNvPr id="0" name=""/>
        <dsp:cNvSpPr/>
      </dsp:nvSpPr>
      <dsp:spPr>
        <a:xfrm>
          <a:off x="2745519" y="6845"/>
          <a:ext cx="548032" cy="229710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04803F-55CD-4B5D-AF8B-F0836DF34876}">
      <dsp:nvSpPr>
        <dsp:cNvPr id="0" name=""/>
        <dsp:cNvSpPr/>
      </dsp:nvSpPr>
      <dsp:spPr>
        <a:xfrm>
          <a:off x="3512764" y="6845"/>
          <a:ext cx="7453241" cy="229710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just" defTabSz="1111250">
            <a:lnSpc>
              <a:spcPct val="90000"/>
            </a:lnSpc>
            <a:spcBef>
              <a:spcPct val="0"/>
            </a:spcBef>
            <a:spcAft>
              <a:spcPct val="15000"/>
            </a:spcAft>
            <a:buChar char="•"/>
          </a:pPr>
          <a:r>
            <a:rPr lang="en-US" sz="2500" kern="1200" dirty="0">
              <a:latin typeface="Calibri" panose="020F0502020204030204"/>
              <a:ea typeface="+mn-ea"/>
              <a:cs typeface="+mn-cs"/>
            </a:rPr>
            <a:t>The responsibility of the patriarchs was simply to believe and serve God. The Promised Land was theirs, and blessing was theirs as long as they remained in the land. The people of the promise; Abraham, Isaac, Jacob, and the children of Jacob (Israel) were to stay separate from the nations around them. </a:t>
          </a:r>
        </a:p>
      </dsp:txBody>
      <dsp:txXfrm>
        <a:off x="3512764" y="6845"/>
        <a:ext cx="7453241" cy="2297109"/>
      </dsp:txXfrm>
    </dsp:sp>
    <dsp:sp modelId="{33B3BAF9-1A0C-4490-93EA-A969C2F37F23}">
      <dsp:nvSpPr>
        <dsp:cNvPr id="0" name=""/>
        <dsp:cNvSpPr/>
      </dsp:nvSpPr>
      <dsp:spPr>
        <a:xfrm>
          <a:off x="5357" y="2765204"/>
          <a:ext cx="2740162"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prstClr val="black">
                  <a:hueOff val="0"/>
                  <a:satOff val="0"/>
                  <a:lumOff val="0"/>
                  <a:alphaOff val="0"/>
                </a:prstClr>
              </a:solidFill>
              <a:latin typeface="Calibri" panose="020F0502020204030204"/>
              <a:ea typeface="+mn-ea"/>
              <a:cs typeface="+mn-cs"/>
            </a:rPr>
            <a:t>Man’s</a:t>
          </a:r>
          <a:r>
            <a:rPr lang="en-US" sz="2500" kern="1200" dirty="0">
              <a:latin typeface="Calibri" panose="020F0502020204030204"/>
              <a:ea typeface="+mn-ea"/>
              <a:cs typeface="+mn-cs"/>
            </a:rPr>
            <a:t> </a:t>
          </a:r>
          <a:r>
            <a:rPr lang="en-US" sz="2500" b="1" u="sng" kern="1200" dirty="0">
              <a:solidFill>
                <a:prstClr val="black">
                  <a:hueOff val="0"/>
                  <a:satOff val="0"/>
                  <a:lumOff val="0"/>
                  <a:alphaOff val="0"/>
                </a:prstClr>
              </a:solidFill>
              <a:latin typeface="Calibri" panose="020F0502020204030204"/>
              <a:ea typeface="+mn-ea"/>
              <a:cs typeface="+mn-cs"/>
            </a:rPr>
            <a:t>Failures</a:t>
          </a:r>
        </a:p>
      </dsp:txBody>
      <dsp:txXfrm>
        <a:off x="5357" y="2765204"/>
        <a:ext cx="2740162" cy="495000"/>
      </dsp:txXfrm>
    </dsp:sp>
    <dsp:sp modelId="{50D6DD0E-1D8B-4BA3-A8B5-EFDF3782F36C}">
      <dsp:nvSpPr>
        <dsp:cNvPr id="0" name=""/>
        <dsp:cNvSpPr/>
      </dsp:nvSpPr>
      <dsp:spPr>
        <a:xfrm>
          <a:off x="2745519" y="2393954"/>
          <a:ext cx="548032" cy="12375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D67431-6211-4A9B-9AD2-5A075375FE39}">
      <dsp:nvSpPr>
        <dsp:cNvPr id="0" name=""/>
        <dsp:cNvSpPr/>
      </dsp:nvSpPr>
      <dsp:spPr>
        <a:xfrm>
          <a:off x="3512764" y="2393954"/>
          <a:ext cx="7453241" cy="12375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just" defTabSz="1111250">
            <a:lnSpc>
              <a:spcPct val="90000"/>
            </a:lnSpc>
            <a:spcBef>
              <a:spcPct val="0"/>
            </a:spcBef>
            <a:spcAft>
              <a:spcPct val="15000"/>
            </a:spcAft>
            <a:buChar char="•"/>
          </a:pPr>
          <a:r>
            <a:rPr lang="en-US" sz="2500" kern="1200" dirty="0">
              <a:latin typeface="Calibri" panose="020F0502020204030204"/>
              <a:ea typeface="+mn-ea"/>
              <a:cs typeface="+mn-cs"/>
            </a:rPr>
            <a:t>Abraham, Isaac, Jacob and his twelve sons continued to intermingle with the Canaanites and surrounding nations.</a:t>
          </a:r>
        </a:p>
      </dsp:txBody>
      <dsp:txXfrm>
        <a:off x="3512764" y="2393954"/>
        <a:ext cx="7453241" cy="1237500"/>
      </dsp:txXfrm>
    </dsp:sp>
    <dsp:sp modelId="{C1096451-71BB-40F3-BAD6-48394DF438B2}">
      <dsp:nvSpPr>
        <dsp:cNvPr id="0" name=""/>
        <dsp:cNvSpPr/>
      </dsp:nvSpPr>
      <dsp:spPr>
        <a:xfrm>
          <a:off x="5357" y="3930282"/>
          <a:ext cx="2740162"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prstClr val="black">
                  <a:hueOff val="0"/>
                  <a:satOff val="0"/>
                  <a:lumOff val="0"/>
                  <a:alphaOff val="0"/>
                </a:prstClr>
              </a:solidFill>
              <a:latin typeface="Calibri" panose="020F0502020204030204"/>
              <a:ea typeface="+mn-ea"/>
              <a:cs typeface="+mn-cs"/>
            </a:rPr>
            <a:t>The Resulting </a:t>
          </a:r>
          <a:r>
            <a:rPr lang="en-US" sz="2500" b="1" u="sng" kern="1200" dirty="0">
              <a:solidFill>
                <a:prstClr val="black">
                  <a:hueOff val="0"/>
                  <a:satOff val="0"/>
                  <a:lumOff val="0"/>
                  <a:alphaOff val="0"/>
                </a:prstClr>
              </a:solidFill>
              <a:latin typeface="Calibri" panose="020F0502020204030204"/>
              <a:ea typeface="+mn-ea"/>
              <a:cs typeface="+mn-cs"/>
            </a:rPr>
            <a:t>Judgment</a:t>
          </a:r>
        </a:p>
      </dsp:txBody>
      <dsp:txXfrm>
        <a:off x="5357" y="3930282"/>
        <a:ext cx="2740162" cy="835312"/>
      </dsp:txXfrm>
    </dsp:sp>
    <dsp:sp modelId="{748CA55B-EE08-44DB-AD87-BC8FBF00DAE8}">
      <dsp:nvSpPr>
        <dsp:cNvPr id="0" name=""/>
        <dsp:cNvSpPr/>
      </dsp:nvSpPr>
      <dsp:spPr>
        <a:xfrm>
          <a:off x="2745519" y="3721454"/>
          <a:ext cx="548032" cy="125296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34BA7C3-FA91-4C5B-BD13-59622E3C0B46}">
      <dsp:nvSpPr>
        <dsp:cNvPr id="0" name=""/>
        <dsp:cNvSpPr/>
      </dsp:nvSpPr>
      <dsp:spPr>
        <a:xfrm>
          <a:off x="3512764" y="3721454"/>
          <a:ext cx="7453241" cy="125296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just" defTabSz="1111250">
            <a:lnSpc>
              <a:spcPct val="90000"/>
            </a:lnSpc>
            <a:spcBef>
              <a:spcPct val="0"/>
            </a:spcBef>
            <a:spcAft>
              <a:spcPct val="15000"/>
            </a:spcAft>
            <a:buChar char="•"/>
          </a:pPr>
          <a:r>
            <a:rPr lang="en-US" sz="2500" kern="1200" dirty="0">
              <a:latin typeface="Calibri" panose="020F0502020204030204"/>
              <a:ea typeface="+mn-ea"/>
              <a:cs typeface="+mn-cs"/>
            </a:rPr>
            <a:t>God sent the family down to Egypt where the surrounding Egyptians would not associate with them. Soon after they would be enslaved.</a:t>
          </a:r>
        </a:p>
      </dsp:txBody>
      <dsp:txXfrm>
        <a:off x="3512764" y="3721454"/>
        <a:ext cx="7453241" cy="12529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D2BD7-F008-439D-A26C-9B97454FD679}">
      <dsp:nvSpPr>
        <dsp:cNvPr id="0" name=""/>
        <dsp:cNvSpPr/>
      </dsp:nvSpPr>
      <dsp:spPr>
        <a:xfrm>
          <a:off x="0" y="659601"/>
          <a:ext cx="8491007" cy="74294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04140"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God and Israel with Moses acting as a representative</a:t>
          </a:r>
        </a:p>
      </dsp:txBody>
      <dsp:txXfrm>
        <a:off x="0" y="659601"/>
        <a:ext cx="8491007" cy="742947"/>
      </dsp:txXfrm>
    </dsp:sp>
    <dsp:sp modelId="{C7737CFE-9990-497B-87A3-4FC85CE87FFD}">
      <dsp:nvSpPr>
        <dsp:cNvPr id="0" name=""/>
        <dsp:cNvSpPr/>
      </dsp:nvSpPr>
      <dsp:spPr>
        <a:xfrm>
          <a:off x="424135" y="1881"/>
          <a:ext cx="5937900" cy="731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Parties to the Covenant</a:t>
          </a:r>
        </a:p>
      </dsp:txBody>
      <dsp:txXfrm>
        <a:off x="459845" y="37591"/>
        <a:ext cx="5866480" cy="660100"/>
      </dsp:txXfrm>
    </dsp:sp>
    <dsp:sp modelId="{A5EA3792-83DC-4B15-9444-6F1BD60E05AA}">
      <dsp:nvSpPr>
        <dsp:cNvPr id="0" name=""/>
        <dsp:cNvSpPr/>
      </dsp:nvSpPr>
      <dsp:spPr>
        <a:xfrm>
          <a:off x="0" y="2087269"/>
          <a:ext cx="8491007" cy="1953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04140" rIns="658996"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a:t>Law of Moses which contained a total 613 commandments. Being a conditional covenant, it provided blessings for obedience and curses for disobedience. (Ex. 15:26) The key element of the entire Mosaic Law was the blood sacrifice. (Lev. 17:11)</a:t>
          </a:r>
        </a:p>
      </dsp:txBody>
      <dsp:txXfrm>
        <a:off x="0" y="2087269"/>
        <a:ext cx="8491007" cy="1953000"/>
      </dsp:txXfrm>
    </dsp:sp>
    <dsp:sp modelId="{4F7BF6E4-65EC-4E68-A7BB-E9718CC58E07}">
      <dsp:nvSpPr>
        <dsp:cNvPr id="0" name=""/>
        <dsp:cNvSpPr/>
      </dsp:nvSpPr>
      <dsp:spPr>
        <a:xfrm>
          <a:off x="424135" y="1429549"/>
          <a:ext cx="5937900" cy="731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t>Conditions of the Covenant</a:t>
          </a:r>
        </a:p>
      </dsp:txBody>
      <dsp:txXfrm>
        <a:off x="459845" y="1465259"/>
        <a:ext cx="5866480" cy="660100"/>
      </dsp:txXfrm>
    </dsp:sp>
    <dsp:sp modelId="{F791723E-F2B4-401A-9523-0CFF7325C71F}">
      <dsp:nvSpPr>
        <dsp:cNvPr id="0" name=""/>
        <dsp:cNvSpPr/>
      </dsp:nvSpPr>
      <dsp:spPr>
        <a:xfrm>
          <a:off x="0" y="4724989"/>
          <a:ext cx="8491007" cy="614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04140"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Sabbath</a:t>
          </a:r>
        </a:p>
      </dsp:txBody>
      <dsp:txXfrm>
        <a:off x="0" y="4724989"/>
        <a:ext cx="8491007" cy="614250"/>
      </dsp:txXfrm>
    </dsp:sp>
    <dsp:sp modelId="{C71D8CB0-78A7-4A1A-B848-320C41CDCDCC}">
      <dsp:nvSpPr>
        <dsp:cNvPr id="0" name=""/>
        <dsp:cNvSpPr/>
      </dsp:nvSpPr>
      <dsp:spPr>
        <a:xfrm>
          <a:off x="424135" y="4067269"/>
          <a:ext cx="5937900" cy="731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t>Token of the Covenant</a:t>
          </a:r>
        </a:p>
      </dsp:txBody>
      <dsp:txXfrm>
        <a:off x="459845" y="4102979"/>
        <a:ext cx="5866480" cy="6601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CE0AC-327E-4B51-8F8B-16C582CFD991}">
      <dsp:nvSpPr>
        <dsp:cNvPr id="0" name=""/>
        <dsp:cNvSpPr/>
      </dsp:nvSpPr>
      <dsp:spPr>
        <a:xfrm>
          <a:off x="0" y="124924"/>
          <a:ext cx="274097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Man’s</a:t>
          </a:r>
          <a:r>
            <a:rPr lang="en-US" sz="2400" kern="1200" dirty="0"/>
            <a:t> </a:t>
          </a:r>
          <a:r>
            <a:rPr lang="en-US" sz="2400" b="1" u="sng" kern="1200" dirty="0"/>
            <a:t>Responsibilities</a:t>
          </a:r>
        </a:p>
      </dsp:txBody>
      <dsp:txXfrm>
        <a:off x="0" y="124924"/>
        <a:ext cx="2740976" cy="1287000"/>
      </dsp:txXfrm>
    </dsp:sp>
    <dsp:sp modelId="{3146CC51-2685-46DB-BEDF-0219FC66C4ED}">
      <dsp:nvSpPr>
        <dsp:cNvPr id="0" name=""/>
        <dsp:cNvSpPr/>
      </dsp:nvSpPr>
      <dsp:spPr>
        <a:xfrm>
          <a:off x="2740975" y="124924"/>
          <a:ext cx="548195"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04803F-55CD-4B5D-AF8B-F0836DF34876}">
      <dsp:nvSpPr>
        <dsp:cNvPr id="0" name=""/>
        <dsp:cNvSpPr/>
      </dsp:nvSpPr>
      <dsp:spPr>
        <a:xfrm>
          <a:off x="3508449" y="124924"/>
          <a:ext cx="7455454" cy="1287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a:t>The responsibility of the Nation of Israel along with Gentile proselytes was to keep the Mosaic Law.  </a:t>
          </a:r>
        </a:p>
      </dsp:txBody>
      <dsp:txXfrm>
        <a:off x="3508449" y="124924"/>
        <a:ext cx="7455454" cy="1287000"/>
      </dsp:txXfrm>
    </dsp:sp>
    <dsp:sp modelId="{2D03C430-17D8-4014-B53F-1CB953DC6741}">
      <dsp:nvSpPr>
        <dsp:cNvPr id="0" name=""/>
        <dsp:cNvSpPr/>
      </dsp:nvSpPr>
      <dsp:spPr>
        <a:xfrm>
          <a:off x="0" y="1766580"/>
          <a:ext cx="274097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Man’s</a:t>
          </a:r>
          <a:r>
            <a:rPr lang="en-US" sz="2400" kern="1200" dirty="0"/>
            <a:t> </a:t>
          </a:r>
          <a:r>
            <a:rPr lang="en-US" sz="2400" b="1" u="sng" kern="1200" dirty="0">
              <a:solidFill>
                <a:prstClr val="black">
                  <a:hueOff val="0"/>
                  <a:satOff val="0"/>
                  <a:lumOff val="0"/>
                  <a:alphaOff val="0"/>
                </a:prstClr>
              </a:solidFill>
              <a:latin typeface="Calibri" panose="020F0502020204030204"/>
              <a:ea typeface="+mn-ea"/>
              <a:cs typeface="+mn-cs"/>
            </a:rPr>
            <a:t>Failures</a:t>
          </a:r>
        </a:p>
      </dsp:txBody>
      <dsp:txXfrm>
        <a:off x="0" y="1766580"/>
        <a:ext cx="2740976" cy="1287000"/>
      </dsp:txXfrm>
    </dsp:sp>
    <dsp:sp modelId="{F193B384-F360-42D8-A5FE-E4CFF4433249}">
      <dsp:nvSpPr>
        <dsp:cNvPr id="0" name=""/>
        <dsp:cNvSpPr/>
      </dsp:nvSpPr>
      <dsp:spPr>
        <a:xfrm>
          <a:off x="2740975" y="1645924"/>
          <a:ext cx="548195" cy="15283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0084CF-BE68-40AD-B6A8-F302F6C7419C}">
      <dsp:nvSpPr>
        <dsp:cNvPr id="0" name=""/>
        <dsp:cNvSpPr/>
      </dsp:nvSpPr>
      <dsp:spPr>
        <a:xfrm>
          <a:off x="3508449" y="1645924"/>
          <a:ext cx="7455454" cy="15283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a:solidFill>
                <a:prstClr val="white"/>
              </a:solidFill>
              <a:latin typeface="Calibri" panose="020F0502020204030204"/>
              <a:ea typeface="+mn-ea"/>
              <a:cs typeface="+mn-cs"/>
            </a:rPr>
            <a:t>The Nation of Israel was continually disobedient and God continued to bring them back through discipline. They continued to reject the ordinances of God. </a:t>
          </a:r>
          <a:r>
            <a:rPr lang="en-US" sz="2400" kern="1200">
              <a:solidFill>
                <a:prstClr val="white"/>
              </a:solidFill>
              <a:latin typeface="Calibri" panose="020F0502020204030204"/>
              <a:ea typeface="+mn-ea"/>
              <a:cs typeface="+mn-cs"/>
            </a:rPr>
            <a:t>(2 </a:t>
          </a:r>
          <a:r>
            <a:rPr lang="en-US" sz="2400" kern="1200" dirty="0">
              <a:solidFill>
                <a:prstClr val="white"/>
              </a:solidFill>
              <a:latin typeface="Calibri" panose="020F0502020204030204"/>
              <a:ea typeface="+mn-ea"/>
              <a:cs typeface="+mn-cs"/>
            </a:rPr>
            <a:t>Kings 17:7-23)</a:t>
          </a:r>
        </a:p>
      </dsp:txBody>
      <dsp:txXfrm>
        <a:off x="3508449" y="1645924"/>
        <a:ext cx="7455454" cy="1528312"/>
      </dsp:txXfrm>
    </dsp:sp>
    <dsp:sp modelId="{78F2198B-1CED-4410-9CAF-4CEBAA710D02}">
      <dsp:nvSpPr>
        <dsp:cNvPr id="0" name=""/>
        <dsp:cNvSpPr/>
      </dsp:nvSpPr>
      <dsp:spPr>
        <a:xfrm>
          <a:off x="0" y="3870752"/>
          <a:ext cx="274097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The Resulting </a:t>
          </a:r>
          <a:r>
            <a:rPr lang="en-US" sz="2400" b="1" u="sng" kern="1200" dirty="0">
              <a:solidFill>
                <a:prstClr val="black">
                  <a:hueOff val="0"/>
                  <a:satOff val="0"/>
                  <a:lumOff val="0"/>
                  <a:alphaOff val="0"/>
                </a:prstClr>
              </a:solidFill>
              <a:latin typeface="Calibri" panose="020F0502020204030204"/>
              <a:ea typeface="+mn-ea"/>
              <a:cs typeface="+mn-cs"/>
            </a:rPr>
            <a:t>Judgment</a:t>
          </a:r>
        </a:p>
      </dsp:txBody>
      <dsp:txXfrm>
        <a:off x="0" y="3870752"/>
        <a:ext cx="2740976" cy="1287000"/>
      </dsp:txXfrm>
    </dsp:sp>
    <dsp:sp modelId="{701FD5ED-FF6D-4BCF-8F25-70EE0CB5076C}">
      <dsp:nvSpPr>
        <dsp:cNvPr id="0" name=""/>
        <dsp:cNvSpPr/>
      </dsp:nvSpPr>
      <dsp:spPr>
        <a:xfrm>
          <a:off x="2740975" y="3408236"/>
          <a:ext cx="548195" cy="2212031"/>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879377-242E-42A7-ABC8-B9DD403823BD}">
      <dsp:nvSpPr>
        <dsp:cNvPr id="0" name=""/>
        <dsp:cNvSpPr/>
      </dsp:nvSpPr>
      <dsp:spPr>
        <a:xfrm>
          <a:off x="3508449" y="3408236"/>
          <a:ext cx="7455454" cy="22120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90000"/>
            </a:lnSpc>
            <a:spcBef>
              <a:spcPct val="0"/>
            </a:spcBef>
            <a:spcAft>
              <a:spcPct val="15000"/>
            </a:spcAft>
            <a:buChar char="•"/>
          </a:pPr>
          <a:r>
            <a:rPr lang="en-US" sz="2400" kern="1200" dirty="0">
              <a:solidFill>
                <a:prstClr val="white"/>
              </a:solidFill>
              <a:latin typeface="Calibri" panose="020F0502020204030204"/>
              <a:ea typeface="+mn-ea"/>
              <a:cs typeface="+mn-cs"/>
            </a:rPr>
            <a:t>As a result, there were many judgments throughout this long period. The ten tribes were carried into Assyrian captivity; the two tribes were carried into Babylonian captivity; and later, because of their rejection of Jesus of Nazareth, the people were dispersed into all the world (Matt. 23:37–39).</a:t>
          </a:r>
        </a:p>
      </dsp:txBody>
      <dsp:txXfrm>
        <a:off x="3508449" y="3408236"/>
        <a:ext cx="7455454" cy="22120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927521-470F-4D8D-880F-A886E4D704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Sugar Land Bible Church</a:t>
            </a:r>
          </a:p>
        </p:txBody>
      </p:sp>
      <p:sp>
        <p:nvSpPr>
          <p:cNvPr id="5" name="Slide Number Placeholder 4">
            <a:extLst>
              <a:ext uri="{FF2B5EF4-FFF2-40B4-BE49-F238E27FC236}">
                <a16:creationId xmlns:a16="http://schemas.microsoft.com/office/drawing/2014/main" id="{D06F26E6-CAA7-4A28-8249-6D8819860F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C2444C-0E82-4B75-9AC4-4531A5D22F88}" type="slidenum">
              <a:rPr lang="en-US" smtClean="0"/>
              <a:t>‹#›</a:t>
            </a:fld>
            <a:endParaRPr lang="en-US"/>
          </a:p>
        </p:txBody>
      </p:sp>
      <p:sp>
        <p:nvSpPr>
          <p:cNvPr id="6" name="Header Placeholder 3">
            <a:extLst>
              <a:ext uri="{FF2B5EF4-FFF2-40B4-BE49-F238E27FC236}">
                <a16:creationId xmlns:a16="http://schemas.microsoft.com/office/drawing/2014/main" id="{5846FC4F-C3A7-4D69-26FE-74459F7F6067}"/>
              </a:ext>
            </a:extLst>
          </p:cNvPr>
          <p:cNvSpPr>
            <a:spLocks noGrp="1"/>
          </p:cNvSpPr>
          <p:nvPr>
            <p:ph type="hdr" sz="quarter"/>
          </p:nvPr>
        </p:nvSpPr>
        <p:spPr>
          <a:xfrm>
            <a:off x="1948864" y="120068"/>
            <a:ext cx="2971800" cy="60960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Jim McGowan, Th.D.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09-21-2022</a:t>
            </a:r>
          </a:p>
        </p:txBody>
      </p:sp>
    </p:spTree>
    <p:extLst>
      <p:ext uri="{BB962C8B-B14F-4D97-AF65-F5344CB8AC3E}">
        <p14:creationId xmlns:p14="http://schemas.microsoft.com/office/powerpoint/2010/main" val="125087820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DC627-B9EF-4E1B-A08E-0B01717B08A9}" type="slidenum">
              <a:rPr lang="en-US" smtClean="0"/>
              <a:t>‹#›</a:t>
            </a:fld>
            <a:endParaRPr lang="en-US"/>
          </a:p>
        </p:txBody>
      </p:sp>
      <p:sp>
        <p:nvSpPr>
          <p:cNvPr id="10" name="Footer Placeholder 5">
            <a:extLst>
              <a:ext uri="{FF2B5EF4-FFF2-40B4-BE49-F238E27FC236}">
                <a16:creationId xmlns:a16="http://schemas.microsoft.com/office/drawing/2014/main" id="{C360AEA9-D463-A240-F0E6-63EA3A9DE114}"/>
              </a:ext>
            </a:extLst>
          </p:cNvPr>
          <p:cNvSpPr>
            <a:spLocks noGrp="1"/>
          </p:cNvSpPr>
          <p:nvPr>
            <p:ph type="ftr" sz="quarter" idx="4"/>
          </p:nvPr>
        </p:nvSpPr>
        <p:spPr>
          <a:xfrm>
            <a:off x="0" y="8685213"/>
            <a:ext cx="2971800" cy="458787"/>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11" name="Header Placeholder 3">
            <a:extLst>
              <a:ext uri="{FF2B5EF4-FFF2-40B4-BE49-F238E27FC236}">
                <a16:creationId xmlns:a16="http://schemas.microsoft.com/office/drawing/2014/main" id="{6C0DA9A4-ACF1-50C9-ED18-3EC55C51E9C7}"/>
              </a:ext>
            </a:extLst>
          </p:cNvPr>
          <p:cNvSpPr>
            <a:spLocks noGrp="1"/>
          </p:cNvSpPr>
          <p:nvPr>
            <p:ph type="hdr" sz="quarter"/>
          </p:nvPr>
        </p:nvSpPr>
        <p:spPr>
          <a:xfrm>
            <a:off x="1948864" y="120068"/>
            <a:ext cx="2971800" cy="609600"/>
          </a:xfrm>
          <a:prstGeom prst="rect">
            <a:avLst/>
          </a:prstGeom>
        </p:spPr>
        <p:txBody>
          <a:bodyPr/>
          <a:lstStyle/>
          <a:p>
            <a:pPr algn="ctr">
              <a:defRPr/>
            </a:pPr>
            <a:r>
              <a:rPr lang="en-US" sz="1200" dirty="0">
                <a:solidFill>
                  <a:prstClr val="black"/>
                </a:solidFill>
              </a:rPr>
              <a:t>Jim McGowan, Th.D.</a:t>
            </a:r>
          </a:p>
          <a:p>
            <a:pPr algn="ctr">
              <a:defRPr/>
            </a:pPr>
            <a:r>
              <a:rPr lang="en-US" sz="1200" dirty="0">
                <a:solidFill>
                  <a:prstClr val="black"/>
                </a:solidFill>
              </a:rPr>
              <a:t>Session 14 - Human Government thru Law</a:t>
            </a:r>
          </a:p>
          <a:p>
            <a:pPr algn="ctr">
              <a:defRPr/>
            </a:pPr>
            <a:r>
              <a:rPr lang="en-US" sz="1200" dirty="0">
                <a:solidFill>
                  <a:prstClr val="black"/>
                </a:solidFill>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50558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a:xfrm>
            <a:off x="1948864" y="120068"/>
            <a:ext cx="2971800" cy="60960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Jim McGowan, Th.D.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09-21-2022</a:t>
            </a:r>
          </a:p>
        </p:txBody>
      </p:sp>
      <p:sp>
        <p:nvSpPr>
          <p:cNvPr id="6" name="Footer Placeholder 5"/>
          <p:cNvSpPr>
            <a:spLocks noGrp="1"/>
          </p:cNvSpPr>
          <p:nvPr>
            <p:ph type="ftr" sz="quarter" idx="4"/>
          </p:nvPr>
        </p:nvSpPr>
        <p:spPr>
          <a:xfrm>
            <a:off x="0" y="8685213"/>
            <a:ext cx="2971800" cy="458787"/>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7" name="Slide Number Placeholder 6"/>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BF39D-59FE-4703-8D79-4FF36B8C7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2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E93479EF-94EA-48B6-86AB-0DAE8105D259}"/>
              </a:ext>
            </a:extLst>
          </p:cNvPr>
          <p:cNvSpPr>
            <a:spLocks noGrp="1"/>
          </p:cNvSpPr>
          <p:nvPr>
            <p:ph type="sldNum" sz="quarter" idx="5"/>
          </p:nvPr>
        </p:nvSpPr>
        <p:spPr/>
        <p:txBody>
          <a:bodyPr/>
          <a:lstStyle/>
          <a:p>
            <a:fld id="{5DDDC627-B9EF-4E1B-A08E-0B01717B08A9}" type="slidenum">
              <a:rPr lang="en-US" smtClean="0"/>
              <a:t>11</a:t>
            </a:fld>
            <a:endParaRPr lang="en-US"/>
          </a:p>
        </p:txBody>
      </p:sp>
      <p:sp>
        <p:nvSpPr>
          <p:cNvPr id="9" name="Footer Placeholder 8">
            <a:extLst>
              <a:ext uri="{FF2B5EF4-FFF2-40B4-BE49-F238E27FC236}">
                <a16:creationId xmlns:a16="http://schemas.microsoft.com/office/drawing/2014/main" id="{F73D93BB-8819-434F-B905-A1D445DFE58E}"/>
              </a:ext>
            </a:extLst>
          </p:cNvPr>
          <p:cNvSpPr>
            <a:spLocks noGrp="1"/>
          </p:cNvSpPr>
          <p:nvPr>
            <p:ph type="ftr" sz="quarter" idx="4"/>
          </p:nvPr>
        </p:nvSpPr>
        <p:spPr/>
        <p:txBody>
          <a:bodyPr/>
          <a:lstStyle/>
          <a:p>
            <a:r>
              <a:rPr lang="en-US"/>
              <a:t>Sugar Land Bible Church</a:t>
            </a:r>
          </a:p>
        </p:txBody>
      </p:sp>
      <p:sp>
        <p:nvSpPr>
          <p:cNvPr id="11" name="Header Placeholder 10">
            <a:extLst>
              <a:ext uri="{FF2B5EF4-FFF2-40B4-BE49-F238E27FC236}">
                <a16:creationId xmlns:a16="http://schemas.microsoft.com/office/drawing/2014/main" id="{9DFC9B33-07A6-4AE7-BE69-4DA4BEF99FC0}"/>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44761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8D789F0D-5B0E-4C63-91A8-E628B57E3ADB}"/>
              </a:ext>
            </a:extLst>
          </p:cNvPr>
          <p:cNvSpPr>
            <a:spLocks noGrp="1"/>
          </p:cNvSpPr>
          <p:nvPr>
            <p:ph type="dt" idx="1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0E2B11FA-7579-46B8-B947-1E7299B85A0E}"/>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119A2878-63C5-4C41-AA0A-823099EA3FFB}"/>
              </a:ext>
            </a:extLst>
          </p:cNvPr>
          <p:cNvSpPr>
            <a:spLocks noGrp="1"/>
          </p:cNvSpPr>
          <p:nvPr>
            <p:ph type="sldNum" sz="quarter" idx="5"/>
          </p:nvPr>
        </p:nvSpPr>
        <p:spPr/>
        <p:txBody>
          <a:bodyPr/>
          <a:lstStyle/>
          <a:p>
            <a:fld id="{5DDDC627-B9EF-4E1B-A08E-0B01717B08A9}" type="slidenum">
              <a:rPr lang="en-US" smtClean="0"/>
              <a:t>12</a:t>
            </a:fld>
            <a:endParaRPr lang="en-US"/>
          </a:p>
        </p:txBody>
      </p:sp>
      <p:sp>
        <p:nvSpPr>
          <p:cNvPr id="12" name="Header Placeholder 11">
            <a:extLst>
              <a:ext uri="{FF2B5EF4-FFF2-40B4-BE49-F238E27FC236}">
                <a16:creationId xmlns:a16="http://schemas.microsoft.com/office/drawing/2014/main" id="{AC9BF92B-75C2-4986-BD48-96BC8952BA30}"/>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223590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B6D5D08C-E9F9-46AF-959D-09449B366156}"/>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B36D206D-4BA2-4190-BAB4-BB762684FDDB}"/>
              </a:ext>
            </a:extLst>
          </p:cNvPr>
          <p:cNvSpPr>
            <a:spLocks noGrp="1"/>
          </p:cNvSpPr>
          <p:nvPr>
            <p:ph type="sldNum" sz="quarter" idx="5"/>
          </p:nvPr>
        </p:nvSpPr>
        <p:spPr/>
        <p:txBody>
          <a:bodyPr/>
          <a:lstStyle/>
          <a:p>
            <a:fld id="{5DDDC627-B9EF-4E1B-A08E-0B01717B08A9}" type="slidenum">
              <a:rPr lang="en-US" smtClean="0"/>
              <a:t>13</a:t>
            </a:fld>
            <a:endParaRPr lang="en-US"/>
          </a:p>
        </p:txBody>
      </p:sp>
      <p:sp>
        <p:nvSpPr>
          <p:cNvPr id="12" name="Header Placeholder 11">
            <a:extLst>
              <a:ext uri="{FF2B5EF4-FFF2-40B4-BE49-F238E27FC236}">
                <a16:creationId xmlns:a16="http://schemas.microsoft.com/office/drawing/2014/main" id="{1BBF84BD-10BD-4DD5-BF87-D2C77C15697F}"/>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428942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C72AC8F6-0B34-4A06-BBC7-52104C731854}"/>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DD46D301-9915-46BF-A0FA-762A5A411320}"/>
              </a:ext>
            </a:extLst>
          </p:cNvPr>
          <p:cNvSpPr>
            <a:spLocks noGrp="1"/>
          </p:cNvSpPr>
          <p:nvPr>
            <p:ph type="sldNum" sz="quarter" idx="5"/>
          </p:nvPr>
        </p:nvSpPr>
        <p:spPr/>
        <p:txBody>
          <a:bodyPr/>
          <a:lstStyle/>
          <a:p>
            <a:fld id="{5DDDC627-B9EF-4E1B-A08E-0B01717B08A9}" type="slidenum">
              <a:rPr lang="en-US" smtClean="0"/>
              <a:t>14</a:t>
            </a:fld>
            <a:endParaRPr lang="en-US"/>
          </a:p>
        </p:txBody>
      </p:sp>
      <p:sp>
        <p:nvSpPr>
          <p:cNvPr id="12" name="Header Placeholder 11">
            <a:extLst>
              <a:ext uri="{FF2B5EF4-FFF2-40B4-BE49-F238E27FC236}">
                <a16:creationId xmlns:a16="http://schemas.microsoft.com/office/drawing/2014/main" id="{0AFB96A2-AFF1-4173-AFF4-6153AEA3D515}"/>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950982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AA808584-1403-44BB-A187-6681CDF79DEF}"/>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D8490943-C3A3-40A1-9192-D27C184F8B65}"/>
              </a:ext>
            </a:extLst>
          </p:cNvPr>
          <p:cNvSpPr>
            <a:spLocks noGrp="1"/>
          </p:cNvSpPr>
          <p:nvPr>
            <p:ph type="sldNum" sz="quarter" idx="5"/>
          </p:nvPr>
        </p:nvSpPr>
        <p:spPr/>
        <p:txBody>
          <a:bodyPr/>
          <a:lstStyle/>
          <a:p>
            <a:fld id="{5DDDC627-B9EF-4E1B-A08E-0B01717B08A9}" type="slidenum">
              <a:rPr lang="en-US" smtClean="0"/>
              <a:t>15</a:t>
            </a:fld>
            <a:endParaRPr lang="en-US"/>
          </a:p>
        </p:txBody>
      </p:sp>
      <p:sp>
        <p:nvSpPr>
          <p:cNvPr id="12" name="Header Placeholder 11">
            <a:extLst>
              <a:ext uri="{FF2B5EF4-FFF2-40B4-BE49-F238E27FC236}">
                <a16:creationId xmlns:a16="http://schemas.microsoft.com/office/drawing/2014/main" id="{B6EC73FF-9ABE-4D24-A3AF-FEFFE5245DFC}"/>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198133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4454BDEA-F324-4E8D-B824-06C561E7468C}"/>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28705E8E-6C8E-49AB-8144-7750051C5464}"/>
              </a:ext>
            </a:extLst>
          </p:cNvPr>
          <p:cNvSpPr>
            <a:spLocks noGrp="1"/>
          </p:cNvSpPr>
          <p:nvPr>
            <p:ph type="sldNum" sz="quarter" idx="5"/>
          </p:nvPr>
        </p:nvSpPr>
        <p:spPr/>
        <p:txBody>
          <a:bodyPr/>
          <a:lstStyle/>
          <a:p>
            <a:fld id="{5DDDC627-B9EF-4E1B-A08E-0B01717B08A9}" type="slidenum">
              <a:rPr lang="en-US" smtClean="0"/>
              <a:t>16</a:t>
            </a:fld>
            <a:endParaRPr lang="en-US"/>
          </a:p>
        </p:txBody>
      </p:sp>
      <p:sp>
        <p:nvSpPr>
          <p:cNvPr id="12" name="Header Placeholder 11">
            <a:extLst>
              <a:ext uri="{FF2B5EF4-FFF2-40B4-BE49-F238E27FC236}">
                <a16:creationId xmlns:a16="http://schemas.microsoft.com/office/drawing/2014/main" id="{041AE133-B847-465A-9EC0-6AC5A47ADFDC}"/>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341733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8A394E23-E076-4D73-84C8-30B7004D4018}"/>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9C01D389-BC4D-4395-B466-3E6D442B0832}"/>
              </a:ext>
            </a:extLst>
          </p:cNvPr>
          <p:cNvSpPr>
            <a:spLocks noGrp="1"/>
          </p:cNvSpPr>
          <p:nvPr>
            <p:ph type="sldNum" sz="quarter" idx="5"/>
          </p:nvPr>
        </p:nvSpPr>
        <p:spPr/>
        <p:txBody>
          <a:bodyPr/>
          <a:lstStyle/>
          <a:p>
            <a:fld id="{5DDDC627-B9EF-4E1B-A08E-0B01717B08A9}" type="slidenum">
              <a:rPr lang="en-US" smtClean="0"/>
              <a:t>17</a:t>
            </a:fld>
            <a:endParaRPr lang="en-US"/>
          </a:p>
        </p:txBody>
      </p:sp>
      <p:sp>
        <p:nvSpPr>
          <p:cNvPr id="12" name="Header Placeholder 11">
            <a:extLst>
              <a:ext uri="{FF2B5EF4-FFF2-40B4-BE49-F238E27FC236}">
                <a16:creationId xmlns:a16="http://schemas.microsoft.com/office/drawing/2014/main" id="{CC8A07DA-230E-4DFA-B32A-6EC9D55BC2A0}"/>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3068094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3AC74DF5-753D-4719-B233-1A6054504A3D}"/>
              </a:ext>
            </a:extLst>
          </p:cNvPr>
          <p:cNvSpPr>
            <a:spLocks noGrp="1"/>
          </p:cNvSpPr>
          <p:nvPr>
            <p:ph type="dt" idx="1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6B28B00C-E13F-44F7-84A0-DBB553CE38F8}"/>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D66DF2FD-40B4-42EF-A8EB-56394265B73F}"/>
              </a:ext>
            </a:extLst>
          </p:cNvPr>
          <p:cNvSpPr>
            <a:spLocks noGrp="1"/>
          </p:cNvSpPr>
          <p:nvPr>
            <p:ph type="sldNum" sz="quarter" idx="5"/>
          </p:nvPr>
        </p:nvSpPr>
        <p:spPr/>
        <p:txBody>
          <a:bodyPr/>
          <a:lstStyle/>
          <a:p>
            <a:fld id="{5DDDC627-B9EF-4E1B-A08E-0B01717B08A9}" type="slidenum">
              <a:rPr lang="en-US" smtClean="0"/>
              <a:t>18</a:t>
            </a:fld>
            <a:endParaRPr lang="en-US"/>
          </a:p>
        </p:txBody>
      </p:sp>
      <p:sp>
        <p:nvSpPr>
          <p:cNvPr id="12" name="Header Placeholder 11">
            <a:extLst>
              <a:ext uri="{FF2B5EF4-FFF2-40B4-BE49-F238E27FC236}">
                <a16:creationId xmlns:a16="http://schemas.microsoft.com/office/drawing/2014/main" id="{80EFE935-ECF8-4421-A139-512F44EF06AA}"/>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195801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xfrm>
            <a:off x="777875" y="1200150"/>
            <a:ext cx="5759450" cy="3240088"/>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Date Placeholder 1">
            <a:extLst>
              <a:ext uri="{FF2B5EF4-FFF2-40B4-BE49-F238E27FC236}">
                <a16:creationId xmlns:a16="http://schemas.microsoft.com/office/drawing/2014/main" id="{3345DEBC-F221-4A62-B278-DBE2401865F7}"/>
              </a:ext>
            </a:extLst>
          </p:cNvPr>
          <p:cNvSpPr>
            <a:spLocks noGrp="1"/>
          </p:cNvSpPr>
          <p:nvPr>
            <p:ph type="dt" idx="10"/>
          </p:nvPr>
        </p:nvSpPr>
        <p:spPr>
          <a:xfrm>
            <a:off x="4143587" y="0"/>
            <a:ext cx="3169920" cy="481727"/>
          </a:xfrm>
          <a:prstGeom prst="rect">
            <a:avLst/>
          </a:prstGeom>
        </p:spPr>
        <p:txBody>
          <a:bodyPr lIns="96653" tIns="48327" rIns="96653" bIns="48327"/>
          <a:lstStyle/>
          <a:p>
            <a:endParaRPr lang="en-US"/>
          </a:p>
        </p:txBody>
      </p:sp>
      <p:sp>
        <p:nvSpPr>
          <p:cNvPr id="7" name="Footer Placeholder 6">
            <a:extLst>
              <a:ext uri="{FF2B5EF4-FFF2-40B4-BE49-F238E27FC236}">
                <a16:creationId xmlns:a16="http://schemas.microsoft.com/office/drawing/2014/main" id="{CDB0C009-71FE-44F2-9309-E41644F48FEA}"/>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8" name="Slide Number Placeholder 7">
            <a:extLst>
              <a:ext uri="{FF2B5EF4-FFF2-40B4-BE49-F238E27FC236}">
                <a16:creationId xmlns:a16="http://schemas.microsoft.com/office/drawing/2014/main" id="{29BAB152-56DA-4E1D-A53F-3FDA6E257DFE}"/>
              </a:ext>
            </a:extLst>
          </p:cNvPr>
          <p:cNvSpPr>
            <a:spLocks noGrp="1"/>
          </p:cNvSpPr>
          <p:nvPr>
            <p:ph type="sldNum" sz="quarter" idx="5"/>
          </p:nvPr>
        </p:nvSpPr>
        <p:spPr/>
        <p:txBody>
          <a:bodyPr/>
          <a:lstStyle/>
          <a:p>
            <a:fld id="{5DDDC627-B9EF-4E1B-A08E-0B01717B08A9}" type="slidenum">
              <a:rPr lang="en-US" smtClean="0"/>
              <a:t>19</a:t>
            </a:fld>
            <a:endParaRPr lang="en-US"/>
          </a:p>
        </p:txBody>
      </p:sp>
      <p:sp>
        <p:nvSpPr>
          <p:cNvPr id="9" name="Header Placeholder 8">
            <a:extLst>
              <a:ext uri="{FF2B5EF4-FFF2-40B4-BE49-F238E27FC236}">
                <a16:creationId xmlns:a16="http://schemas.microsoft.com/office/drawing/2014/main" id="{C99D001A-A9DF-4D46-A379-EC349CFD5E0B}"/>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2439876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2234D131-E9F3-41F8-B489-BBF694461BEC}"/>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CE6E440B-80BF-4403-940E-D8863B53DA54}"/>
              </a:ext>
            </a:extLst>
          </p:cNvPr>
          <p:cNvSpPr>
            <a:spLocks noGrp="1"/>
          </p:cNvSpPr>
          <p:nvPr>
            <p:ph type="sldNum" sz="quarter" idx="5"/>
          </p:nvPr>
        </p:nvSpPr>
        <p:spPr/>
        <p:txBody>
          <a:bodyPr/>
          <a:lstStyle/>
          <a:p>
            <a:fld id="{5DDDC627-B9EF-4E1B-A08E-0B01717B08A9}" type="slidenum">
              <a:rPr lang="en-US" smtClean="0"/>
              <a:t>20</a:t>
            </a:fld>
            <a:endParaRPr lang="en-US"/>
          </a:p>
        </p:txBody>
      </p:sp>
      <p:sp>
        <p:nvSpPr>
          <p:cNvPr id="12" name="Header Placeholder 11">
            <a:extLst>
              <a:ext uri="{FF2B5EF4-FFF2-40B4-BE49-F238E27FC236}">
                <a16:creationId xmlns:a16="http://schemas.microsoft.com/office/drawing/2014/main" id="{B61834ED-E1FD-4193-90DC-31D9502CDECA}"/>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420037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300F0DAE-3662-48BD-AE8F-30D619B4C5AD}"/>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1BD28E50-9882-46F4-953C-B77AB3DCBC27}"/>
              </a:ext>
            </a:extLst>
          </p:cNvPr>
          <p:cNvSpPr>
            <a:spLocks noGrp="1"/>
          </p:cNvSpPr>
          <p:nvPr>
            <p:ph type="sldNum" sz="quarter" idx="5"/>
          </p:nvPr>
        </p:nvSpPr>
        <p:spPr/>
        <p:txBody>
          <a:bodyPr/>
          <a:lstStyle/>
          <a:p>
            <a:fld id="{5DDDC627-B9EF-4E1B-A08E-0B01717B08A9}" type="slidenum">
              <a:rPr lang="en-US" smtClean="0"/>
              <a:t>3</a:t>
            </a:fld>
            <a:endParaRPr lang="en-US"/>
          </a:p>
        </p:txBody>
      </p:sp>
      <p:sp>
        <p:nvSpPr>
          <p:cNvPr id="12" name="Header Placeholder 11">
            <a:extLst>
              <a:ext uri="{FF2B5EF4-FFF2-40B4-BE49-F238E27FC236}">
                <a16:creationId xmlns:a16="http://schemas.microsoft.com/office/drawing/2014/main" id="{CA1BAA13-EE25-4284-AFB6-CAB702390993}"/>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2191223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21</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846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22</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2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23</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332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24</a:t>
            </a:fld>
            <a:endParaRPr lang="en-US"/>
          </a:p>
        </p:txBody>
      </p:sp>
      <p:sp>
        <p:nvSpPr>
          <p:cNvPr id="5" name="Footer Placeholder 4"/>
          <p:cNvSpPr>
            <a:spLocks noGrp="1"/>
          </p:cNvSpPr>
          <p:nvPr>
            <p:ph type="ftr" sz="quarter" idx="4"/>
          </p:nvPr>
        </p:nvSpPr>
        <p:spPr/>
        <p:txBody>
          <a:bodyPr/>
          <a:lstStyle/>
          <a:p>
            <a:pPr defTabSz="483306">
              <a:defRPr/>
            </a:pPr>
            <a:r>
              <a:rPr lang="en-US" sz="1300">
                <a:solidFill>
                  <a:prstClr val="black"/>
                </a:solidFill>
                <a:latin typeface="Calibri" panose="020F0502020204030204"/>
              </a:rPr>
              <a:t>Sugar Land Bible Church</a:t>
            </a:r>
          </a:p>
        </p:txBody>
      </p:sp>
      <p:sp>
        <p:nvSpPr>
          <p:cNvPr id="6" name="Header Placeholder 5"/>
          <p:cNvSpPr>
            <a:spLocks noGrp="1"/>
          </p:cNvSpPr>
          <p:nvPr>
            <p:ph type="hdr" sz="quarter"/>
          </p:nvPr>
        </p:nvSpPr>
        <p:spPr/>
        <p:txBody>
          <a:bodyPr/>
          <a:lstStyle/>
          <a:p>
            <a:pPr algn="ctr" defTabSz="483306">
              <a:defRPr/>
            </a:pPr>
            <a:r>
              <a:rPr lang="en-US" sz="1300">
                <a:solidFill>
                  <a:prstClr val="black"/>
                </a:solidFill>
                <a:latin typeface="Calibri" panose="020F0502020204030204"/>
              </a:rPr>
              <a:t>Jim McGowan, Th.D. - Session 14 - Human Government thru Law</a:t>
            </a:r>
          </a:p>
          <a:p>
            <a:pPr algn="ctr" defTabSz="483306">
              <a:defRPr/>
            </a:pPr>
            <a:r>
              <a:rPr lang="en-US" sz="1300">
                <a:solidFill>
                  <a:prstClr val="black"/>
                </a:solidFill>
                <a:latin typeface="Calibri" panose="020F0502020204030204"/>
              </a:rPr>
              <a:t>09-21-2022</a:t>
            </a: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715718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25</a:t>
            </a:fld>
            <a:endParaRPr lang="en-US"/>
          </a:p>
        </p:txBody>
      </p:sp>
      <p:sp>
        <p:nvSpPr>
          <p:cNvPr id="5" name="Footer Placeholder 4"/>
          <p:cNvSpPr>
            <a:spLocks noGrp="1"/>
          </p:cNvSpPr>
          <p:nvPr>
            <p:ph type="ftr" sz="quarter" idx="4"/>
          </p:nvPr>
        </p:nvSpPr>
        <p:spPr/>
        <p:txBody>
          <a:bodyPr/>
          <a:lstStyle/>
          <a:p>
            <a:pPr defTabSz="483306">
              <a:defRPr/>
            </a:pPr>
            <a:r>
              <a:rPr lang="en-US" sz="1300">
                <a:solidFill>
                  <a:prstClr val="black"/>
                </a:solidFill>
                <a:latin typeface="Calibri" panose="020F0502020204030204"/>
              </a:rPr>
              <a:t>Sugar Land Bible Church</a:t>
            </a:r>
          </a:p>
        </p:txBody>
      </p:sp>
      <p:sp>
        <p:nvSpPr>
          <p:cNvPr id="6" name="Header Placeholder 5"/>
          <p:cNvSpPr>
            <a:spLocks noGrp="1"/>
          </p:cNvSpPr>
          <p:nvPr>
            <p:ph type="hdr" sz="quarter"/>
          </p:nvPr>
        </p:nvSpPr>
        <p:spPr/>
        <p:txBody>
          <a:bodyPr/>
          <a:lstStyle/>
          <a:p>
            <a:pPr algn="ctr" defTabSz="483306">
              <a:defRPr/>
            </a:pPr>
            <a:r>
              <a:rPr lang="en-US" sz="1300">
                <a:solidFill>
                  <a:prstClr val="black"/>
                </a:solidFill>
                <a:latin typeface="Calibri" panose="020F0502020204030204"/>
              </a:rPr>
              <a:t>Jim McGowan, Th.D. - Session 14 - Human Government thru Law</a:t>
            </a:r>
          </a:p>
          <a:p>
            <a:pPr algn="ctr" defTabSz="483306">
              <a:defRPr/>
            </a:pPr>
            <a:r>
              <a:rPr lang="en-US" sz="1300">
                <a:solidFill>
                  <a:prstClr val="black"/>
                </a:solidFill>
                <a:latin typeface="Calibri" panose="020F0502020204030204"/>
              </a:rPr>
              <a:t>09-21-2022</a:t>
            </a: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83292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26</a:t>
            </a:fld>
            <a:endParaRPr lang="en-US"/>
          </a:p>
        </p:txBody>
      </p:sp>
      <p:sp>
        <p:nvSpPr>
          <p:cNvPr id="5" name="Footer Placeholder 4"/>
          <p:cNvSpPr>
            <a:spLocks noGrp="1"/>
          </p:cNvSpPr>
          <p:nvPr>
            <p:ph type="ftr" sz="quarter" idx="4"/>
          </p:nvPr>
        </p:nvSpPr>
        <p:spPr/>
        <p:txBody>
          <a:bodyPr/>
          <a:lstStyle/>
          <a:p>
            <a:pPr defTabSz="483306">
              <a:defRPr/>
            </a:pPr>
            <a:r>
              <a:rPr lang="en-US" sz="1300">
                <a:solidFill>
                  <a:prstClr val="black"/>
                </a:solidFill>
                <a:latin typeface="Calibri" panose="020F0502020204030204"/>
              </a:rPr>
              <a:t>Sugar Land Bible Church</a:t>
            </a:r>
          </a:p>
        </p:txBody>
      </p:sp>
      <p:sp>
        <p:nvSpPr>
          <p:cNvPr id="6" name="Header Placeholder 5"/>
          <p:cNvSpPr>
            <a:spLocks noGrp="1"/>
          </p:cNvSpPr>
          <p:nvPr>
            <p:ph type="hdr" sz="quarter"/>
          </p:nvPr>
        </p:nvSpPr>
        <p:spPr/>
        <p:txBody>
          <a:bodyPr/>
          <a:lstStyle/>
          <a:p>
            <a:pPr algn="ctr" defTabSz="483306">
              <a:defRPr/>
            </a:pPr>
            <a:r>
              <a:rPr lang="en-US" sz="1300">
                <a:solidFill>
                  <a:prstClr val="black"/>
                </a:solidFill>
                <a:latin typeface="Calibri" panose="020F0502020204030204"/>
              </a:rPr>
              <a:t>Jim McGowan, Th.D. - Session 14 - Human Government thru Law</a:t>
            </a:r>
          </a:p>
          <a:p>
            <a:pPr algn="ctr" defTabSz="483306">
              <a:defRPr/>
            </a:pPr>
            <a:r>
              <a:rPr lang="en-US" sz="1300">
                <a:solidFill>
                  <a:prstClr val="black"/>
                </a:solidFill>
                <a:latin typeface="Calibri" panose="020F0502020204030204"/>
              </a:rPr>
              <a:t>09-21-2022</a:t>
            </a: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913968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27</a:t>
            </a:fld>
            <a:endParaRPr lang="en-US"/>
          </a:p>
        </p:txBody>
      </p:sp>
      <p:sp>
        <p:nvSpPr>
          <p:cNvPr id="5" name="Footer Placeholder 4"/>
          <p:cNvSpPr>
            <a:spLocks noGrp="1"/>
          </p:cNvSpPr>
          <p:nvPr>
            <p:ph type="ftr" sz="quarter" idx="4"/>
          </p:nvPr>
        </p:nvSpPr>
        <p:spPr/>
        <p:txBody>
          <a:bodyPr/>
          <a:lstStyle/>
          <a:p>
            <a:pPr defTabSz="483306">
              <a:defRPr/>
            </a:pPr>
            <a:r>
              <a:rPr lang="en-US" sz="1300">
                <a:solidFill>
                  <a:prstClr val="black"/>
                </a:solidFill>
                <a:latin typeface="Calibri" panose="020F0502020204030204"/>
              </a:rPr>
              <a:t>Sugar Land Bible Church</a:t>
            </a:r>
          </a:p>
        </p:txBody>
      </p:sp>
      <p:sp>
        <p:nvSpPr>
          <p:cNvPr id="6" name="Header Placeholder 5"/>
          <p:cNvSpPr>
            <a:spLocks noGrp="1"/>
          </p:cNvSpPr>
          <p:nvPr>
            <p:ph type="hdr" sz="quarter"/>
          </p:nvPr>
        </p:nvSpPr>
        <p:spPr/>
        <p:txBody>
          <a:bodyPr/>
          <a:lstStyle/>
          <a:p>
            <a:pPr algn="ctr" defTabSz="483306">
              <a:defRPr/>
            </a:pPr>
            <a:r>
              <a:rPr lang="en-US" sz="1300">
                <a:solidFill>
                  <a:prstClr val="black"/>
                </a:solidFill>
                <a:latin typeface="Calibri" panose="020F0502020204030204"/>
              </a:rPr>
              <a:t>Jim McGowan, Th.D. - Session 14 - Human Government thru Law</a:t>
            </a:r>
          </a:p>
          <a:p>
            <a:pPr algn="ctr" defTabSz="483306">
              <a:defRPr/>
            </a:pPr>
            <a:r>
              <a:rPr lang="en-US" sz="1300">
                <a:solidFill>
                  <a:prstClr val="black"/>
                </a:solidFill>
                <a:latin typeface="Calibri" panose="020F0502020204030204"/>
              </a:rPr>
              <a:t>09-21-2022</a:t>
            </a: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481844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28</a:t>
            </a:fld>
            <a:endParaRPr lang="en-US"/>
          </a:p>
        </p:txBody>
      </p:sp>
      <p:sp>
        <p:nvSpPr>
          <p:cNvPr id="5" name="Footer Placeholder 4"/>
          <p:cNvSpPr>
            <a:spLocks noGrp="1"/>
          </p:cNvSpPr>
          <p:nvPr>
            <p:ph type="ftr" sz="quarter" idx="4"/>
          </p:nvPr>
        </p:nvSpPr>
        <p:spPr/>
        <p:txBody>
          <a:bodyPr/>
          <a:lstStyle/>
          <a:p>
            <a:pPr defTabSz="483306">
              <a:defRPr/>
            </a:pPr>
            <a:r>
              <a:rPr lang="en-US" sz="1300">
                <a:solidFill>
                  <a:prstClr val="black"/>
                </a:solidFill>
                <a:latin typeface="Calibri" panose="020F0502020204030204"/>
              </a:rPr>
              <a:t>Sugar Land Bible Church</a:t>
            </a:r>
          </a:p>
        </p:txBody>
      </p:sp>
      <p:sp>
        <p:nvSpPr>
          <p:cNvPr id="6" name="Header Placeholder 5"/>
          <p:cNvSpPr>
            <a:spLocks noGrp="1"/>
          </p:cNvSpPr>
          <p:nvPr>
            <p:ph type="hdr" sz="quarter"/>
          </p:nvPr>
        </p:nvSpPr>
        <p:spPr/>
        <p:txBody>
          <a:bodyPr/>
          <a:lstStyle/>
          <a:p>
            <a:pPr algn="ctr" defTabSz="483306">
              <a:defRPr/>
            </a:pPr>
            <a:r>
              <a:rPr lang="en-US" sz="1300">
                <a:solidFill>
                  <a:prstClr val="black"/>
                </a:solidFill>
                <a:latin typeface="Calibri" panose="020F0502020204030204"/>
              </a:rPr>
              <a:t>Jim McGowan, Th.D. - Session 14 - Human Government thru Law</a:t>
            </a:r>
          </a:p>
          <a:p>
            <a:pPr algn="ctr" defTabSz="483306">
              <a:defRPr/>
            </a:pPr>
            <a:r>
              <a:rPr lang="en-US" sz="1300">
                <a:solidFill>
                  <a:prstClr val="black"/>
                </a:solidFill>
                <a:latin typeface="Calibri" panose="020F0502020204030204"/>
              </a:rPr>
              <a:t>09-21-2022</a:t>
            </a: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10363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29</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39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E93479EF-94EA-48B6-86AB-0DAE8105D25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DC627-B9EF-4E1B-A08E-0B01717B0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F73D93BB-8819-434F-B905-A1D445DFE58E}"/>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11" name="Header Placeholder 10">
            <a:extLst>
              <a:ext uri="{FF2B5EF4-FFF2-40B4-BE49-F238E27FC236}">
                <a16:creationId xmlns:a16="http://schemas.microsoft.com/office/drawing/2014/main" id="{9DFC9B33-07A6-4AE7-BE69-4DA4BEF99FC0}"/>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Jim McGowan Th.D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Biblical Dispensationalism Session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Fundamental Aspects &amp; The Biblical Covenants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12-09-2020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54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2234D131-E9F3-41F8-B489-BBF694461BEC}"/>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CE6E440B-80BF-4403-940E-D8863B53DA54}"/>
              </a:ext>
            </a:extLst>
          </p:cNvPr>
          <p:cNvSpPr>
            <a:spLocks noGrp="1"/>
          </p:cNvSpPr>
          <p:nvPr>
            <p:ph type="sldNum" sz="quarter" idx="5"/>
          </p:nvPr>
        </p:nvSpPr>
        <p:spPr/>
        <p:txBody>
          <a:bodyPr/>
          <a:lstStyle/>
          <a:p>
            <a:fld id="{5DDDC627-B9EF-4E1B-A08E-0B01717B08A9}" type="slidenum">
              <a:rPr lang="en-US" smtClean="0"/>
              <a:t>4</a:t>
            </a:fld>
            <a:endParaRPr lang="en-US"/>
          </a:p>
        </p:txBody>
      </p:sp>
      <p:sp>
        <p:nvSpPr>
          <p:cNvPr id="12" name="Header Placeholder 11">
            <a:extLst>
              <a:ext uri="{FF2B5EF4-FFF2-40B4-BE49-F238E27FC236}">
                <a16:creationId xmlns:a16="http://schemas.microsoft.com/office/drawing/2014/main" id="{B61834ED-E1FD-4193-90DC-31D9502CDECA}"/>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1425970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018586-240F-4F84-BDE9-0251D16D1945}" type="slidenum">
              <a:rPr lang="en-US" smtClean="0"/>
              <a:t>31</a:t>
            </a:fld>
            <a:endParaRPr lang="en-US"/>
          </a:p>
        </p:txBody>
      </p:sp>
      <p:sp>
        <p:nvSpPr>
          <p:cNvPr id="5" name="Date Placeholder 4">
            <a:extLst>
              <a:ext uri="{FF2B5EF4-FFF2-40B4-BE49-F238E27FC236}">
                <a16:creationId xmlns:a16="http://schemas.microsoft.com/office/drawing/2014/main" id="{F197D5DE-DAE0-4723-B892-66D81C1C70C9}"/>
              </a:ext>
            </a:extLst>
          </p:cNvPr>
          <p:cNvSpPr>
            <a:spLocks noGrp="1"/>
          </p:cNvSpPr>
          <p:nvPr>
            <p:ph type="dt" idx="11"/>
          </p:nvPr>
        </p:nvSpPr>
        <p:spPr>
          <a:xfrm>
            <a:off x="3884613" y="0"/>
            <a:ext cx="2971800" cy="458788"/>
          </a:xfrm>
          <a:prstGeom prst="rect">
            <a:avLst/>
          </a:prstGeom>
        </p:spPr>
        <p:txBody>
          <a:bodyPr/>
          <a:lstStyle/>
          <a:p>
            <a:r>
              <a:rPr lang="en-US"/>
              <a:t>Oct. 5-7, 2017</a:t>
            </a:r>
          </a:p>
        </p:txBody>
      </p:sp>
      <p:sp>
        <p:nvSpPr>
          <p:cNvPr id="6" name="Footer Placeholder 5">
            <a:extLst>
              <a:ext uri="{FF2B5EF4-FFF2-40B4-BE49-F238E27FC236}">
                <a16:creationId xmlns:a16="http://schemas.microsoft.com/office/drawing/2014/main" id="{08D578CE-BE9C-4A59-BB95-DC65157994D6}"/>
              </a:ext>
            </a:extLst>
          </p:cNvPr>
          <p:cNvSpPr>
            <a:spLocks noGrp="1"/>
          </p:cNvSpPr>
          <p:nvPr>
            <p:ph type="ftr" sz="quarter" idx="12"/>
          </p:nvPr>
        </p:nvSpPr>
        <p:spPr>
          <a:xfrm>
            <a:off x="0" y="8685213"/>
            <a:ext cx="2971800" cy="458787"/>
          </a:xfrm>
          <a:prstGeom prst="rect">
            <a:avLst/>
          </a:prstGeom>
        </p:spPr>
        <p:txBody>
          <a:bodyPr/>
          <a:lstStyle/>
          <a:p>
            <a:r>
              <a:rPr lang="en-US"/>
              <a:t>Tyndale Theological Seminary Seminar</a:t>
            </a:r>
          </a:p>
        </p:txBody>
      </p:sp>
      <p:sp>
        <p:nvSpPr>
          <p:cNvPr id="7" name="Header Placeholder 6">
            <a:extLst>
              <a:ext uri="{FF2B5EF4-FFF2-40B4-BE49-F238E27FC236}">
                <a16:creationId xmlns:a16="http://schemas.microsoft.com/office/drawing/2014/main" id="{05EF8F75-5462-4FC5-A4DC-117BD3C44B17}"/>
              </a:ext>
            </a:extLst>
          </p:cNvPr>
          <p:cNvSpPr>
            <a:spLocks noGrp="1"/>
          </p:cNvSpPr>
          <p:nvPr>
            <p:ph type="hdr" sz="quarter" idx="13"/>
          </p:nvPr>
        </p:nvSpPr>
        <p:spPr>
          <a:xfrm>
            <a:off x="0" y="0"/>
            <a:ext cx="2971800" cy="458788"/>
          </a:xfrm>
          <a:prstGeom prst="rect">
            <a:avLst/>
          </a:prstGeom>
        </p:spPr>
        <p:txBody>
          <a:bodyPr/>
          <a:lstStyle/>
          <a:p>
            <a:r>
              <a:rPr lang="en-US"/>
              <a:t>Jim McGowan, Th.D. - Session 7-8 - Biblical Dispensations - Innocence thru Church Age</a:t>
            </a:r>
          </a:p>
        </p:txBody>
      </p:sp>
    </p:spTree>
    <p:extLst>
      <p:ext uri="{BB962C8B-B14F-4D97-AF65-F5344CB8AC3E}">
        <p14:creationId xmlns:p14="http://schemas.microsoft.com/office/powerpoint/2010/main" val="3905425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32</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840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33</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25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34</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109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35</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236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36</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551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37</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933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38</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193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39</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731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E93479EF-94EA-48B6-86AB-0DAE8105D25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DC627-B9EF-4E1B-A08E-0B01717B0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F73D93BB-8819-434F-B905-A1D445DFE58E}"/>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11" name="Header Placeholder 10">
            <a:extLst>
              <a:ext uri="{FF2B5EF4-FFF2-40B4-BE49-F238E27FC236}">
                <a16:creationId xmlns:a16="http://schemas.microsoft.com/office/drawing/2014/main" id="{9DFC9B33-07A6-4AE7-BE69-4DA4BEF99FC0}"/>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Jim McGowan Th.D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Biblical Dispensationalism Session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Fundamental Aspects &amp; The Biblical Covenants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12-09-2020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640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0D36D456-A0DA-4036-8EF1-1528E1DA864A}"/>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875EECDF-237C-4FCC-8BE2-EE3AEF816377}"/>
              </a:ext>
            </a:extLst>
          </p:cNvPr>
          <p:cNvSpPr>
            <a:spLocks noGrp="1"/>
          </p:cNvSpPr>
          <p:nvPr>
            <p:ph type="sldNum" sz="quarter" idx="5"/>
          </p:nvPr>
        </p:nvSpPr>
        <p:spPr/>
        <p:txBody>
          <a:bodyPr/>
          <a:lstStyle/>
          <a:p>
            <a:fld id="{5DDDC627-B9EF-4E1B-A08E-0B01717B08A9}" type="slidenum">
              <a:rPr lang="en-US" smtClean="0"/>
              <a:t>5</a:t>
            </a:fld>
            <a:endParaRPr lang="en-US"/>
          </a:p>
        </p:txBody>
      </p:sp>
      <p:sp>
        <p:nvSpPr>
          <p:cNvPr id="12" name="Header Placeholder 11">
            <a:extLst>
              <a:ext uri="{FF2B5EF4-FFF2-40B4-BE49-F238E27FC236}">
                <a16:creationId xmlns:a16="http://schemas.microsoft.com/office/drawing/2014/main" id="{423EE44A-A2B8-442D-8A0A-0420BA5D9EAA}"/>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2493661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41</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781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42</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596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43</a:t>
            </a:fld>
            <a:endParaRPr lang="en-US"/>
          </a:p>
        </p:txBody>
      </p:sp>
      <p:sp>
        <p:nvSpPr>
          <p:cNvPr id="5" name="Footer Placeholder 4"/>
          <p:cNvSpPr>
            <a:spLocks noGrp="1"/>
          </p:cNvSpPr>
          <p:nvPr>
            <p:ph type="ftr" sz="quarter" idx="4"/>
          </p:nvPr>
        </p:nvSpPr>
        <p:spPr/>
        <p:txBody>
          <a:bodyPr/>
          <a:lstStyle/>
          <a:p>
            <a:pPr defTabSz="483306">
              <a:defRPr/>
            </a:pPr>
            <a:r>
              <a:rPr lang="en-US" sz="1300">
                <a:solidFill>
                  <a:prstClr val="black"/>
                </a:solidFill>
                <a:latin typeface="Calibri" panose="020F0502020204030204"/>
              </a:rPr>
              <a:t>Sugar Land Bible Church</a:t>
            </a:r>
          </a:p>
        </p:txBody>
      </p:sp>
      <p:sp>
        <p:nvSpPr>
          <p:cNvPr id="6" name="Header Placeholder 5"/>
          <p:cNvSpPr>
            <a:spLocks noGrp="1"/>
          </p:cNvSpPr>
          <p:nvPr>
            <p:ph type="hdr" sz="quarter"/>
          </p:nvPr>
        </p:nvSpPr>
        <p:spPr/>
        <p:txBody>
          <a:bodyPr/>
          <a:lstStyle/>
          <a:p>
            <a:pPr algn="ctr" defTabSz="483306">
              <a:defRPr/>
            </a:pPr>
            <a:r>
              <a:rPr lang="en-US" sz="1300">
                <a:solidFill>
                  <a:prstClr val="black"/>
                </a:solidFill>
                <a:latin typeface="Calibri" panose="020F0502020204030204"/>
              </a:rPr>
              <a:t>Jim McGowan, Th.D. - Session 14 - Human Government thru Law</a:t>
            </a:r>
          </a:p>
          <a:p>
            <a:pPr algn="ctr" defTabSz="483306">
              <a:defRPr/>
            </a:pPr>
            <a:r>
              <a:rPr lang="en-US" sz="1300">
                <a:solidFill>
                  <a:prstClr val="black"/>
                </a:solidFill>
                <a:latin typeface="Calibri" panose="020F0502020204030204"/>
              </a:rPr>
              <a:t>09-21-2022</a:t>
            </a: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69460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44</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9455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45</a:t>
            </a:fld>
            <a:endParaRPr lang="en-US"/>
          </a:p>
        </p:txBody>
      </p:sp>
      <p:sp>
        <p:nvSpPr>
          <p:cNvPr id="5" name="Footer Placeholder 4"/>
          <p:cNvSpPr>
            <a:spLocks noGrp="1"/>
          </p:cNvSpPr>
          <p:nvPr>
            <p:ph type="ftr" sz="quarter" idx="4"/>
          </p:nvPr>
        </p:nvSpPr>
        <p:spPr/>
        <p:txBody>
          <a:bodyPr/>
          <a:lstStyle/>
          <a:p>
            <a:pPr defTabSz="483306">
              <a:defRPr/>
            </a:pPr>
            <a:r>
              <a:rPr lang="en-US" sz="1300">
                <a:solidFill>
                  <a:prstClr val="black"/>
                </a:solidFill>
                <a:latin typeface="Calibri" panose="020F0502020204030204"/>
              </a:rPr>
              <a:t>Sugar Land Bible Church</a:t>
            </a:r>
          </a:p>
        </p:txBody>
      </p:sp>
      <p:sp>
        <p:nvSpPr>
          <p:cNvPr id="6" name="Header Placeholder 5"/>
          <p:cNvSpPr>
            <a:spLocks noGrp="1"/>
          </p:cNvSpPr>
          <p:nvPr>
            <p:ph type="hdr" sz="quarter"/>
          </p:nvPr>
        </p:nvSpPr>
        <p:spPr/>
        <p:txBody>
          <a:bodyPr/>
          <a:lstStyle/>
          <a:p>
            <a:pPr algn="ctr" defTabSz="483306">
              <a:defRPr/>
            </a:pPr>
            <a:r>
              <a:rPr lang="en-US" sz="1300">
                <a:solidFill>
                  <a:prstClr val="black"/>
                </a:solidFill>
                <a:latin typeface="Calibri" panose="020F0502020204030204"/>
              </a:rPr>
              <a:t>Jim McGowan, Th.D. - Session 14 - Human Government thru Law</a:t>
            </a:r>
          </a:p>
          <a:p>
            <a:pPr algn="ctr" defTabSz="483306">
              <a:defRPr/>
            </a:pPr>
            <a:r>
              <a:rPr lang="en-US" sz="1300">
                <a:solidFill>
                  <a:prstClr val="black"/>
                </a:solidFill>
                <a:latin typeface="Calibri" panose="020F0502020204030204"/>
              </a:rPr>
              <a:t>09-21-2022</a:t>
            </a:r>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958094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46</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843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47</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364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48</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7608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49</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488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50</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25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22E9C157-21FF-4AF6-B110-7B05BBBFFB3D}"/>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B1CFC74B-8F35-422E-81F0-19EB5408EF8E}"/>
              </a:ext>
            </a:extLst>
          </p:cNvPr>
          <p:cNvSpPr>
            <a:spLocks noGrp="1"/>
          </p:cNvSpPr>
          <p:nvPr>
            <p:ph type="sldNum" sz="quarter" idx="5"/>
          </p:nvPr>
        </p:nvSpPr>
        <p:spPr/>
        <p:txBody>
          <a:bodyPr/>
          <a:lstStyle/>
          <a:p>
            <a:fld id="{5DDDC627-B9EF-4E1B-A08E-0B01717B08A9}" type="slidenum">
              <a:rPr lang="en-US" smtClean="0"/>
              <a:t>6</a:t>
            </a:fld>
            <a:endParaRPr lang="en-US"/>
          </a:p>
        </p:txBody>
      </p:sp>
      <p:sp>
        <p:nvSpPr>
          <p:cNvPr id="12" name="Header Placeholder 11">
            <a:extLst>
              <a:ext uri="{FF2B5EF4-FFF2-40B4-BE49-F238E27FC236}">
                <a16:creationId xmlns:a16="http://schemas.microsoft.com/office/drawing/2014/main" id="{B7CA6F5C-1073-417F-AF4C-16FAC0C85A9E}"/>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597211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51</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64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52</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215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E93479EF-94EA-48B6-86AB-0DAE8105D25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DC627-B9EF-4E1B-A08E-0B01717B0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F73D93BB-8819-434F-B905-A1D445DFE58E}"/>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11" name="Header Placeholder 10">
            <a:extLst>
              <a:ext uri="{FF2B5EF4-FFF2-40B4-BE49-F238E27FC236}">
                <a16:creationId xmlns:a16="http://schemas.microsoft.com/office/drawing/2014/main" id="{9DFC9B33-07A6-4AE7-BE69-4DA4BEF99FC0}"/>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Jim McGowan Th.D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Biblical Dispensationalism Session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Fundamental Aspects &amp; The Biblical Covenants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12-09-2020</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5643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54</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503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55</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054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56</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7482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57</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2752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E363C764-F2E5-4E65-B585-EB59C79A2893}"/>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7AC207C1-CBF8-458A-B742-0F41B35305CC}"/>
              </a:ext>
            </a:extLst>
          </p:cNvPr>
          <p:cNvSpPr>
            <a:spLocks noGrp="1"/>
          </p:cNvSpPr>
          <p:nvPr>
            <p:ph type="sldNum" sz="quarter" idx="5"/>
          </p:nvPr>
        </p:nvSpPr>
        <p:spPr/>
        <p:txBody>
          <a:bodyPr/>
          <a:lstStyle/>
          <a:p>
            <a:fld id="{5DDDC627-B9EF-4E1B-A08E-0B01717B08A9}" type="slidenum">
              <a:rPr lang="en-US" smtClean="0"/>
              <a:t>58</a:t>
            </a:fld>
            <a:endParaRPr lang="en-US"/>
          </a:p>
        </p:txBody>
      </p:sp>
      <p:sp>
        <p:nvSpPr>
          <p:cNvPr id="12" name="Header Placeholder 11">
            <a:extLst>
              <a:ext uri="{FF2B5EF4-FFF2-40B4-BE49-F238E27FC236}">
                <a16:creationId xmlns:a16="http://schemas.microsoft.com/office/drawing/2014/main" id="{8AE66019-2F37-4893-8138-5132ED66439A}"/>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37791651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59</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2521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60</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62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9F54894-6067-493E-8FC5-FAF6532FC074}"/>
              </a:ext>
            </a:extLst>
          </p:cNvPr>
          <p:cNvSpPr>
            <a:spLocks noGrp="1"/>
          </p:cNvSpPr>
          <p:nvPr>
            <p:ph type="dt" idx="1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D32D4006-7424-4015-A769-5C5FB2755AEA}"/>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A73844C1-26EF-4679-938E-E90E426D56A9}"/>
              </a:ext>
            </a:extLst>
          </p:cNvPr>
          <p:cNvSpPr>
            <a:spLocks noGrp="1"/>
          </p:cNvSpPr>
          <p:nvPr>
            <p:ph type="sldNum" sz="quarter" idx="5"/>
          </p:nvPr>
        </p:nvSpPr>
        <p:spPr/>
        <p:txBody>
          <a:bodyPr/>
          <a:lstStyle/>
          <a:p>
            <a:fld id="{5DDDC627-B9EF-4E1B-A08E-0B01717B08A9}" type="slidenum">
              <a:rPr lang="en-US" smtClean="0"/>
              <a:t>7</a:t>
            </a:fld>
            <a:endParaRPr lang="en-US"/>
          </a:p>
        </p:txBody>
      </p:sp>
      <p:sp>
        <p:nvSpPr>
          <p:cNvPr id="12" name="Header Placeholder 11">
            <a:extLst>
              <a:ext uri="{FF2B5EF4-FFF2-40B4-BE49-F238E27FC236}">
                <a16:creationId xmlns:a16="http://schemas.microsoft.com/office/drawing/2014/main" id="{8B186E85-BF71-41A1-9DA7-27AAD89DC1DF}"/>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9414797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DDC627-B9EF-4E1B-A08E-0B01717B08A9}" type="slidenum">
              <a:rPr lang="en-US" smtClean="0"/>
              <a:t>61</a:t>
            </a:fld>
            <a:endParaRPr lang="en-US"/>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Sugar Land Bible Church</a:t>
            </a:r>
          </a:p>
        </p:txBody>
      </p:sp>
      <p:sp>
        <p:nvSpPr>
          <p:cNvPr id="6" name="Header Placeholder 5"/>
          <p:cNvSpPr>
            <a:spLocks noGrp="1"/>
          </p:cNvSpPr>
          <p:nvPr>
            <p:ph type="hdr" sz="quarter"/>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Jim McGowan, Th.D. - Session 14 - Human Government thru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09-21-2022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83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954791BA-324E-47D2-8AAF-E6DAE6F93374}"/>
              </a:ext>
            </a:extLst>
          </p:cNvPr>
          <p:cNvSpPr>
            <a:spLocks noGrp="1"/>
          </p:cNvSpPr>
          <p:nvPr>
            <p:ph type="dt" idx="1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3C8EE3DE-A4E1-4C87-B750-4F5A8212B33C}"/>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B7B22189-9E38-4470-A807-8A3FE63DA92B}"/>
              </a:ext>
            </a:extLst>
          </p:cNvPr>
          <p:cNvSpPr>
            <a:spLocks noGrp="1"/>
          </p:cNvSpPr>
          <p:nvPr>
            <p:ph type="sldNum" sz="quarter" idx="5"/>
          </p:nvPr>
        </p:nvSpPr>
        <p:spPr/>
        <p:txBody>
          <a:bodyPr/>
          <a:lstStyle/>
          <a:p>
            <a:fld id="{5DDDC627-B9EF-4E1B-A08E-0B01717B08A9}" type="slidenum">
              <a:rPr lang="en-US" smtClean="0"/>
              <a:t>8</a:t>
            </a:fld>
            <a:endParaRPr lang="en-US"/>
          </a:p>
        </p:txBody>
      </p:sp>
      <p:sp>
        <p:nvSpPr>
          <p:cNvPr id="12" name="Header Placeholder 11">
            <a:extLst>
              <a:ext uri="{FF2B5EF4-FFF2-40B4-BE49-F238E27FC236}">
                <a16:creationId xmlns:a16="http://schemas.microsoft.com/office/drawing/2014/main" id="{AE932B8E-E2F6-4B1F-A4C2-BB4871486862}"/>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254840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B02D0330-6ED0-45A5-A943-778189DCD60C}"/>
              </a:ext>
            </a:extLst>
          </p:cNvPr>
          <p:cNvSpPr>
            <a:spLocks noGrp="1"/>
          </p:cNvSpPr>
          <p:nvPr>
            <p:ph type="dt" idx="11"/>
          </p:nvPr>
        </p:nvSpPr>
        <p:spPr>
          <a:xfrm>
            <a:off x="4143587" y="0"/>
            <a:ext cx="3169920" cy="481727"/>
          </a:xfrm>
          <a:prstGeom prst="rect">
            <a:avLst/>
          </a:prstGeom>
        </p:spPr>
        <p:txBody>
          <a:bodyPr lIns="96653" tIns="48327" rIns="96653" bIns="48327"/>
          <a:lstStyle/>
          <a:p>
            <a:endParaRPr lang="en-US"/>
          </a:p>
        </p:txBody>
      </p:sp>
      <p:sp>
        <p:nvSpPr>
          <p:cNvPr id="10" name="Footer Placeholder 9">
            <a:extLst>
              <a:ext uri="{FF2B5EF4-FFF2-40B4-BE49-F238E27FC236}">
                <a16:creationId xmlns:a16="http://schemas.microsoft.com/office/drawing/2014/main" id="{6221B6F3-AABC-4FF1-A2A8-E90BE75DA858}"/>
              </a:ext>
            </a:extLst>
          </p:cNvPr>
          <p:cNvSpPr>
            <a:spLocks noGrp="1"/>
          </p:cNvSpPr>
          <p:nvPr>
            <p:ph type="ftr" sz="quarter" idx="4"/>
          </p:nvPr>
        </p:nvSpPr>
        <p:spPr>
          <a:xfrm>
            <a:off x="0" y="8685213"/>
            <a:ext cx="2971800" cy="458787"/>
          </a:xfrm>
          <a:prstGeom prst="rect">
            <a:avLst/>
          </a:prstGeom>
        </p:spPr>
        <p:txBody>
          <a:bodyPr/>
          <a:lstStyle/>
          <a:p>
            <a:r>
              <a:rPr lang="en-US"/>
              <a:t>Sugar Land Bible Church</a:t>
            </a:r>
            <a:endParaRPr lang="en-US" dirty="0"/>
          </a:p>
        </p:txBody>
      </p:sp>
      <p:sp>
        <p:nvSpPr>
          <p:cNvPr id="11" name="Slide Number Placeholder 10">
            <a:extLst>
              <a:ext uri="{FF2B5EF4-FFF2-40B4-BE49-F238E27FC236}">
                <a16:creationId xmlns:a16="http://schemas.microsoft.com/office/drawing/2014/main" id="{43E6F95E-C153-4693-89E6-EA5B09C55FCF}"/>
              </a:ext>
            </a:extLst>
          </p:cNvPr>
          <p:cNvSpPr>
            <a:spLocks noGrp="1"/>
          </p:cNvSpPr>
          <p:nvPr>
            <p:ph type="sldNum" sz="quarter" idx="5"/>
          </p:nvPr>
        </p:nvSpPr>
        <p:spPr/>
        <p:txBody>
          <a:bodyPr/>
          <a:lstStyle/>
          <a:p>
            <a:fld id="{5DDDC627-B9EF-4E1B-A08E-0B01717B08A9}" type="slidenum">
              <a:rPr lang="en-US" smtClean="0"/>
              <a:t>9</a:t>
            </a:fld>
            <a:endParaRPr lang="en-US"/>
          </a:p>
        </p:txBody>
      </p:sp>
      <p:sp>
        <p:nvSpPr>
          <p:cNvPr id="12" name="Header Placeholder 11">
            <a:extLst>
              <a:ext uri="{FF2B5EF4-FFF2-40B4-BE49-F238E27FC236}">
                <a16:creationId xmlns:a16="http://schemas.microsoft.com/office/drawing/2014/main" id="{D5C2FE50-C142-4D30-856B-34A1DB2F4B8F}"/>
              </a:ext>
            </a:extLst>
          </p:cNvPr>
          <p:cNvSpPr>
            <a:spLocks noGrp="1"/>
          </p:cNvSpPr>
          <p:nvPr>
            <p:ph type="hdr" sz="quarter"/>
          </p:nvPr>
        </p:nvSpPr>
        <p:spPr>
          <a:xfrm>
            <a:off x="0" y="0"/>
            <a:ext cx="2971800" cy="458788"/>
          </a:xfrm>
          <a:prstGeom prst="rect">
            <a:avLst/>
          </a:prstGeom>
        </p:spPr>
        <p:txBody>
          <a:bodyPr/>
          <a:lstStyle/>
          <a:p>
            <a:r>
              <a:rPr lang="fr-FR"/>
              <a:t>013 - Biblical Dispensations - Innocence thru Conscience - Session 13</a:t>
            </a:r>
          </a:p>
          <a:p>
            <a:r>
              <a:rPr lang="fr-FR"/>
              <a:t>10-06-2021 - 16x9</a:t>
            </a:r>
            <a:endParaRPr lang="en-US" dirty="0"/>
          </a:p>
        </p:txBody>
      </p:sp>
    </p:spTree>
    <p:extLst>
      <p:ext uri="{BB962C8B-B14F-4D97-AF65-F5344CB8AC3E}">
        <p14:creationId xmlns:p14="http://schemas.microsoft.com/office/powerpoint/2010/main" val="203767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2 – Conditional (Edenic &amp; Mosaic)</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Edenic made with Adam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Mosaic made with Moses (as Israel’s representative)</a:t>
            </a:r>
          </a:p>
          <a:p>
            <a:endParaRPr lang="en-US" sz="1400" dirty="0"/>
          </a:p>
          <a:p>
            <a:r>
              <a:rPr lang="en-US" sz="1400" b="1" dirty="0"/>
              <a:t>6 – Unconditional </a:t>
            </a:r>
          </a:p>
          <a:p>
            <a:pPr lvl="1"/>
            <a:r>
              <a:rPr lang="en-US" sz="1400" b="1" dirty="0">
                <a:solidFill>
                  <a:srgbClr val="008000"/>
                </a:solidFill>
              </a:rPr>
              <a:t>2 – Unconditional &amp; Universal - Adamic &amp; Noahic</a:t>
            </a:r>
            <a:r>
              <a:rPr lang="en-US" sz="1400" dirty="0"/>
              <a:t> </a:t>
            </a:r>
          </a:p>
          <a:p>
            <a:pPr lvl="1"/>
            <a:r>
              <a:rPr lang="en-US" sz="1400" b="1" dirty="0">
                <a:solidFill>
                  <a:srgbClr val="9900FF"/>
                </a:solidFill>
              </a:rPr>
              <a:t>4 – Unconditional &amp; Unique to Israel – Abrahamic, Land, Davidic, &amp; New</a:t>
            </a:r>
          </a:p>
        </p:txBody>
      </p:sp>
      <p:sp>
        <p:nvSpPr>
          <p:cNvPr id="10" name="Slide Number Placeholder 9">
            <a:extLst>
              <a:ext uri="{FF2B5EF4-FFF2-40B4-BE49-F238E27FC236}">
                <a16:creationId xmlns:a16="http://schemas.microsoft.com/office/drawing/2014/main" id="{7BBD6505-8B2B-4BCD-AEA7-FE62DCD3E8C4}"/>
              </a:ext>
            </a:extLst>
          </p:cNvPr>
          <p:cNvSpPr>
            <a:spLocks noGrp="1"/>
          </p:cNvSpPr>
          <p:nvPr>
            <p:ph type="sldNum" sz="quarter" idx="5"/>
          </p:nvPr>
        </p:nvSpPr>
        <p:spPr/>
        <p:txBody>
          <a:bodyPr/>
          <a:lstStyle/>
          <a:p>
            <a:fld id="{5DDDC627-B9EF-4E1B-A08E-0B01717B08A9}" type="slidenum">
              <a:rPr lang="en-US" smtClean="0"/>
              <a:t>10</a:t>
            </a:fld>
            <a:endParaRPr lang="en-US"/>
          </a:p>
        </p:txBody>
      </p:sp>
      <p:sp>
        <p:nvSpPr>
          <p:cNvPr id="12" name="Footer Placeholder 11">
            <a:extLst>
              <a:ext uri="{FF2B5EF4-FFF2-40B4-BE49-F238E27FC236}">
                <a16:creationId xmlns:a16="http://schemas.microsoft.com/office/drawing/2014/main" id="{D0945C95-8DA2-4A01-A364-174A79910FC5}"/>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FACD4B6D-36EF-4820-9113-180D4620CC11}"/>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414595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68AAA5-9D9B-4212-A0D0-090DC4D09D6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3434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8AAA5-9D9B-4212-A0D0-090DC4D09D6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66521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8AAA5-9D9B-4212-A0D0-090DC4D09D6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557824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68AAA5-9D9B-4212-A0D0-090DC4D09D6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379246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8AAA5-9D9B-4212-A0D0-090DC4D09D6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702506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2738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68AAA5-9D9B-4212-A0D0-090DC4D09D65}"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676311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68AAA5-9D9B-4212-A0D0-090DC4D09D65}"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835533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68AAA5-9D9B-4212-A0D0-090DC4D09D65}"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728478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689435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87415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8AAA5-9D9B-4212-A0D0-090DC4D09D6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829409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873108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8AAA5-9D9B-4212-A0D0-090DC4D09D6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74378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8AAA5-9D9B-4212-A0D0-090DC4D09D6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17525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22836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68AAA5-9D9B-4212-A0D0-090DC4D09D65}"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23988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68AAA5-9D9B-4212-A0D0-090DC4D09D65}"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23464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68AAA5-9D9B-4212-A0D0-090DC4D09D65}"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3987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34835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4566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6547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8AAA5-9D9B-4212-A0D0-090DC4D09D65}" type="datetimeFigureOut">
              <a:rPr lang="en-US" smtClean="0"/>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332612780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8AAA5-9D9B-4212-A0D0-090DC4D09D65}" type="datetimeFigureOut">
              <a:rPr lang="en-US" smtClean="0"/>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407130375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hyperlink" Target="https://www.pre-trib.org/dr-thomas-ice/message/covenants-and-dispensations-part-10" TargetMode="External"/><Relationship Id="rId7" Type="http://schemas.openxmlformats.org/officeDocument/2006/relationships/hyperlink" Target="http://www.middletownbiblechurch.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www.hollyhillsbiblechurch.org/" TargetMode="External"/><Relationship Id="rId5" Type="http://schemas.openxmlformats.org/officeDocument/2006/relationships/hyperlink" Target="http://www.slbc.org/" TargetMode="External"/><Relationship Id="rId4" Type="http://schemas.openxmlformats.org/officeDocument/2006/relationships/hyperlink" Target="https://job42ministry.org/dispensational-clarit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06198"/>
            <a:ext cx="6858000" cy="1498538"/>
          </a:xfrm>
        </p:spPr>
        <p:txBody>
          <a:bodyPr anchor="ctr">
            <a:normAutofit fontScale="90000"/>
          </a:bodyPr>
          <a:lstStyle/>
          <a:p>
            <a:r>
              <a:rPr lang="en-US" b="1" dirty="0">
                <a:latin typeface="+mn-lt"/>
              </a:rPr>
              <a:t>Biblical Dispensationalism</a:t>
            </a:r>
          </a:p>
        </p:txBody>
      </p:sp>
      <p:pic>
        <p:nvPicPr>
          <p:cNvPr id="4" name="Picture 3" descr="A person in a blue shirt is smiling at the camera&#10;&#10;Description generated with very high confidence">
            <a:extLst>
              <a:ext uri="{FF2B5EF4-FFF2-40B4-BE49-F238E27FC236}">
                <a16:creationId xmlns:a16="http://schemas.microsoft.com/office/drawing/2014/main" id="{33C2754A-9E63-4CE6-8EF8-3F30A4F03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9690" y="5671070"/>
            <a:ext cx="977315" cy="1097280"/>
          </a:xfrm>
          <a:prstGeom prst="ellipse">
            <a:avLst/>
          </a:prstGeom>
        </p:spPr>
      </p:pic>
      <p:sp>
        <p:nvSpPr>
          <p:cNvPr id="5" name="Title 1">
            <a:extLst>
              <a:ext uri="{FF2B5EF4-FFF2-40B4-BE49-F238E27FC236}">
                <a16:creationId xmlns:a16="http://schemas.microsoft.com/office/drawing/2014/main" id="{97EC0916-2A0D-4634-84DA-E34C1BFBF1BC}"/>
              </a:ext>
            </a:extLst>
          </p:cNvPr>
          <p:cNvSpPr txBox="1">
            <a:spLocks/>
          </p:cNvSpPr>
          <p:nvPr/>
        </p:nvSpPr>
        <p:spPr>
          <a:xfrm>
            <a:off x="3662314" y="6030540"/>
            <a:ext cx="4867375" cy="7378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r>
              <a:rPr lang="en-US" sz="2400" dirty="0">
                <a:solidFill>
                  <a:prstClr val="black"/>
                </a:solidFill>
                <a:latin typeface="Calibri" panose="020F0502020204030204"/>
                <a:cs typeface="Arial" charset="0"/>
              </a:rPr>
              <a:t>Jim McGowan, MTS, Th.D.</a:t>
            </a:r>
          </a:p>
        </p:txBody>
      </p:sp>
      <p:pic>
        <p:nvPicPr>
          <p:cNvPr id="6" name="Picture 5">
            <a:extLst>
              <a:ext uri="{FF2B5EF4-FFF2-40B4-BE49-F238E27FC236}">
                <a16:creationId xmlns:a16="http://schemas.microsoft.com/office/drawing/2014/main" id="{5EBA679E-129E-4650-B9A3-7EE27D58FFB2}"/>
              </a:ext>
            </a:extLst>
          </p:cNvPr>
          <p:cNvPicPr>
            <a:picLocks noChangeAspect="1"/>
          </p:cNvPicPr>
          <p:nvPr/>
        </p:nvPicPr>
        <p:blipFill>
          <a:blip r:embed="rId4"/>
          <a:stretch>
            <a:fillRect/>
          </a:stretch>
        </p:blipFill>
        <p:spPr>
          <a:xfrm>
            <a:off x="1718695" y="1999364"/>
            <a:ext cx="8754615" cy="2859272"/>
          </a:xfrm>
          <a:prstGeom prst="rect">
            <a:avLst/>
          </a:prstGeom>
          <a:solidFill>
            <a:schemeClr val="bg1"/>
          </a:solidFill>
        </p:spPr>
      </p:pic>
    </p:spTree>
    <p:extLst>
      <p:ext uri="{BB962C8B-B14F-4D97-AF65-F5344CB8AC3E}">
        <p14:creationId xmlns:p14="http://schemas.microsoft.com/office/powerpoint/2010/main" val="101118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5D284D4-FE11-4986-B26E-FE48C12EA9CB}"/>
              </a:ext>
            </a:extLst>
          </p:cNvPr>
          <p:cNvGraphicFramePr>
            <a:graphicFrameLocks noGrp="1"/>
          </p:cNvGraphicFramePr>
          <p:nvPr>
            <p:extLst>
              <p:ext uri="{D42A27DB-BD31-4B8C-83A1-F6EECF244321}">
                <p14:modId xmlns:p14="http://schemas.microsoft.com/office/powerpoint/2010/main" val="569817148"/>
              </p:ext>
            </p:extLst>
          </p:nvPr>
        </p:nvGraphicFramePr>
        <p:xfrm>
          <a:off x="598251" y="91440"/>
          <a:ext cx="11001983" cy="6614160"/>
        </p:xfrm>
        <a:graphic>
          <a:graphicData uri="http://schemas.openxmlformats.org/drawingml/2006/table">
            <a:tbl>
              <a:tblPr firstRow="1" bandRow="1">
                <a:tableStyleId>{5C22544A-7EE6-4342-B048-85BDC9FD1C3A}</a:tableStyleId>
              </a:tblPr>
              <a:tblGrid>
                <a:gridCol w="4744216">
                  <a:extLst>
                    <a:ext uri="{9D8B030D-6E8A-4147-A177-3AD203B41FA5}">
                      <a16:colId xmlns:a16="http://schemas.microsoft.com/office/drawing/2014/main" val="3640179122"/>
                    </a:ext>
                  </a:extLst>
                </a:gridCol>
                <a:gridCol w="6257767">
                  <a:extLst>
                    <a:ext uri="{9D8B030D-6E8A-4147-A177-3AD203B41FA5}">
                      <a16:colId xmlns:a16="http://schemas.microsoft.com/office/drawing/2014/main" val="3731305965"/>
                    </a:ext>
                  </a:extLst>
                </a:gridCol>
              </a:tblGrid>
              <a:tr h="914400">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The 8 Biblical Covenants – Session 12</a:t>
                      </a:r>
                    </a:p>
                  </a:txBody>
                  <a:tcPr anchor="ctr"/>
                </a:tc>
                <a:tc hMerge="1">
                  <a:txBody>
                    <a:bodyPr/>
                    <a:lstStyle/>
                    <a:p>
                      <a:endParaRPr lang="en-US" dirty="0"/>
                    </a:p>
                  </a:txBody>
                  <a:tcPr/>
                </a:tc>
                <a:extLst>
                  <a:ext uri="{0D108BD9-81ED-4DB2-BD59-A6C34878D82A}">
                    <a16:rowId xmlns:a16="http://schemas.microsoft.com/office/drawing/2014/main" val="1421096555"/>
                  </a:ext>
                </a:extLst>
              </a:tr>
              <a:tr h="731520">
                <a:tc>
                  <a:txBody>
                    <a:bodyPr/>
                    <a:lstStyle/>
                    <a:p>
                      <a:pPr algn="ctr"/>
                      <a:r>
                        <a:rPr kumimoji="0" lang="en-US" sz="2800" b="1" i="0" u="none" strike="noStrike" kern="1200" cap="none" spc="0" normalizeH="0" baseline="0" noProof="0" dirty="0">
                          <a:ln>
                            <a:noFill/>
                          </a:ln>
                          <a:solidFill>
                            <a:prstClr val="black"/>
                          </a:solidFill>
                          <a:effectLst/>
                          <a:uLnTx/>
                          <a:uFillTx/>
                          <a:latin typeface="+mn-lt"/>
                          <a:ea typeface="+mn-ea"/>
                          <a:cs typeface="+mn-cs"/>
                        </a:rPr>
                        <a:t>COVENANT</a:t>
                      </a:r>
                      <a:endParaRPr kumimoji="0" lang="en-US" sz="2800" b="1" i="0" u="none" strike="noStrike" kern="1200" cap="none" spc="0" normalizeH="0" baseline="0" dirty="0">
                        <a:ln>
                          <a:noFill/>
                        </a:ln>
                        <a:solidFill>
                          <a:prstClr val="black"/>
                        </a:solidFill>
                        <a:effectLst/>
                        <a:uLnTx/>
                        <a:uFillTx/>
                        <a:latin typeface="+mn-lt"/>
                        <a:ea typeface="+mn-ea"/>
                        <a:cs typeface="+mn-cs"/>
                      </a:endParaRPr>
                    </a:p>
                  </a:txBody>
                  <a:tcPr anchor="ctr"/>
                </a:tc>
                <a:tc>
                  <a:txBody>
                    <a:bodyPr/>
                    <a:lstStyle/>
                    <a:p>
                      <a:pPr algn="ctr"/>
                      <a:r>
                        <a:rPr kumimoji="0" lang="en-US" sz="2800" b="1" i="0" u="none" strike="noStrike" kern="1200" cap="none" spc="0" normalizeH="0" baseline="0" dirty="0">
                          <a:ln>
                            <a:noFill/>
                          </a:ln>
                          <a:solidFill>
                            <a:prstClr val="black"/>
                          </a:solidFill>
                          <a:effectLst/>
                          <a:uLnTx/>
                          <a:uFillTx/>
                          <a:latin typeface="+mn-lt"/>
                          <a:ea typeface="+mn-ea"/>
                          <a:cs typeface="+mn-cs"/>
                        </a:rPr>
                        <a:t>SCRIPTURE</a:t>
                      </a:r>
                    </a:p>
                  </a:txBody>
                  <a:tcPr anchor="ctr"/>
                </a:tc>
                <a:extLst>
                  <a:ext uri="{0D108BD9-81ED-4DB2-BD59-A6C34878D82A}">
                    <a16:rowId xmlns:a16="http://schemas.microsoft.com/office/drawing/2014/main" val="828419239"/>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800" b="1" i="0" u="none" strike="noStrike" kern="1200" cap="none" spc="0" normalizeH="0" baseline="0" noProof="0" dirty="0">
                          <a:ln>
                            <a:noFill/>
                          </a:ln>
                          <a:solidFill>
                            <a:srgbClr val="C00000"/>
                          </a:solidFill>
                          <a:effectLst/>
                          <a:uLnTx/>
                          <a:uFillTx/>
                          <a:latin typeface="+mn-lt"/>
                          <a:ea typeface="+mn-ea"/>
                          <a:cs typeface="+mn-cs"/>
                        </a:rPr>
                        <a:t>Edenic </a:t>
                      </a:r>
                      <a:r>
                        <a:rPr kumimoji="0" lang="en-US" sz="2000" b="1" i="0" u="none" strike="noStrike" kern="1200" cap="none" spc="0" normalizeH="0" baseline="0" noProof="0" dirty="0">
                          <a:ln>
                            <a:noFill/>
                          </a:ln>
                          <a:solidFill>
                            <a:srgbClr val="C00000"/>
                          </a:solidFill>
                          <a:effectLst/>
                          <a:uLnTx/>
                          <a:uFillTx/>
                          <a:latin typeface="+mn-lt"/>
                          <a:ea typeface="+mn-ea"/>
                          <a:cs typeface="+mn-cs"/>
                        </a:rPr>
                        <a:t>(Conditional)</a:t>
                      </a:r>
                      <a:endParaRPr lang="en-US" sz="2000" dirty="0">
                        <a:solidFill>
                          <a:srgbClr val="C0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n-lt"/>
                          <a:ea typeface="+mn-ea"/>
                          <a:cs typeface="+mn-cs"/>
                        </a:rPr>
                        <a:t>(Gen 1:28-30; 2:15-17; Hos 6:7)</a:t>
                      </a:r>
                    </a:p>
                  </a:txBody>
                  <a:tcPr anchor="ctr"/>
                </a:tc>
                <a:extLst>
                  <a:ext uri="{0D108BD9-81ED-4DB2-BD59-A6C34878D82A}">
                    <a16:rowId xmlns:a16="http://schemas.microsoft.com/office/drawing/2014/main" val="3976377806"/>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2"/>
                        <a:tabLst/>
                        <a:defRPr/>
                      </a:pPr>
                      <a:r>
                        <a:rPr kumimoji="0" lang="en-US" sz="2800" b="1" i="0" u="none" strike="noStrike" kern="1200" cap="none" spc="0" normalizeH="0" baseline="0" noProof="0" dirty="0">
                          <a:ln>
                            <a:noFill/>
                          </a:ln>
                          <a:solidFill>
                            <a:srgbClr val="008000"/>
                          </a:solidFill>
                          <a:effectLst/>
                          <a:uLnTx/>
                          <a:uFillTx/>
                          <a:latin typeface="+mn-lt"/>
                          <a:ea typeface="+mn-ea"/>
                          <a:cs typeface="+mn-cs"/>
                        </a:rPr>
                        <a:t>Adamic </a:t>
                      </a:r>
                      <a:r>
                        <a:rPr kumimoji="0" lang="en-US" sz="2000" b="1" i="0" u="none" strike="noStrike" kern="1200" cap="none" spc="0" normalizeH="0" baseline="0" noProof="0" dirty="0">
                          <a:ln>
                            <a:noFill/>
                          </a:ln>
                          <a:solidFill>
                            <a:srgbClr val="008000"/>
                          </a:solidFill>
                          <a:effectLst/>
                          <a:uLnTx/>
                          <a:uFillTx/>
                          <a:latin typeface="+mn-lt"/>
                          <a:ea typeface="+mn-ea"/>
                          <a:cs typeface="+mn-cs"/>
                        </a:rPr>
                        <a:t>(</a:t>
                      </a:r>
                      <a:r>
                        <a:rPr kumimoji="0" lang="en-US" sz="2000" b="1" i="0" u="none" strike="noStrike" kern="1200" cap="none" spc="0" normalizeH="0" baseline="0" dirty="0" err="1">
                          <a:ln>
                            <a:noFill/>
                          </a:ln>
                          <a:solidFill>
                            <a:srgbClr val="008000"/>
                          </a:solidFill>
                          <a:effectLst/>
                          <a:uLnTx/>
                          <a:uFillTx/>
                          <a:latin typeface="+mn-lt"/>
                          <a:ea typeface="+mn-ea"/>
                          <a:cs typeface="+mn-cs"/>
                        </a:rPr>
                        <a:t>Uncond</a:t>
                      </a:r>
                      <a:r>
                        <a:rPr kumimoji="0" lang="en-US" sz="2000" b="1" i="0" u="none" strike="noStrike" kern="1200" cap="none" spc="0" normalizeH="0" baseline="0" dirty="0">
                          <a:ln>
                            <a:noFill/>
                          </a:ln>
                          <a:solidFill>
                            <a:srgbClr val="008000"/>
                          </a:solidFill>
                          <a:effectLst/>
                          <a:uLnTx/>
                          <a:uFillTx/>
                          <a:latin typeface="+mn-lt"/>
                          <a:ea typeface="+mn-ea"/>
                          <a:cs typeface="+mn-cs"/>
                        </a:rPr>
                        <a:t>. / Universal</a:t>
                      </a:r>
                      <a:r>
                        <a:rPr kumimoji="0" lang="en-US" sz="2000" b="1" i="0" u="none" strike="noStrike" kern="1200" cap="none" spc="0" normalizeH="0" baseline="0" noProof="0" dirty="0">
                          <a:ln>
                            <a:noFill/>
                          </a:ln>
                          <a:solidFill>
                            <a:srgbClr val="008000"/>
                          </a:solidFill>
                          <a:effectLst/>
                          <a:uLnTx/>
                          <a:uFillTx/>
                          <a:latin typeface="+mn-lt"/>
                          <a:ea typeface="+mn-ea"/>
                          <a:cs typeface="+mn-cs"/>
                        </a:rPr>
                        <a:t>)</a:t>
                      </a:r>
                      <a:endParaRPr kumimoji="0" lang="en-US" sz="2000" b="1" i="0" u="none" strike="noStrike" kern="1200" cap="none" spc="0" normalizeH="0" baseline="0" dirty="0">
                        <a:ln>
                          <a:noFill/>
                        </a:ln>
                        <a:solidFill>
                          <a:srgbClr val="008000"/>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mn-lt"/>
                          <a:ea typeface="+mn-ea"/>
                          <a:cs typeface="+mn-cs"/>
                        </a:rPr>
                        <a:t>(Gen 3:14–3:21)</a:t>
                      </a:r>
                    </a:p>
                  </a:txBody>
                  <a:tcPr anchor="ctr"/>
                </a:tc>
                <a:extLst>
                  <a:ext uri="{0D108BD9-81ED-4DB2-BD59-A6C34878D82A}">
                    <a16:rowId xmlns:a16="http://schemas.microsoft.com/office/drawing/2014/main" val="238570515"/>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3"/>
                        <a:tabLst/>
                        <a:defRPr/>
                      </a:pPr>
                      <a:r>
                        <a:rPr kumimoji="0" lang="en-US" sz="2800" b="1" i="0" u="none" strike="noStrike" kern="1200" cap="none" spc="0" normalizeH="0" baseline="0" noProof="0" dirty="0">
                          <a:ln>
                            <a:noFill/>
                          </a:ln>
                          <a:solidFill>
                            <a:srgbClr val="008000"/>
                          </a:solidFill>
                          <a:effectLst/>
                          <a:uLnTx/>
                          <a:uFillTx/>
                          <a:latin typeface="+mn-lt"/>
                          <a:ea typeface="+mn-ea"/>
                          <a:cs typeface="+mn-cs"/>
                        </a:rPr>
                        <a:t>Noahic </a:t>
                      </a:r>
                      <a:r>
                        <a:rPr kumimoji="0" lang="en-US" sz="2000" b="1" i="0" u="none" strike="noStrike" kern="1200" cap="none" spc="0" normalizeH="0" baseline="0" noProof="0" dirty="0">
                          <a:ln>
                            <a:noFill/>
                          </a:ln>
                          <a:solidFill>
                            <a:srgbClr val="008000"/>
                          </a:solidFill>
                          <a:effectLst/>
                          <a:uLnTx/>
                          <a:uFillTx/>
                          <a:latin typeface="+mn-lt"/>
                          <a:ea typeface="+mn-ea"/>
                          <a:cs typeface="+mn-cs"/>
                        </a:rPr>
                        <a:t>(</a:t>
                      </a:r>
                      <a:r>
                        <a:rPr kumimoji="0" lang="en-US" sz="2000" b="1" i="0" u="none" strike="noStrike" kern="1200" cap="none" spc="0" normalizeH="0" baseline="0" dirty="0" err="1">
                          <a:ln>
                            <a:noFill/>
                          </a:ln>
                          <a:solidFill>
                            <a:srgbClr val="008000"/>
                          </a:solidFill>
                          <a:effectLst/>
                          <a:uLnTx/>
                          <a:uFillTx/>
                          <a:latin typeface="+mn-lt"/>
                          <a:ea typeface="+mn-ea"/>
                          <a:cs typeface="+mn-cs"/>
                        </a:rPr>
                        <a:t>Uncond</a:t>
                      </a:r>
                      <a:r>
                        <a:rPr kumimoji="0" lang="en-US" sz="2000" b="1" i="0" u="none" strike="noStrike" kern="1200" cap="none" spc="0" normalizeH="0" baseline="0" dirty="0">
                          <a:ln>
                            <a:noFill/>
                          </a:ln>
                          <a:solidFill>
                            <a:srgbClr val="008000"/>
                          </a:solidFill>
                          <a:effectLst/>
                          <a:uLnTx/>
                          <a:uFillTx/>
                          <a:latin typeface="+mn-lt"/>
                          <a:ea typeface="+mn-ea"/>
                          <a:cs typeface="+mn-cs"/>
                        </a:rPr>
                        <a:t>. / Universal</a:t>
                      </a:r>
                      <a:r>
                        <a:rPr kumimoji="0" lang="en-US" sz="2000" b="1" i="0" u="none" strike="noStrike" kern="1200" cap="none" spc="0" normalizeH="0" baseline="0" noProof="0" dirty="0">
                          <a:ln>
                            <a:noFill/>
                          </a:ln>
                          <a:solidFill>
                            <a:srgbClr val="008000"/>
                          </a:solidFill>
                          <a:effectLst/>
                          <a:uLnTx/>
                          <a:uFillTx/>
                          <a:latin typeface="+mn-lt"/>
                          <a:ea typeface="+mn-ea"/>
                          <a:cs typeface="+mn-cs"/>
                        </a:rPr>
                        <a:t>)</a:t>
                      </a:r>
                    </a:p>
                  </a:txBody>
                  <a:tcPr anchor="ctr"/>
                </a:tc>
                <a:tc>
                  <a:txBody>
                    <a:bodyPr/>
                    <a:lstStyle/>
                    <a:p>
                      <a:pPr algn="ctr"/>
                      <a:r>
                        <a:rPr kumimoji="0" lang="en-US" sz="2800" b="1" i="0" u="none" strike="noStrike" kern="1200" cap="none" spc="0" normalizeH="0" baseline="0" noProof="0" dirty="0">
                          <a:ln>
                            <a:noFill/>
                          </a:ln>
                          <a:solidFill>
                            <a:srgbClr val="008000"/>
                          </a:solidFill>
                          <a:effectLst/>
                          <a:uLnTx/>
                          <a:uFillTx/>
                          <a:latin typeface="+mn-lt"/>
                          <a:ea typeface="+mn-ea"/>
                          <a:cs typeface="+mn-cs"/>
                        </a:rPr>
                        <a:t>(Gen. 8:20–9:17)</a:t>
                      </a:r>
                      <a:endParaRPr kumimoji="0" lang="en-US" sz="2800" b="1" i="0" u="none" strike="noStrike" kern="1200" cap="none" spc="0" normalizeH="0" baseline="0" dirty="0">
                        <a:ln>
                          <a:noFill/>
                        </a:ln>
                        <a:solidFill>
                          <a:srgbClr val="008000"/>
                        </a:solidFill>
                        <a:effectLst/>
                        <a:uLnTx/>
                        <a:uFillTx/>
                        <a:latin typeface="+mn-lt"/>
                        <a:ea typeface="+mn-ea"/>
                        <a:cs typeface="+mn-cs"/>
                      </a:endParaRPr>
                    </a:p>
                  </a:txBody>
                  <a:tcPr anchor="ctr"/>
                </a:tc>
                <a:extLst>
                  <a:ext uri="{0D108BD9-81ED-4DB2-BD59-A6C34878D82A}">
                    <a16:rowId xmlns:a16="http://schemas.microsoft.com/office/drawing/2014/main" val="1135490101"/>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4"/>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Abrahamic </a:t>
                      </a:r>
                      <a:r>
                        <a:rPr kumimoji="0" lang="en-US" sz="2000" b="1" i="0" u="none" strike="noStrike" kern="1200" cap="none" spc="0" normalizeH="0" baseline="0" noProof="0" dirty="0">
                          <a:ln>
                            <a:noFill/>
                          </a:ln>
                          <a:solidFill>
                            <a:srgbClr val="6600CC"/>
                          </a:solidFill>
                          <a:effectLst/>
                          <a:uLnTx/>
                          <a:uFillTx/>
                          <a:latin typeface="+mn-lt"/>
                          <a:ea typeface="+mn-ea"/>
                          <a:cs typeface="+mn-cs"/>
                        </a:rPr>
                        <a:t>(</a:t>
                      </a:r>
                      <a:r>
                        <a:rPr kumimoji="0" lang="en-US" sz="2000" b="1" i="0" u="none" strike="noStrike" kern="1200" cap="none" spc="0" normalizeH="0" baseline="0" dirty="0" err="1">
                          <a:ln>
                            <a:noFill/>
                          </a:ln>
                          <a:solidFill>
                            <a:srgbClr val="6600CC"/>
                          </a:solidFill>
                          <a:effectLst/>
                          <a:uLnTx/>
                          <a:uFillTx/>
                          <a:latin typeface="+mn-lt"/>
                          <a:ea typeface="+mn-ea"/>
                          <a:cs typeface="+mn-cs"/>
                        </a:rPr>
                        <a:t>Uncond</a:t>
                      </a:r>
                      <a:r>
                        <a:rPr kumimoji="0" lang="en-US" sz="2000" b="1" i="0" u="none" strike="noStrike" kern="1200" cap="none" spc="0" normalizeH="0" baseline="0" dirty="0">
                          <a:ln>
                            <a:noFill/>
                          </a:ln>
                          <a:solidFill>
                            <a:srgbClr val="6600CC"/>
                          </a:solidFill>
                          <a:effectLst/>
                          <a:uLnTx/>
                          <a:uFillTx/>
                          <a:latin typeface="+mn-lt"/>
                          <a:ea typeface="+mn-ea"/>
                          <a:cs typeface="+mn-cs"/>
                        </a:rPr>
                        <a:t>. / Israel</a:t>
                      </a:r>
                      <a:r>
                        <a:rPr kumimoji="0" lang="en-US" sz="2000" b="1" i="0" u="none" strike="noStrike" kern="1200" cap="none" spc="0" normalizeH="0" baseline="0" noProof="0" dirty="0">
                          <a:ln>
                            <a:noFill/>
                          </a:ln>
                          <a:solidFill>
                            <a:srgbClr val="6600CC"/>
                          </a:solidFill>
                          <a:effectLst/>
                          <a:uLnTx/>
                          <a:uFillTx/>
                          <a:latin typeface="+mn-lt"/>
                          <a:ea typeface="+mn-ea"/>
                          <a:cs typeface="+mn-cs"/>
                        </a:rPr>
                        <a:t>)</a:t>
                      </a:r>
                      <a:endParaRPr kumimoji="0" lang="en-US" sz="2000" b="1" i="0" u="none" strike="noStrike" kern="1200" cap="none" spc="0" normalizeH="0" baseline="0" dirty="0">
                        <a:ln>
                          <a:noFill/>
                        </a:ln>
                        <a:solidFill>
                          <a:srgbClr val="6600CC"/>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(Gen. 12:1–3; Chap. 15)</a:t>
                      </a:r>
                    </a:p>
                  </a:txBody>
                  <a:tcPr anchor="ctr"/>
                </a:tc>
                <a:extLst>
                  <a:ext uri="{0D108BD9-81ED-4DB2-BD59-A6C34878D82A}">
                    <a16:rowId xmlns:a16="http://schemas.microsoft.com/office/drawing/2014/main" val="910823688"/>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5"/>
                        <a:tabLst/>
                        <a:defRPr/>
                      </a:pPr>
                      <a:r>
                        <a:rPr kumimoji="0" lang="fr-FR" sz="2800" b="1" i="0" u="none" strike="noStrike" kern="1200" cap="none" spc="0" normalizeH="0" baseline="0" noProof="0" dirty="0">
                          <a:ln>
                            <a:noFill/>
                          </a:ln>
                          <a:solidFill>
                            <a:srgbClr val="C00000"/>
                          </a:solidFill>
                          <a:effectLst/>
                          <a:uLnTx/>
                          <a:uFillTx/>
                          <a:latin typeface="+mn-lt"/>
                          <a:ea typeface="+mn-ea"/>
                          <a:cs typeface="+mn-cs"/>
                        </a:rPr>
                        <a:t>Mosaic </a:t>
                      </a:r>
                      <a:r>
                        <a:rPr kumimoji="0" lang="en-US" sz="1800" b="1" i="0" u="none" strike="noStrike" kern="1200" cap="none" spc="0" normalizeH="0" baseline="0" noProof="0" dirty="0">
                          <a:ln>
                            <a:noFill/>
                          </a:ln>
                          <a:solidFill>
                            <a:srgbClr val="C00000"/>
                          </a:solidFill>
                          <a:effectLst/>
                          <a:uLnTx/>
                          <a:uFillTx/>
                          <a:latin typeface="+mn-lt"/>
                          <a:ea typeface="+mn-ea"/>
                          <a:cs typeface="+mn-cs"/>
                        </a:rPr>
                        <a:t>(Conditional)</a:t>
                      </a:r>
                      <a:endParaRPr lang="en-US" dirty="0">
                        <a:solidFill>
                          <a:srgbClr val="C0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mn-lt"/>
                          <a:ea typeface="+mn-ea"/>
                          <a:cs typeface="+mn-cs"/>
                        </a:rPr>
                        <a:t>(Exo. 20:1–</a:t>
                      </a:r>
                      <a:r>
                        <a:rPr kumimoji="0" lang="fr-FR" sz="2800" b="1" i="0" u="none" strike="noStrike" kern="1200" cap="none" spc="0" normalizeH="0" baseline="0" noProof="0" dirty="0" err="1">
                          <a:ln>
                            <a:noFill/>
                          </a:ln>
                          <a:solidFill>
                            <a:prstClr val="black"/>
                          </a:solidFill>
                          <a:effectLst/>
                          <a:uLnTx/>
                          <a:uFillTx/>
                          <a:latin typeface="+mn-lt"/>
                          <a:ea typeface="+mn-ea"/>
                          <a:cs typeface="+mn-cs"/>
                        </a:rPr>
                        <a:t>Deut</a:t>
                      </a:r>
                      <a:r>
                        <a:rPr kumimoji="0" lang="fr-FR" sz="2800" b="1" i="0" u="none" strike="noStrike" kern="1200" cap="none" spc="0" normalizeH="0" baseline="0" noProof="0" dirty="0">
                          <a:ln>
                            <a:noFill/>
                          </a:ln>
                          <a:solidFill>
                            <a:prstClr val="black"/>
                          </a:solidFill>
                          <a:effectLst/>
                          <a:uLnTx/>
                          <a:uFillTx/>
                          <a:latin typeface="+mn-lt"/>
                          <a:ea typeface="+mn-ea"/>
                          <a:cs typeface="+mn-cs"/>
                        </a:rPr>
                        <a:t>. 28:68)</a:t>
                      </a:r>
                    </a:p>
                  </a:txBody>
                  <a:tcPr anchor="ctr"/>
                </a:tc>
                <a:extLst>
                  <a:ext uri="{0D108BD9-81ED-4DB2-BD59-A6C34878D82A}">
                    <a16:rowId xmlns:a16="http://schemas.microsoft.com/office/drawing/2014/main" val="2510021236"/>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6"/>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Land </a:t>
                      </a:r>
                      <a:r>
                        <a:rPr kumimoji="0" lang="en-US" sz="2000" b="1" i="0" u="none" strike="noStrike" kern="1200" cap="none" spc="0" normalizeH="0" baseline="0" noProof="0" dirty="0">
                          <a:ln>
                            <a:noFill/>
                          </a:ln>
                          <a:solidFill>
                            <a:srgbClr val="6600CC"/>
                          </a:solidFill>
                          <a:effectLst/>
                          <a:uLnTx/>
                          <a:uFillTx/>
                          <a:latin typeface="+mn-lt"/>
                          <a:ea typeface="+mn-ea"/>
                          <a:cs typeface="+mn-cs"/>
                        </a:rPr>
                        <a:t>(</a:t>
                      </a:r>
                      <a:r>
                        <a:rPr kumimoji="0" lang="en-US" sz="2000" b="1" i="0" u="none" strike="noStrike" kern="1200" cap="none" spc="0" normalizeH="0" baseline="0" dirty="0" err="1">
                          <a:ln>
                            <a:noFill/>
                          </a:ln>
                          <a:solidFill>
                            <a:srgbClr val="6600CC"/>
                          </a:solidFill>
                          <a:effectLst/>
                          <a:uLnTx/>
                          <a:uFillTx/>
                          <a:latin typeface="+mn-lt"/>
                          <a:ea typeface="+mn-ea"/>
                          <a:cs typeface="+mn-cs"/>
                        </a:rPr>
                        <a:t>Uncond</a:t>
                      </a:r>
                      <a:r>
                        <a:rPr kumimoji="0" lang="en-US" sz="2000" b="1" i="0" u="none" strike="noStrike" kern="1200" cap="none" spc="0" normalizeH="0" baseline="0" dirty="0">
                          <a:ln>
                            <a:noFill/>
                          </a:ln>
                          <a:solidFill>
                            <a:srgbClr val="6600CC"/>
                          </a:solidFill>
                          <a:effectLst/>
                          <a:uLnTx/>
                          <a:uFillTx/>
                          <a:latin typeface="+mn-lt"/>
                          <a:ea typeface="+mn-ea"/>
                          <a:cs typeface="+mn-cs"/>
                        </a:rPr>
                        <a:t>. / Israel</a:t>
                      </a:r>
                      <a:r>
                        <a:rPr kumimoji="0" lang="en-US" sz="2000" b="1" i="0" u="none" strike="noStrike" kern="1200" cap="none" spc="0" normalizeH="0" baseline="0" noProof="0" dirty="0">
                          <a:ln>
                            <a:noFill/>
                          </a:ln>
                          <a:solidFill>
                            <a:srgbClr val="6600CC"/>
                          </a:solidFill>
                          <a:effectLst/>
                          <a:uLnTx/>
                          <a:uFillTx/>
                          <a:latin typeface="+mn-lt"/>
                          <a:ea typeface="+mn-ea"/>
                          <a:cs typeface="+mn-cs"/>
                        </a:rPr>
                        <a:t>)</a:t>
                      </a:r>
                      <a:endParaRPr kumimoji="0" lang="en-US" sz="2000" b="1" i="0" u="none" strike="noStrike" kern="1200" cap="none" spc="0" normalizeH="0" baseline="0" dirty="0">
                        <a:ln>
                          <a:noFill/>
                        </a:ln>
                        <a:solidFill>
                          <a:srgbClr val="6600CC"/>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(Deut. 29:1–30:20)</a:t>
                      </a:r>
                    </a:p>
                  </a:txBody>
                  <a:tcPr anchor="ctr"/>
                </a:tc>
                <a:extLst>
                  <a:ext uri="{0D108BD9-81ED-4DB2-BD59-A6C34878D82A}">
                    <a16:rowId xmlns:a16="http://schemas.microsoft.com/office/drawing/2014/main" val="3199257444"/>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7"/>
                        <a:tabLst/>
                        <a:defRPr/>
                      </a:pPr>
                      <a:r>
                        <a:rPr kumimoji="0" lang="en-US" sz="2800" b="1" i="0" u="none" strike="noStrike" kern="1200" cap="none" spc="0" normalizeH="0" baseline="0" dirty="0">
                          <a:ln>
                            <a:noFill/>
                          </a:ln>
                          <a:solidFill>
                            <a:srgbClr val="6600CC"/>
                          </a:solidFill>
                          <a:effectLst/>
                          <a:uLnTx/>
                          <a:uFillTx/>
                          <a:latin typeface="+mn-lt"/>
                          <a:ea typeface="+mn-ea"/>
                          <a:cs typeface="+mn-cs"/>
                        </a:rPr>
                        <a:t>Davidic </a:t>
                      </a:r>
                      <a:r>
                        <a:rPr kumimoji="0" lang="en-US" sz="2000" b="1" i="0" u="none" strike="noStrike" kern="1200" cap="none" spc="0" normalizeH="0" baseline="0" noProof="0" dirty="0">
                          <a:ln>
                            <a:noFill/>
                          </a:ln>
                          <a:solidFill>
                            <a:srgbClr val="6600CC"/>
                          </a:solidFill>
                          <a:effectLst/>
                          <a:uLnTx/>
                          <a:uFillTx/>
                          <a:latin typeface="+mn-lt"/>
                          <a:ea typeface="+mn-ea"/>
                          <a:cs typeface="+mn-cs"/>
                        </a:rPr>
                        <a:t>(</a:t>
                      </a:r>
                      <a:r>
                        <a:rPr kumimoji="0" lang="en-US" sz="2000" b="1" i="0" u="none" strike="noStrike" kern="1200" cap="none" spc="0" normalizeH="0" baseline="0" noProof="0" dirty="0" err="1">
                          <a:ln>
                            <a:noFill/>
                          </a:ln>
                          <a:solidFill>
                            <a:srgbClr val="6600CC"/>
                          </a:solidFill>
                          <a:effectLst/>
                          <a:uLnTx/>
                          <a:uFillTx/>
                          <a:latin typeface="+mn-lt"/>
                          <a:ea typeface="+mn-ea"/>
                          <a:cs typeface="+mn-cs"/>
                        </a:rPr>
                        <a:t>Uncond</a:t>
                      </a:r>
                      <a:r>
                        <a:rPr kumimoji="0" lang="en-US" sz="2000" b="1" i="0" u="none" strike="noStrike" kern="1200" cap="none" spc="0" normalizeH="0" baseline="0" noProof="0" dirty="0">
                          <a:ln>
                            <a:noFill/>
                          </a:ln>
                          <a:solidFill>
                            <a:srgbClr val="6600CC"/>
                          </a:solidFill>
                          <a:effectLst/>
                          <a:uLnTx/>
                          <a:uFillTx/>
                          <a:latin typeface="+mn-lt"/>
                          <a:ea typeface="+mn-ea"/>
                          <a:cs typeface="+mn-cs"/>
                        </a:rPr>
                        <a:t>. / Israel)</a:t>
                      </a:r>
                      <a:endParaRPr kumimoji="0" lang="en-US" sz="2800" b="1" i="0" u="none" strike="noStrike" kern="1200" cap="none" spc="0" normalizeH="0" baseline="0" dirty="0">
                        <a:ln>
                          <a:noFill/>
                        </a:ln>
                        <a:solidFill>
                          <a:srgbClr val="6600CC"/>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6600CC"/>
                          </a:solidFill>
                          <a:effectLst/>
                          <a:uLnTx/>
                          <a:uFillTx/>
                          <a:latin typeface="+mn-lt"/>
                          <a:ea typeface="+mn-ea"/>
                          <a:cs typeface="+mn-cs"/>
                        </a:rPr>
                        <a:t>(2 Sam. 7:11b-17; 1 Chr. 17:10b-15)</a:t>
                      </a:r>
                    </a:p>
                  </a:txBody>
                  <a:tcPr anchor="ctr"/>
                </a:tc>
                <a:extLst>
                  <a:ext uri="{0D108BD9-81ED-4DB2-BD59-A6C34878D82A}">
                    <a16:rowId xmlns:a16="http://schemas.microsoft.com/office/drawing/2014/main" val="1466086713"/>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8"/>
                        <a:tabLst/>
                        <a:defRPr/>
                      </a:pPr>
                      <a:r>
                        <a:rPr kumimoji="0" lang="en-US" sz="2800" b="1" i="0" u="none" strike="noStrike" kern="1200" cap="none" spc="0" normalizeH="0" baseline="0" dirty="0">
                          <a:ln>
                            <a:noFill/>
                          </a:ln>
                          <a:solidFill>
                            <a:srgbClr val="6600CC"/>
                          </a:solidFill>
                          <a:effectLst/>
                          <a:uLnTx/>
                          <a:uFillTx/>
                          <a:latin typeface="+mn-lt"/>
                          <a:ea typeface="+mn-ea"/>
                          <a:cs typeface="+mn-cs"/>
                        </a:rPr>
                        <a:t>New </a:t>
                      </a:r>
                      <a:r>
                        <a:rPr kumimoji="0" lang="en-US" sz="2000" b="1" i="0" u="none" strike="noStrike" kern="1200" cap="none" spc="0" normalizeH="0" baseline="0" noProof="0" dirty="0">
                          <a:ln>
                            <a:noFill/>
                          </a:ln>
                          <a:solidFill>
                            <a:srgbClr val="6600CC"/>
                          </a:solidFill>
                          <a:effectLst/>
                          <a:uLnTx/>
                          <a:uFillTx/>
                          <a:latin typeface="+mn-lt"/>
                          <a:ea typeface="+mn-ea"/>
                          <a:cs typeface="+mn-cs"/>
                        </a:rPr>
                        <a:t>(</a:t>
                      </a:r>
                      <a:r>
                        <a:rPr kumimoji="0" lang="en-US" sz="2000" b="1" i="0" u="none" strike="noStrike" kern="1200" cap="none" spc="0" normalizeH="0" baseline="0" noProof="0" dirty="0" err="1">
                          <a:ln>
                            <a:noFill/>
                          </a:ln>
                          <a:solidFill>
                            <a:srgbClr val="6600CC"/>
                          </a:solidFill>
                          <a:effectLst/>
                          <a:uLnTx/>
                          <a:uFillTx/>
                          <a:latin typeface="+mn-lt"/>
                          <a:ea typeface="+mn-ea"/>
                          <a:cs typeface="+mn-cs"/>
                        </a:rPr>
                        <a:t>Uncond</a:t>
                      </a:r>
                      <a:r>
                        <a:rPr kumimoji="0" lang="en-US" sz="2000" b="1" i="0" u="none" strike="noStrike" kern="1200" cap="none" spc="0" normalizeH="0" baseline="0" noProof="0" dirty="0">
                          <a:ln>
                            <a:noFill/>
                          </a:ln>
                          <a:solidFill>
                            <a:srgbClr val="6600CC"/>
                          </a:solidFill>
                          <a:effectLst/>
                          <a:uLnTx/>
                          <a:uFillTx/>
                          <a:latin typeface="+mn-lt"/>
                          <a:ea typeface="+mn-ea"/>
                          <a:cs typeface="+mn-cs"/>
                        </a:rPr>
                        <a:t>. / Israel)</a:t>
                      </a:r>
                      <a:endParaRPr kumimoji="0" lang="en-US" sz="2800" b="1" i="0" u="none" strike="noStrike" kern="1200" cap="none" spc="0" normalizeH="0" baseline="0" dirty="0">
                        <a:ln>
                          <a:noFill/>
                        </a:ln>
                        <a:solidFill>
                          <a:srgbClr val="6600CC"/>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6600CC"/>
                          </a:solidFill>
                          <a:effectLst/>
                          <a:uLnTx/>
                          <a:uFillTx/>
                          <a:latin typeface="+mn-lt"/>
                          <a:ea typeface="+mn-ea"/>
                          <a:cs typeface="+mn-cs"/>
                        </a:rPr>
                        <a:t>(Jeremiah 31:31-34)</a:t>
                      </a:r>
                    </a:p>
                  </a:txBody>
                  <a:tcPr anchor="ctr"/>
                </a:tc>
                <a:extLst>
                  <a:ext uri="{0D108BD9-81ED-4DB2-BD59-A6C34878D82A}">
                    <a16:rowId xmlns:a16="http://schemas.microsoft.com/office/drawing/2014/main" val="3250602426"/>
                  </a:ext>
                </a:extLst>
              </a:tr>
              <a:tr h="548640">
                <a:tc gridSpan="2">
                  <a:txBody>
                    <a:bodyPr/>
                    <a:lstStyle/>
                    <a:p>
                      <a:pPr marL="0" marR="0" lvl="0" indent="0" algn="ctr" defTabSz="914400" rtl="0" eaLnBrk="1" fontAlgn="auto" latinLnBrk="0" hangingPunct="1">
                        <a:lnSpc>
                          <a:spcPct val="100000"/>
                        </a:lnSpc>
                        <a:spcBef>
                          <a:spcPts val="0"/>
                        </a:spcBef>
                        <a:spcAft>
                          <a:spcPts val="1200"/>
                        </a:spcAft>
                        <a:buClrTx/>
                        <a:buSzTx/>
                        <a:buFont typeface="+mj-lt"/>
                        <a:buNone/>
                        <a:tabLst/>
                        <a:defRPr/>
                      </a:pPr>
                      <a:r>
                        <a:rPr kumimoji="0" lang="en-US" sz="1600" b="0" i="0" u="none" strike="noStrike" kern="1200" cap="none" spc="0" normalizeH="0" baseline="0" dirty="0">
                          <a:ln>
                            <a:noFill/>
                          </a:ln>
                          <a:solidFill>
                            <a:schemeClr val="tx1"/>
                          </a:solidFill>
                          <a:effectLst/>
                          <a:uLnTx/>
                          <a:uFillTx/>
                          <a:latin typeface="+mn-lt"/>
                          <a:ea typeface="+mn-ea"/>
                          <a:cs typeface="+mn-cs"/>
                        </a:rPr>
                        <a:t>Fruchtenbaum, A. G. (1994). </a:t>
                      </a:r>
                      <a:r>
                        <a:rPr kumimoji="0" lang="en-US" sz="1600" b="0" i="1" u="none" strike="noStrike" kern="1200" cap="none" spc="0" normalizeH="0" baseline="0" dirty="0">
                          <a:ln>
                            <a:noFill/>
                          </a:ln>
                          <a:solidFill>
                            <a:schemeClr val="tx1"/>
                          </a:solidFill>
                          <a:effectLst/>
                          <a:uLnTx/>
                          <a:uFillTx/>
                          <a:latin typeface="+mn-lt"/>
                          <a:ea typeface="+mn-ea"/>
                          <a:cs typeface="+mn-cs"/>
                        </a:rPr>
                        <a:t>Israelology: The Missing Link in Systematic Theology </a:t>
                      </a:r>
                      <a:r>
                        <a:rPr kumimoji="0" lang="en-US" sz="1600" b="0" i="0" u="none" strike="noStrike" kern="1200" cap="none" spc="0" normalizeH="0" baseline="0" dirty="0">
                          <a:ln>
                            <a:noFill/>
                          </a:ln>
                          <a:solidFill>
                            <a:schemeClr val="tx1"/>
                          </a:solidFill>
                          <a:effectLst/>
                          <a:uLnTx/>
                          <a:uFillTx/>
                          <a:latin typeface="+mn-lt"/>
                          <a:ea typeface="+mn-ea"/>
                          <a:cs typeface="+mn-cs"/>
                        </a:rPr>
                        <a:t>(Rev. ed., p. 570). Tustin, CA: Ariel Ministries. / Lewis S. Chafer, </a:t>
                      </a:r>
                      <a:r>
                        <a:rPr kumimoji="0" lang="en-US" sz="1600" b="0" i="1" u="none" strike="noStrike" kern="1200" cap="none" spc="0" normalizeH="0" baseline="0" dirty="0">
                          <a:ln>
                            <a:noFill/>
                          </a:ln>
                          <a:solidFill>
                            <a:schemeClr val="tx1"/>
                          </a:solidFill>
                          <a:effectLst/>
                          <a:uLnTx/>
                          <a:uFillTx/>
                          <a:latin typeface="+mn-lt"/>
                          <a:ea typeface="+mn-ea"/>
                          <a:cs typeface="+mn-cs"/>
                        </a:rPr>
                        <a:t>Major Bible Themes </a:t>
                      </a:r>
                      <a:r>
                        <a:rPr kumimoji="0" lang="en-US" sz="1600" b="0" i="0" u="none" strike="noStrike" kern="1200" cap="none" spc="0" normalizeH="0" baseline="0" dirty="0">
                          <a:ln>
                            <a:noFill/>
                          </a:ln>
                          <a:solidFill>
                            <a:schemeClr val="tx1"/>
                          </a:solidFill>
                          <a:effectLst/>
                          <a:uLnTx/>
                          <a:uFillTx/>
                          <a:latin typeface="+mn-lt"/>
                          <a:ea typeface="+mn-ea"/>
                          <a:cs typeface="+mn-cs"/>
                        </a:rPr>
                        <a:t>(Rev. 1974., pgs. 139-149: DTS)</a:t>
                      </a:r>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b="1" dirty="0">
                        <a:solidFill>
                          <a:srgbClr val="0000CC"/>
                        </a:solidFill>
                      </a:endParaRPr>
                    </a:p>
                  </a:txBody>
                  <a:tcPr anchor="ctr"/>
                </a:tc>
                <a:extLst>
                  <a:ext uri="{0D108BD9-81ED-4DB2-BD59-A6C34878D82A}">
                    <a16:rowId xmlns:a16="http://schemas.microsoft.com/office/drawing/2014/main" val="1916675242"/>
                  </a:ext>
                </a:extLst>
              </a:tr>
            </a:tbl>
          </a:graphicData>
        </a:graphic>
      </p:graphicFrame>
    </p:spTree>
    <p:extLst>
      <p:ext uri="{BB962C8B-B14F-4D97-AF65-F5344CB8AC3E}">
        <p14:creationId xmlns:p14="http://schemas.microsoft.com/office/powerpoint/2010/main" val="55170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295720007"/>
              </p:ext>
            </p:extLst>
          </p:nvPr>
        </p:nvGraphicFramePr>
        <p:xfrm>
          <a:off x="1850497" y="1390931"/>
          <a:ext cx="8491007" cy="5341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322F033-A078-4ED1-920F-77DCA805378C}"/>
              </a:ext>
            </a:extLst>
          </p:cNvPr>
          <p:cNvSpPr txBox="1"/>
          <p:nvPr/>
        </p:nvSpPr>
        <p:spPr>
          <a:xfrm>
            <a:off x="2425583" y="844053"/>
            <a:ext cx="7340837"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rPr>
              <a:t>Edenic Covenant (Gen 1:28-30; 2:15-17; Hos 6:7)</a:t>
            </a:r>
          </a:p>
        </p:txBody>
      </p:sp>
      <p:sp>
        <p:nvSpPr>
          <p:cNvPr id="7" name="Title 1">
            <a:extLst>
              <a:ext uri="{FF2B5EF4-FFF2-40B4-BE49-F238E27FC236}">
                <a16:creationId xmlns:a16="http://schemas.microsoft.com/office/drawing/2014/main" id="{A49B0F05-8048-4B31-A63C-623A6FB1E64F}"/>
              </a:ext>
            </a:extLst>
          </p:cNvPr>
          <p:cNvSpPr txBox="1">
            <a:spLocks/>
          </p:cNvSpPr>
          <p:nvPr/>
        </p:nvSpPr>
        <p:spPr>
          <a:xfrm>
            <a:off x="2667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The Biblical Covenants</a:t>
            </a:r>
          </a:p>
        </p:txBody>
      </p:sp>
    </p:spTree>
    <p:extLst>
      <p:ext uri="{BB962C8B-B14F-4D97-AF65-F5344CB8AC3E}">
        <p14:creationId xmlns:p14="http://schemas.microsoft.com/office/powerpoint/2010/main" val="240715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3EBB72F4-99E2-45A3-B274-4961813FEC14}"/>
              </a:ext>
            </a:extLst>
          </p:cNvPr>
          <p:cNvGraphicFramePr/>
          <p:nvPr>
            <p:extLst>
              <p:ext uri="{D42A27DB-BD31-4B8C-83A1-F6EECF244321}">
                <p14:modId xmlns:p14="http://schemas.microsoft.com/office/powerpoint/2010/main" val="3141814911"/>
              </p:ext>
            </p:extLst>
          </p:nvPr>
        </p:nvGraphicFramePr>
        <p:xfrm>
          <a:off x="602673" y="1131964"/>
          <a:ext cx="10983191" cy="5175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08A8CCD4-DC46-4826-8306-C3251AE86A9D}"/>
              </a:ext>
            </a:extLst>
          </p:cNvPr>
          <p:cNvSpPr txBox="1">
            <a:spLocks/>
          </p:cNvSpPr>
          <p:nvPr/>
        </p:nvSpPr>
        <p:spPr>
          <a:xfrm>
            <a:off x="2194312" y="190869"/>
            <a:ext cx="7803379"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a:pPr>
            <a:r>
              <a:rPr lang="en-US" sz="3600" b="1" dirty="0">
                <a:latin typeface="+mn-lt"/>
              </a:rPr>
              <a:t>Innocence (Genesis 1:28–3:6; </a:t>
            </a:r>
            <a:r>
              <a:rPr lang="en-US" sz="3600" b="1" dirty="0">
                <a:solidFill>
                  <a:srgbClr val="0000CC"/>
                </a:solidFill>
                <a:latin typeface="+mn-lt"/>
              </a:rPr>
              <a:t>1:3-3:6</a:t>
            </a:r>
            <a:r>
              <a:rPr lang="en-US" sz="3600" b="1" dirty="0">
                <a:latin typeface="+mn-lt"/>
              </a:rPr>
              <a:t>)</a:t>
            </a:r>
          </a:p>
        </p:txBody>
      </p:sp>
    </p:spTree>
    <p:extLst>
      <p:ext uri="{BB962C8B-B14F-4D97-AF65-F5344CB8AC3E}">
        <p14:creationId xmlns:p14="http://schemas.microsoft.com/office/powerpoint/2010/main" val="369810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99414"/>
            <a:ext cx="6858000" cy="971360"/>
          </a:xfrm>
        </p:spPr>
        <p:txBody>
          <a:bodyPr anchor="ctr">
            <a:normAutofit/>
          </a:bodyPr>
          <a:lstStyle/>
          <a:p>
            <a:pPr marL="461963" indent="-461963">
              <a:buFont typeface="+mj-lt"/>
              <a:buAutoNum type="romanUcPeriod" startAt="2"/>
            </a:pPr>
            <a:r>
              <a:rPr lang="en-US" sz="3600" b="1" dirty="0">
                <a:latin typeface="+mn-lt"/>
              </a:rPr>
              <a:t>The 7 Dispensations</a:t>
            </a:r>
          </a:p>
        </p:txBody>
      </p:sp>
      <p:sp>
        <p:nvSpPr>
          <p:cNvPr id="3" name="Subtitle 2"/>
          <p:cNvSpPr>
            <a:spLocks noGrp="1"/>
          </p:cNvSpPr>
          <p:nvPr>
            <p:ph type="subTitle" idx="1"/>
          </p:nvPr>
        </p:nvSpPr>
        <p:spPr>
          <a:xfrm>
            <a:off x="3900618" y="1367328"/>
            <a:ext cx="5519697" cy="5144567"/>
          </a:xfrm>
        </p:spPr>
        <p:txBody>
          <a:bodyPr>
            <a:noAutofit/>
          </a:bodyPr>
          <a:lstStyle/>
          <a:p>
            <a:pPr marL="461963" lvl="2" indent="-454025" algn="l">
              <a:lnSpc>
                <a:spcPct val="100000"/>
              </a:lnSpc>
              <a:spcBef>
                <a:spcPts val="0"/>
              </a:spcBef>
              <a:spcAft>
                <a:spcPts val="1200"/>
              </a:spcAft>
              <a:buFont typeface="+mj-lt"/>
              <a:buAutoNum type="alphaUcPeriod"/>
            </a:pPr>
            <a:r>
              <a:rPr lang="en-US" sz="2800" dirty="0"/>
              <a:t>Innocence / Innocency</a:t>
            </a:r>
          </a:p>
          <a:p>
            <a:pPr marL="461963" lvl="2" indent="-454025" algn="l">
              <a:lnSpc>
                <a:spcPct val="100000"/>
              </a:lnSpc>
              <a:spcBef>
                <a:spcPts val="0"/>
              </a:spcBef>
              <a:spcAft>
                <a:spcPts val="1200"/>
              </a:spcAft>
              <a:buFont typeface="+mj-lt"/>
              <a:buAutoNum type="alphaUcPeriod"/>
            </a:pPr>
            <a:r>
              <a:rPr lang="en-US" sz="2800" b="1" u="sng" dirty="0">
                <a:solidFill>
                  <a:srgbClr val="0000CC"/>
                </a:solidFill>
              </a:rPr>
              <a:t>Conscience</a:t>
            </a:r>
          </a:p>
          <a:p>
            <a:pPr marL="461963" lvl="2" indent="-454025" algn="l">
              <a:lnSpc>
                <a:spcPct val="100000"/>
              </a:lnSpc>
              <a:spcBef>
                <a:spcPts val="0"/>
              </a:spcBef>
              <a:spcAft>
                <a:spcPts val="1200"/>
              </a:spcAft>
              <a:buFont typeface="+mj-lt"/>
              <a:buAutoNum type="alphaUcPeriod"/>
            </a:pPr>
            <a:r>
              <a:rPr lang="en-US" sz="2800" dirty="0"/>
              <a:t>Human / Civil Government </a:t>
            </a:r>
          </a:p>
          <a:p>
            <a:pPr marL="461963" lvl="2" indent="-454025" algn="l">
              <a:lnSpc>
                <a:spcPct val="100000"/>
              </a:lnSpc>
              <a:spcBef>
                <a:spcPts val="0"/>
              </a:spcBef>
              <a:spcAft>
                <a:spcPts val="1200"/>
              </a:spcAft>
              <a:buFont typeface="+mj-lt"/>
              <a:buAutoNum type="alphaUcPeriod"/>
            </a:pPr>
            <a:r>
              <a:rPr lang="en-US" sz="2800" dirty="0"/>
              <a:t>Promise / Patriarchal Rule</a:t>
            </a:r>
          </a:p>
          <a:p>
            <a:pPr marL="461963" lvl="2" indent="-454025" algn="l">
              <a:lnSpc>
                <a:spcPct val="100000"/>
              </a:lnSpc>
              <a:spcBef>
                <a:spcPts val="0"/>
              </a:spcBef>
              <a:spcAft>
                <a:spcPts val="1200"/>
              </a:spcAft>
              <a:buFont typeface="+mj-lt"/>
              <a:buAutoNum type="alphaUcPeriod"/>
            </a:pPr>
            <a:r>
              <a:rPr lang="en-US" sz="2800" dirty="0"/>
              <a:t>Law-Israel / Mosaic Law</a:t>
            </a:r>
          </a:p>
          <a:p>
            <a:pPr marL="461963" lvl="2" indent="-454025" algn="l">
              <a:lnSpc>
                <a:spcPct val="100000"/>
              </a:lnSpc>
              <a:spcBef>
                <a:spcPts val="0"/>
              </a:spcBef>
              <a:spcAft>
                <a:spcPts val="1200"/>
              </a:spcAft>
              <a:buFont typeface="+mj-lt"/>
              <a:buAutoNum type="alphaUcPeriod"/>
            </a:pPr>
            <a:r>
              <a:rPr lang="en-US" sz="2800" dirty="0"/>
              <a:t>Grace-Church Age / Grace</a:t>
            </a:r>
          </a:p>
          <a:p>
            <a:pPr marL="0" lvl="2" algn="l">
              <a:lnSpc>
                <a:spcPct val="100000"/>
              </a:lnSpc>
              <a:spcBef>
                <a:spcPts val="0"/>
              </a:spcBef>
              <a:spcAft>
                <a:spcPts val="1200"/>
              </a:spcAft>
            </a:pPr>
            <a:r>
              <a:rPr lang="en-US" sz="2800" dirty="0"/>
              <a:t>***The Tribulation***</a:t>
            </a:r>
          </a:p>
          <a:p>
            <a:pPr marL="522288" lvl="2" indent="-514350" algn="l">
              <a:lnSpc>
                <a:spcPct val="100000"/>
              </a:lnSpc>
              <a:spcBef>
                <a:spcPts val="0"/>
              </a:spcBef>
              <a:spcAft>
                <a:spcPts val="1200"/>
              </a:spcAft>
              <a:buFont typeface="+mj-lt"/>
              <a:buAutoNum type="alphaUcPeriod" startAt="7"/>
            </a:pPr>
            <a:r>
              <a:rPr lang="en-US" sz="2800" dirty="0"/>
              <a:t>Millennial Kingdom / Millennium</a:t>
            </a:r>
          </a:p>
          <a:p>
            <a:pPr marL="7938" lvl="2" algn="l">
              <a:lnSpc>
                <a:spcPct val="100000"/>
              </a:lnSpc>
              <a:spcBef>
                <a:spcPts val="0"/>
              </a:spcBef>
              <a:spcAft>
                <a:spcPts val="1200"/>
              </a:spcAft>
            </a:pPr>
            <a:r>
              <a:rPr lang="en-US" sz="2800" dirty="0"/>
              <a:t>***Eternal State*** </a:t>
            </a:r>
          </a:p>
        </p:txBody>
      </p:sp>
      <p:pic>
        <p:nvPicPr>
          <p:cNvPr id="4" name="Picture 10" descr="083-Dispensation-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9687" y="1422022"/>
            <a:ext cx="52328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083-Dispensation-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3323" y="2009762"/>
            <a:ext cx="499653"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083-Dispensation-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8747" y="2466962"/>
            <a:ext cx="6886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4313" y="3137488"/>
            <a:ext cx="536878" cy="457200"/>
          </a:xfrm>
          <a:prstGeom prst="rect">
            <a:avLst/>
          </a:prstGeom>
        </p:spPr>
      </p:pic>
      <p:pic>
        <p:nvPicPr>
          <p:cNvPr id="8" name="Picture 10" descr="083-Dispensation-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7659" y="3711010"/>
            <a:ext cx="6101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7" descr="083-Dispensation-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68953" y="4298750"/>
            <a:ext cx="3040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083-Dispensation-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77159" y="5412258"/>
            <a:ext cx="69019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81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7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2"/>
            </a:pPr>
            <a:r>
              <a:rPr lang="en-US" sz="3600" b="1" dirty="0">
                <a:latin typeface="+mn-lt"/>
              </a:rPr>
              <a:t>Conscience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2566" y="1093863"/>
            <a:ext cx="2133317" cy="5486400"/>
          </a:xfrm>
          <a:prstGeom prst="rect">
            <a:avLst/>
          </a:prstGeom>
        </p:spPr>
      </p:pic>
      <p:pic>
        <p:nvPicPr>
          <p:cNvPr id="7" name="Picture 6">
            <a:extLst>
              <a:ext uri="{FF2B5EF4-FFF2-40B4-BE49-F238E27FC236}">
                <a16:creationId xmlns:a16="http://schemas.microsoft.com/office/drawing/2014/main" id="{9F3611F6-C6CD-4D41-A634-F860F55EEAAF}"/>
              </a:ext>
            </a:extLst>
          </p:cNvPr>
          <p:cNvPicPr>
            <a:picLocks noChangeAspect="1"/>
          </p:cNvPicPr>
          <p:nvPr/>
        </p:nvPicPr>
        <p:blipFill>
          <a:blip r:embed="rId4"/>
          <a:stretch>
            <a:fillRect/>
          </a:stretch>
        </p:blipFill>
        <p:spPr>
          <a:xfrm>
            <a:off x="5169533" y="1828800"/>
            <a:ext cx="4921730" cy="3200400"/>
          </a:xfrm>
          <a:prstGeom prst="rect">
            <a:avLst/>
          </a:prstGeom>
        </p:spPr>
      </p:pic>
    </p:spTree>
    <p:extLst>
      <p:ext uri="{BB962C8B-B14F-4D97-AF65-F5344CB8AC3E}">
        <p14:creationId xmlns:p14="http://schemas.microsoft.com/office/powerpoint/2010/main" val="380370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E637D8-AE84-4DBA-BB2A-3913FDB937BA}"/>
              </a:ext>
            </a:extLst>
          </p:cNvPr>
          <p:cNvSpPr txBox="1">
            <a:spLocks/>
          </p:cNvSpPr>
          <p:nvPr/>
        </p:nvSpPr>
        <p:spPr>
          <a:xfrm>
            <a:off x="1847850" y="190869"/>
            <a:ext cx="8496300"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2"/>
            </a:pPr>
            <a:r>
              <a:rPr lang="en-US" sz="3600" b="1" dirty="0">
                <a:latin typeface="+mn-lt"/>
              </a:rPr>
              <a:t>Conscience (Gen 3:7-8:14)</a:t>
            </a:r>
          </a:p>
        </p:txBody>
      </p:sp>
      <p:sp>
        <p:nvSpPr>
          <p:cNvPr id="2" name="Rectangle 1">
            <a:extLst>
              <a:ext uri="{FF2B5EF4-FFF2-40B4-BE49-F238E27FC236}">
                <a16:creationId xmlns:a16="http://schemas.microsoft.com/office/drawing/2014/main" id="{BD650CC7-2A5F-4F44-B05B-6C858B837FE3}"/>
              </a:ext>
            </a:extLst>
          </p:cNvPr>
          <p:cNvSpPr/>
          <p:nvPr/>
        </p:nvSpPr>
        <p:spPr>
          <a:xfrm>
            <a:off x="623888" y="1151029"/>
            <a:ext cx="10963275" cy="5062924"/>
          </a:xfrm>
          <a:prstGeom prst="rect">
            <a:avLst/>
          </a:prstGeom>
        </p:spPr>
        <p:txBody>
          <a:bodyPr wrap="square">
            <a:spAutoFit/>
          </a:bodyPr>
          <a:lstStyle/>
          <a:p>
            <a:pPr marL="233363" indent="-233363" algn="just">
              <a:spcAft>
                <a:spcPts val="600"/>
              </a:spcAft>
              <a:buFont typeface="Arial" panose="020B0604020202020204" pitchFamily="34" charset="0"/>
              <a:buChar char="•"/>
            </a:pPr>
            <a:r>
              <a:rPr lang="en-US" sz="2800" dirty="0"/>
              <a:t>The Dispensation of Conscience begins with the fall into sin leading to the Flood of Noah. This dispensation demonstrates that man needs more than his conscience to walk upright before God. During this dispensation </a:t>
            </a:r>
            <a:r>
              <a:rPr lang="en-US" sz="2800" b="1" i="1" dirty="0">
                <a:solidFill>
                  <a:srgbClr val="0000CC"/>
                </a:solidFill>
              </a:rPr>
              <a:t>God revealed His will through the curse </a:t>
            </a:r>
            <a:r>
              <a:rPr lang="en-US" sz="2800" dirty="0"/>
              <a:t>(Gen. 3:14-24). </a:t>
            </a:r>
          </a:p>
          <a:p>
            <a:pPr marL="233363" indent="-233363" algn="just">
              <a:spcAft>
                <a:spcPts val="600"/>
              </a:spcAft>
              <a:buFont typeface="Arial" panose="020B0604020202020204" pitchFamily="34" charset="0"/>
              <a:buChar char="•"/>
            </a:pPr>
            <a:r>
              <a:rPr lang="en-US" sz="2800" dirty="0"/>
              <a:t>Man's </a:t>
            </a:r>
            <a:r>
              <a:rPr lang="en-US" sz="2800" b="1" dirty="0">
                <a:solidFill>
                  <a:srgbClr val="0000CC"/>
                </a:solidFill>
              </a:rPr>
              <a:t>responsibility</a:t>
            </a:r>
            <a:r>
              <a:rPr lang="en-US" sz="2800" dirty="0"/>
              <a:t> was to master sin that desired to rule over him (Gen. 4:6-7). </a:t>
            </a:r>
          </a:p>
          <a:p>
            <a:pPr marL="233363" indent="-233363" algn="just">
              <a:spcAft>
                <a:spcPts val="600"/>
              </a:spcAft>
              <a:buFont typeface="Arial" panose="020B0604020202020204" pitchFamily="34" charset="0"/>
              <a:buChar char="•"/>
            </a:pPr>
            <a:r>
              <a:rPr lang="en-US" sz="2800" dirty="0"/>
              <a:t>The </a:t>
            </a:r>
            <a:r>
              <a:rPr lang="en-US" sz="2800" b="1" dirty="0">
                <a:solidFill>
                  <a:srgbClr val="0000CC"/>
                </a:solidFill>
              </a:rPr>
              <a:t>consequences</a:t>
            </a:r>
            <a:r>
              <a:rPr lang="en-US" sz="2800" dirty="0"/>
              <a:t> of neglecting his conscience would be the global flood of Noah (Gen. 6:5-7). The title conscience comes from Romans 2:15 and aptly designates the period between the Fall and the Flood.</a:t>
            </a:r>
          </a:p>
          <a:p>
            <a:pPr marL="233363" indent="-233363" algn="just">
              <a:spcAft>
                <a:spcPts val="600"/>
              </a:spcAft>
              <a:buFont typeface="Arial" panose="020B0604020202020204" pitchFamily="34" charset="0"/>
              <a:buChar char="•"/>
            </a:pPr>
            <a:r>
              <a:rPr lang="en-US" sz="2800" b="1" i="1" dirty="0">
                <a:solidFill>
                  <a:srgbClr val="0000CC"/>
                </a:solidFill>
              </a:rPr>
              <a:t>All persons have</a:t>
            </a:r>
            <a:r>
              <a:rPr lang="en-US" sz="2800" dirty="0"/>
              <a:t> an innate, inherent, perception of what is right and what is wrong!</a:t>
            </a:r>
          </a:p>
        </p:txBody>
      </p:sp>
      <p:sp>
        <p:nvSpPr>
          <p:cNvPr id="6" name="Rectangle 5">
            <a:extLst>
              <a:ext uri="{FF2B5EF4-FFF2-40B4-BE49-F238E27FC236}">
                <a16:creationId xmlns:a16="http://schemas.microsoft.com/office/drawing/2014/main" id="{304A6188-A994-FD8D-E863-4CC6A7BDE1FD}"/>
              </a:ext>
            </a:extLst>
          </p:cNvPr>
          <p:cNvSpPr/>
          <p:nvPr/>
        </p:nvSpPr>
        <p:spPr>
          <a:xfrm>
            <a:off x="1662667" y="6349019"/>
            <a:ext cx="8866667" cy="369332"/>
          </a:xfrm>
          <a:prstGeom prst="rect">
            <a:avLst/>
          </a:prstGeom>
        </p:spPr>
        <p:txBody>
          <a:bodyPr wrap="square">
            <a:spAutoFit/>
          </a:bodyPr>
          <a:lstStyle/>
          <a:p>
            <a:r>
              <a:rPr lang="en-US" dirty="0"/>
              <a:t>https://www.pre-trib.org/dr-thomas-ice/message/covenants-and-dispensations-part-10/read</a:t>
            </a:r>
          </a:p>
        </p:txBody>
      </p:sp>
    </p:spTree>
    <p:extLst>
      <p:ext uri="{BB962C8B-B14F-4D97-AF65-F5344CB8AC3E}">
        <p14:creationId xmlns:p14="http://schemas.microsoft.com/office/powerpoint/2010/main" val="506733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50CC7-2A5F-4F44-B05B-6C858B837FE3}"/>
              </a:ext>
            </a:extLst>
          </p:cNvPr>
          <p:cNvSpPr/>
          <p:nvPr/>
        </p:nvSpPr>
        <p:spPr>
          <a:xfrm>
            <a:off x="597717" y="1161757"/>
            <a:ext cx="10996565" cy="5262979"/>
          </a:xfrm>
          <a:prstGeom prst="rect">
            <a:avLst/>
          </a:prstGeom>
        </p:spPr>
        <p:txBody>
          <a:bodyPr wrap="square">
            <a:spAutoFit/>
          </a:bodyPr>
          <a:lstStyle/>
          <a:p>
            <a:pPr algn="just">
              <a:spcAft>
                <a:spcPts val="600"/>
              </a:spcAft>
            </a:pPr>
            <a:r>
              <a:rPr lang="en-US" sz="2800" dirty="0"/>
              <a:t>The average dispensationalist has been schooled to designate the second economy as Conscience. The title comes from </a:t>
            </a:r>
            <a:r>
              <a:rPr lang="en-US" sz="2800" b="1" dirty="0">
                <a:solidFill>
                  <a:srgbClr val="0000CC"/>
                </a:solidFill>
              </a:rPr>
              <a:t>Romans 2:15</a:t>
            </a:r>
            <a:r>
              <a:rPr lang="en-US" sz="2800" dirty="0"/>
              <a:t> and is a proper designation of the stewardship. The title does not imply that man had no conscience before or after this time, any more than the dispensation of Law </a:t>
            </a:r>
            <a:r>
              <a:rPr lang="en-US" sz="2800" i="1" dirty="0"/>
              <a:t>(which even covenant theologians recognize)</a:t>
            </a:r>
            <a:r>
              <a:rPr lang="en-US" sz="2800" dirty="0"/>
              <a:t> implies that there was no law before or after the period. </a:t>
            </a:r>
            <a:r>
              <a:rPr lang="en-US" sz="2800" b="1" i="1" u="sng" dirty="0">
                <a:solidFill>
                  <a:srgbClr val="0000CC"/>
                </a:solidFill>
              </a:rPr>
              <a:t>It simply means that this was the principal way God governed mankind during this economy, and obedience to the dictates of conscience was man’s chief stewardship responsibility</a:t>
            </a:r>
            <a:r>
              <a:rPr lang="en-US" sz="2800" dirty="0"/>
              <a:t>…During this stewardship man was responsible to respond to God through the promptings of his conscience, and part of a proper response was to bring an acceptable blood sacrifice as God had taught him to do (Gen. 3:21; 4:4). </a:t>
            </a:r>
            <a:r>
              <a:rPr lang="en-US" sz="2800" b="1" i="1" u="sng" dirty="0">
                <a:solidFill>
                  <a:srgbClr val="0000CC"/>
                </a:solidFill>
              </a:rPr>
              <a:t>We have a record of only a few responding, and</a:t>
            </a:r>
            <a:r>
              <a:rPr lang="en-US" sz="2800" b="1" i="1" dirty="0">
                <a:solidFill>
                  <a:srgbClr val="0000CC"/>
                </a:solidFill>
              </a:rPr>
              <a:t> </a:t>
            </a:r>
            <a:r>
              <a:rPr lang="en-US" sz="2800" dirty="0"/>
              <a:t>. . .</a:t>
            </a:r>
          </a:p>
        </p:txBody>
      </p:sp>
      <p:pic>
        <p:nvPicPr>
          <p:cNvPr id="6" name="Picture 5">
            <a:extLst>
              <a:ext uri="{FF2B5EF4-FFF2-40B4-BE49-F238E27FC236}">
                <a16:creationId xmlns:a16="http://schemas.microsoft.com/office/drawing/2014/main" id="{73408858-68C3-4760-916F-215184E84119}"/>
              </a:ext>
            </a:extLst>
          </p:cNvPr>
          <p:cNvPicPr>
            <a:picLocks noChangeAspect="1"/>
          </p:cNvPicPr>
          <p:nvPr/>
        </p:nvPicPr>
        <p:blipFill>
          <a:blip r:embed="rId3"/>
          <a:stretch>
            <a:fillRect/>
          </a:stretch>
        </p:blipFill>
        <p:spPr>
          <a:xfrm>
            <a:off x="600169" y="67574"/>
            <a:ext cx="680085" cy="914400"/>
          </a:xfrm>
          <a:prstGeom prst="rect">
            <a:avLst/>
          </a:prstGeom>
        </p:spPr>
      </p:pic>
      <p:sp>
        <p:nvSpPr>
          <p:cNvPr id="8" name="Title 1">
            <a:extLst>
              <a:ext uri="{FF2B5EF4-FFF2-40B4-BE49-F238E27FC236}">
                <a16:creationId xmlns:a16="http://schemas.microsoft.com/office/drawing/2014/main" id="{00F46DF8-3CE7-4D51-AD79-D877F3B16E56}"/>
              </a:ext>
            </a:extLst>
          </p:cNvPr>
          <p:cNvSpPr txBox="1">
            <a:spLocks/>
          </p:cNvSpPr>
          <p:nvPr/>
        </p:nvSpPr>
        <p:spPr>
          <a:xfrm>
            <a:off x="2076019" y="190869"/>
            <a:ext cx="8039962"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2"/>
            </a:pPr>
            <a:r>
              <a:rPr lang="en-US" sz="3600" b="1" dirty="0">
                <a:latin typeface="+mn-lt"/>
              </a:rPr>
              <a:t>Conscience </a:t>
            </a:r>
            <a:r>
              <a:rPr lang="en-US" sz="3600" b="1" dirty="0">
                <a:solidFill>
                  <a:srgbClr val="0000CC"/>
                </a:solidFill>
                <a:latin typeface="+mn-lt"/>
              </a:rPr>
              <a:t>(Gen 3:7-8:14)</a:t>
            </a:r>
          </a:p>
        </p:txBody>
      </p:sp>
    </p:spTree>
    <p:extLst>
      <p:ext uri="{BB962C8B-B14F-4D97-AF65-F5344CB8AC3E}">
        <p14:creationId xmlns:p14="http://schemas.microsoft.com/office/powerpoint/2010/main" val="163047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650CC7-2A5F-4F44-B05B-6C858B837FE3}"/>
              </a:ext>
            </a:extLst>
          </p:cNvPr>
          <p:cNvSpPr/>
          <p:nvPr/>
        </p:nvSpPr>
        <p:spPr>
          <a:xfrm>
            <a:off x="602503" y="1161756"/>
            <a:ext cx="10986994" cy="5262979"/>
          </a:xfrm>
          <a:prstGeom prst="rect">
            <a:avLst/>
          </a:prstGeom>
        </p:spPr>
        <p:txBody>
          <a:bodyPr wrap="square">
            <a:spAutoFit/>
          </a:bodyPr>
          <a:lstStyle/>
          <a:p>
            <a:pPr algn="just"/>
            <a:r>
              <a:rPr lang="en-US" sz="2800" dirty="0"/>
              <a:t>... </a:t>
            </a:r>
            <a:r>
              <a:rPr lang="en-US" sz="2800" b="1" i="1" u="sng" dirty="0">
                <a:solidFill>
                  <a:srgbClr val="0000CC"/>
                </a:solidFill>
              </a:rPr>
              <a:t>and Abel, Enoch, and Noah are especially cited as heroes of faith</a:t>
            </a:r>
            <a:r>
              <a:rPr lang="en-US" sz="2800" dirty="0"/>
              <a:t>. We also have the record of those who did not respond and who by their evil deeds brought judgment on the world. Cain refused to acknowledge himself a sinner even when God continued to admonish him (Gen. 4:3, 7). So murder came on the scene of human history. Unnatural affection was widespread (Gen. 6:2). Finally, there was open violence and corruption and widespread evil desire and purpose of heart (Gen. 6:5).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longsuffering of God (1 Peter 3:20) came to an end, and He brought the Flood as judgment on the universal wickedness of man. But at the same time </a:t>
            </a:r>
            <a:r>
              <a:rPr kumimoji="0" lang="en-US" sz="2800" b="1" i="1" u="sng" strike="noStrike" kern="1200" cap="none" spc="0" normalizeH="0" baseline="0" noProof="0" dirty="0">
                <a:ln>
                  <a:noFill/>
                </a:ln>
                <a:solidFill>
                  <a:srgbClr val="0000CC"/>
                </a:solidFill>
                <a:effectLst/>
                <a:uLnTx/>
                <a:uFillTx/>
                <a:latin typeface="Calibri" panose="020F0502020204030204"/>
                <a:ea typeface="+mn-ea"/>
                <a:cs typeface="+mn-cs"/>
              </a:rPr>
              <a:t>God graciously intervened; Noah found grace (the first use of the word in the Bible) in His sight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(Gen. 6:8), and he and his family were saved. The revelation of this economy is preserved in Genesis 4:1–8:14.</a:t>
            </a:r>
            <a:endParaRPr lang="en-US" sz="1400" dirty="0"/>
          </a:p>
        </p:txBody>
      </p:sp>
      <p:sp>
        <p:nvSpPr>
          <p:cNvPr id="7" name="Title 1">
            <a:extLst>
              <a:ext uri="{FF2B5EF4-FFF2-40B4-BE49-F238E27FC236}">
                <a16:creationId xmlns:a16="http://schemas.microsoft.com/office/drawing/2014/main" id="{1FE6A735-A6A9-4D1B-A826-95D9DBCECD96}"/>
              </a:ext>
            </a:extLst>
          </p:cNvPr>
          <p:cNvSpPr txBox="1">
            <a:spLocks/>
          </p:cNvSpPr>
          <p:nvPr/>
        </p:nvSpPr>
        <p:spPr>
          <a:xfrm>
            <a:off x="2076019" y="190869"/>
            <a:ext cx="8039962"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2"/>
            </a:pPr>
            <a:r>
              <a:rPr lang="en-US" sz="3600" b="1" dirty="0">
                <a:latin typeface="+mn-lt"/>
              </a:rPr>
              <a:t>Conscience </a:t>
            </a:r>
            <a:r>
              <a:rPr lang="en-US" sz="3600" b="1" dirty="0">
                <a:solidFill>
                  <a:srgbClr val="0000CC"/>
                </a:solidFill>
                <a:latin typeface="+mn-lt"/>
              </a:rPr>
              <a:t>(Gen 3:7-8:14)</a:t>
            </a:r>
          </a:p>
        </p:txBody>
      </p:sp>
      <p:pic>
        <p:nvPicPr>
          <p:cNvPr id="5" name="Picture 4">
            <a:extLst>
              <a:ext uri="{FF2B5EF4-FFF2-40B4-BE49-F238E27FC236}">
                <a16:creationId xmlns:a16="http://schemas.microsoft.com/office/drawing/2014/main" id="{1463682A-4276-43CA-A407-B3FB8BEE2848}"/>
              </a:ext>
            </a:extLst>
          </p:cNvPr>
          <p:cNvPicPr>
            <a:picLocks noChangeAspect="1"/>
          </p:cNvPicPr>
          <p:nvPr/>
        </p:nvPicPr>
        <p:blipFill>
          <a:blip r:embed="rId3"/>
          <a:stretch>
            <a:fillRect/>
          </a:stretch>
        </p:blipFill>
        <p:spPr>
          <a:xfrm>
            <a:off x="600169" y="67574"/>
            <a:ext cx="680085" cy="914400"/>
          </a:xfrm>
          <a:prstGeom prst="rect">
            <a:avLst/>
          </a:prstGeom>
        </p:spPr>
      </p:pic>
    </p:spTree>
    <p:extLst>
      <p:ext uri="{BB962C8B-B14F-4D97-AF65-F5344CB8AC3E}">
        <p14:creationId xmlns:p14="http://schemas.microsoft.com/office/powerpoint/2010/main" val="268926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224389407"/>
              </p:ext>
            </p:extLst>
          </p:nvPr>
        </p:nvGraphicFramePr>
        <p:xfrm>
          <a:off x="600075" y="1093863"/>
          <a:ext cx="10972800" cy="5554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664C362F-CFAD-443D-AC16-C935620E3338}"/>
              </a:ext>
            </a:extLst>
          </p:cNvPr>
          <p:cNvSpPr txBox="1">
            <a:spLocks/>
          </p:cNvSpPr>
          <p:nvPr/>
        </p:nvSpPr>
        <p:spPr>
          <a:xfrm>
            <a:off x="2377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2"/>
            </a:pPr>
            <a:r>
              <a:rPr lang="en-US" sz="3600" b="1" dirty="0">
                <a:latin typeface="+mn-lt"/>
              </a:rPr>
              <a:t>Conscience (Gen 3:7 to Gen 8:14)</a:t>
            </a:r>
          </a:p>
        </p:txBody>
      </p:sp>
    </p:spTree>
    <p:extLst>
      <p:ext uri="{BB962C8B-B14F-4D97-AF65-F5344CB8AC3E}">
        <p14:creationId xmlns:p14="http://schemas.microsoft.com/office/powerpoint/2010/main" val="7355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A2CA30-73FB-9BAF-12E7-6E70398A19EA}"/>
              </a:ext>
            </a:extLst>
          </p:cNvPr>
          <p:cNvPicPr>
            <a:picLocks noChangeAspect="1"/>
          </p:cNvPicPr>
          <p:nvPr/>
        </p:nvPicPr>
        <p:blipFill>
          <a:blip r:embed="rId3"/>
          <a:stretch>
            <a:fillRect/>
          </a:stretch>
        </p:blipFill>
        <p:spPr>
          <a:xfrm>
            <a:off x="1524000" y="1143000"/>
            <a:ext cx="9144000" cy="5486400"/>
          </a:xfrm>
          <a:prstGeom prst="rect">
            <a:avLst/>
          </a:prstGeom>
        </p:spPr>
      </p:pic>
      <p:sp>
        <p:nvSpPr>
          <p:cNvPr id="3" name="Title 1">
            <a:extLst>
              <a:ext uri="{FF2B5EF4-FFF2-40B4-BE49-F238E27FC236}">
                <a16:creationId xmlns:a16="http://schemas.microsoft.com/office/drawing/2014/main" id="{7B7275CA-7B6E-A45B-48B8-ADF8FA1A87EC}"/>
              </a:ext>
            </a:extLst>
          </p:cNvPr>
          <p:cNvSpPr txBox="1">
            <a:spLocks/>
          </p:cNvSpPr>
          <p:nvPr/>
        </p:nvSpPr>
        <p:spPr>
          <a:xfrm>
            <a:off x="619125" y="224431"/>
            <a:ext cx="10977563" cy="918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C00000"/>
                </a:solidFill>
                <a:latin typeface="+mn-lt"/>
              </a:rPr>
              <a:t>END OF REVIEW</a:t>
            </a:r>
          </a:p>
        </p:txBody>
      </p:sp>
    </p:spTree>
    <p:extLst>
      <p:ext uri="{BB962C8B-B14F-4D97-AF65-F5344CB8AC3E}">
        <p14:creationId xmlns:p14="http://schemas.microsoft.com/office/powerpoint/2010/main" val="255020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98FA150-6AF3-5D2B-A087-8EDD2CD5C41F}"/>
              </a:ext>
            </a:extLst>
          </p:cNvPr>
          <p:cNvGraphicFramePr>
            <a:graphicFrameLocks noGrp="1"/>
          </p:cNvGraphicFramePr>
          <p:nvPr>
            <p:ph idx="1"/>
            <p:extLst>
              <p:ext uri="{D42A27DB-BD31-4B8C-83A1-F6EECF244321}">
                <p14:modId xmlns:p14="http://schemas.microsoft.com/office/powerpoint/2010/main" val="1065587463"/>
              </p:ext>
            </p:extLst>
          </p:nvPr>
        </p:nvGraphicFramePr>
        <p:xfrm>
          <a:off x="675877" y="60960"/>
          <a:ext cx="10840246" cy="67360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9879725"/>
                    </a:ext>
                  </a:extLst>
                </a:gridCol>
                <a:gridCol w="7182646">
                  <a:extLst>
                    <a:ext uri="{9D8B030D-6E8A-4147-A177-3AD203B41FA5}">
                      <a16:colId xmlns:a16="http://schemas.microsoft.com/office/drawing/2014/main" val="311249373"/>
                    </a:ext>
                  </a:extLst>
                </a:gridCol>
                <a:gridCol w="1828800">
                  <a:extLst>
                    <a:ext uri="{9D8B030D-6E8A-4147-A177-3AD203B41FA5}">
                      <a16:colId xmlns:a16="http://schemas.microsoft.com/office/drawing/2014/main" val="1685355192"/>
                    </a:ext>
                  </a:extLst>
                </a:gridCol>
              </a:tblGrid>
              <a:tr h="73152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mn-lt"/>
                        </a:rPr>
                        <a:t>What We’ve Covered…</a:t>
                      </a:r>
                    </a:p>
                  </a:txBody>
                  <a:tcPr anchor="ctr"/>
                </a:tc>
                <a:tc hMerge="1">
                  <a:txBody>
                    <a:bodyPr/>
                    <a:lstStyle/>
                    <a:p>
                      <a:pPr algn="ctr"/>
                      <a:endParaRPr lang="en-US" sz="2800" dirty="0"/>
                    </a:p>
                  </a:txBody>
                  <a:tcPr/>
                </a:tc>
                <a:tc hMerge="1">
                  <a:txBody>
                    <a:bodyPr/>
                    <a:lstStyle/>
                    <a:p>
                      <a:pPr algn="ctr"/>
                      <a:endParaRPr lang="en-US" sz="2800" dirty="0"/>
                    </a:p>
                  </a:txBody>
                  <a:tcPr/>
                </a:tc>
                <a:extLst>
                  <a:ext uri="{0D108BD9-81ED-4DB2-BD59-A6C34878D82A}">
                    <a16:rowId xmlns:a16="http://schemas.microsoft.com/office/drawing/2014/main" val="953558114"/>
                  </a:ext>
                </a:extLst>
              </a:tr>
              <a:tr h="365760">
                <a:tc>
                  <a:txBody>
                    <a:bodyPr/>
                    <a:lstStyle/>
                    <a:p>
                      <a:pPr algn="ctr"/>
                      <a:r>
                        <a:rPr lang="en-US" sz="2400" b="1" dirty="0"/>
                        <a:t>Session</a:t>
                      </a:r>
                    </a:p>
                  </a:txBody>
                  <a:tcPr anchor="ctr"/>
                </a:tc>
                <a:tc>
                  <a:txBody>
                    <a:bodyPr/>
                    <a:lstStyle/>
                    <a:p>
                      <a:pPr algn="ctr"/>
                      <a:r>
                        <a:rPr lang="en-US" sz="2400" b="1" dirty="0"/>
                        <a:t>Topic</a:t>
                      </a:r>
                    </a:p>
                  </a:txBody>
                  <a:tcPr/>
                </a:tc>
                <a:tc>
                  <a:txBody>
                    <a:bodyPr/>
                    <a:lstStyle/>
                    <a:p>
                      <a:pPr algn="ctr"/>
                      <a:r>
                        <a:rPr lang="en-US" sz="2400" b="1" dirty="0"/>
                        <a:t>Date</a:t>
                      </a:r>
                    </a:p>
                  </a:txBody>
                  <a:tcPr/>
                </a:tc>
                <a:extLst>
                  <a:ext uri="{0D108BD9-81ED-4DB2-BD59-A6C34878D82A}">
                    <a16:rowId xmlns:a16="http://schemas.microsoft.com/office/drawing/2014/main" val="1731073155"/>
                  </a:ext>
                </a:extLst>
              </a:tr>
              <a:tr h="365760">
                <a:tc>
                  <a:txBody>
                    <a:bodyPr/>
                    <a:lstStyle/>
                    <a:p>
                      <a:pPr algn="ctr"/>
                      <a:r>
                        <a:rPr lang="en-US" sz="2200" dirty="0"/>
                        <a:t>001</a:t>
                      </a:r>
                    </a:p>
                  </a:txBody>
                  <a:tcPr anchor="ctr"/>
                </a:tc>
                <a:tc>
                  <a:txBody>
                    <a:bodyPr/>
                    <a:lstStyle/>
                    <a:p>
                      <a:pPr marL="457200" indent="0"/>
                      <a:r>
                        <a:rPr lang="en-US" sz="2200" b="1" dirty="0">
                          <a:solidFill>
                            <a:srgbClr val="0000CC"/>
                          </a:solidFill>
                        </a:rPr>
                        <a:t>Introduction to Biblical Dispensationalism</a:t>
                      </a:r>
                    </a:p>
                  </a:txBody>
                  <a:tcPr/>
                </a:tc>
                <a:tc>
                  <a:txBody>
                    <a:bodyPr/>
                    <a:lstStyle/>
                    <a:p>
                      <a:pPr algn="ctr"/>
                      <a:r>
                        <a:rPr lang="en-US" sz="2200" dirty="0"/>
                        <a:t>10‐03‐2018</a:t>
                      </a:r>
                    </a:p>
                  </a:txBody>
                  <a:tcPr/>
                </a:tc>
                <a:extLst>
                  <a:ext uri="{0D108BD9-81ED-4DB2-BD59-A6C34878D82A}">
                    <a16:rowId xmlns:a16="http://schemas.microsoft.com/office/drawing/2014/main" val="3920053907"/>
                  </a:ext>
                </a:extLst>
              </a:tr>
              <a:tr h="365760">
                <a:tc>
                  <a:txBody>
                    <a:bodyPr/>
                    <a:lstStyle/>
                    <a:p>
                      <a:pPr algn="ctr"/>
                      <a:r>
                        <a:rPr lang="en-US" sz="2200" dirty="0"/>
                        <a:t>002</a:t>
                      </a:r>
                    </a:p>
                  </a:txBody>
                  <a:tcPr anchor="ctr"/>
                </a:tc>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0000CC"/>
                          </a:solidFill>
                          <a:latin typeface="+mn-lt"/>
                          <a:ea typeface="+mn-ea"/>
                          <a:cs typeface="+mn-cs"/>
                        </a:rPr>
                        <a:t>Introduction to Biblical Dispensationalism</a:t>
                      </a:r>
                    </a:p>
                  </a:txBody>
                  <a:tcPr/>
                </a:tc>
                <a:tc>
                  <a:txBody>
                    <a:bodyPr/>
                    <a:lstStyle/>
                    <a:p>
                      <a:pPr algn="ctr"/>
                      <a:r>
                        <a:rPr lang="en-US" sz="2200" dirty="0"/>
                        <a:t>11‐07‐2018</a:t>
                      </a:r>
                    </a:p>
                  </a:txBody>
                  <a:tcPr/>
                </a:tc>
                <a:extLst>
                  <a:ext uri="{0D108BD9-81ED-4DB2-BD59-A6C34878D82A}">
                    <a16:rowId xmlns:a16="http://schemas.microsoft.com/office/drawing/2014/main" val="3527591301"/>
                  </a:ext>
                </a:extLst>
              </a:tr>
              <a:tr h="365760">
                <a:tc>
                  <a:txBody>
                    <a:bodyPr/>
                    <a:lstStyle/>
                    <a:p>
                      <a:pPr algn="ctr"/>
                      <a:r>
                        <a:rPr lang="en-US" sz="2200" dirty="0"/>
                        <a:t>003</a:t>
                      </a:r>
                    </a:p>
                  </a:txBody>
                  <a:tcPr anchor="ctr"/>
                </a:tc>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0000CC"/>
                          </a:solidFill>
                          <a:latin typeface="+mn-lt"/>
                          <a:ea typeface="+mn-ea"/>
                          <a:cs typeface="+mn-cs"/>
                        </a:rPr>
                        <a:t>Introduction to Biblical Dispensationalism</a:t>
                      </a:r>
                    </a:p>
                  </a:txBody>
                  <a:tcPr/>
                </a:tc>
                <a:tc>
                  <a:txBody>
                    <a:bodyPr/>
                    <a:lstStyle/>
                    <a:p>
                      <a:pPr algn="ctr"/>
                      <a:r>
                        <a:rPr lang="en-US" sz="2200" dirty="0"/>
                        <a:t>11‐14‐2018</a:t>
                      </a:r>
                    </a:p>
                  </a:txBody>
                  <a:tcPr/>
                </a:tc>
                <a:extLst>
                  <a:ext uri="{0D108BD9-81ED-4DB2-BD59-A6C34878D82A}">
                    <a16:rowId xmlns:a16="http://schemas.microsoft.com/office/drawing/2014/main" val="319202371"/>
                  </a:ext>
                </a:extLst>
              </a:tr>
              <a:tr h="365760">
                <a:tc>
                  <a:txBody>
                    <a:bodyPr/>
                    <a:lstStyle/>
                    <a:p>
                      <a:pPr algn="ctr"/>
                      <a:r>
                        <a:rPr lang="en-US" sz="2200" dirty="0"/>
                        <a:t>004</a:t>
                      </a:r>
                    </a:p>
                  </a:txBody>
                  <a:tcPr anchor="ctr"/>
                </a:tc>
                <a:tc>
                  <a:txBody>
                    <a:bodyPr/>
                    <a:lstStyle/>
                    <a:p>
                      <a:pPr marL="457200" indent="0" algn="l" defTabSz="914400" rtl="0" eaLnBrk="1" latinLnBrk="0" hangingPunct="1"/>
                      <a:r>
                        <a:rPr lang="en-US" sz="2200" b="1" kern="1200" dirty="0">
                          <a:solidFill>
                            <a:srgbClr val="008000"/>
                          </a:solidFill>
                          <a:latin typeface="+mn-lt"/>
                          <a:ea typeface="+mn-ea"/>
                          <a:cs typeface="+mn-cs"/>
                        </a:rPr>
                        <a:t>History of Biblical Dispensationalism </a:t>
                      </a:r>
                    </a:p>
                  </a:txBody>
                  <a:tcPr/>
                </a:tc>
                <a:tc>
                  <a:txBody>
                    <a:bodyPr/>
                    <a:lstStyle/>
                    <a:p>
                      <a:pPr algn="ctr"/>
                      <a:r>
                        <a:rPr lang="en-US" sz="2200" dirty="0"/>
                        <a:t>02‐06‐2019</a:t>
                      </a:r>
                    </a:p>
                  </a:txBody>
                  <a:tcPr/>
                </a:tc>
                <a:extLst>
                  <a:ext uri="{0D108BD9-81ED-4DB2-BD59-A6C34878D82A}">
                    <a16:rowId xmlns:a16="http://schemas.microsoft.com/office/drawing/2014/main" val="1968643552"/>
                  </a:ext>
                </a:extLst>
              </a:tr>
              <a:tr h="365760">
                <a:tc>
                  <a:txBody>
                    <a:bodyPr/>
                    <a:lstStyle/>
                    <a:p>
                      <a:pPr algn="ctr"/>
                      <a:r>
                        <a:rPr lang="en-US" sz="2200" dirty="0"/>
                        <a:t>005</a:t>
                      </a:r>
                    </a:p>
                  </a:txBody>
                  <a:tcPr anchor="ctr"/>
                </a:tc>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008000"/>
                          </a:solidFill>
                          <a:latin typeface="+mn-lt"/>
                          <a:ea typeface="+mn-ea"/>
                          <a:cs typeface="+mn-cs"/>
                        </a:rPr>
                        <a:t>History of Biblical Dispensationalism </a:t>
                      </a:r>
                    </a:p>
                  </a:txBody>
                  <a:tcPr/>
                </a:tc>
                <a:tc>
                  <a:txBody>
                    <a:bodyPr/>
                    <a:lstStyle/>
                    <a:p>
                      <a:pPr algn="ctr"/>
                      <a:r>
                        <a:rPr lang="en-US" sz="2200" dirty="0"/>
                        <a:t>02‐13‐2019</a:t>
                      </a:r>
                    </a:p>
                  </a:txBody>
                  <a:tcPr/>
                </a:tc>
                <a:extLst>
                  <a:ext uri="{0D108BD9-81ED-4DB2-BD59-A6C34878D82A}">
                    <a16:rowId xmlns:a16="http://schemas.microsoft.com/office/drawing/2014/main" val="3007273078"/>
                  </a:ext>
                </a:extLst>
              </a:tr>
              <a:tr h="365760">
                <a:tc>
                  <a:txBody>
                    <a:bodyPr/>
                    <a:lstStyle/>
                    <a:p>
                      <a:pPr algn="ctr"/>
                      <a:r>
                        <a:rPr lang="en-US" sz="2200" dirty="0"/>
                        <a:t>006</a:t>
                      </a:r>
                    </a:p>
                  </a:txBody>
                  <a:tcPr anchor="ctr"/>
                </a:tc>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008000"/>
                          </a:solidFill>
                          <a:latin typeface="+mn-lt"/>
                          <a:ea typeface="+mn-ea"/>
                          <a:cs typeface="+mn-cs"/>
                        </a:rPr>
                        <a:t>History of Biblical Dispensationalism </a:t>
                      </a:r>
                    </a:p>
                  </a:txBody>
                  <a:tcPr/>
                </a:tc>
                <a:tc>
                  <a:txBody>
                    <a:bodyPr/>
                    <a:lstStyle/>
                    <a:p>
                      <a:pPr algn="ctr"/>
                      <a:r>
                        <a:rPr lang="en-US" sz="2200" dirty="0"/>
                        <a:t>03‐20‐2019</a:t>
                      </a:r>
                    </a:p>
                  </a:txBody>
                  <a:tcPr/>
                </a:tc>
                <a:extLst>
                  <a:ext uri="{0D108BD9-81ED-4DB2-BD59-A6C34878D82A}">
                    <a16:rowId xmlns:a16="http://schemas.microsoft.com/office/drawing/2014/main" val="2461718310"/>
                  </a:ext>
                </a:extLst>
              </a:tr>
              <a:tr h="365760">
                <a:tc>
                  <a:txBody>
                    <a:bodyPr/>
                    <a:lstStyle/>
                    <a:p>
                      <a:pPr algn="ctr"/>
                      <a:r>
                        <a:rPr lang="en-US" sz="2200" dirty="0"/>
                        <a:t>007</a:t>
                      </a:r>
                    </a:p>
                  </a:txBody>
                  <a:tcPr anchor="ctr"/>
                </a:tc>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008000"/>
                          </a:solidFill>
                          <a:latin typeface="+mn-lt"/>
                          <a:ea typeface="+mn-ea"/>
                          <a:cs typeface="+mn-cs"/>
                        </a:rPr>
                        <a:t>History of Biblical Dispensationalism </a:t>
                      </a:r>
                    </a:p>
                  </a:txBody>
                  <a:tcPr/>
                </a:tc>
                <a:tc>
                  <a:txBody>
                    <a:bodyPr/>
                    <a:lstStyle/>
                    <a:p>
                      <a:pPr algn="ctr"/>
                      <a:r>
                        <a:rPr lang="en-US" sz="2200" dirty="0"/>
                        <a:t>04‐03‐2019</a:t>
                      </a:r>
                    </a:p>
                  </a:txBody>
                  <a:tcPr/>
                </a:tc>
                <a:extLst>
                  <a:ext uri="{0D108BD9-81ED-4DB2-BD59-A6C34878D82A}">
                    <a16:rowId xmlns:a16="http://schemas.microsoft.com/office/drawing/2014/main" val="3795200181"/>
                  </a:ext>
                </a:extLst>
              </a:tr>
              <a:tr h="365760">
                <a:tc>
                  <a:txBody>
                    <a:bodyPr/>
                    <a:lstStyle/>
                    <a:p>
                      <a:pPr algn="ctr"/>
                      <a:r>
                        <a:rPr lang="en-US" sz="2200" dirty="0"/>
                        <a:t>008</a:t>
                      </a:r>
                    </a:p>
                  </a:txBody>
                  <a:tcPr anchor="ctr"/>
                </a:tc>
                <a:tc>
                  <a:txBody>
                    <a:bodyPr/>
                    <a:lstStyle/>
                    <a:p>
                      <a:pPr marL="457200" indent="0" algn="l" defTabSz="914400" rtl="0" eaLnBrk="1" latinLnBrk="0" hangingPunct="1"/>
                      <a:r>
                        <a:rPr lang="en-US" sz="2200" b="1" kern="1200" dirty="0">
                          <a:solidFill>
                            <a:srgbClr val="7030A0"/>
                          </a:solidFill>
                          <a:latin typeface="+mn-lt"/>
                          <a:ea typeface="+mn-ea"/>
                          <a:cs typeface="+mn-cs"/>
                        </a:rPr>
                        <a:t>False Charges Against Biblical Dispensationalism</a:t>
                      </a:r>
                    </a:p>
                  </a:txBody>
                  <a:tcPr/>
                </a:tc>
                <a:tc>
                  <a:txBody>
                    <a:bodyPr/>
                    <a:lstStyle/>
                    <a:p>
                      <a:pPr algn="ctr"/>
                      <a:r>
                        <a:rPr lang="en-US" sz="2200" dirty="0"/>
                        <a:t>10‐02‐2019</a:t>
                      </a:r>
                    </a:p>
                  </a:txBody>
                  <a:tcPr/>
                </a:tc>
                <a:extLst>
                  <a:ext uri="{0D108BD9-81ED-4DB2-BD59-A6C34878D82A}">
                    <a16:rowId xmlns:a16="http://schemas.microsoft.com/office/drawing/2014/main" val="1133567288"/>
                  </a:ext>
                </a:extLst>
              </a:tr>
              <a:tr h="365760">
                <a:tc>
                  <a:txBody>
                    <a:bodyPr/>
                    <a:lstStyle/>
                    <a:p>
                      <a:pPr algn="ctr"/>
                      <a:r>
                        <a:rPr lang="en-US" sz="2200" dirty="0"/>
                        <a:t>009</a:t>
                      </a:r>
                    </a:p>
                  </a:txBody>
                  <a:tcPr anchor="ctr"/>
                </a:tc>
                <a:tc>
                  <a:txBody>
                    <a:bodyPr/>
                    <a:lstStyle/>
                    <a:p>
                      <a:pPr marL="457200" indent="0" algn="l" defTabSz="914400" rtl="0" eaLnBrk="1" latinLnBrk="0" hangingPunct="1"/>
                      <a:r>
                        <a:rPr lang="en-US" sz="2200" b="1" kern="1200" dirty="0">
                          <a:solidFill>
                            <a:srgbClr val="7030A0"/>
                          </a:solidFill>
                          <a:latin typeface="+mn-lt"/>
                          <a:ea typeface="+mn-ea"/>
                          <a:cs typeface="+mn-cs"/>
                        </a:rPr>
                        <a:t>False Charges Against Biblical Dispensationalism</a:t>
                      </a:r>
                    </a:p>
                  </a:txBody>
                  <a:tcPr/>
                </a:tc>
                <a:tc>
                  <a:txBody>
                    <a:bodyPr/>
                    <a:lstStyle/>
                    <a:p>
                      <a:pPr algn="ctr"/>
                      <a:r>
                        <a:rPr lang="en-US" sz="2200" dirty="0"/>
                        <a:t>02‐26‐2020</a:t>
                      </a:r>
                    </a:p>
                  </a:txBody>
                  <a:tcPr/>
                </a:tc>
                <a:extLst>
                  <a:ext uri="{0D108BD9-81ED-4DB2-BD59-A6C34878D82A}">
                    <a16:rowId xmlns:a16="http://schemas.microsoft.com/office/drawing/2014/main" val="1280955268"/>
                  </a:ext>
                </a:extLst>
              </a:tr>
              <a:tr h="365760">
                <a:tc>
                  <a:txBody>
                    <a:bodyPr/>
                    <a:lstStyle/>
                    <a:p>
                      <a:pPr algn="ctr"/>
                      <a:r>
                        <a:rPr lang="en-US" sz="2200" dirty="0"/>
                        <a:t>010</a:t>
                      </a:r>
                    </a:p>
                  </a:txBody>
                  <a:tcPr anchor="ctr"/>
                </a:tc>
                <a:tc>
                  <a:txBody>
                    <a:bodyPr/>
                    <a:lstStyle/>
                    <a:p>
                      <a:pPr marL="457200" indent="0" algn="l" defTabSz="914400" rtl="0" eaLnBrk="1" latinLnBrk="0" hangingPunct="1"/>
                      <a:r>
                        <a:rPr lang="en-US" sz="2200" b="1" kern="1200" dirty="0">
                          <a:solidFill>
                            <a:srgbClr val="7030A0"/>
                          </a:solidFill>
                          <a:latin typeface="+mn-lt"/>
                          <a:ea typeface="+mn-ea"/>
                          <a:cs typeface="+mn-cs"/>
                        </a:rPr>
                        <a:t>False Charges Against Biblical Dispensationalism</a:t>
                      </a:r>
                    </a:p>
                  </a:txBody>
                  <a:tcPr/>
                </a:tc>
                <a:tc>
                  <a:txBody>
                    <a:bodyPr/>
                    <a:lstStyle/>
                    <a:p>
                      <a:pPr algn="ctr"/>
                      <a:r>
                        <a:rPr lang="en-US" sz="2200" dirty="0"/>
                        <a:t>09‐30‐2020</a:t>
                      </a:r>
                    </a:p>
                  </a:txBody>
                  <a:tcPr/>
                </a:tc>
                <a:extLst>
                  <a:ext uri="{0D108BD9-81ED-4DB2-BD59-A6C34878D82A}">
                    <a16:rowId xmlns:a16="http://schemas.microsoft.com/office/drawing/2014/main" val="3748825030"/>
                  </a:ext>
                </a:extLst>
              </a:tr>
              <a:tr h="365760">
                <a:tc>
                  <a:txBody>
                    <a:bodyPr/>
                    <a:lstStyle/>
                    <a:p>
                      <a:pPr algn="ctr"/>
                      <a:r>
                        <a:rPr lang="en-US" sz="2200" dirty="0"/>
                        <a:t>011</a:t>
                      </a:r>
                    </a:p>
                  </a:txBody>
                  <a:tcPr anchor="ctr"/>
                </a:tc>
                <a:tc>
                  <a:txBody>
                    <a:bodyPr/>
                    <a:lstStyle/>
                    <a:p>
                      <a:pPr marL="457200" indent="0" algn="l" defTabSz="914400" rtl="0" eaLnBrk="1" latinLnBrk="0" hangingPunct="1"/>
                      <a:r>
                        <a:rPr lang="en-US" sz="2200" b="1" kern="1200" dirty="0">
                          <a:solidFill>
                            <a:schemeClr val="dk1"/>
                          </a:solidFill>
                          <a:latin typeface="+mn-lt"/>
                          <a:ea typeface="+mn-ea"/>
                          <a:cs typeface="+mn-cs"/>
                        </a:rPr>
                        <a:t>Israel &amp; The Church </a:t>
                      </a:r>
                    </a:p>
                  </a:txBody>
                  <a:tcPr/>
                </a:tc>
                <a:tc>
                  <a:txBody>
                    <a:bodyPr/>
                    <a:lstStyle/>
                    <a:p>
                      <a:pPr algn="ctr"/>
                      <a:r>
                        <a:rPr lang="en-US" sz="2200" dirty="0"/>
                        <a:t>10‐14‐2020</a:t>
                      </a:r>
                    </a:p>
                  </a:txBody>
                  <a:tcPr/>
                </a:tc>
                <a:extLst>
                  <a:ext uri="{0D108BD9-81ED-4DB2-BD59-A6C34878D82A}">
                    <a16:rowId xmlns:a16="http://schemas.microsoft.com/office/drawing/2014/main" val="1143109579"/>
                  </a:ext>
                </a:extLst>
              </a:tr>
              <a:tr h="365760">
                <a:tc>
                  <a:txBody>
                    <a:bodyPr/>
                    <a:lstStyle/>
                    <a:p>
                      <a:pPr algn="ctr"/>
                      <a:r>
                        <a:rPr lang="en-US" sz="2200" dirty="0"/>
                        <a:t>012</a:t>
                      </a:r>
                    </a:p>
                  </a:txBody>
                  <a:tcPr anchor="ctr"/>
                </a:tc>
                <a:tc>
                  <a:txBody>
                    <a:bodyPr/>
                    <a:lstStyle/>
                    <a:p>
                      <a:pPr marL="457200" indent="0" algn="l" defTabSz="914400" rtl="0" eaLnBrk="1" latinLnBrk="0" hangingPunct="1"/>
                      <a:r>
                        <a:rPr lang="en-US" sz="2200" b="1" kern="1200" dirty="0">
                          <a:solidFill>
                            <a:schemeClr val="dk1"/>
                          </a:solidFill>
                          <a:latin typeface="+mn-lt"/>
                          <a:ea typeface="+mn-ea"/>
                          <a:cs typeface="+mn-cs"/>
                        </a:rPr>
                        <a:t>Fundamental Aspects &amp; The Biblical Covenants</a:t>
                      </a:r>
                    </a:p>
                  </a:txBody>
                  <a:tcPr/>
                </a:tc>
                <a:tc>
                  <a:txBody>
                    <a:bodyPr/>
                    <a:lstStyle/>
                    <a:p>
                      <a:pPr algn="ctr"/>
                      <a:r>
                        <a:rPr lang="en-US" sz="2200" dirty="0"/>
                        <a:t>12‐09‐2020</a:t>
                      </a:r>
                    </a:p>
                  </a:txBody>
                  <a:tcPr/>
                </a:tc>
                <a:extLst>
                  <a:ext uri="{0D108BD9-81ED-4DB2-BD59-A6C34878D82A}">
                    <a16:rowId xmlns:a16="http://schemas.microsoft.com/office/drawing/2014/main" val="1375653732"/>
                  </a:ext>
                </a:extLst>
              </a:tr>
              <a:tr h="365760">
                <a:tc>
                  <a:txBody>
                    <a:bodyPr/>
                    <a:lstStyle/>
                    <a:p>
                      <a:pPr algn="ctr"/>
                      <a:r>
                        <a:rPr lang="en-US" sz="2200" dirty="0"/>
                        <a:t>013</a:t>
                      </a:r>
                    </a:p>
                  </a:txBody>
                  <a:tcPr anchor="ctr"/>
                </a:tc>
                <a:tc>
                  <a:txBody>
                    <a:bodyPr/>
                    <a:lstStyle/>
                    <a:p>
                      <a:pPr marL="457200" indent="0" algn="l" defTabSz="914400" rtl="0" eaLnBrk="1" latinLnBrk="0" hangingPunct="1"/>
                      <a:r>
                        <a:rPr lang="en-US" sz="2200" b="1" kern="1200" dirty="0">
                          <a:solidFill>
                            <a:schemeClr val="dk1"/>
                          </a:solidFill>
                          <a:latin typeface="+mn-lt"/>
                          <a:ea typeface="+mn-ea"/>
                          <a:cs typeface="+mn-cs"/>
                        </a:rPr>
                        <a:t>Biblical Dispensations ‐ Innocence thru Conscience</a:t>
                      </a:r>
                    </a:p>
                  </a:txBody>
                  <a:tcPr/>
                </a:tc>
                <a:tc>
                  <a:txBody>
                    <a:bodyPr/>
                    <a:lstStyle/>
                    <a:p>
                      <a:pPr algn="ctr"/>
                      <a:r>
                        <a:rPr lang="en-US" sz="2200" dirty="0"/>
                        <a:t>10‐06‐2021</a:t>
                      </a:r>
                    </a:p>
                  </a:txBody>
                  <a:tcPr/>
                </a:tc>
                <a:extLst>
                  <a:ext uri="{0D108BD9-81ED-4DB2-BD59-A6C34878D82A}">
                    <a16:rowId xmlns:a16="http://schemas.microsoft.com/office/drawing/2014/main" val="2372780902"/>
                  </a:ext>
                </a:extLst>
              </a:tr>
            </a:tbl>
          </a:graphicData>
        </a:graphic>
      </p:graphicFrame>
    </p:spTree>
    <p:extLst>
      <p:ext uri="{BB962C8B-B14F-4D97-AF65-F5344CB8AC3E}">
        <p14:creationId xmlns:p14="http://schemas.microsoft.com/office/powerpoint/2010/main" val="2387086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6428" y="2378823"/>
            <a:ext cx="6858000" cy="1699491"/>
          </a:xfrm>
        </p:spPr>
        <p:txBody>
          <a:bodyPr anchor="ctr">
            <a:noAutofit/>
          </a:bodyPr>
          <a:lstStyle/>
          <a:p>
            <a:r>
              <a:rPr lang="en-US" sz="3200" b="1" dirty="0"/>
              <a:t>Session 14 - The Dispensations</a:t>
            </a:r>
          </a:p>
          <a:p>
            <a:r>
              <a:rPr lang="en-US" sz="3200" b="1" dirty="0">
                <a:solidFill>
                  <a:srgbClr val="0000CC"/>
                </a:solidFill>
              </a:rPr>
              <a:t>Human Government – Promise – Law</a:t>
            </a:r>
          </a:p>
        </p:txBody>
      </p:sp>
      <p:pic>
        <p:nvPicPr>
          <p:cNvPr id="6" name="Picture 5"/>
          <p:cNvPicPr>
            <a:picLocks noChangeAspect="1"/>
          </p:cNvPicPr>
          <p:nvPr/>
        </p:nvPicPr>
        <p:blipFill>
          <a:blip r:embed="rId3"/>
          <a:stretch>
            <a:fillRect/>
          </a:stretch>
        </p:blipFill>
        <p:spPr>
          <a:xfrm>
            <a:off x="628649" y="4105385"/>
            <a:ext cx="10972801" cy="1645920"/>
          </a:xfrm>
          <a:prstGeom prst="rect">
            <a:avLst/>
          </a:prstGeom>
        </p:spPr>
      </p:pic>
      <p:sp>
        <p:nvSpPr>
          <p:cNvPr id="7" name="Title 1">
            <a:extLst>
              <a:ext uri="{FF2B5EF4-FFF2-40B4-BE49-F238E27FC236}">
                <a16:creationId xmlns:a16="http://schemas.microsoft.com/office/drawing/2014/main" id="{2E352EBE-10A4-55F1-11E5-70192A989C85}"/>
              </a:ext>
            </a:extLst>
          </p:cNvPr>
          <p:cNvSpPr>
            <a:spLocks noGrp="1"/>
          </p:cNvSpPr>
          <p:nvPr>
            <p:ph type="ctrTitle"/>
          </p:nvPr>
        </p:nvSpPr>
        <p:spPr>
          <a:xfrm>
            <a:off x="2666428" y="681644"/>
            <a:ext cx="6858000" cy="1856450"/>
          </a:xfrm>
        </p:spPr>
        <p:txBody>
          <a:bodyPr anchor="ctr">
            <a:normAutofit/>
          </a:bodyPr>
          <a:lstStyle/>
          <a:p>
            <a:r>
              <a:rPr lang="en-US" sz="5400" b="1" dirty="0"/>
              <a:t>Biblical Dispensationalism</a:t>
            </a:r>
          </a:p>
        </p:txBody>
      </p:sp>
      <p:sp>
        <p:nvSpPr>
          <p:cNvPr id="2" name="Arrow: Up 1">
            <a:extLst>
              <a:ext uri="{FF2B5EF4-FFF2-40B4-BE49-F238E27FC236}">
                <a16:creationId xmlns:a16="http://schemas.microsoft.com/office/drawing/2014/main" id="{1CC857A1-4768-3334-CE29-BB246368039C}"/>
              </a:ext>
            </a:extLst>
          </p:cNvPr>
          <p:cNvSpPr/>
          <p:nvPr/>
        </p:nvSpPr>
        <p:spPr>
          <a:xfrm>
            <a:off x="5715654" y="5751305"/>
            <a:ext cx="214685" cy="911888"/>
          </a:xfrm>
          <a:prstGeom prs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5BBB5DF6-717C-881E-C471-7FEEDF399533}"/>
              </a:ext>
            </a:extLst>
          </p:cNvPr>
          <p:cNvSpPr/>
          <p:nvPr/>
        </p:nvSpPr>
        <p:spPr>
          <a:xfrm>
            <a:off x="4469961" y="5784440"/>
            <a:ext cx="214685" cy="911888"/>
          </a:xfrm>
          <a:prstGeom prs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6D701F80-4BCE-7A92-4C26-DD6E151D23DB}"/>
              </a:ext>
            </a:extLst>
          </p:cNvPr>
          <p:cNvSpPr/>
          <p:nvPr/>
        </p:nvSpPr>
        <p:spPr>
          <a:xfrm>
            <a:off x="7144493" y="5759803"/>
            <a:ext cx="214685" cy="911888"/>
          </a:xfrm>
          <a:prstGeom prs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06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10000" fill="hold" grpId="0"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par>
                                <p:cTn id="11" presetID="26" presetClass="emph" presetSubtype="0" repeatCount="10000" fill="hold" grpId="0"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99414"/>
            <a:ext cx="6858000" cy="971360"/>
          </a:xfrm>
        </p:spPr>
        <p:txBody>
          <a:bodyPr anchor="ctr">
            <a:normAutofit/>
          </a:bodyPr>
          <a:lstStyle/>
          <a:p>
            <a:pPr marL="569913" indent="-569913">
              <a:buFont typeface="+mj-lt"/>
              <a:buAutoNum type="romanUcPeriod" startAt="3"/>
            </a:pPr>
            <a:r>
              <a:rPr lang="en-US" sz="3600" b="1" dirty="0">
                <a:latin typeface="+mn-lt"/>
              </a:rPr>
              <a:t>The Dispensations</a:t>
            </a:r>
          </a:p>
        </p:txBody>
      </p:sp>
      <p:sp>
        <p:nvSpPr>
          <p:cNvPr id="3" name="Subtitle 2"/>
          <p:cNvSpPr>
            <a:spLocks noGrp="1"/>
          </p:cNvSpPr>
          <p:nvPr>
            <p:ph type="subTitle" idx="1"/>
          </p:nvPr>
        </p:nvSpPr>
        <p:spPr>
          <a:xfrm>
            <a:off x="3900620" y="1367330"/>
            <a:ext cx="5511151" cy="5144567"/>
          </a:xfrm>
        </p:spPr>
        <p:txBody>
          <a:bodyPr>
            <a:noAutofit/>
          </a:bodyPr>
          <a:lstStyle/>
          <a:p>
            <a:pPr marL="461963" lvl="2" indent="-454025" algn="l">
              <a:lnSpc>
                <a:spcPct val="100000"/>
              </a:lnSpc>
              <a:spcBef>
                <a:spcPts val="0"/>
              </a:spcBef>
              <a:spcAft>
                <a:spcPts val="1200"/>
              </a:spcAft>
              <a:buFont typeface="+mj-lt"/>
              <a:buAutoNum type="alphaUcPeriod"/>
            </a:pPr>
            <a:r>
              <a:rPr lang="en-US" sz="2800" dirty="0"/>
              <a:t>Innocence / </a:t>
            </a:r>
            <a:r>
              <a:rPr lang="en-US" sz="2800" dirty="0">
                <a:solidFill>
                  <a:srgbClr val="0000CC"/>
                </a:solidFill>
              </a:rPr>
              <a:t>Innocency</a:t>
            </a:r>
          </a:p>
          <a:p>
            <a:pPr marL="461963" lvl="2" indent="-454025" algn="l">
              <a:lnSpc>
                <a:spcPct val="100000"/>
              </a:lnSpc>
              <a:spcBef>
                <a:spcPts val="0"/>
              </a:spcBef>
              <a:spcAft>
                <a:spcPts val="1200"/>
              </a:spcAft>
              <a:buFont typeface="+mj-lt"/>
              <a:buAutoNum type="alphaUcPeriod"/>
            </a:pPr>
            <a:r>
              <a:rPr lang="en-US" sz="2800" dirty="0"/>
              <a:t>Conscience</a:t>
            </a:r>
          </a:p>
          <a:p>
            <a:pPr marL="461963" lvl="2" indent="-454025" algn="l">
              <a:lnSpc>
                <a:spcPct val="100000"/>
              </a:lnSpc>
              <a:spcBef>
                <a:spcPts val="0"/>
              </a:spcBef>
              <a:spcAft>
                <a:spcPts val="1200"/>
              </a:spcAft>
              <a:buFont typeface="+mj-lt"/>
              <a:buAutoNum type="alphaUcPeriod"/>
            </a:pPr>
            <a:r>
              <a:rPr lang="en-US" sz="2800" b="1" u="sng" dirty="0"/>
              <a:t>Human / </a:t>
            </a:r>
            <a:r>
              <a:rPr lang="en-US" sz="2800" b="1" u="sng" dirty="0">
                <a:solidFill>
                  <a:srgbClr val="0000CC"/>
                </a:solidFill>
              </a:rPr>
              <a:t>Civil</a:t>
            </a:r>
            <a:r>
              <a:rPr lang="en-US" sz="2800" b="1" u="sng" dirty="0"/>
              <a:t> Government </a:t>
            </a:r>
          </a:p>
          <a:p>
            <a:pPr marL="461963" lvl="2" indent="-454025" algn="l">
              <a:lnSpc>
                <a:spcPct val="100000"/>
              </a:lnSpc>
              <a:spcBef>
                <a:spcPts val="0"/>
              </a:spcBef>
              <a:spcAft>
                <a:spcPts val="1200"/>
              </a:spcAft>
              <a:buFont typeface="+mj-lt"/>
              <a:buAutoNum type="alphaUcPeriod"/>
            </a:pPr>
            <a:r>
              <a:rPr lang="en-US" sz="2800" dirty="0"/>
              <a:t>Promise / </a:t>
            </a:r>
            <a:r>
              <a:rPr lang="en-US" sz="2800" dirty="0">
                <a:solidFill>
                  <a:srgbClr val="0000CC"/>
                </a:solidFill>
              </a:rPr>
              <a:t>Patriarchal Rule</a:t>
            </a:r>
          </a:p>
          <a:p>
            <a:pPr marL="461963" lvl="2" indent="-454025" algn="l">
              <a:lnSpc>
                <a:spcPct val="100000"/>
              </a:lnSpc>
              <a:spcBef>
                <a:spcPts val="0"/>
              </a:spcBef>
              <a:spcAft>
                <a:spcPts val="1200"/>
              </a:spcAft>
              <a:buFont typeface="+mj-lt"/>
              <a:buAutoNum type="alphaUcPeriod"/>
            </a:pPr>
            <a:r>
              <a:rPr lang="en-US" sz="2800" dirty="0"/>
              <a:t>Law-Israel / </a:t>
            </a:r>
            <a:r>
              <a:rPr lang="en-US" sz="2800" dirty="0">
                <a:solidFill>
                  <a:srgbClr val="0000CC"/>
                </a:solidFill>
              </a:rPr>
              <a:t>Mosaic Law</a:t>
            </a:r>
          </a:p>
          <a:p>
            <a:pPr marL="461963" lvl="2" indent="-454025" algn="l">
              <a:lnSpc>
                <a:spcPct val="100000"/>
              </a:lnSpc>
              <a:spcBef>
                <a:spcPts val="0"/>
              </a:spcBef>
              <a:spcAft>
                <a:spcPts val="1200"/>
              </a:spcAft>
              <a:buFont typeface="+mj-lt"/>
              <a:buAutoNum type="alphaUcPeriod"/>
            </a:pPr>
            <a:r>
              <a:rPr lang="en-US" sz="2800" dirty="0"/>
              <a:t>Grace-Church Age / </a:t>
            </a:r>
            <a:r>
              <a:rPr lang="en-US" sz="2800" dirty="0">
                <a:solidFill>
                  <a:srgbClr val="0000CC"/>
                </a:solidFill>
              </a:rPr>
              <a:t>Grace</a:t>
            </a:r>
          </a:p>
          <a:p>
            <a:pPr marL="0" lvl="2" algn="l">
              <a:lnSpc>
                <a:spcPct val="100000"/>
              </a:lnSpc>
              <a:spcBef>
                <a:spcPts val="0"/>
              </a:spcBef>
              <a:spcAft>
                <a:spcPts val="1200"/>
              </a:spcAft>
            </a:pPr>
            <a:r>
              <a:rPr lang="en-US" sz="2800" dirty="0"/>
              <a:t>***The Tribulation***</a:t>
            </a:r>
          </a:p>
          <a:p>
            <a:pPr marL="522288" lvl="2" indent="-514350" algn="l">
              <a:lnSpc>
                <a:spcPct val="100000"/>
              </a:lnSpc>
              <a:spcBef>
                <a:spcPts val="0"/>
              </a:spcBef>
              <a:spcAft>
                <a:spcPts val="1200"/>
              </a:spcAft>
              <a:buFont typeface="+mj-lt"/>
              <a:buAutoNum type="alphaUcPeriod" startAt="7"/>
            </a:pPr>
            <a:r>
              <a:rPr lang="en-US" sz="2800" dirty="0"/>
              <a:t>Millennial Kingdom / </a:t>
            </a:r>
            <a:r>
              <a:rPr lang="en-US" sz="2800" dirty="0">
                <a:solidFill>
                  <a:srgbClr val="0000CC"/>
                </a:solidFill>
              </a:rPr>
              <a:t>Millennium</a:t>
            </a:r>
          </a:p>
          <a:p>
            <a:pPr marL="7938" lvl="2" algn="l">
              <a:lnSpc>
                <a:spcPct val="100000"/>
              </a:lnSpc>
              <a:spcBef>
                <a:spcPts val="0"/>
              </a:spcBef>
              <a:spcAft>
                <a:spcPts val="1200"/>
              </a:spcAft>
            </a:pPr>
            <a:r>
              <a:rPr lang="en-US" sz="2800" dirty="0"/>
              <a:t>***Eternal State*** </a:t>
            </a:r>
          </a:p>
        </p:txBody>
      </p:sp>
      <p:pic>
        <p:nvPicPr>
          <p:cNvPr id="4" name="Picture 10" descr="083-Dispensation-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9689" y="1422022"/>
            <a:ext cx="52328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083-Dispensation-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3325" y="2009762"/>
            <a:ext cx="499653"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083-Dispensation-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8749" y="2466962"/>
            <a:ext cx="6886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4313" y="3137488"/>
            <a:ext cx="536878" cy="457200"/>
          </a:xfrm>
          <a:prstGeom prst="rect">
            <a:avLst/>
          </a:prstGeom>
        </p:spPr>
      </p:pic>
      <p:pic>
        <p:nvPicPr>
          <p:cNvPr id="8" name="Picture 10" descr="083-Dispensation-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7661" y="3711010"/>
            <a:ext cx="6101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7" descr="083-Dispensation-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68953" y="4298750"/>
            <a:ext cx="3040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083-Dispensation-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77161" y="5412258"/>
            <a:ext cx="69019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874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7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spcBef>
                <a:spcPts val="750"/>
              </a:spcBef>
              <a:buFont typeface="+mj-lt"/>
              <a:buAutoNum type="alphaUcPeriod" startAt="3"/>
            </a:pPr>
            <a:r>
              <a:rPr lang="en-US" sz="3600" b="1" dirty="0">
                <a:latin typeface="+mn-lt"/>
              </a:rPr>
              <a:t>Human Government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1111" y="1093863"/>
            <a:ext cx="2165420" cy="5486400"/>
          </a:xfrm>
          <a:prstGeom prst="rect">
            <a:avLst/>
          </a:prstGeom>
        </p:spPr>
      </p:pic>
      <p:pic>
        <p:nvPicPr>
          <p:cNvPr id="7" name="Picture 6">
            <a:extLst>
              <a:ext uri="{FF2B5EF4-FFF2-40B4-BE49-F238E27FC236}">
                <a16:creationId xmlns:a16="http://schemas.microsoft.com/office/drawing/2014/main" id="{94EC1533-D0D8-42F5-A27F-1734C5661B4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89893" y="1600200"/>
            <a:ext cx="5486400" cy="3657600"/>
          </a:xfrm>
          <a:prstGeom prst="rect">
            <a:avLst/>
          </a:prstGeom>
        </p:spPr>
      </p:pic>
    </p:spTree>
    <p:extLst>
      <p:ext uri="{BB962C8B-B14F-4D97-AF65-F5344CB8AC3E}">
        <p14:creationId xmlns:p14="http://schemas.microsoft.com/office/powerpoint/2010/main" val="2630185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40540" y="190869"/>
            <a:ext cx="7910927"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3"/>
            </a:pPr>
            <a:r>
              <a:rPr lang="en-US" sz="3600" b="1" dirty="0">
                <a:latin typeface="+mn-lt"/>
              </a:rPr>
              <a:t>Human Government (Gen. 8:15-11:9)</a:t>
            </a:r>
            <a:endParaRPr lang="en-US" sz="2800" b="1" dirty="0">
              <a:latin typeface="+mn-lt"/>
            </a:endParaRPr>
          </a:p>
        </p:txBody>
      </p:sp>
      <p:sp>
        <p:nvSpPr>
          <p:cNvPr id="3" name="Rectangle 2">
            <a:extLst>
              <a:ext uri="{FF2B5EF4-FFF2-40B4-BE49-F238E27FC236}">
                <a16:creationId xmlns:a16="http://schemas.microsoft.com/office/drawing/2014/main" id="{9D059A73-636C-4AA7-B7C7-C5667E45ED49}"/>
              </a:ext>
            </a:extLst>
          </p:cNvPr>
          <p:cNvSpPr/>
          <p:nvPr/>
        </p:nvSpPr>
        <p:spPr>
          <a:xfrm>
            <a:off x="604838" y="1122275"/>
            <a:ext cx="10968037" cy="3262432"/>
          </a:xfrm>
          <a:prstGeom prst="rect">
            <a:avLst/>
          </a:prstGeom>
        </p:spPr>
        <p:txBody>
          <a:bodyPr wrap="square">
            <a:spAutoFit/>
          </a:bodyPr>
          <a:lstStyle/>
          <a:p>
            <a:pPr marL="233363" indent="-233363" algn="just">
              <a:spcAft>
                <a:spcPts val="1200"/>
              </a:spcAft>
              <a:buFont typeface="Arial" panose="020B0604020202020204" pitchFamily="34" charset="0"/>
              <a:buChar char="•"/>
            </a:pPr>
            <a:r>
              <a:rPr lang="en-US" sz="2800" dirty="0"/>
              <a:t>The Dispensation of Human Government begins after the flood when Noah and his family leave the ark. Civil Government was not invented by mankind as the need developed, instead, it was instituted by God Himself after the flood as seen in Genesis 8 and 9. </a:t>
            </a:r>
          </a:p>
          <a:p>
            <a:pPr marL="233363" indent="-233363" algn="just">
              <a:spcAft>
                <a:spcPts val="1200"/>
              </a:spcAft>
              <a:buFont typeface="Arial" panose="020B0604020202020204" pitchFamily="34" charset="0"/>
              <a:buChar char="•"/>
            </a:pPr>
            <a:r>
              <a:rPr lang="en-US" sz="2800" dirty="0"/>
              <a:t>God's revealed will is that </a:t>
            </a:r>
            <a:r>
              <a:rPr lang="en-US" sz="2800" b="1" i="1" dirty="0">
                <a:solidFill>
                  <a:srgbClr val="0000CC"/>
                </a:solidFill>
              </a:rPr>
              <a:t>evil is to be restrained through the corporate institution of civil government (and corporal punishment) instead of personal vengeance (Lamech - Genesis 4:24)</a:t>
            </a:r>
            <a:r>
              <a:rPr lang="en-US" sz="2800" dirty="0"/>
              <a:t>. </a:t>
            </a:r>
          </a:p>
        </p:txBody>
      </p:sp>
      <p:sp>
        <p:nvSpPr>
          <p:cNvPr id="5" name="Rectangle 4">
            <a:extLst>
              <a:ext uri="{FF2B5EF4-FFF2-40B4-BE49-F238E27FC236}">
                <a16:creationId xmlns:a16="http://schemas.microsoft.com/office/drawing/2014/main" id="{C4107315-7B01-46A6-897C-C867DA3BB089}"/>
              </a:ext>
            </a:extLst>
          </p:cNvPr>
          <p:cNvSpPr/>
          <p:nvPr/>
        </p:nvSpPr>
        <p:spPr>
          <a:xfrm>
            <a:off x="1647487" y="6349019"/>
            <a:ext cx="8897027" cy="369332"/>
          </a:xfrm>
          <a:prstGeom prst="rect">
            <a:avLst/>
          </a:prstGeom>
        </p:spPr>
        <p:txBody>
          <a:bodyPr wrap="square">
            <a:spAutoFit/>
          </a:bodyPr>
          <a:lstStyle/>
          <a:p>
            <a:r>
              <a:rPr lang="en-US" dirty="0"/>
              <a:t>https://www.pre-trib.org/dr-thomas-ice/message/covenants-and-dispensations-part-10/read</a:t>
            </a:r>
          </a:p>
        </p:txBody>
      </p:sp>
    </p:spTree>
    <p:extLst>
      <p:ext uri="{BB962C8B-B14F-4D97-AF65-F5344CB8AC3E}">
        <p14:creationId xmlns:p14="http://schemas.microsoft.com/office/powerpoint/2010/main" val="406069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40540" y="190869"/>
            <a:ext cx="7910927"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3"/>
            </a:pPr>
            <a:r>
              <a:rPr lang="en-US" sz="3600" b="1" dirty="0">
                <a:latin typeface="+mn-lt"/>
              </a:rPr>
              <a:t>Human Government (Gen. 8:15-11:9)</a:t>
            </a:r>
            <a:endParaRPr lang="en-US" sz="2800" b="1" dirty="0">
              <a:latin typeface="+mn-lt"/>
            </a:endParaRPr>
          </a:p>
        </p:txBody>
      </p:sp>
      <p:sp>
        <p:nvSpPr>
          <p:cNvPr id="3" name="Rectangle 2">
            <a:extLst>
              <a:ext uri="{FF2B5EF4-FFF2-40B4-BE49-F238E27FC236}">
                <a16:creationId xmlns:a16="http://schemas.microsoft.com/office/drawing/2014/main" id="{9D059A73-636C-4AA7-B7C7-C5667E45ED49}"/>
              </a:ext>
            </a:extLst>
          </p:cNvPr>
          <p:cNvSpPr/>
          <p:nvPr/>
        </p:nvSpPr>
        <p:spPr>
          <a:xfrm>
            <a:off x="619125" y="1122275"/>
            <a:ext cx="10953749" cy="4816703"/>
          </a:xfrm>
          <a:prstGeom prst="rect">
            <a:avLst/>
          </a:prstGeom>
        </p:spPr>
        <p:txBody>
          <a:bodyPr wrap="square">
            <a:spAutoFit/>
          </a:bodyPr>
          <a:lstStyle/>
          <a:p>
            <a:pPr marL="233363" indent="-233363" algn="just">
              <a:spcAft>
                <a:spcPts val="1200"/>
              </a:spcAft>
              <a:buFont typeface="Arial" panose="020B0604020202020204" pitchFamily="34" charset="0"/>
              <a:buChar char="•"/>
            </a:pPr>
            <a:r>
              <a:rPr lang="en-US" sz="2700" dirty="0"/>
              <a:t>With the absence of a threat of God's direct intervention through an instrument like the flood, man's responsibility is </a:t>
            </a:r>
            <a:r>
              <a:rPr lang="en-US" sz="2700" b="1" i="1" dirty="0">
                <a:solidFill>
                  <a:srgbClr val="0000CC"/>
                </a:solidFill>
              </a:rPr>
              <a:t>to mediate and restrain mankind's evil through capital punishment of certain offenses</a:t>
            </a:r>
            <a:r>
              <a:rPr lang="en-US" sz="2700" dirty="0"/>
              <a:t> (Gen. 9:6; Rom. 13:1-7; 1 Pet. 2:13-17). </a:t>
            </a:r>
          </a:p>
          <a:p>
            <a:pPr marL="233363" indent="-233363" algn="just">
              <a:spcAft>
                <a:spcPts val="1200"/>
              </a:spcAft>
              <a:buFont typeface="Arial" panose="020B0604020202020204" pitchFamily="34" charset="0"/>
              <a:buChar char="•"/>
            </a:pPr>
            <a:r>
              <a:rPr lang="en-US" sz="2700" dirty="0"/>
              <a:t>The consequences relate to </a:t>
            </a:r>
            <a:r>
              <a:rPr lang="en-US" sz="2700" b="1" i="1" dirty="0">
                <a:solidFill>
                  <a:srgbClr val="0000CC"/>
                </a:solidFill>
              </a:rPr>
              <a:t>man's failure to carry out God's will to restrain evil</a:t>
            </a:r>
            <a:r>
              <a:rPr lang="en-US" sz="2700" dirty="0"/>
              <a:t>. Because of this God intervened in the tower of Babel incident (Gen. 11:1-9). The chief personage during this economy was Noah. The new revelation of this time included animals’ fear of man, animals given to man to eat, the promise of no further floods, and the institution of capital punishment. It is the latter [capital punishment] that gives the distinctive basis to this dispensation as that of human, or civil, government. . . . </a:t>
            </a:r>
          </a:p>
        </p:txBody>
      </p:sp>
      <p:sp>
        <p:nvSpPr>
          <p:cNvPr id="6" name="Rectangle 5">
            <a:extLst>
              <a:ext uri="{FF2B5EF4-FFF2-40B4-BE49-F238E27FC236}">
                <a16:creationId xmlns:a16="http://schemas.microsoft.com/office/drawing/2014/main" id="{221C71F0-6ADC-3223-D66A-895CC918674C}"/>
              </a:ext>
            </a:extLst>
          </p:cNvPr>
          <p:cNvSpPr/>
          <p:nvPr/>
        </p:nvSpPr>
        <p:spPr>
          <a:xfrm>
            <a:off x="1647487" y="6349019"/>
            <a:ext cx="8897027" cy="369332"/>
          </a:xfrm>
          <a:prstGeom prst="rect">
            <a:avLst/>
          </a:prstGeom>
        </p:spPr>
        <p:txBody>
          <a:bodyPr wrap="square">
            <a:spAutoFit/>
          </a:bodyPr>
          <a:lstStyle/>
          <a:p>
            <a:r>
              <a:rPr lang="en-US" dirty="0"/>
              <a:t>https://www.pre-trib.org/dr-thomas-ice/message/covenants-and-dispensations-part-10/read</a:t>
            </a:r>
          </a:p>
        </p:txBody>
      </p:sp>
    </p:spTree>
    <p:extLst>
      <p:ext uri="{BB962C8B-B14F-4D97-AF65-F5344CB8AC3E}">
        <p14:creationId xmlns:p14="http://schemas.microsoft.com/office/powerpoint/2010/main" val="276721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059A73-636C-4AA7-B7C7-C5667E45ED49}"/>
              </a:ext>
            </a:extLst>
          </p:cNvPr>
          <p:cNvSpPr/>
          <p:nvPr/>
        </p:nvSpPr>
        <p:spPr>
          <a:xfrm>
            <a:off x="614364" y="1122272"/>
            <a:ext cx="10963274" cy="1815882"/>
          </a:xfrm>
          <a:prstGeom prst="rect">
            <a:avLst/>
          </a:prstGeom>
        </p:spPr>
        <p:txBody>
          <a:bodyPr wrap="square">
            <a:spAutoFit/>
          </a:bodyPr>
          <a:lstStyle/>
          <a:p>
            <a:pPr algn="just">
              <a:spcAft>
                <a:spcPts val="600"/>
              </a:spcAft>
            </a:pPr>
            <a:r>
              <a:rPr lang="en-US" sz="2800" dirty="0"/>
              <a:t>… God gave man the right to take the life of man, which in the very nature of the case gave man the authority to govern others. </a:t>
            </a:r>
            <a:r>
              <a:rPr lang="en-US" sz="2800" b="1" i="1" u="sng" dirty="0">
                <a:solidFill>
                  <a:srgbClr val="0000CC"/>
                </a:solidFill>
              </a:rPr>
              <a:t>Unless government has the right to the highest form of punishment, its basic authority is questionable and insufficient to protect properly those it governs</a:t>
            </a:r>
            <a:r>
              <a:rPr lang="en-US" sz="2800" b="1" i="1" dirty="0">
                <a:solidFill>
                  <a:srgbClr val="0000CC"/>
                </a:solidFill>
              </a:rPr>
              <a:t>…</a:t>
            </a:r>
          </a:p>
        </p:txBody>
      </p:sp>
      <p:sp>
        <p:nvSpPr>
          <p:cNvPr id="5" name="Title 1">
            <a:extLst>
              <a:ext uri="{FF2B5EF4-FFF2-40B4-BE49-F238E27FC236}">
                <a16:creationId xmlns:a16="http://schemas.microsoft.com/office/drawing/2014/main" id="{6AEB04C2-33D7-4F1C-8C24-D21635B39F76}"/>
              </a:ext>
            </a:extLst>
          </p:cNvPr>
          <p:cNvSpPr txBox="1">
            <a:spLocks/>
          </p:cNvSpPr>
          <p:nvPr/>
        </p:nvSpPr>
        <p:spPr>
          <a:xfrm>
            <a:off x="2140540" y="190869"/>
            <a:ext cx="7910927"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3"/>
            </a:pPr>
            <a:r>
              <a:rPr lang="en-US" sz="3600" b="1" dirty="0">
                <a:latin typeface="+mn-lt"/>
              </a:rPr>
              <a:t>Human Government (Gen. 8:15-11:9)</a:t>
            </a:r>
            <a:endParaRPr lang="en-US" sz="2800" b="1" dirty="0">
              <a:latin typeface="+mn-lt"/>
            </a:endParaRPr>
          </a:p>
        </p:txBody>
      </p:sp>
      <p:sp>
        <p:nvSpPr>
          <p:cNvPr id="2" name="Rectangle 1">
            <a:extLst>
              <a:ext uri="{FF2B5EF4-FFF2-40B4-BE49-F238E27FC236}">
                <a16:creationId xmlns:a16="http://schemas.microsoft.com/office/drawing/2014/main" id="{385ADE8A-3C5E-41D6-B1F1-EE8EC4BF540F}"/>
              </a:ext>
            </a:extLst>
          </p:cNvPr>
          <p:cNvSpPr/>
          <p:nvPr/>
        </p:nvSpPr>
        <p:spPr>
          <a:xfrm>
            <a:off x="1636147" y="6411972"/>
            <a:ext cx="8919713" cy="369332"/>
          </a:xfrm>
          <a:prstGeom prst="rect">
            <a:avLst/>
          </a:prstGeom>
        </p:spPr>
        <p:txBody>
          <a:bodyPr wrap="square">
            <a:spAutoFit/>
          </a:bodyPr>
          <a:lstStyle/>
          <a:p>
            <a:r>
              <a:rPr lang="en-US" dirty="0"/>
              <a:t>Ryrie, C. C. (1995). Dispensationalism (Rev. and expanded., p. 61). Chicago: Moody Publishers.</a:t>
            </a:r>
          </a:p>
        </p:txBody>
      </p:sp>
    </p:spTree>
    <p:extLst>
      <p:ext uri="{BB962C8B-B14F-4D97-AF65-F5344CB8AC3E}">
        <p14:creationId xmlns:p14="http://schemas.microsoft.com/office/powerpoint/2010/main" val="269731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89CB1-7F8F-4839-8C3C-E16C1E7B1B80}"/>
              </a:ext>
            </a:extLst>
          </p:cNvPr>
          <p:cNvPicPr>
            <a:picLocks noChangeAspect="1"/>
          </p:cNvPicPr>
          <p:nvPr/>
        </p:nvPicPr>
        <p:blipFill>
          <a:blip r:embed="rId3"/>
          <a:stretch>
            <a:fillRect/>
          </a:stretch>
        </p:blipFill>
        <p:spPr>
          <a:xfrm>
            <a:off x="0" y="0"/>
            <a:ext cx="12192000" cy="6857999"/>
          </a:xfrm>
          <a:prstGeom prst="rect">
            <a:avLst/>
          </a:prstGeom>
          <a:ln>
            <a:solidFill>
              <a:schemeClr val="tx1"/>
            </a:solidFill>
          </a:ln>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609599" y="0"/>
            <a:ext cx="10977563" cy="2251899"/>
          </a:xfrm>
          <a:prstGeom prst="rect">
            <a:avLst/>
          </a:prstGeom>
          <a:noFill/>
          <a:ln w="28575">
            <a:noFill/>
            <a:miter lim="800000"/>
            <a:headEnd/>
            <a:tailEnd/>
          </a:ln>
        </p:spPr>
        <p:txBody>
          <a:bodyPr wrap="square">
            <a:spAutoFit/>
          </a:bodyPr>
          <a:lstStyle/>
          <a:p>
            <a:pPr marL="0" marR="0" algn="ctr">
              <a:spcBef>
                <a:spcPts val="0"/>
              </a:spcBef>
              <a:spcAft>
                <a:spcPts val="1000"/>
              </a:spcAft>
            </a:pPr>
            <a:r>
              <a:rPr lang="en-US" sz="3600" b="1" dirty="0">
                <a:solidFill>
                  <a:srgbClr val="0000CC"/>
                </a:solidFill>
                <a:ea typeface="+mj-ea"/>
                <a:cs typeface="+mj-cs"/>
              </a:rPr>
              <a:t>Genesis 9:6</a:t>
            </a:r>
          </a:p>
          <a:p>
            <a:pPr marL="0" marR="0" algn="just">
              <a:spcBef>
                <a:spcPts val="0"/>
              </a:spcBef>
              <a:spcAft>
                <a:spcPts val="1000"/>
              </a:spcAft>
            </a:pPr>
            <a:r>
              <a:rPr lang="en-US" sz="3200" u="none" strike="noStrike" baseline="30000" dirty="0">
                <a:effectLst/>
                <a:latin typeface="Calibri" panose="020F0502020204030204" pitchFamily="34" charset="0"/>
              </a:rPr>
              <a:t>6</a:t>
            </a:r>
            <a:r>
              <a:rPr lang="en-US" sz="3200" u="none" strike="noStrike" dirty="0">
                <a:effectLst/>
                <a:latin typeface="Calibri" panose="020F0502020204030204" pitchFamily="34" charset="0"/>
              </a:rPr>
              <a:t> </a:t>
            </a:r>
            <a:r>
              <a:rPr lang="en-US" sz="3200" dirty="0">
                <a:effectLst/>
                <a:latin typeface="Calibri" panose="020F0502020204030204" pitchFamily="34" charset="0"/>
              </a:rPr>
              <a:t>“Whoever sheds man’s blood, By man his blood shall be shed, For in the image of God He made man. </a:t>
            </a:r>
            <a:r>
              <a:rPr lang="en-US" sz="3200" dirty="0"/>
              <a:t>(cf. Rom. 13:1-7; 1 Pet. 2:13-17)</a:t>
            </a:r>
            <a:r>
              <a:rPr lang="en-US" sz="3200" dirty="0">
                <a:effectLst/>
                <a:latin typeface="Calibri" panose="020F0502020204030204" pitchFamily="34" charset="0"/>
              </a:rPr>
              <a:t> </a:t>
            </a:r>
          </a:p>
        </p:txBody>
      </p:sp>
      <p:sp>
        <p:nvSpPr>
          <p:cNvPr id="2" name="TextBox 1">
            <a:extLst>
              <a:ext uri="{FF2B5EF4-FFF2-40B4-BE49-F238E27FC236}">
                <a16:creationId xmlns:a16="http://schemas.microsoft.com/office/drawing/2014/main" id="{BA13ED91-93FE-8F8C-8D9A-9825D0FB35BC}"/>
              </a:ext>
            </a:extLst>
          </p:cNvPr>
          <p:cNvSpPr txBox="1"/>
          <p:nvPr/>
        </p:nvSpPr>
        <p:spPr>
          <a:xfrm>
            <a:off x="3524825" y="2644170"/>
            <a:ext cx="5142351" cy="1569660"/>
          </a:xfrm>
          <a:prstGeom prst="rect">
            <a:avLst/>
          </a:prstGeom>
          <a:solidFill>
            <a:schemeClr val="bg1"/>
          </a:solidFill>
          <a:ln>
            <a:solidFill>
              <a:schemeClr val="tx1"/>
            </a:solidFill>
          </a:ln>
        </p:spPr>
        <p:txBody>
          <a:bodyPr wrap="square">
            <a:spAutoFit/>
          </a:bodyPr>
          <a:lstStyle/>
          <a:p>
            <a:pPr algn="ctr"/>
            <a:r>
              <a:rPr lang="en-US" sz="4800" dirty="0">
                <a:ln w="0">
                  <a:solidFill>
                    <a:sysClr val="windowText" lastClr="000000"/>
                  </a:solidFill>
                </a:ln>
                <a:effectLst>
                  <a:outerShdw blurRad="38100" dist="19050" dir="2700000" algn="tl" rotWithShape="0">
                    <a:schemeClr val="dk1">
                      <a:alpha val="40000"/>
                    </a:schemeClr>
                  </a:outerShdw>
                </a:effectLst>
              </a:rPr>
              <a:t>God instituted </a:t>
            </a:r>
          </a:p>
          <a:p>
            <a:pPr algn="ctr"/>
            <a:r>
              <a:rPr lang="en-US" sz="4800" dirty="0">
                <a:ln w="0">
                  <a:solidFill>
                    <a:sysClr val="windowText" lastClr="000000"/>
                  </a:solidFill>
                </a:ln>
                <a:effectLst>
                  <a:outerShdw blurRad="38100" dist="19050" dir="2700000" algn="tl" rotWithShape="0">
                    <a:schemeClr val="dk1">
                      <a:alpha val="40000"/>
                    </a:schemeClr>
                  </a:outerShdw>
                </a:effectLst>
              </a:rPr>
              <a:t>capital punishment!</a:t>
            </a:r>
          </a:p>
        </p:txBody>
      </p:sp>
    </p:spTree>
    <p:extLst>
      <p:ext uri="{BB962C8B-B14F-4D97-AF65-F5344CB8AC3E}">
        <p14:creationId xmlns:p14="http://schemas.microsoft.com/office/powerpoint/2010/main" val="257254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89CB1-7F8F-4839-8C3C-E16C1E7B1B80}"/>
              </a:ext>
            </a:extLst>
          </p:cNvPr>
          <p:cNvPicPr>
            <a:picLocks noChangeAspect="1"/>
          </p:cNvPicPr>
          <p:nvPr/>
        </p:nvPicPr>
        <p:blipFill>
          <a:blip r:embed="rId3"/>
          <a:stretch>
            <a:fillRect/>
          </a:stretch>
        </p:blipFill>
        <p:spPr>
          <a:xfrm>
            <a:off x="0" y="0"/>
            <a:ext cx="12192000" cy="6857999"/>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609599" y="0"/>
            <a:ext cx="10977563" cy="4714111"/>
          </a:xfrm>
          <a:prstGeom prst="rect">
            <a:avLst/>
          </a:prstGeom>
          <a:noFill/>
          <a:ln w="28575">
            <a:noFill/>
            <a:miter lim="800000"/>
            <a:headEnd/>
            <a:tailEnd/>
          </a:ln>
        </p:spPr>
        <p:txBody>
          <a:bodyPr wrap="square">
            <a:spAutoFit/>
          </a:bodyPr>
          <a:lstStyle/>
          <a:p>
            <a:pPr algn="ctr">
              <a:spcAft>
                <a:spcPts val="1000"/>
              </a:spcAft>
            </a:pPr>
            <a:r>
              <a:rPr lang="en-US" sz="3600" b="1" dirty="0">
                <a:solidFill>
                  <a:srgbClr val="0000CC"/>
                </a:solidFill>
                <a:ea typeface="+mj-ea"/>
                <a:cs typeface="+mj-cs"/>
              </a:rPr>
              <a:t>1 Pet. 2:13-17</a:t>
            </a:r>
          </a:p>
          <a:p>
            <a:pPr marL="0" marR="0" algn="just">
              <a:spcBef>
                <a:spcPts val="0"/>
              </a:spcBef>
              <a:spcAft>
                <a:spcPts val="1000"/>
              </a:spcAft>
            </a:pPr>
            <a:r>
              <a:rPr lang="en-US" sz="3200" u="none" strike="noStrike" baseline="30000" dirty="0">
                <a:effectLst/>
              </a:rPr>
              <a:t>13</a:t>
            </a:r>
            <a:r>
              <a:rPr lang="en-US" sz="3200" u="none" strike="noStrike" dirty="0">
                <a:effectLst/>
              </a:rPr>
              <a:t> </a:t>
            </a:r>
            <a:r>
              <a:rPr lang="en-US" sz="3200" dirty="0"/>
              <a:t>Submit yourselves for the Lord’s sake to every </a:t>
            </a:r>
            <a:r>
              <a:rPr lang="en-US" sz="3200" b="1" dirty="0">
                <a:solidFill>
                  <a:srgbClr val="0000CC"/>
                </a:solidFill>
                <a:ea typeface="+mj-ea"/>
                <a:cs typeface="+mj-cs"/>
              </a:rPr>
              <a:t>human institution</a:t>
            </a:r>
            <a:r>
              <a:rPr lang="en-US" sz="3200" dirty="0"/>
              <a:t>, </a:t>
            </a:r>
            <a:r>
              <a:rPr lang="en-US" sz="3200" dirty="0">
                <a:effectLst/>
              </a:rPr>
              <a:t>whether to a king as the one in authority, </a:t>
            </a:r>
            <a:r>
              <a:rPr lang="en-US" sz="3200" u="none" strike="noStrike" baseline="30000" dirty="0">
                <a:effectLst/>
              </a:rPr>
              <a:t>14</a:t>
            </a:r>
            <a:r>
              <a:rPr lang="en-US" sz="3200" u="none" strike="noStrike" dirty="0">
                <a:effectLst/>
              </a:rPr>
              <a:t> </a:t>
            </a:r>
            <a:r>
              <a:rPr lang="en-US" sz="3200" dirty="0">
                <a:effectLst/>
              </a:rPr>
              <a:t>or to governors as sent by him </a:t>
            </a:r>
            <a:r>
              <a:rPr lang="en-US" sz="3200" b="1" dirty="0">
                <a:solidFill>
                  <a:srgbClr val="0000CC"/>
                </a:solidFill>
                <a:ea typeface="+mj-ea"/>
                <a:cs typeface="+mj-cs"/>
              </a:rPr>
              <a:t>for the punishment of evildoers </a:t>
            </a:r>
            <a:r>
              <a:rPr lang="en-US" sz="3200" dirty="0">
                <a:effectLst/>
              </a:rPr>
              <a:t>and the praise of those who do right. </a:t>
            </a:r>
            <a:r>
              <a:rPr lang="en-US" sz="3200" u="none" strike="noStrike" baseline="30000" dirty="0">
                <a:effectLst/>
              </a:rPr>
              <a:t>15</a:t>
            </a:r>
            <a:r>
              <a:rPr lang="en-US" sz="3200" u="none" strike="noStrike" dirty="0">
                <a:effectLst/>
              </a:rPr>
              <a:t> </a:t>
            </a:r>
            <a:r>
              <a:rPr lang="en-US" sz="3200" dirty="0">
                <a:effectLst/>
              </a:rPr>
              <a:t>For such is the will of God that by doing right you may silence the ignorance of foolish men. </a:t>
            </a:r>
            <a:r>
              <a:rPr lang="en-US" sz="3200" u="none" strike="noStrike" baseline="30000" dirty="0">
                <a:effectLst/>
              </a:rPr>
              <a:t>16</a:t>
            </a:r>
            <a:r>
              <a:rPr lang="en-US" sz="3200" u="none" strike="noStrike" dirty="0">
                <a:effectLst/>
              </a:rPr>
              <a:t> </a:t>
            </a:r>
            <a:r>
              <a:rPr lang="en-US" sz="3200" i="1" dirty="0">
                <a:effectLst/>
              </a:rPr>
              <a:t>Act</a:t>
            </a:r>
            <a:r>
              <a:rPr lang="en-US" sz="3200" dirty="0">
                <a:effectLst/>
              </a:rPr>
              <a:t> as free men, and do not use your freedom as a covering for evil, but </a:t>
            </a:r>
            <a:r>
              <a:rPr lang="en-US" sz="3200" i="1" dirty="0">
                <a:effectLst/>
              </a:rPr>
              <a:t>use it</a:t>
            </a:r>
            <a:r>
              <a:rPr lang="en-US" sz="3200" dirty="0">
                <a:effectLst/>
              </a:rPr>
              <a:t> as bondslaves of God. </a:t>
            </a:r>
            <a:r>
              <a:rPr lang="en-US" sz="3200" u="none" strike="noStrike" baseline="30000" dirty="0">
                <a:effectLst/>
              </a:rPr>
              <a:t>17</a:t>
            </a:r>
            <a:r>
              <a:rPr lang="en-US" sz="3200" u="none" strike="noStrike" dirty="0">
                <a:effectLst/>
              </a:rPr>
              <a:t> </a:t>
            </a:r>
            <a:r>
              <a:rPr lang="en-US" sz="3200" dirty="0">
                <a:effectLst/>
              </a:rPr>
              <a:t>Honor all people, love the brotherhood, fear God, honor the king. </a:t>
            </a:r>
            <a:endParaRPr lang="en-US" sz="3200" dirty="0"/>
          </a:p>
        </p:txBody>
      </p:sp>
    </p:spTree>
    <p:extLst>
      <p:ext uri="{BB962C8B-B14F-4D97-AF65-F5344CB8AC3E}">
        <p14:creationId xmlns:p14="http://schemas.microsoft.com/office/powerpoint/2010/main" val="67796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89CB1-7F8F-4839-8C3C-E16C1E7B1B80}"/>
              </a:ext>
            </a:extLst>
          </p:cNvPr>
          <p:cNvPicPr>
            <a:picLocks noChangeAspect="1"/>
          </p:cNvPicPr>
          <p:nvPr/>
        </p:nvPicPr>
        <p:blipFill>
          <a:blip r:embed="rId3"/>
          <a:stretch>
            <a:fillRect/>
          </a:stretch>
        </p:blipFill>
        <p:spPr>
          <a:xfrm>
            <a:off x="0" y="0"/>
            <a:ext cx="12192000" cy="6857999"/>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609599" y="0"/>
            <a:ext cx="10977563" cy="5206554"/>
          </a:xfrm>
          <a:prstGeom prst="rect">
            <a:avLst/>
          </a:prstGeom>
          <a:noFill/>
          <a:ln w="28575">
            <a:noFill/>
            <a:miter lim="800000"/>
            <a:headEnd/>
            <a:tailEnd/>
          </a:ln>
        </p:spPr>
        <p:txBody>
          <a:bodyPr wrap="square">
            <a:spAutoFit/>
          </a:bodyPr>
          <a:lstStyle/>
          <a:p>
            <a:pPr algn="ctr">
              <a:spcAft>
                <a:spcPts val="1000"/>
              </a:spcAft>
            </a:pPr>
            <a:r>
              <a:rPr lang="en-US" sz="3600" b="1" dirty="0">
                <a:solidFill>
                  <a:srgbClr val="0000CC"/>
                </a:solidFill>
                <a:ea typeface="+mj-ea"/>
                <a:cs typeface="+mj-cs"/>
              </a:rPr>
              <a:t>Romans 13:1-7</a:t>
            </a:r>
          </a:p>
          <a:p>
            <a:pPr marL="0" marR="0" algn="just">
              <a:spcBef>
                <a:spcPts val="0"/>
              </a:spcBef>
              <a:spcAft>
                <a:spcPts val="1000"/>
              </a:spcAft>
            </a:pPr>
            <a:r>
              <a:rPr lang="en-US" sz="2400" u="none" strike="noStrike" baseline="30000" dirty="0">
                <a:effectLst/>
                <a:latin typeface="Calibri" panose="020F0502020204030204" pitchFamily="34" charset="0"/>
              </a:rPr>
              <a:t>1</a:t>
            </a:r>
            <a:r>
              <a:rPr lang="en-US" sz="2400" u="none" strike="noStrike" dirty="0">
                <a:effectLst/>
                <a:latin typeface="Calibri" panose="020F0502020204030204" pitchFamily="34" charset="0"/>
              </a:rPr>
              <a:t> </a:t>
            </a:r>
            <a:r>
              <a:rPr lang="en-US" sz="2400" dirty="0">
                <a:effectLst/>
                <a:latin typeface="Calibri" panose="020F0502020204030204" pitchFamily="34" charset="0"/>
              </a:rPr>
              <a:t>Every person is to be in subjection to the </a:t>
            </a:r>
            <a:r>
              <a:rPr lang="en-US" sz="2400" b="1" dirty="0">
                <a:solidFill>
                  <a:srgbClr val="0000CC"/>
                </a:solidFill>
                <a:ea typeface="+mj-ea"/>
                <a:cs typeface="+mj-cs"/>
              </a:rPr>
              <a:t>governing authorities</a:t>
            </a:r>
            <a:r>
              <a:rPr lang="en-US" sz="2400" dirty="0">
                <a:effectLst/>
                <a:latin typeface="Calibri" panose="020F0502020204030204" pitchFamily="34" charset="0"/>
              </a:rPr>
              <a:t>. For there is no authority except from God, and those which exist are </a:t>
            </a:r>
            <a:r>
              <a:rPr lang="en-US" sz="2400" b="1" dirty="0">
                <a:solidFill>
                  <a:srgbClr val="0000CC"/>
                </a:solidFill>
                <a:ea typeface="+mj-ea"/>
                <a:cs typeface="+mj-cs"/>
              </a:rPr>
              <a:t>established by God</a:t>
            </a:r>
            <a:r>
              <a:rPr lang="en-US" sz="2400" dirty="0">
                <a:effectLst/>
                <a:latin typeface="Calibri" panose="020F0502020204030204" pitchFamily="34" charset="0"/>
              </a:rPr>
              <a:t>. </a:t>
            </a:r>
            <a:r>
              <a:rPr lang="en-US" sz="2400" u="none" strike="noStrike" baseline="30000" dirty="0">
                <a:effectLst/>
                <a:latin typeface="Calibri" panose="020F0502020204030204" pitchFamily="34" charset="0"/>
              </a:rPr>
              <a:t>2</a:t>
            </a:r>
            <a:r>
              <a:rPr lang="en-US" sz="2400" u="none" strike="noStrike" dirty="0">
                <a:effectLst/>
                <a:latin typeface="Calibri" panose="020F0502020204030204" pitchFamily="34" charset="0"/>
              </a:rPr>
              <a:t> </a:t>
            </a:r>
            <a:r>
              <a:rPr lang="en-US" sz="2400" dirty="0">
                <a:effectLst/>
                <a:latin typeface="Calibri" panose="020F0502020204030204" pitchFamily="34" charset="0"/>
              </a:rPr>
              <a:t>Therefore whoever resists authority has opposed the ordinance of God; and they who have opposed will receive condemnation upon themselves. </a:t>
            </a:r>
            <a:r>
              <a:rPr lang="en-US" sz="2400" u="none" strike="noStrike" baseline="30000" dirty="0">
                <a:effectLst/>
                <a:latin typeface="Calibri" panose="020F0502020204030204" pitchFamily="34" charset="0"/>
              </a:rPr>
              <a:t>3</a:t>
            </a:r>
            <a:r>
              <a:rPr lang="en-US" sz="2400" u="none" strike="noStrike" dirty="0">
                <a:effectLst/>
                <a:latin typeface="Calibri" panose="020F0502020204030204" pitchFamily="34" charset="0"/>
              </a:rPr>
              <a:t> </a:t>
            </a:r>
            <a:r>
              <a:rPr lang="en-US" sz="2400" dirty="0">
                <a:effectLst/>
                <a:latin typeface="Calibri" panose="020F0502020204030204" pitchFamily="34" charset="0"/>
              </a:rPr>
              <a:t>For rulers are not a cause of fear for good behavior, but for evil. Do you want to have no fear of authority? Do what is good and you will have praise from the same; </a:t>
            </a:r>
            <a:r>
              <a:rPr lang="en-US" sz="2400" u="none" strike="noStrike" baseline="30000" dirty="0">
                <a:effectLst/>
                <a:latin typeface="Calibri" panose="020F0502020204030204" pitchFamily="34" charset="0"/>
              </a:rPr>
              <a:t>4</a:t>
            </a:r>
            <a:r>
              <a:rPr lang="en-US" sz="2400" u="none" strike="noStrike" dirty="0">
                <a:effectLst/>
                <a:latin typeface="Calibri" panose="020F0502020204030204" pitchFamily="34" charset="0"/>
              </a:rPr>
              <a:t> </a:t>
            </a:r>
            <a:r>
              <a:rPr lang="en-US" sz="2400" dirty="0">
                <a:effectLst/>
                <a:latin typeface="Calibri" panose="020F0502020204030204" pitchFamily="34" charset="0"/>
              </a:rPr>
              <a:t>for it is a minister of God to you for good. But if you do what is evil, be afraid; </a:t>
            </a:r>
            <a:r>
              <a:rPr lang="en-US" sz="2400" b="1" i="1" u="sng" dirty="0">
                <a:solidFill>
                  <a:srgbClr val="0000CC"/>
                </a:solidFill>
              </a:rPr>
              <a:t>for it does not bear the sword for nothing</a:t>
            </a:r>
            <a:r>
              <a:rPr lang="en-US" sz="2400" dirty="0">
                <a:effectLst/>
                <a:latin typeface="Calibri" panose="020F0502020204030204" pitchFamily="34" charset="0"/>
              </a:rPr>
              <a:t>; for it is a minister of God, an avenger who brings wrath on the one who practices evil. </a:t>
            </a:r>
            <a:r>
              <a:rPr lang="en-US" sz="2400" u="none" strike="noStrike" baseline="30000" dirty="0">
                <a:effectLst/>
                <a:latin typeface="Calibri" panose="020F0502020204030204" pitchFamily="34" charset="0"/>
              </a:rPr>
              <a:t>5</a:t>
            </a:r>
            <a:r>
              <a:rPr lang="en-US" sz="2400" u="none" strike="noStrike" dirty="0">
                <a:effectLst/>
                <a:latin typeface="Calibri" panose="020F0502020204030204" pitchFamily="34" charset="0"/>
              </a:rPr>
              <a:t> </a:t>
            </a:r>
            <a:r>
              <a:rPr lang="en-US" sz="2400" dirty="0">
                <a:effectLst/>
                <a:latin typeface="Calibri" panose="020F0502020204030204" pitchFamily="34" charset="0"/>
              </a:rPr>
              <a:t>Therefore it is necessary to be in subjection, not only because of wrath, but also for conscience’ sake. </a:t>
            </a:r>
            <a:r>
              <a:rPr lang="en-US" sz="2400" u="none" strike="noStrike" baseline="30000" dirty="0">
                <a:effectLst/>
                <a:latin typeface="Calibri" panose="020F0502020204030204" pitchFamily="34" charset="0"/>
              </a:rPr>
              <a:t>6</a:t>
            </a:r>
            <a:r>
              <a:rPr lang="en-US" sz="2400" u="none" strike="noStrike" dirty="0">
                <a:effectLst/>
                <a:latin typeface="Calibri" panose="020F0502020204030204" pitchFamily="34" charset="0"/>
              </a:rPr>
              <a:t> </a:t>
            </a:r>
            <a:r>
              <a:rPr lang="en-US" sz="2400" dirty="0">
                <a:effectLst/>
                <a:latin typeface="Calibri" panose="020F0502020204030204" pitchFamily="34" charset="0"/>
              </a:rPr>
              <a:t>For because of this you also pay taxes, for </a:t>
            </a:r>
            <a:r>
              <a:rPr lang="en-US" sz="2400" i="1" dirty="0">
                <a:effectLst/>
                <a:latin typeface="Calibri" panose="020F0502020204030204" pitchFamily="34" charset="0"/>
              </a:rPr>
              <a:t>rulers</a:t>
            </a:r>
            <a:r>
              <a:rPr lang="en-US" sz="2400" dirty="0">
                <a:effectLst/>
                <a:latin typeface="Calibri" panose="020F0502020204030204" pitchFamily="34" charset="0"/>
              </a:rPr>
              <a:t> are servants of God, devoting themselves to this very thing. </a:t>
            </a:r>
            <a:r>
              <a:rPr lang="en-US" sz="2400" u="none" strike="noStrike" baseline="30000" dirty="0">
                <a:effectLst/>
                <a:latin typeface="Calibri" panose="020F0502020204030204" pitchFamily="34" charset="0"/>
              </a:rPr>
              <a:t>7</a:t>
            </a:r>
            <a:r>
              <a:rPr lang="en-US" sz="2400" u="none" strike="noStrike" dirty="0">
                <a:effectLst/>
                <a:latin typeface="Calibri" panose="020F0502020204030204" pitchFamily="34" charset="0"/>
              </a:rPr>
              <a:t> </a:t>
            </a:r>
            <a:r>
              <a:rPr lang="en-US" sz="2400" dirty="0">
                <a:effectLst/>
                <a:latin typeface="Calibri" panose="020F0502020204030204" pitchFamily="34" charset="0"/>
              </a:rPr>
              <a:t>Render to all what is due them: tax to whom tax </a:t>
            </a:r>
            <a:r>
              <a:rPr lang="en-US" sz="2400" i="1" dirty="0">
                <a:effectLst/>
                <a:latin typeface="Calibri" panose="020F0502020204030204" pitchFamily="34" charset="0"/>
              </a:rPr>
              <a:t>is due;</a:t>
            </a:r>
            <a:r>
              <a:rPr lang="en-US" sz="2400" dirty="0">
                <a:effectLst/>
                <a:latin typeface="Calibri" panose="020F0502020204030204" pitchFamily="34" charset="0"/>
              </a:rPr>
              <a:t> custom to whom custom; fear to whom fear; honor to whom honor.</a:t>
            </a:r>
            <a:endParaRPr lang="en-US" sz="2400" dirty="0"/>
          </a:p>
        </p:txBody>
      </p:sp>
    </p:spTree>
    <p:extLst>
      <p:ext uri="{BB962C8B-B14F-4D97-AF65-F5344CB8AC3E}">
        <p14:creationId xmlns:p14="http://schemas.microsoft.com/office/powerpoint/2010/main" val="3775299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059A73-636C-4AA7-B7C7-C5667E45ED49}"/>
              </a:ext>
            </a:extLst>
          </p:cNvPr>
          <p:cNvSpPr/>
          <p:nvPr/>
        </p:nvSpPr>
        <p:spPr>
          <a:xfrm>
            <a:off x="595313" y="1122275"/>
            <a:ext cx="10996611" cy="4401205"/>
          </a:xfrm>
          <a:prstGeom prst="rect">
            <a:avLst/>
          </a:prstGeom>
        </p:spPr>
        <p:txBody>
          <a:bodyPr wrap="square">
            <a:spAutoFit/>
          </a:bodyPr>
          <a:lstStyle/>
          <a:p>
            <a:pPr algn="just">
              <a:spcAft>
                <a:spcPts val="600"/>
              </a:spcAft>
            </a:pPr>
            <a:r>
              <a:rPr lang="en-US" sz="2800" dirty="0"/>
              <a:t>…Failure to govern successfully appeared on the scene almost immediately, for Noah became drunk and incapable of ruling. The people, instead of obeying God’s command to scatter and fill the earth, conceived the idea of staying together and building the tower of Babel to help achieve their aim. </a:t>
            </a:r>
            <a:r>
              <a:rPr lang="en-US" sz="2800" b="1" i="1" dirty="0">
                <a:solidFill>
                  <a:srgbClr val="0000CC"/>
                </a:solidFill>
              </a:rPr>
              <a:t>Fellowship with man replaced fellowship with God</a:t>
            </a:r>
            <a:r>
              <a:rPr lang="en-US" sz="2800" dirty="0"/>
              <a:t>. As a result, God sent the judgment of the tower of Babel and the confusion of languages. He also graciously intervened in that He did not utterly destroy the nations but chose to deal graciously with Abraham and his descendants. The scriptural revelation of this stewardship is found in Genesis 8:15–11:9.</a:t>
            </a:r>
          </a:p>
        </p:txBody>
      </p:sp>
      <p:sp>
        <p:nvSpPr>
          <p:cNvPr id="5" name="Title 1">
            <a:extLst>
              <a:ext uri="{FF2B5EF4-FFF2-40B4-BE49-F238E27FC236}">
                <a16:creationId xmlns:a16="http://schemas.microsoft.com/office/drawing/2014/main" id="{A4872260-98F5-4A5E-B412-FD53F7DFD7AC}"/>
              </a:ext>
            </a:extLst>
          </p:cNvPr>
          <p:cNvSpPr txBox="1">
            <a:spLocks/>
          </p:cNvSpPr>
          <p:nvPr/>
        </p:nvSpPr>
        <p:spPr>
          <a:xfrm>
            <a:off x="2140540" y="190869"/>
            <a:ext cx="7910927"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3"/>
            </a:pPr>
            <a:r>
              <a:rPr lang="en-US" sz="3600" b="1" dirty="0">
                <a:latin typeface="+mn-lt"/>
              </a:rPr>
              <a:t>Human Government (Gen. 8:15-11:9)</a:t>
            </a:r>
            <a:endParaRPr lang="en-US" sz="2800" b="1" dirty="0">
              <a:latin typeface="+mn-lt"/>
            </a:endParaRPr>
          </a:p>
        </p:txBody>
      </p:sp>
      <p:sp>
        <p:nvSpPr>
          <p:cNvPr id="4" name="Rectangle 3">
            <a:extLst>
              <a:ext uri="{FF2B5EF4-FFF2-40B4-BE49-F238E27FC236}">
                <a16:creationId xmlns:a16="http://schemas.microsoft.com/office/drawing/2014/main" id="{E5C788FD-8780-45CA-BCB6-6A3CBDDF577D}"/>
              </a:ext>
            </a:extLst>
          </p:cNvPr>
          <p:cNvSpPr/>
          <p:nvPr/>
        </p:nvSpPr>
        <p:spPr>
          <a:xfrm>
            <a:off x="1636147" y="6411972"/>
            <a:ext cx="8919713" cy="369332"/>
          </a:xfrm>
          <a:prstGeom prst="rect">
            <a:avLst/>
          </a:prstGeom>
        </p:spPr>
        <p:txBody>
          <a:bodyPr wrap="square">
            <a:spAutoFit/>
          </a:bodyPr>
          <a:lstStyle/>
          <a:p>
            <a:r>
              <a:rPr lang="en-US" dirty="0"/>
              <a:t>Ryrie, C. C. (1995). Dispensationalism (Rev. and expanded., p. 61). Chicago: Moody Publishers.</a:t>
            </a:r>
          </a:p>
        </p:txBody>
      </p:sp>
    </p:spTree>
    <p:extLst>
      <p:ext uri="{BB962C8B-B14F-4D97-AF65-F5344CB8AC3E}">
        <p14:creationId xmlns:p14="http://schemas.microsoft.com/office/powerpoint/2010/main" val="131443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3D3E7D0-9C90-4E37-A21E-8009E4F08E16}"/>
              </a:ext>
            </a:extLst>
          </p:cNvPr>
          <p:cNvSpPr txBox="1">
            <a:spLocks/>
          </p:cNvSpPr>
          <p:nvPr/>
        </p:nvSpPr>
        <p:spPr>
          <a:xfrm>
            <a:off x="606175" y="199414"/>
            <a:ext cx="10962526" cy="1393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rPr>
              <a:t>The Story of the Bible:</a:t>
            </a:r>
          </a:p>
          <a:p>
            <a:pPr algn="ctr"/>
            <a:r>
              <a:rPr lang="en-US" sz="3600" b="1" dirty="0">
                <a:latin typeface="+mn-lt"/>
              </a:rPr>
              <a:t>From a Garden to a City, </a:t>
            </a:r>
            <a:r>
              <a:rPr lang="en-US" sz="3600" b="1" i="1" u="sng" dirty="0">
                <a:solidFill>
                  <a:srgbClr val="0000CC"/>
                </a:solidFill>
                <a:latin typeface="+mn-lt"/>
                <a:ea typeface="+mn-ea"/>
                <a:cs typeface="+mn-cs"/>
              </a:rPr>
              <a:t>and Beyond!</a:t>
            </a:r>
          </a:p>
        </p:txBody>
      </p:sp>
      <p:pic>
        <p:nvPicPr>
          <p:cNvPr id="2" name="Picture 1">
            <a:extLst>
              <a:ext uri="{FF2B5EF4-FFF2-40B4-BE49-F238E27FC236}">
                <a16:creationId xmlns:a16="http://schemas.microsoft.com/office/drawing/2014/main" id="{44784635-874E-457F-B55F-4DB6859C99E6}"/>
              </a:ext>
            </a:extLst>
          </p:cNvPr>
          <p:cNvPicPr>
            <a:picLocks noChangeAspect="1"/>
          </p:cNvPicPr>
          <p:nvPr/>
        </p:nvPicPr>
        <p:blipFill>
          <a:blip r:embed="rId3"/>
          <a:stretch>
            <a:fillRect/>
          </a:stretch>
        </p:blipFill>
        <p:spPr>
          <a:xfrm>
            <a:off x="2524125" y="1617957"/>
            <a:ext cx="7143750" cy="4762500"/>
          </a:xfrm>
          <a:prstGeom prst="rect">
            <a:avLst/>
          </a:prstGeom>
        </p:spPr>
      </p:pic>
    </p:spTree>
    <p:extLst>
      <p:ext uri="{BB962C8B-B14F-4D97-AF65-F5344CB8AC3E}">
        <p14:creationId xmlns:p14="http://schemas.microsoft.com/office/powerpoint/2010/main" val="4281932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444353542"/>
              </p:ext>
            </p:extLst>
          </p:nvPr>
        </p:nvGraphicFramePr>
        <p:xfrm>
          <a:off x="1850497" y="1390931"/>
          <a:ext cx="8491007" cy="5341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322F033-A078-4ED1-920F-77DCA805378C}"/>
              </a:ext>
            </a:extLst>
          </p:cNvPr>
          <p:cNvSpPr txBox="1"/>
          <p:nvPr/>
        </p:nvSpPr>
        <p:spPr>
          <a:xfrm>
            <a:off x="2425583" y="844053"/>
            <a:ext cx="734083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Noahic Covenant (Genesis 9:1-17)</a:t>
            </a:r>
          </a:p>
        </p:txBody>
      </p:sp>
      <p:sp>
        <p:nvSpPr>
          <p:cNvPr id="7" name="Title 1">
            <a:extLst>
              <a:ext uri="{FF2B5EF4-FFF2-40B4-BE49-F238E27FC236}">
                <a16:creationId xmlns:a16="http://schemas.microsoft.com/office/drawing/2014/main" id="{A49B0F05-8048-4B31-A63C-623A6FB1E64F}"/>
              </a:ext>
            </a:extLst>
          </p:cNvPr>
          <p:cNvSpPr txBox="1">
            <a:spLocks/>
          </p:cNvSpPr>
          <p:nvPr/>
        </p:nvSpPr>
        <p:spPr>
          <a:xfrm>
            <a:off x="2667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The Biblical Covenants</a:t>
            </a:r>
          </a:p>
        </p:txBody>
      </p:sp>
    </p:spTree>
    <p:extLst>
      <p:ext uri="{BB962C8B-B14F-4D97-AF65-F5344CB8AC3E}">
        <p14:creationId xmlns:p14="http://schemas.microsoft.com/office/powerpoint/2010/main" val="2951352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7A34488-E4B0-4F13-A04F-FD8AD51CCD58}"/>
              </a:ext>
            </a:extLst>
          </p:cNvPr>
          <p:cNvGraphicFramePr/>
          <p:nvPr>
            <p:extLst>
              <p:ext uri="{D42A27DB-BD31-4B8C-83A1-F6EECF244321}">
                <p14:modId xmlns:p14="http://schemas.microsoft.com/office/powerpoint/2010/main" val="1638260438"/>
              </p:ext>
            </p:extLst>
          </p:nvPr>
        </p:nvGraphicFramePr>
        <p:xfrm>
          <a:off x="609244" y="1199370"/>
          <a:ext cx="10963631" cy="5548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A9504553-C7C7-4793-AEBA-11C7B5B10336}"/>
              </a:ext>
            </a:extLst>
          </p:cNvPr>
          <p:cNvSpPr txBox="1">
            <a:spLocks/>
          </p:cNvSpPr>
          <p:nvPr/>
        </p:nvSpPr>
        <p:spPr>
          <a:xfrm>
            <a:off x="2140540" y="190869"/>
            <a:ext cx="7910927"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3"/>
            </a:pPr>
            <a:r>
              <a:rPr lang="en-US" sz="3600" b="1" dirty="0">
                <a:latin typeface="+mn-lt"/>
              </a:rPr>
              <a:t>Human Government (Gen. 8:15-11:9)</a:t>
            </a:r>
            <a:endParaRPr lang="en-US" sz="2800" b="1" dirty="0">
              <a:latin typeface="+mn-lt"/>
            </a:endParaRPr>
          </a:p>
        </p:txBody>
      </p:sp>
    </p:spTree>
    <p:extLst>
      <p:ext uri="{BB962C8B-B14F-4D97-AF65-F5344CB8AC3E}">
        <p14:creationId xmlns:p14="http://schemas.microsoft.com/office/powerpoint/2010/main" val="951788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89CB1-7F8F-4839-8C3C-E16C1E7B1B80}"/>
              </a:ext>
            </a:extLst>
          </p:cNvPr>
          <p:cNvPicPr>
            <a:picLocks noChangeAspect="1"/>
          </p:cNvPicPr>
          <p:nvPr/>
        </p:nvPicPr>
        <p:blipFill>
          <a:blip r:embed="rId3"/>
          <a:stretch>
            <a:fillRect/>
          </a:stretch>
        </p:blipFill>
        <p:spPr>
          <a:xfrm>
            <a:off x="0" y="0"/>
            <a:ext cx="12192000" cy="6857999"/>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609599" y="0"/>
            <a:ext cx="10977563" cy="5144998"/>
          </a:xfrm>
          <a:prstGeom prst="rect">
            <a:avLst/>
          </a:prstGeom>
          <a:noFill/>
          <a:ln w="28575">
            <a:noFill/>
            <a:miter lim="800000"/>
            <a:headEnd/>
            <a:tailEnd/>
          </a:ln>
        </p:spPr>
        <p:txBody>
          <a:bodyPr wrap="square">
            <a:spAutoFit/>
          </a:bodyPr>
          <a:lstStyle/>
          <a:p>
            <a:pPr algn="ctr">
              <a:spcAft>
                <a:spcPts val="1000"/>
              </a:spcAft>
            </a:pPr>
            <a:r>
              <a:rPr lang="en-US" sz="3200" b="1" dirty="0">
                <a:solidFill>
                  <a:srgbClr val="0000CC"/>
                </a:solidFill>
                <a:ea typeface="+mj-ea"/>
                <a:cs typeface="+mj-cs"/>
              </a:rPr>
              <a:t>Genesis 11:1–4 </a:t>
            </a:r>
          </a:p>
          <a:p>
            <a:pPr algn="just">
              <a:spcAft>
                <a:spcPts val="1000"/>
              </a:spcAft>
            </a:pPr>
            <a:r>
              <a:rPr lang="en-US" sz="2800" baseline="30000" dirty="0">
                <a:latin typeface="Calibri" panose="020F0502020204030204" pitchFamily="34" charset="0"/>
              </a:rPr>
              <a:t>1</a:t>
            </a:r>
            <a:r>
              <a:rPr lang="en-US" sz="2800" dirty="0">
                <a:latin typeface="Calibri" panose="020F0502020204030204" pitchFamily="34" charset="0"/>
              </a:rPr>
              <a:t> </a:t>
            </a:r>
            <a:r>
              <a:rPr lang="en-US" sz="3200" dirty="0">
                <a:latin typeface="Calibri" panose="020F0502020204030204" pitchFamily="34" charset="0"/>
              </a:rPr>
              <a:t>Now the whole earth used the same language and the same words.</a:t>
            </a:r>
            <a:r>
              <a:rPr lang="en-US" sz="2800" dirty="0">
                <a:latin typeface="Calibri" panose="020F0502020204030204" pitchFamily="34" charset="0"/>
              </a:rPr>
              <a:t> </a:t>
            </a:r>
            <a:r>
              <a:rPr lang="en-US" sz="2800" baseline="30000" dirty="0">
                <a:latin typeface="Calibri" panose="020F0502020204030204" pitchFamily="34" charset="0"/>
              </a:rPr>
              <a:t>2</a:t>
            </a:r>
            <a:r>
              <a:rPr lang="en-US" sz="2800" dirty="0">
                <a:latin typeface="Calibri" panose="020F0502020204030204" pitchFamily="34" charset="0"/>
              </a:rPr>
              <a:t> </a:t>
            </a:r>
            <a:r>
              <a:rPr lang="en-US" sz="3200" dirty="0">
                <a:latin typeface="Calibri" panose="020F0502020204030204" pitchFamily="34" charset="0"/>
              </a:rPr>
              <a:t>It came about as they journeyed east, that they found a plain in the land of Shinar and settled there.</a:t>
            </a:r>
            <a:r>
              <a:rPr lang="en-US" sz="2800" dirty="0">
                <a:latin typeface="Calibri" panose="020F0502020204030204" pitchFamily="34" charset="0"/>
              </a:rPr>
              <a:t> </a:t>
            </a:r>
            <a:r>
              <a:rPr lang="en-US" sz="2800" baseline="30000" dirty="0">
                <a:latin typeface="Calibri" panose="020F0502020204030204" pitchFamily="34" charset="0"/>
              </a:rPr>
              <a:t>3</a:t>
            </a:r>
            <a:r>
              <a:rPr lang="en-US" sz="2800" dirty="0">
                <a:latin typeface="Calibri" panose="020F0502020204030204" pitchFamily="34" charset="0"/>
              </a:rPr>
              <a:t> </a:t>
            </a:r>
            <a:r>
              <a:rPr lang="en-US" sz="3200" dirty="0">
                <a:latin typeface="Calibri" panose="020F0502020204030204" pitchFamily="34" charset="0"/>
              </a:rPr>
              <a:t>They said to one another, “Come, let us make bricks and burn </a:t>
            </a:r>
            <a:r>
              <a:rPr lang="en-US" sz="3200" i="1" dirty="0">
                <a:latin typeface="Calibri" panose="020F0502020204030204" pitchFamily="34" charset="0"/>
              </a:rPr>
              <a:t>them</a:t>
            </a:r>
            <a:r>
              <a:rPr lang="en-US" sz="3200" dirty="0">
                <a:latin typeface="Calibri" panose="020F0502020204030204" pitchFamily="34" charset="0"/>
              </a:rPr>
              <a:t> thoroughly.” And they used brick for stone, and they used tar for mortar.</a:t>
            </a:r>
            <a:r>
              <a:rPr lang="en-US" sz="2800" dirty="0">
                <a:latin typeface="Calibri" panose="020F0502020204030204" pitchFamily="34" charset="0"/>
              </a:rPr>
              <a:t> </a:t>
            </a:r>
            <a:r>
              <a:rPr lang="en-US" sz="2800" baseline="30000" dirty="0">
                <a:latin typeface="Calibri" panose="020F0502020204030204" pitchFamily="34" charset="0"/>
              </a:rPr>
              <a:t>4</a:t>
            </a:r>
            <a:r>
              <a:rPr lang="en-US" sz="2800" dirty="0">
                <a:latin typeface="Calibri" panose="020F0502020204030204" pitchFamily="34" charset="0"/>
              </a:rPr>
              <a:t> </a:t>
            </a:r>
            <a:r>
              <a:rPr lang="en-US" sz="3200" dirty="0">
                <a:latin typeface="Calibri" panose="020F0502020204030204" pitchFamily="34" charset="0"/>
              </a:rPr>
              <a:t>They said, “Come, let us build for ourselves a city, and a tower whose top </a:t>
            </a:r>
            <a:r>
              <a:rPr lang="en-US" sz="3200" i="1" dirty="0">
                <a:latin typeface="Calibri" panose="020F0502020204030204" pitchFamily="34" charset="0"/>
              </a:rPr>
              <a:t>will reach</a:t>
            </a:r>
            <a:r>
              <a:rPr lang="en-US" sz="3200" dirty="0">
                <a:latin typeface="Calibri" panose="020F0502020204030204" pitchFamily="34" charset="0"/>
              </a:rPr>
              <a:t> into heaven, and let us make for ourselves a name, </a:t>
            </a:r>
            <a:r>
              <a:rPr lang="en-US" sz="3200" b="1" dirty="0">
                <a:solidFill>
                  <a:srgbClr val="0000CC"/>
                </a:solidFill>
                <a:ea typeface="+mj-ea"/>
                <a:cs typeface="+mj-cs"/>
              </a:rPr>
              <a:t>otherwise we will be scattered abroad over the face of the whole earth</a:t>
            </a:r>
            <a:r>
              <a:rPr lang="en-US" sz="3200" dirty="0">
                <a:latin typeface="Calibri" panose="020F0502020204030204" pitchFamily="34" charset="0"/>
              </a:rPr>
              <a:t>.”</a:t>
            </a:r>
            <a:r>
              <a:rPr lang="en-US" sz="2800" dirty="0">
                <a:latin typeface="Calibri" panose="020F0502020204030204" pitchFamily="34" charset="0"/>
              </a:rPr>
              <a:t> </a:t>
            </a:r>
            <a:endParaRPr lang="en-US" sz="3200" dirty="0"/>
          </a:p>
        </p:txBody>
      </p:sp>
    </p:spTree>
    <p:extLst>
      <p:ext uri="{BB962C8B-B14F-4D97-AF65-F5344CB8AC3E}">
        <p14:creationId xmlns:p14="http://schemas.microsoft.com/office/powerpoint/2010/main" val="79899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F6D6A-0C7E-47B3-A97A-3040AAF8AB65}"/>
              </a:ext>
            </a:extLst>
          </p:cNvPr>
          <p:cNvPicPr>
            <a:picLocks noChangeAspect="1"/>
          </p:cNvPicPr>
          <p:nvPr/>
        </p:nvPicPr>
        <p:blipFill>
          <a:blip r:embed="rId3"/>
          <a:stretch>
            <a:fillRect/>
          </a:stretch>
        </p:blipFill>
        <p:spPr>
          <a:xfrm>
            <a:off x="0" y="0"/>
            <a:ext cx="12192000" cy="6857999"/>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604838" y="0"/>
            <a:ext cx="10977562" cy="5791329"/>
          </a:xfrm>
          <a:prstGeom prst="rect">
            <a:avLst/>
          </a:prstGeom>
          <a:noFill/>
          <a:ln w="28575">
            <a:noFill/>
            <a:miter lim="800000"/>
            <a:headEnd/>
            <a:tailEnd/>
          </a:ln>
        </p:spPr>
        <p:txBody>
          <a:bodyPr wrap="square">
            <a:spAutoFit/>
          </a:bodyPr>
          <a:lstStyle/>
          <a:p>
            <a:pPr algn="ctr">
              <a:spcAft>
                <a:spcPts val="1000"/>
              </a:spcAft>
            </a:pPr>
            <a:r>
              <a:rPr lang="en-US" sz="3200" b="1" dirty="0">
                <a:solidFill>
                  <a:srgbClr val="0000CC"/>
                </a:solidFill>
                <a:ea typeface="+mj-ea"/>
                <a:cs typeface="+mj-cs"/>
              </a:rPr>
              <a:t>Genesis 11:5–9</a:t>
            </a:r>
          </a:p>
          <a:p>
            <a:pPr algn="just">
              <a:spcAft>
                <a:spcPts val="1000"/>
              </a:spcAft>
            </a:pPr>
            <a:r>
              <a:rPr lang="en-US" sz="3000" baseline="30000" dirty="0"/>
              <a:t>5</a:t>
            </a:r>
            <a:r>
              <a:rPr lang="en-US" sz="3000" dirty="0"/>
              <a:t> The </a:t>
            </a:r>
            <a:r>
              <a:rPr lang="en-US" sz="3000" cap="small" dirty="0"/>
              <a:t>Lord</a:t>
            </a:r>
            <a:r>
              <a:rPr lang="en-US" sz="3000" dirty="0"/>
              <a:t> came down to see the city and the tower which the sons of men had built. </a:t>
            </a:r>
            <a:r>
              <a:rPr lang="en-US" sz="3000" baseline="30000" dirty="0"/>
              <a:t>6</a:t>
            </a:r>
            <a:r>
              <a:rPr lang="en-US" sz="3000" dirty="0"/>
              <a:t> The </a:t>
            </a:r>
            <a:r>
              <a:rPr lang="en-US" sz="3000" cap="small" dirty="0"/>
              <a:t>Lord</a:t>
            </a:r>
            <a:r>
              <a:rPr lang="en-US" sz="3000" dirty="0"/>
              <a:t> said, “Behold, they are one people, and they all have the same language. And this is what they began to do, </a:t>
            </a:r>
            <a:r>
              <a:rPr lang="en-US" sz="3000" b="1" dirty="0">
                <a:solidFill>
                  <a:srgbClr val="0000CC"/>
                </a:solidFill>
                <a:ea typeface="+mj-ea"/>
                <a:cs typeface="+mj-cs"/>
              </a:rPr>
              <a:t>and now nothing which they purpose to do will be impossible for them</a:t>
            </a:r>
            <a:r>
              <a:rPr lang="en-US" sz="3000" dirty="0"/>
              <a:t>. </a:t>
            </a:r>
            <a:r>
              <a:rPr lang="en-US" sz="3000" baseline="30000" dirty="0"/>
              <a:t>7</a:t>
            </a:r>
            <a:r>
              <a:rPr lang="en-US" sz="3000" dirty="0"/>
              <a:t> “Come, let Us go down and there confuse their language, so that they will not understand one another’s speech.” </a:t>
            </a:r>
            <a:r>
              <a:rPr lang="en-US" sz="3000" baseline="30000" dirty="0"/>
              <a:t>8</a:t>
            </a:r>
            <a:r>
              <a:rPr lang="en-US" sz="3000" dirty="0"/>
              <a:t> </a:t>
            </a:r>
            <a:r>
              <a:rPr lang="en-US" sz="3000" b="1" dirty="0">
                <a:solidFill>
                  <a:srgbClr val="0000CC"/>
                </a:solidFill>
                <a:ea typeface="+mj-ea"/>
                <a:cs typeface="+mj-cs"/>
              </a:rPr>
              <a:t>So the Lord scattered them abroad from there over the face of the whole earth</a:t>
            </a:r>
            <a:r>
              <a:rPr lang="en-US" sz="3000" dirty="0"/>
              <a:t>; and they stopped building the city. </a:t>
            </a:r>
            <a:r>
              <a:rPr lang="en-US" sz="3000" baseline="30000" dirty="0"/>
              <a:t>9</a:t>
            </a:r>
            <a:r>
              <a:rPr lang="en-US" sz="3000" dirty="0"/>
              <a:t> Therefore its name was called Babel, because there the </a:t>
            </a:r>
            <a:r>
              <a:rPr lang="en-US" sz="3000" cap="small" dirty="0"/>
              <a:t>Lord</a:t>
            </a:r>
            <a:r>
              <a:rPr lang="en-US" sz="3000" dirty="0"/>
              <a:t> confused the language of the whole earth; and from there </a:t>
            </a:r>
            <a:r>
              <a:rPr lang="en-US" sz="3000" b="1" dirty="0">
                <a:solidFill>
                  <a:srgbClr val="0000CC"/>
                </a:solidFill>
                <a:ea typeface="+mj-ea"/>
                <a:cs typeface="+mj-cs"/>
              </a:rPr>
              <a:t>the Lord scattered them abroad over the face of the whole earth</a:t>
            </a:r>
            <a:r>
              <a:rPr lang="en-US" sz="3000" dirty="0"/>
              <a:t>. </a:t>
            </a:r>
          </a:p>
        </p:txBody>
      </p:sp>
    </p:spTree>
    <p:extLst>
      <p:ext uri="{BB962C8B-B14F-4D97-AF65-F5344CB8AC3E}">
        <p14:creationId xmlns:p14="http://schemas.microsoft.com/office/powerpoint/2010/main" val="2205860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99414"/>
            <a:ext cx="6858000" cy="971360"/>
          </a:xfrm>
        </p:spPr>
        <p:txBody>
          <a:bodyPr anchor="ctr">
            <a:normAutofit/>
          </a:bodyPr>
          <a:lstStyle/>
          <a:p>
            <a:pPr marL="461963" indent="-461963">
              <a:buFont typeface="+mj-lt"/>
              <a:buAutoNum type="romanUcPeriod" startAt="2"/>
            </a:pPr>
            <a:r>
              <a:rPr lang="en-US" sz="3600" b="1" dirty="0">
                <a:latin typeface="+mn-lt"/>
              </a:rPr>
              <a:t>The Dispensations</a:t>
            </a:r>
          </a:p>
        </p:txBody>
      </p:sp>
      <p:sp>
        <p:nvSpPr>
          <p:cNvPr id="3" name="Subtitle 2"/>
          <p:cNvSpPr>
            <a:spLocks noGrp="1"/>
          </p:cNvSpPr>
          <p:nvPr>
            <p:ph type="subTitle" idx="1"/>
          </p:nvPr>
        </p:nvSpPr>
        <p:spPr>
          <a:xfrm>
            <a:off x="3900620" y="1367330"/>
            <a:ext cx="5502605" cy="5144567"/>
          </a:xfrm>
        </p:spPr>
        <p:txBody>
          <a:bodyPr>
            <a:noAutofit/>
          </a:bodyPr>
          <a:lstStyle/>
          <a:p>
            <a:pPr marL="461963" lvl="2" indent="-454025" algn="l">
              <a:lnSpc>
                <a:spcPct val="100000"/>
              </a:lnSpc>
              <a:spcBef>
                <a:spcPts val="0"/>
              </a:spcBef>
              <a:spcAft>
                <a:spcPts val="1200"/>
              </a:spcAft>
              <a:buFont typeface="+mj-lt"/>
              <a:buAutoNum type="alphaUcPeriod"/>
            </a:pPr>
            <a:r>
              <a:rPr lang="en-US" sz="2800" dirty="0"/>
              <a:t>Innocence / </a:t>
            </a:r>
            <a:r>
              <a:rPr lang="en-US" sz="2800" dirty="0">
                <a:solidFill>
                  <a:srgbClr val="0000CC"/>
                </a:solidFill>
              </a:rPr>
              <a:t>Innocency</a:t>
            </a:r>
          </a:p>
          <a:p>
            <a:pPr marL="461963" lvl="2" indent="-454025" algn="l">
              <a:lnSpc>
                <a:spcPct val="100000"/>
              </a:lnSpc>
              <a:spcBef>
                <a:spcPts val="0"/>
              </a:spcBef>
              <a:spcAft>
                <a:spcPts val="1200"/>
              </a:spcAft>
              <a:buFont typeface="+mj-lt"/>
              <a:buAutoNum type="alphaUcPeriod"/>
            </a:pPr>
            <a:r>
              <a:rPr lang="en-US" sz="2800" dirty="0"/>
              <a:t>Conscience</a:t>
            </a:r>
          </a:p>
          <a:p>
            <a:pPr marL="461963" lvl="2" indent="-454025" algn="l">
              <a:lnSpc>
                <a:spcPct val="100000"/>
              </a:lnSpc>
              <a:spcBef>
                <a:spcPts val="0"/>
              </a:spcBef>
              <a:spcAft>
                <a:spcPts val="1200"/>
              </a:spcAft>
              <a:buFont typeface="+mj-lt"/>
              <a:buAutoNum type="alphaUcPeriod"/>
            </a:pPr>
            <a:r>
              <a:rPr lang="en-US" sz="2800" dirty="0"/>
              <a:t>Human / </a:t>
            </a:r>
            <a:r>
              <a:rPr lang="en-US" sz="2800" dirty="0">
                <a:solidFill>
                  <a:srgbClr val="0000CC"/>
                </a:solidFill>
              </a:rPr>
              <a:t>Civil</a:t>
            </a:r>
            <a:r>
              <a:rPr lang="en-US" sz="2800" dirty="0"/>
              <a:t> Government </a:t>
            </a:r>
          </a:p>
          <a:p>
            <a:pPr marL="461963" lvl="2" indent="-454025" algn="l">
              <a:lnSpc>
                <a:spcPct val="100000"/>
              </a:lnSpc>
              <a:spcBef>
                <a:spcPts val="0"/>
              </a:spcBef>
              <a:spcAft>
                <a:spcPts val="1200"/>
              </a:spcAft>
              <a:buFont typeface="+mj-lt"/>
              <a:buAutoNum type="alphaUcPeriod"/>
            </a:pPr>
            <a:r>
              <a:rPr lang="en-US" sz="2800" b="1" u="sng" dirty="0"/>
              <a:t>Promise / </a:t>
            </a:r>
            <a:r>
              <a:rPr lang="en-US" sz="2800" b="1" u="sng" dirty="0">
                <a:solidFill>
                  <a:srgbClr val="0000CC"/>
                </a:solidFill>
              </a:rPr>
              <a:t>Patriarchal Rule</a:t>
            </a:r>
          </a:p>
          <a:p>
            <a:pPr marL="461963" lvl="2" indent="-454025" algn="l">
              <a:lnSpc>
                <a:spcPct val="100000"/>
              </a:lnSpc>
              <a:spcBef>
                <a:spcPts val="0"/>
              </a:spcBef>
              <a:spcAft>
                <a:spcPts val="1200"/>
              </a:spcAft>
              <a:buFont typeface="+mj-lt"/>
              <a:buAutoNum type="alphaUcPeriod"/>
            </a:pPr>
            <a:r>
              <a:rPr lang="en-US" sz="2800" dirty="0"/>
              <a:t>Law-Israel / </a:t>
            </a:r>
            <a:r>
              <a:rPr lang="en-US" sz="2800" dirty="0">
                <a:solidFill>
                  <a:srgbClr val="0000CC"/>
                </a:solidFill>
              </a:rPr>
              <a:t>Mosaic Law</a:t>
            </a:r>
          </a:p>
          <a:p>
            <a:pPr marL="461963" lvl="2" indent="-454025" algn="l">
              <a:lnSpc>
                <a:spcPct val="100000"/>
              </a:lnSpc>
              <a:spcBef>
                <a:spcPts val="0"/>
              </a:spcBef>
              <a:spcAft>
                <a:spcPts val="1200"/>
              </a:spcAft>
              <a:buFont typeface="+mj-lt"/>
              <a:buAutoNum type="alphaUcPeriod"/>
            </a:pPr>
            <a:r>
              <a:rPr lang="en-US" sz="2800" dirty="0"/>
              <a:t>Grace-Church Age / </a:t>
            </a:r>
            <a:r>
              <a:rPr lang="en-US" sz="2800" dirty="0">
                <a:solidFill>
                  <a:srgbClr val="0000CC"/>
                </a:solidFill>
              </a:rPr>
              <a:t>Grace</a:t>
            </a:r>
          </a:p>
          <a:p>
            <a:pPr marL="0" lvl="2" algn="l">
              <a:lnSpc>
                <a:spcPct val="100000"/>
              </a:lnSpc>
              <a:spcBef>
                <a:spcPts val="0"/>
              </a:spcBef>
              <a:spcAft>
                <a:spcPts val="1200"/>
              </a:spcAft>
            </a:pPr>
            <a:r>
              <a:rPr lang="en-US" sz="2800" dirty="0"/>
              <a:t>***The Tribulation***</a:t>
            </a:r>
          </a:p>
          <a:p>
            <a:pPr marL="522288" lvl="2" indent="-514350" algn="l">
              <a:lnSpc>
                <a:spcPct val="100000"/>
              </a:lnSpc>
              <a:spcBef>
                <a:spcPts val="0"/>
              </a:spcBef>
              <a:spcAft>
                <a:spcPts val="1200"/>
              </a:spcAft>
              <a:buFont typeface="+mj-lt"/>
              <a:buAutoNum type="alphaUcPeriod" startAt="7"/>
            </a:pPr>
            <a:r>
              <a:rPr lang="en-US" sz="2800" dirty="0"/>
              <a:t>Millennial Kingdom / </a:t>
            </a:r>
            <a:r>
              <a:rPr lang="en-US" sz="2800" dirty="0">
                <a:solidFill>
                  <a:srgbClr val="0000CC"/>
                </a:solidFill>
              </a:rPr>
              <a:t>Millennium</a:t>
            </a:r>
          </a:p>
          <a:p>
            <a:pPr marL="7938" lvl="2" algn="l">
              <a:lnSpc>
                <a:spcPct val="100000"/>
              </a:lnSpc>
              <a:spcBef>
                <a:spcPts val="0"/>
              </a:spcBef>
              <a:spcAft>
                <a:spcPts val="1200"/>
              </a:spcAft>
            </a:pPr>
            <a:r>
              <a:rPr lang="en-US" sz="2800" dirty="0"/>
              <a:t>***Eternal State*** </a:t>
            </a:r>
          </a:p>
        </p:txBody>
      </p:sp>
      <p:pic>
        <p:nvPicPr>
          <p:cNvPr id="4" name="Picture 10" descr="083-Dispensation-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9689" y="1422022"/>
            <a:ext cx="52328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083-Dispensation-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3325" y="2009762"/>
            <a:ext cx="499653"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083-Dispensation-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8749" y="2466962"/>
            <a:ext cx="6886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4313" y="3137488"/>
            <a:ext cx="536878" cy="457200"/>
          </a:xfrm>
          <a:prstGeom prst="rect">
            <a:avLst/>
          </a:prstGeom>
        </p:spPr>
      </p:pic>
      <p:pic>
        <p:nvPicPr>
          <p:cNvPr id="8" name="Picture 10" descr="083-Dispensation-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7661" y="3711010"/>
            <a:ext cx="6101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7" descr="083-Dispensation-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68953" y="4298750"/>
            <a:ext cx="3040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083-Dispensation-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77161" y="5412258"/>
            <a:ext cx="69019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15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7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spcBef>
                <a:spcPts val="750"/>
              </a:spcBef>
              <a:buFont typeface="+mj-lt"/>
              <a:buAutoNum type="alphaUcPeriod" startAt="4"/>
            </a:pPr>
            <a:r>
              <a:rPr lang="en-US" sz="3600" b="1" dirty="0">
                <a:latin typeface="+mn-lt"/>
              </a:rPr>
              <a:t>Promise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4078" y="1093863"/>
            <a:ext cx="2151928" cy="5486400"/>
          </a:xfrm>
          <a:prstGeom prst="rect">
            <a:avLst/>
          </a:prstGeom>
        </p:spPr>
      </p:pic>
      <p:pic>
        <p:nvPicPr>
          <p:cNvPr id="3" name="Picture 2">
            <a:extLst>
              <a:ext uri="{FF2B5EF4-FFF2-40B4-BE49-F238E27FC236}">
                <a16:creationId xmlns:a16="http://schemas.microsoft.com/office/drawing/2014/main" id="{B463C07C-EB2F-4718-B2B6-863180A265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9484" y="1093862"/>
            <a:ext cx="3751618" cy="5486399"/>
          </a:xfrm>
          <a:prstGeom prst="rect">
            <a:avLst/>
          </a:prstGeom>
        </p:spPr>
      </p:pic>
    </p:spTree>
    <p:extLst>
      <p:ext uri="{BB962C8B-B14F-4D97-AF65-F5344CB8AC3E}">
        <p14:creationId xmlns:p14="http://schemas.microsoft.com/office/powerpoint/2010/main" val="4145200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7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spcBef>
                <a:spcPts val="750"/>
              </a:spcBef>
              <a:buFont typeface="+mj-lt"/>
              <a:buAutoNum type="alphaUcPeriod" startAt="4"/>
            </a:pPr>
            <a:r>
              <a:rPr lang="en-US" sz="3600" b="1" dirty="0">
                <a:latin typeface="+mn-lt"/>
              </a:rPr>
              <a:t>Promise (Gen. 11:10-Ex. 18:27)</a:t>
            </a:r>
          </a:p>
        </p:txBody>
      </p:sp>
      <p:sp>
        <p:nvSpPr>
          <p:cNvPr id="3" name="Rectangle 2">
            <a:extLst>
              <a:ext uri="{FF2B5EF4-FFF2-40B4-BE49-F238E27FC236}">
                <a16:creationId xmlns:a16="http://schemas.microsoft.com/office/drawing/2014/main" id="{9F347AB2-FA09-420E-9858-54AB1A4E9862}"/>
              </a:ext>
            </a:extLst>
          </p:cNvPr>
          <p:cNvSpPr/>
          <p:nvPr/>
        </p:nvSpPr>
        <p:spPr>
          <a:xfrm>
            <a:off x="614363" y="1131372"/>
            <a:ext cx="10991850" cy="3108543"/>
          </a:xfrm>
          <a:prstGeom prst="rect">
            <a:avLst/>
          </a:prstGeom>
        </p:spPr>
        <p:txBody>
          <a:bodyPr wrap="square">
            <a:spAutoFit/>
          </a:bodyPr>
          <a:lstStyle/>
          <a:p>
            <a:pPr marL="233363" indent="-233363" algn="just">
              <a:spcAft>
                <a:spcPts val="1200"/>
              </a:spcAft>
              <a:buFont typeface="Arial" panose="020B0604020202020204" pitchFamily="34" charset="0"/>
              <a:buChar char="•"/>
            </a:pPr>
            <a:r>
              <a:rPr lang="en-US" sz="2800" dirty="0"/>
              <a:t>The Dispensation of Promise (so named by Paul in </a:t>
            </a:r>
            <a:r>
              <a:rPr lang="en-US" sz="2800" b="1" dirty="0">
                <a:solidFill>
                  <a:srgbClr val="0000CC"/>
                </a:solidFill>
              </a:rPr>
              <a:t>Galatians 3:15-22</a:t>
            </a:r>
            <a:r>
              <a:rPr lang="en-US" sz="2800" dirty="0"/>
              <a:t>; 4:23,28) begins with the call of Abram and ends with the foundation of Israel as a nation through the giving of the Law at Mount Sinai (Ex. 19). This period is dominated by the call of Abram and the promise made to him and his descendants, both physical and spiritual. The outworking of God's promise to Abraham, Isaac and his descendants is tracked through Genesis and Exodus. </a:t>
            </a:r>
          </a:p>
        </p:txBody>
      </p:sp>
      <p:sp>
        <p:nvSpPr>
          <p:cNvPr id="6" name="Rectangle 5">
            <a:extLst>
              <a:ext uri="{FF2B5EF4-FFF2-40B4-BE49-F238E27FC236}">
                <a16:creationId xmlns:a16="http://schemas.microsoft.com/office/drawing/2014/main" id="{FA383799-0591-ABF9-659E-4970DDA5006B}"/>
              </a:ext>
            </a:extLst>
          </p:cNvPr>
          <p:cNvSpPr/>
          <p:nvPr/>
        </p:nvSpPr>
        <p:spPr>
          <a:xfrm>
            <a:off x="1647487" y="6349019"/>
            <a:ext cx="8897027" cy="369332"/>
          </a:xfrm>
          <a:prstGeom prst="rect">
            <a:avLst/>
          </a:prstGeom>
        </p:spPr>
        <p:txBody>
          <a:bodyPr wrap="square">
            <a:spAutoFit/>
          </a:bodyPr>
          <a:lstStyle/>
          <a:p>
            <a:r>
              <a:rPr lang="en-US" dirty="0"/>
              <a:t>https://www.pre-trib.org/dr-thomas-ice/message/covenants-and-dispensations-part-10/read</a:t>
            </a:r>
          </a:p>
        </p:txBody>
      </p:sp>
    </p:spTree>
    <p:extLst>
      <p:ext uri="{BB962C8B-B14F-4D97-AF65-F5344CB8AC3E}">
        <p14:creationId xmlns:p14="http://schemas.microsoft.com/office/powerpoint/2010/main" val="2991762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7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spcBef>
                <a:spcPts val="750"/>
              </a:spcBef>
              <a:buFont typeface="+mj-lt"/>
              <a:buAutoNum type="alphaUcPeriod" startAt="4"/>
            </a:pPr>
            <a:r>
              <a:rPr lang="en-US" sz="3600" b="1" dirty="0">
                <a:latin typeface="+mn-lt"/>
              </a:rPr>
              <a:t>Promise (Gen. 11:10-Ex. 18:27)</a:t>
            </a:r>
          </a:p>
        </p:txBody>
      </p:sp>
      <p:sp>
        <p:nvSpPr>
          <p:cNvPr id="3" name="Rectangle 2">
            <a:extLst>
              <a:ext uri="{FF2B5EF4-FFF2-40B4-BE49-F238E27FC236}">
                <a16:creationId xmlns:a16="http://schemas.microsoft.com/office/drawing/2014/main" id="{9F347AB2-FA09-420E-9858-54AB1A4E9862}"/>
              </a:ext>
            </a:extLst>
          </p:cNvPr>
          <p:cNvSpPr/>
          <p:nvPr/>
        </p:nvSpPr>
        <p:spPr>
          <a:xfrm>
            <a:off x="614363" y="1131375"/>
            <a:ext cx="10972800" cy="2554545"/>
          </a:xfrm>
          <a:prstGeom prst="rect">
            <a:avLst/>
          </a:prstGeom>
        </p:spPr>
        <p:txBody>
          <a:bodyPr wrap="square">
            <a:spAutoFit/>
          </a:bodyPr>
          <a:lstStyle/>
          <a:p>
            <a:pPr marL="233363" indent="-233363" algn="just">
              <a:spcAft>
                <a:spcPts val="1200"/>
              </a:spcAft>
              <a:buFont typeface="Arial" panose="020B0604020202020204" pitchFamily="34" charset="0"/>
              <a:buChar char="•"/>
            </a:pPr>
            <a:r>
              <a:rPr lang="en-US" sz="2800" dirty="0">
                <a:solidFill>
                  <a:prstClr val="black"/>
                </a:solidFill>
              </a:rPr>
              <a:t>During the age of Promise God revealed His will through </a:t>
            </a:r>
            <a:r>
              <a:rPr lang="en-US" sz="2800" b="1" i="1" dirty="0">
                <a:solidFill>
                  <a:srgbClr val="0000CC"/>
                </a:solidFill>
              </a:rPr>
              <a:t>the giving of the Abrahamic Covenant and its outworking in history</a:t>
            </a:r>
            <a:r>
              <a:rPr lang="en-US" sz="2800" dirty="0">
                <a:solidFill>
                  <a:prstClr val="black"/>
                </a:solidFill>
              </a:rPr>
              <a:t>. </a:t>
            </a:r>
          </a:p>
          <a:p>
            <a:pPr marL="233363" indent="-233363" algn="just">
              <a:spcAft>
                <a:spcPts val="1200"/>
              </a:spcAft>
              <a:buFont typeface="Arial" panose="020B0604020202020204" pitchFamily="34" charset="0"/>
              <a:buChar char="•"/>
            </a:pPr>
            <a:r>
              <a:rPr lang="en-US" sz="2800" dirty="0"/>
              <a:t>Abram's responsibility was </a:t>
            </a:r>
            <a:r>
              <a:rPr lang="en-US" sz="2800" b="1" i="1" dirty="0">
                <a:solidFill>
                  <a:srgbClr val="0000CC"/>
                </a:solidFill>
              </a:rPr>
              <a:t>to dwell in the land</a:t>
            </a:r>
            <a:r>
              <a:rPr lang="en-US" sz="2800" dirty="0"/>
              <a:t>. </a:t>
            </a:r>
          </a:p>
          <a:p>
            <a:pPr marL="233363" indent="-233363" algn="just">
              <a:spcAft>
                <a:spcPts val="1200"/>
              </a:spcAft>
              <a:buFont typeface="Arial" panose="020B0604020202020204" pitchFamily="34" charset="0"/>
              <a:buChar char="•"/>
            </a:pPr>
            <a:r>
              <a:rPr lang="en-US" sz="2800" dirty="0"/>
              <a:t>The consequences were that </a:t>
            </a:r>
            <a:r>
              <a:rPr lang="en-US" sz="2800" b="1" i="1" dirty="0">
                <a:solidFill>
                  <a:srgbClr val="0000CC"/>
                </a:solidFill>
              </a:rPr>
              <a:t>when Israel disobeyed God He would discipline His people</a:t>
            </a:r>
            <a:r>
              <a:rPr lang="en-US" sz="2800" dirty="0"/>
              <a:t>.</a:t>
            </a:r>
          </a:p>
        </p:txBody>
      </p:sp>
      <p:sp>
        <p:nvSpPr>
          <p:cNvPr id="6" name="Rectangle 5">
            <a:extLst>
              <a:ext uri="{FF2B5EF4-FFF2-40B4-BE49-F238E27FC236}">
                <a16:creationId xmlns:a16="http://schemas.microsoft.com/office/drawing/2014/main" id="{1A2893C8-7595-9FE4-FB91-41D4C1DB4009}"/>
              </a:ext>
            </a:extLst>
          </p:cNvPr>
          <p:cNvSpPr/>
          <p:nvPr/>
        </p:nvSpPr>
        <p:spPr>
          <a:xfrm>
            <a:off x="1647487" y="6349019"/>
            <a:ext cx="8897027" cy="369332"/>
          </a:xfrm>
          <a:prstGeom prst="rect">
            <a:avLst/>
          </a:prstGeom>
        </p:spPr>
        <p:txBody>
          <a:bodyPr wrap="square">
            <a:spAutoFit/>
          </a:bodyPr>
          <a:lstStyle/>
          <a:p>
            <a:r>
              <a:rPr lang="en-US" dirty="0"/>
              <a:t>https://www.pre-trib.org/dr-thomas-ice/message/covenants-and-dispensations-part-10/read</a:t>
            </a:r>
          </a:p>
        </p:txBody>
      </p:sp>
    </p:spTree>
    <p:extLst>
      <p:ext uri="{BB962C8B-B14F-4D97-AF65-F5344CB8AC3E}">
        <p14:creationId xmlns:p14="http://schemas.microsoft.com/office/powerpoint/2010/main" val="1046582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7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spcBef>
                <a:spcPts val="750"/>
              </a:spcBef>
              <a:buFont typeface="+mj-lt"/>
              <a:buAutoNum type="alphaUcPeriod" startAt="4"/>
            </a:pPr>
            <a:r>
              <a:rPr lang="en-US" sz="3600" b="1" dirty="0">
                <a:latin typeface="+mn-lt"/>
              </a:rPr>
              <a:t>Promise (Gen. 11:10-Ex. 18:27)</a:t>
            </a:r>
          </a:p>
        </p:txBody>
      </p:sp>
      <p:sp>
        <p:nvSpPr>
          <p:cNvPr id="3" name="Rectangle 2">
            <a:extLst>
              <a:ext uri="{FF2B5EF4-FFF2-40B4-BE49-F238E27FC236}">
                <a16:creationId xmlns:a16="http://schemas.microsoft.com/office/drawing/2014/main" id="{9F347AB2-FA09-420E-9858-54AB1A4E9862}"/>
              </a:ext>
            </a:extLst>
          </p:cNvPr>
          <p:cNvSpPr/>
          <p:nvPr/>
        </p:nvSpPr>
        <p:spPr>
          <a:xfrm>
            <a:off x="595313" y="1131372"/>
            <a:ext cx="10991850" cy="3108543"/>
          </a:xfrm>
          <a:prstGeom prst="rect">
            <a:avLst/>
          </a:prstGeom>
        </p:spPr>
        <p:txBody>
          <a:bodyPr wrap="square">
            <a:spAutoFit/>
          </a:bodyPr>
          <a:lstStyle/>
          <a:p>
            <a:pPr algn="just">
              <a:spcAft>
                <a:spcPts val="600"/>
              </a:spcAft>
            </a:pPr>
            <a:r>
              <a:rPr lang="en-US" sz="2800" dirty="0"/>
              <a:t>The title Promise comes from </a:t>
            </a:r>
            <a:r>
              <a:rPr lang="en-US" sz="2800" b="1" dirty="0">
                <a:solidFill>
                  <a:srgbClr val="0000CC"/>
                </a:solidFill>
              </a:rPr>
              <a:t>Hebrews 6:15 </a:t>
            </a:r>
            <a:r>
              <a:rPr lang="en-US" sz="2800" dirty="0"/>
              <a:t>and </a:t>
            </a:r>
            <a:r>
              <a:rPr lang="en-US" sz="2800" b="1" dirty="0">
                <a:solidFill>
                  <a:srgbClr val="0000CC"/>
                </a:solidFill>
              </a:rPr>
              <a:t>11:9</a:t>
            </a:r>
            <a:r>
              <a:rPr lang="en-US" sz="2800" dirty="0"/>
              <a:t>, where it is said that Abraham obtained the promise and sojourned in the land of promise. The title emphasizes the revelation of the economy. </a:t>
            </a:r>
            <a:r>
              <a:rPr lang="en-US" sz="2800" b="1" dirty="0">
                <a:solidFill>
                  <a:srgbClr val="0000CC"/>
                </a:solidFill>
              </a:rPr>
              <a:t>The governmental feature of the economy is best emphasized by the designation Dispensation of Patriarchal Rule</a:t>
            </a:r>
            <a:r>
              <a:rPr lang="en-US" sz="2800" dirty="0"/>
              <a:t>. Until this dispensation, all mankind had been directly related to God’s governing principles. Now God marked out one family and one nation and in them made a representative test of all.</a:t>
            </a:r>
          </a:p>
        </p:txBody>
      </p:sp>
      <p:sp>
        <p:nvSpPr>
          <p:cNvPr id="2" name="Rectangle 1">
            <a:extLst>
              <a:ext uri="{FF2B5EF4-FFF2-40B4-BE49-F238E27FC236}">
                <a16:creationId xmlns:a16="http://schemas.microsoft.com/office/drawing/2014/main" id="{2DBCF637-34D0-42CD-A09F-964C96039F43}"/>
              </a:ext>
            </a:extLst>
          </p:cNvPr>
          <p:cNvSpPr/>
          <p:nvPr/>
        </p:nvSpPr>
        <p:spPr>
          <a:xfrm>
            <a:off x="1672046" y="6443228"/>
            <a:ext cx="8847908" cy="338554"/>
          </a:xfrm>
          <a:prstGeom prst="rect">
            <a:avLst/>
          </a:prstGeom>
        </p:spPr>
        <p:txBody>
          <a:bodyPr wrap="square">
            <a:spAutoFit/>
          </a:bodyPr>
          <a:lstStyle/>
          <a:p>
            <a:pPr algn="ctr">
              <a:spcAft>
                <a:spcPts val="600"/>
              </a:spcAft>
            </a:pPr>
            <a:r>
              <a:rPr lang="en-US" sz="1600" dirty="0">
                <a:solidFill>
                  <a:prstClr val="black"/>
                </a:solidFill>
              </a:rPr>
              <a:t>Ryrie, C. C. (1995). Dispensationalism (Rev. and expanded., p. 61). Chicago: Moody Publishers.</a:t>
            </a:r>
          </a:p>
        </p:txBody>
      </p:sp>
    </p:spTree>
    <p:extLst>
      <p:ext uri="{BB962C8B-B14F-4D97-AF65-F5344CB8AC3E}">
        <p14:creationId xmlns:p14="http://schemas.microsoft.com/office/powerpoint/2010/main" val="142865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7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spcBef>
                <a:spcPts val="750"/>
              </a:spcBef>
              <a:buFont typeface="+mj-lt"/>
              <a:buAutoNum type="alphaUcPeriod" startAt="4"/>
            </a:pPr>
            <a:r>
              <a:rPr lang="en-US" sz="3600" b="1" dirty="0">
                <a:latin typeface="+mn-lt"/>
              </a:rPr>
              <a:t>Promise (Gen. 11:10-Ex. 18:27)</a:t>
            </a:r>
          </a:p>
        </p:txBody>
      </p:sp>
      <p:sp>
        <p:nvSpPr>
          <p:cNvPr id="3" name="Rectangle 2">
            <a:extLst>
              <a:ext uri="{FF2B5EF4-FFF2-40B4-BE49-F238E27FC236}">
                <a16:creationId xmlns:a16="http://schemas.microsoft.com/office/drawing/2014/main" id="{9F347AB2-FA09-420E-9858-54AB1A4E9862}"/>
              </a:ext>
            </a:extLst>
          </p:cNvPr>
          <p:cNvSpPr/>
          <p:nvPr/>
        </p:nvSpPr>
        <p:spPr>
          <a:xfrm>
            <a:off x="609600" y="1131375"/>
            <a:ext cx="10953749" cy="3539430"/>
          </a:xfrm>
          <a:prstGeom prst="rect">
            <a:avLst/>
          </a:prstGeom>
        </p:spPr>
        <p:txBody>
          <a:bodyPr wrap="square">
            <a:spAutoFit/>
          </a:bodyPr>
          <a:lstStyle/>
          <a:p>
            <a:pPr algn="just">
              <a:spcAft>
                <a:spcPts val="600"/>
              </a:spcAft>
            </a:pPr>
            <a:r>
              <a:rPr lang="en-US" sz="2800" b="1" i="1" dirty="0">
                <a:solidFill>
                  <a:srgbClr val="0000CC"/>
                </a:solidFill>
              </a:rPr>
              <a:t>The responsibility of the patriarchs was simply to believe and serve God</a:t>
            </a:r>
            <a:r>
              <a:rPr lang="en-US" sz="2800" dirty="0"/>
              <a:t>, and God gave them every material and spiritual provision to encourage them to do this. The Promised Land was theirs, and blessing was theirs </a:t>
            </a:r>
            <a:r>
              <a:rPr lang="en-US" sz="2800" b="1" i="1" u="sng" dirty="0">
                <a:solidFill>
                  <a:srgbClr val="0000CC"/>
                </a:solidFill>
              </a:rPr>
              <a:t>as long as</a:t>
            </a:r>
            <a:r>
              <a:rPr lang="en-US" sz="2800" dirty="0"/>
              <a:t> they remained in the land. But, of course, there was failure soon and often. Finally, Jacob led the people to Egypt, and soon the judgment of slavery was brought on them. But God again graciously provided a deliverer and in the process of deliverance killed their oppressors. The Scripture involved in this dispensation is </a:t>
            </a:r>
            <a:r>
              <a:rPr lang="en-US" sz="2800" b="1" dirty="0">
                <a:solidFill>
                  <a:srgbClr val="0000CC"/>
                </a:solidFill>
              </a:rPr>
              <a:t>Genesis 11:10–Exodus 18:27</a:t>
            </a:r>
            <a:r>
              <a:rPr lang="en-US" sz="2800" dirty="0"/>
              <a:t>.</a:t>
            </a:r>
            <a:endParaRPr lang="en-US" sz="2000" dirty="0"/>
          </a:p>
        </p:txBody>
      </p:sp>
      <p:sp>
        <p:nvSpPr>
          <p:cNvPr id="5" name="Rectangle 4">
            <a:extLst>
              <a:ext uri="{FF2B5EF4-FFF2-40B4-BE49-F238E27FC236}">
                <a16:creationId xmlns:a16="http://schemas.microsoft.com/office/drawing/2014/main" id="{C5D07F22-D846-4A12-ADBA-F7C9176A75FF}"/>
              </a:ext>
            </a:extLst>
          </p:cNvPr>
          <p:cNvSpPr/>
          <p:nvPr/>
        </p:nvSpPr>
        <p:spPr>
          <a:xfrm>
            <a:off x="1672046" y="6443228"/>
            <a:ext cx="8847908" cy="338554"/>
          </a:xfrm>
          <a:prstGeom prst="rect">
            <a:avLst/>
          </a:prstGeom>
        </p:spPr>
        <p:txBody>
          <a:bodyPr wrap="square">
            <a:spAutoFit/>
          </a:bodyPr>
          <a:lstStyle/>
          <a:p>
            <a:pPr algn="ctr">
              <a:spcAft>
                <a:spcPts val="600"/>
              </a:spcAft>
            </a:pPr>
            <a:r>
              <a:rPr lang="en-US" sz="1600" dirty="0">
                <a:solidFill>
                  <a:prstClr val="black"/>
                </a:solidFill>
              </a:rPr>
              <a:t>Ryrie, C. C. (1995). Dispensationalism (Rev. and expanded., p. 62). Chicago: Moody Publishers.</a:t>
            </a:r>
          </a:p>
        </p:txBody>
      </p:sp>
    </p:spTree>
    <p:extLst>
      <p:ext uri="{BB962C8B-B14F-4D97-AF65-F5344CB8AC3E}">
        <p14:creationId xmlns:p14="http://schemas.microsoft.com/office/powerpoint/2010/main" val="298202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6428" y="2378823"/>
            <a:ext cx="6858000" cy="1699491"/>
          </a:xfrm>
        </p:spPr>
        <p:txBody>
          <a:bodyPr anchor="ctr">
            <a:noAutofit/>
          </a:bodyPr>
          <a:lstStyle/>
          <a:p>
            <a:r>
              <a:rPr lang="en-US" sz="3200" b="1" dirty="0"/>
              <a:t>Session 13 - The Dispensations</a:t>
            </a:r>
          </a:p>
          <a:p>
            <a:r>
              <a:rPr lang="en-US" sz="3200" b="1" u="sng" dirty="0">
                <a:solidFill>
                  <a:srgbClr val="C00000"/>
                </a:solidFill>
              </a:rPr>
              <a:t>Review</a:t>
            </a:r>
            <a:r>
              <a:rPr lang="en-US" sz="3200" b="1" dirty="0">
                <a:solidFill>
                  <a:srgbClr val="C00000"/>
                </a:solidFill>
              </a:rPr>
              <a:t> - Innocence - Conscience</a:t>
            </a:r>
          </a:p>
        </p:txBody>
      </p:sp>
      <p:pic>
        <p:nvPicPr>
          <p:cNvPr id="6" name="Picture 5"/>
          <p:cNvPicPr>
            <a:picLocks noChangeAspect="1"/>
          </p:cNvPicPr>
          <p:nvPr/>
        </p:nvPicPr>
        <p:blipFill>
          <a:blip r:embed="rId3"/>
          <a:stretch>
            <a:fillRect/>
          </a:stretch>
        </p:blipFill>
        <p:spPr>
          <a:xfrm>
            <a:off x="628649" y="4105385"/>
            <a:ext cx="10972801" cy="1645920"/>
          </a:xfrm>
          <a:prstGeom prst="rect">
            <a:avLst/>
          </a:prstGeom>
        </p:spPr>
      </p:pic>
      <p:sp>
        <p:nvSpPr>
          <p:cNvPr id="7" name="Title 1">
            <a:extLst>
              <a:ext uri="{FF2B5EF4-FFF2-40B4-BE49-F238E27FC236}">
                <a16:creationId xmlns:a16="http://schemas.microsoft.com/office/drawing/2014/main" id="{2E352EBE-10A4-55F1-11E5-70192A989C85}"/>
              </a:ext>
            </a:extLst>
          </p:cNvPr>
          <p:cNvSpPr>
            <a:spLocks noGrp="1"/>
          </p:cNvSpPr>
          <p:nvPr>
            <p:ph type="ctrTitle"/>
          </p:nvPr>
        </p:nvSpPr>
        <p:spPr>
          <a:xfrm>
            <a:off x="2666428" y="681644"/>
            <a:ext cx="6858000" cy="1856450"/>
          </a:xfrm>
        </p:spPr>
        <p:txBody>
          <a:bodyPr anchor="ctr">
            <a:normAutofit/>
          </a:bodyPr>
          <a:lstStyle/>
          <a:p>
            <a:r>
              <a:rPr lang="en-US" sz="5400" b="1" dirty="0"/>
              <a:t>Biblical Dispensationalism</a:t>
            </a:r>
          </a:p>
        </p:txBody>
      </p:sp>
      <p:sp>
        <p:nvSpPr>
          <p:cNvPr id="2" name="Arrow: Up 1">
            <a:extLst>
              <a:ext uri="{FF2B5EF4-FFF2-40B4-BE49-F238E27FC236}">
                <a16:creationId xmlns:a16="http://schemas.microsoft.com/office/drawing/2014/main" id="{3999F0C8-4344-9DD5-F4A0-956B2C03D1B3}"/>
              </a:ext>
            </a:extLst>
          </p:cNvPr>
          <p:cNvSpPr/>
          <p:nvPr/>
        </p:nvSpPr>
        <p:spPr>
          <a:xfrm>
            <a:off x="1447139" y="5751305"/>
            <a:ext cx="214685" cy="911888"/>
          </a:xfrm>
          <a:prstGeom prs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8972FB02-C9D8-6523-82AE-CC953001D80B}"/>
              </a:ext>
            </a:extLst>
          </p:cNvPr>
          <p:cNvSpPr/>
          <p:nvPr/>
        </p:nvSpPr>
        <p:spPr>
          <a:xfrm>
            <a:off x="2935355" y="5784440"/>
            <a:ext cx="214685" cy="911888"/>
          </a:xfrm>
          <a:prstGeom prs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8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10000" fill="hold" grpId="0"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846081072"/>
              </p:ext>
            </p:extLst>
          </p:nvPr>
        </p:nvGraphicFramePr>
        <p:xfrm>
          <a:off x="1850497" y="1390931"/>
          <a:ext cx="8491007" cy="5341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322F033-A078-4ED1-920F-77DCA805378C}"/>
              </a:ext>
            </a:extLst>
          </p:cNvPr>
          <p:cNvSpPr txBox="1"/>
          <p:nvPr/>
        </p:nvSpPr>
        <p:spPr>
          <a:xfrm>
            <a:off x="2425583" y="844053"/>
            <a:ext cx="734083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Abrahamic Covenant (Genesis 9:1-17)</a:t>
            </a:r>
          </a:p>
        </p:txBody>
      </p:sp>
      <p:sp>
        <p:nvSpPr>
          <p:cNvPr id="7" name="Title 1">
            <a:extLst>
              <a:ext uri="{FF2B5EF4-FFF2-40B4-BE49-F238E27FC236}">
                <a16:creationId xmlns:a16="http://schemas.microsoft.com/office/drawing/2014/main" id="{A49B0F05-8048-4B31-A63C-623A6FB1E64F}"/>
              </a:ext>
            </a:extLst>
          </p:cNvPr>
          <p:cNvSpPr txBox="1">
            <a:spLocks/>
          </p:cNvSpPr>
          <p:nvPr/>
        </p:nvSpPr>
        <p:spPr>
          <a:xfrm>
            <a:off x="2667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The Biblical Covenants</a:t>
            </a:r>
          </a:p>
        </p:txBody>
      </p:sp>
    </p:spTree>
    <p:extLst>
      <p:ext uri="{BB962C8B-B14F-4D97-AF65-F5344CB8AC3E}">
        <p14:creationId xmlns:p14="http://schemas.microsoft.com/office/powerpoint/2010/main" val="322246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24DCA0-C64B-4A4F-9911-FB479C14980F}"/>
              </a:ext>
            </a:extLst>
          </p:cNvPr>
          <p:cNvPicPr>
            <a:picLocks noChangeAspect="1"/>
          </p:cNvPicPr>
          <p:nvPr/>
        </p:nvPicPr>
        <p:blipFill>
          <a:blip r:embed="rId3"/>
          <a:stretch>
            <a:fillRect/>
          </a:stretch>
        </p:blipFill>
        <p:spPr>
          <a:xfrm>
            <a:off x="708655" y="1593076"/>
            <a:ext cx="10774691"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F54D646E-693C-D050-43A3-2A8072380C1F}"/>
              </a:ext>
            </a:extLst>
          </p:cNvPr>
          <p:cNvSpPr txBox="1"/>
          <p:nvPr/>
        </p:nvSpPr>
        <p:spPr>
          <a:xfrm>
            <a:off x="614363" y="223840"/>
            <a:ext cx="10987087" cy="923330"/>
          </a:xfrm>
          <a:prstGeom prst="rect">
            <a:avLst/>
          </a:prstGeom>
          <a:noFill/>
        </p:spPr>
        <p:txBody>
          <a:bodyPr wrap="square">
            <a:spAutoFit/>
          </a:bodyPr>
          <a:lstStyle/>
          <a:p>
            <a:pPr algn="ctr"/>
            <a:r>
              <a:rPr lang="en-US" sz="3600" b="1" dirty="0">
                <a:ea typeface="+mj-ea"/>
                <a:cs typeface="+mj-cs"/>
              </a:rPr>
              <a:t>14 PROVISIONS OF THE ABRAHAMIC COVENANT</a:t>
            </a:r>
          </a:p>
          <a:p>
            <a:pPr algn="ctr"/>
            <a:r>
              <a:rPr lang="en-US" dirty="0" err="1">
                <a:ea typeface="+mj-ea"/>
                <a:cs typeface="+mj-cs"/>
              </a:rPr>
              <a:t>Fruchtenbaum</a:t>
            </a:r>
            <a:r>
              <a:rPr lang="en-US" dirty="0">
                <a:ea typeface="+mj-ea"/>
                <a:cs typeface="+mj-cs"/>
              </a:rPr>
              <a:t>, A. G. (2001). </a:t>
            </a:r>
            <a:r>
              <a:rPr lang="en-US" dirty="0" err="1">
                <a:ea typeface="+mj-ea"/>
                <a:cs typeface="+mj-cs"/>
              </a:rPr>
              <a:t>Israelology</a:t>
            </a:r>
            <a:r>
              <a:rPr lang="en-US" dirty="0">
                <a:ea typeface="+mj-ea"/>
                <a:cs typeface="+mj-cs"/>
              </a:rPr>
              <a:t>: The missing link in systematic theology (p. 575). Ariel Ministries.</a:t>
            </a:r>
          </a:p>
        </p:txBody>
      </p:sp>
    </p:spTree>
    <p:extLst>
      <p:ext uri="{BB962C8B-B14F-4D97-AF65-F5344CB8AC3E}">
        <p14:creationId xmlns:p14="http://schemas.microsoft.com/office/powerpoint/2010/main" val="2449399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7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spcBef>
                <a:spcPts val="750"/>
              </a:spcBef>
              <a:buFont typeface="+mj-lt"/>
              <a:buAutoNum type="alphaUcPeriod" startAt="4"/>
            </a:pPr>
            <a:r>
              <a:rPr lang="en-US" sz="3600" b="1" dirty="0">
                <a:latin typeface="+mn-lt"/>
              </a:rPr>
              <a:t>Promise (Gen. 11:10-Ex. 18:27)</a:t>
            </a:r>
          </a:p>
        </p:txBody>
      </p:sp>
      <p:graphicFrame>
        <p:nvGraphicFramePr>
          <p:cNvPr id="5" name="Diagram 4">
            <a:extLst>
              <a:ext uri="{FF2B5EF4-FFF2-40B4-BE49-F238E27FC236}">
                <a16:creationId xmlns:a16="http://schemas.microsoft.com/office/drawing/2014/main" id="{6F9F3D83-3239-42E3-81AF-D4C23525EBBD}"/>
              </a:ext>
            </a:extLst>
          </p:cNvPr>
          <p:cNvGraphicFramePr/>
          <p:nvPr>
            <p:extLst>
              <p:ext uri="{D42A27DB-BD31-4B8C-83A1-F6EECF244321}">
                <p14:modId xmlns:p14="http://schemas.microsoft.com/office/powerpoint/2010/main" val="735566984"/>
              </p:ext>
            </p:extLst>
          </p:nvPr>
        </p:nvGraphicFramePr>
        <p:xfrm>
          <a:off x="615799" y="1685862"/>
          <a:ext cx="10971363" cy="4981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01BB18E-1A92-4D2E-B2F9-5FC2ECCFEEE6}"/>
              </a:ext>
            </a:extLst>
          </p:cNvPr>
          <p:cNvSpPr txBox="1"/>
          <p:nvPr/>
        </p:nvSpPr>
        <p:spPr>
          <a:xfrm>
            <a:off x="3133725" y="1151704"/>
            <a:ext cx="5924550" cy="523220"/>
          </a:xfrm>
          <a:prstGeom prst="rect">
            <a:avLst/>
          </a:prstGeom>
          <a:noFill/>
        </p:spPr>
        <p:txBody>
          <a:bodyPr wrap="square" rtlCol="0">
            <a:spAutoFit/>
          </a:bodyPr>
          <a:lstStyle/>
          <a:p>
            <a:pPr lvl="0" algn="ctr"/>
            <a:r>
              <a:rPr lang="en-US" sz="2800" b="1" dirty="0">
                <a:solidFill>
                  <a:prstClr val="black"/>
                </a:solidFill>
                <a:latin typeface="Calibri" panose="020F0502020204030204" pitchFamily="34" charset="0"/>
              </a:rPr>
              <a:t>Abrahamic Covenant (Genesis 12:1-3)</a:t>
            </a:r>
          </a:p>
        </p:txBody>
      </p:sp>
    </p:spTree>
    <p:extLst>
      <p:ext uri="{BB962C8B-B14F-4D97-AF65-F5344CB8AC3E}">
        <p14:creationId xmlns:p14="http://schemas.microsoft.com/office/powerpoint/2010/main" val="3980394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56F0C-6412-447A-91BB-3A8CE7A1430D}"/>
              </a:ext>
            </a:extLst>
          </p:cNvPr>
          <p:cNvPicPr>
            <a:picLocks noChangeAspect="1"/>
          </p:cNvPicPr>
          <p:nvPr/>
        </p:nvPicPr>
        <p:blipFill>
          <a:blip r:embed="rId3"/>
          <a:stretch>
            <a:fillRect/>
          </a:stretch>
        </p:blipFill>
        <p:spPr>
          <a:xfrm>
            <a:off x="0" y="0"/>
            <a:ext cx="12192000" cy="6857999"/>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604838" y="0"/>
            <a:ext cx="10953750" cy="5021888"/>
          </a:xfrm>
          <a:prstGeom prst="rect">
            <a:avLst/>
          </a:prstGeom>
          <a:noFill/>
          <a:ln w="28575">
            <a:noFill/>
            <a:miter lim="800000"/>
            <a:headEnd/>
            <a:tailEnd/>
          </a:ln>
        </p:spPr>
        <p:txBody>
          <a:bodyPr wrap="square">
            <a:spAutoFit/>
          </a:bodyPr>
          <a:lstStyle/>
          <a:p>
            <a:pPr algn="ctr">
              <a:spcAft>
                <a:spcPts val="1000"/>
              </a:spcAft>
            </a:pPr>
            <a:r>
              <a:rPr lang="en-US" sz="3200" b="1" dirty="0">
                <a:solidFill>
                  <a:srgbClr val="0000CC"/>
                </a:solidFill>
                <a:ea typeface="+mj-ea"/>
                <a:cs typeface="+mj-cs"/>
              </a:rPr>
              <a:t>Genesis 12:1-7</a:t>
            </a:r>
          </a:p>
          <a:p>
            <a:pPr algn="just"/>
            <a:r>
              <a:rPr lang="en-US" sz="2800" baseline="30000" dirty="0"/>
              <a:t>1</a:t>
            </a:r>
            <a:r>
              <a:rPr lang="en-US" sz="2800" dirty="0"/>
              <a:t> Now the </a:t>
            </a:r>
            <a:r>
              <a:rPr lang="en-US" sz="2800" cap="small" dirty="0"/>
              <a:t>Lord</a:t>
            </a:r>
            <a:r>
              <a:rPr lang="en-US" sz="2800" dirty="0"/>
              <a:t> said to Abram, “Go forth from your country, And from your relatives And from your father’s house, To the land which I will show you; </a:t>
            </a:r>
            <a:r>
              <a:rPr lang="en-US" sz="2800" baseline="30000" dirty="0"/>
              <a:t>2</a:t>
            </a:r>
            <a:r>
              <a:rPr lang="en-US" sz="2800" dirty="0"/>
              <a:t> And I will make you a great nation, And I will bless you, And make your name great; And so you shall be a blessing; </a:t>
            </a:r>
            <a:r>
              <a:rPr lang="en-US" sz="2800" baseline="30000" dirty="0"/>
              <a:t>3</a:t>
            </a:r>
            <a:r>
              <a:rPr lang="en-US" sz="2800" dirty="0"/>
              <a:t> And I will bless those who bless you, And the one who curses you I will curse. And in you all the families of the earth will be blessed.” </a:t>
            </a:r>
            <a:r>
              <a:rPr lang="en-US" sz="2800" baseline="30000" dirty="0"/>
              <a:t>4</a:t>
            </a:r>
            <a:r>
              <a:rPr lang="en-US" sz="2800" dirty="0"/>
              <a:t> So Abram went forth as the </a:t>
            </a:r>
            <a:r>
              <a:rPr lang="en-US" sz="2800" cap="small" dirty="0"/>
              <a:t>Lord</a:t>
            </a:r>
            <a:r>
              <a:rPr lang="en-US" sz="2800" dirty="0"/>
              <a:t> had spoken to him; . . . </a:t>
            </a:r>
            <a:r>
              <a:rPr lang="en-US" sz="2800" baseline="30000" dirty="0"/>
              <a:t>7</a:t>
            </a:r>
            <a:r>
              <a:rPr lang="en-US" sz="2800" dirty="0"/>
              <a:t> The </a:t>
            </a:r>
            <a:r>
              <a:rPr lang="en-US" sz="2800" cap="small" dirty="0"/>
              <a:t>Lord</a:t>
            </a:r>
            <a:r>
              <a:rPr lang="en-US" sz="2800" dirty="0"/>
              <a:t> appeared to Abram and said, “To your descendants I will give this land.” So he built an altar there to the </a:t>
            </a:r>
            <a:r>
              <a:rPr lang="en-US" sz="2800" cap="small" dirty="0"/>
              <a:t>Lord</a:t>
            </a:r>
            <a:r>
              <a:rPr lang="en-US" sz="2800" dirty="0"/>
              <a:t> who had appeared to him. </a:t>
            </a:r>
          </a:p>
          <a:p>
            <a:pPr algn="just"/>
            <a:endParaRPr lang="en-US" sz="2800" dirty="0"/>
          </a:p>
        </p:txBody>
      </p:sp>
    </p:spTree>
    <p:extLst>
      <p:ext uri="{BB962C8B-B14F-4D97-AF65-F5344CB8AC3E}">
        <p14:creationId xmlns:p14="http://schemas.microsoft.com/office/powerpoint/2010/main" val="2415264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B34A69-FCA0-47B4-BE63-50A33A57A4AB}"/>
              </a:ext>
            </a:extLst>
          </p:cNvPr>
          <p:cNvPicPr>
            <a:picLocks noChangeAspect="1"/>
          </p:cNvPicPr>
          <p:nvPr/>
        </p:nvPicPr>
        <p:blipFill>
          <a:blip r:embed="rId3"/>
          <a:stretch>
            <a:fillRect/>
          </a:stretch>
        </p:blipFill>
        <p:spPr>
          <a:xfrm>
            <a:off x="0" y="0"/>
            <a:ext cx="12192000" cy="6857999"/>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600075" y="0"/>
            <a:ext cx="10982325" cy="1697901"/>
          </a:xfrm>
          <a:prstGeom prst="rect">
            <a:avLst/>
          </a:prstGeom>
          <a:noFill/>
          <a:ln w="28575">
            <a:noFill/>
            <a:miter lim="800000"/>
            <a:headEnd/>
            <a:tailEnd/>
          </a:ln>
        </p:spPr>
        <p:txBody>
          <a:bodyPr wrap="square">
            <a:spAutoFit/>
          </a:bodyPr>
          <a:lstStyle/>
          <a:p>
            <a:pPr algn="ctr">
              <a:spcAft>
                <a:spcPts val="1000"/>
              </a:spcAft>
            </a:pPr>
            <a:r>
              <a:rPr lang="en-US" sz="3200" b="1" dirty="0">
                <a:solidFill>
                  <a:srgbClr val="0000CC"/>
                </a:solidFill>
                <a:ea typeface="+mj-ea"/>
                <a:cs typeface="+mj-cs"/>
              </a:rPr>
              <a:t>Genesis 12:10</a:t>
            </a:r>
          </a:p>
          <a:p>
            <a:pPr algn="just">
              <a:spcAft>
                <a:spcPts val="1000"/>
              </a:spcAft>
            </a:pPr>
            <a:r>
              <a:rPr lang="en-US" sz="3200" dirty="0">
                <a:latin typeface="Calibri" panose="020F0502020204030204" pitchFamily="34" charset="0"/>
              </a:rPr>
              <a:t>Now there was a famine in the land; so Abram went down to Egypt to sojourn there, for the famine was severe in the land. </a:t>
            </a:r>
          </a:p>
        </p:txBody>
      </p:sp>
      <p:sp>
        <p:nvSpPr>
          <p:cNvPr id="4" name="Rectangle 1">
            <a:extLst>
              <a:ext uri="{FF2B5EF4-FFF2-40B4-BE49-F238E27FC236}">
                <a16:creationId xmlns:a16="http://schemas.microsoft.com/office/drawing/2014/main" id="{E12D9133-5F4F-47E3-915B-5B9BF4B0E9ED}"/>
              </a:ext>
            </a:extLst>
          </p:cNvPr>
          <p:cNvSpPr>
            <a:spLocks noChangeArrowheads="1"/>
          </p:cNvSpPr>
          <p:nvPr/>
        </p:nvSpPr>
        <p:spPr bwMode="auto">
          <a:xfrm>
            <a:off x="600075" y="2443801"/>
            <a:ext cx="10982325" cy="2005677"/>
          </a:xfrm>
          <a:prstGeom prst="rect">
            <a:avLst/>
          </a:prstGeom>
          <a:noFill/>
          <a:ln w="28575">
            <a:noFill/>
            <a:miter lim="800000"/>
            <a:headEnd/>
            <a:tailEnd/>
          </a:ln>
        </p:spPr>
        <p:txBody>
          <a:bodyPr wrap="square">
            <a:spAutoFit/>
          </a:bodyPr>
          <a:lstStyle/>
          <a:p>
            <a:pPr algn="ctr">
              <a:spcAft>
                <a:spcPts val="1000"/>
              </a:spcAft>
            </a:pPr>
            <a:r>
              <a:rPr lang="en-US" sz="3200" b="1" dirty="0">
                <a:solidFill>
                  <a:srgbClr val="0000CC"/>
                </a:solidFill>
                <a:ea typeface="+mj-ea"/>
                <a:cs typeface="+mj-cs"/>
              </a:rPr>
              <a:t>Genesis 46:6</a:t>
            </a:r>
          </a:p>
          <a:p>
            <a:pPr algn="just"/>
            <a:r>
              <a:rPr lang="en-US" sz="2800" dirty="0"/>
              <a:t>They took their livestock and their property, which they had acquired in the land of Canaan, and came to Egypt, Jacob and all his descendants with him:</a:t>
            </a:r>
          </a:p>
        </p:txBody>
      </p:sp>
    </p:spTree>
    <p:extLst>
      <p:ext uri="{BB962C8B-B14F-4D97-AF65-F5344CB8AC3E}">
        <p14:creationId xmlns:p14="http://schemas.microsoft.com/office/powerpoint/2010/main" val="3141789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AA5B1A-C8C6-4F72-82C8-923D5C534901}"/>
              </a:ext>
            </a:extLst>
          </p:cNvPr>
          <p:cNvPicPr>
            <a:picLocks noChangeAspect="1"/>
          </p:cNvPicPr>
          <p:nvPr/>
        </p:nvPicPr>
        <p:blipFill>
          <a:blip r:embed="rId3"/>
          <a:stretch>
            <a:fillRect/>
          </a:stretch>
        </p:blipFill>
        <p:spPr>
          <a:xfrm>
            <a:off x="0" y="0"/>
            <a:ext cx="12192000" cy="6857999"/>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623888" y="0"/>
            <a:ext cx="10972800" cy="3298339"/>
          </a:xfrm>
          <a:prstGeom prst="rect">
            <a:avLst/>
          </a:prstGeom>
          <a:noFill/>
          <a:ln w="28575">
            <a:noFill/>
            <a:miter lim="800000"/>
            <a:headEnd/>
            <a:tailEnd/>
          </a:ln>
        </p:spPr>
        <p:txBody>
          <a:bodyPr wrap="square">
            <a:spAutoFit/>
          </a:bodyPr>
          <a:lstStyle/>
          <a:p>
            <a:pPr algn="ctr">
              <a:spcAft>
                <a:spcPts val="1000"/>
              </a:spcAft>
            </a:pPr>
            <a:r>
              <a:rPr lang="en-US" sz="3200" b="1" dirty="0">
                <a:solidFill>
                  <a:srgbClr val="0000CC"/>
                </a:solidFill>
                <a:ea typeface="+mj-ea"/>
                <a:cs typeface="+mj-cs"/>
              </a:rPr>
              <a:t>Exo. 1:8-14</a:t>
            </a:r>
          </a:p>
          <a:p>
            <a:pPr algn="just"/>
            <a:r>
              <a:rPr lang="en-US" sz="2800" baseline="30000" dirty="0"/>
              <a:t>8</a:t>
            </a:r>
            <a:r>
              <a:rPr lang="en-US" sz="2800" dirty="0"/>
              <a:t> Now a new king arose over Egypt, who did not know Joseph….</a:t>
            </a:r>
            <a:r>
              <a:rPr lang="en-US" sz="2800" baseline="30000" dirty="0"/>
              <a:t>11</a:t>
            </a:r>
            <a:r>
              <a:rPr lang="en-US" sz="2800" dirty="0"/>
              <a:t> </a:t>
            </a:r>
            <a:r>
              <a:rPr lang="en-US" sz="2800" b="1" dirty="0">
                <a:solidFill>
                  <a:srgbClr val="0000CC"/>
                </a:solidFill>
                <a:ea typeface="+mj-ea"/>
                <a:cs typeface="+mj-cs"/>
              </a:rPr>
              <a:t>So they appointed taskmasters over them to afflict them with hard labor</a:t>
            </a:r>
            <a:r>
              <a:rPr lang="en-US" sz="2800" dirty="0"/>
              <a:t>….</a:t>
            </a:r>
            <a:r>
              <a:rPr lang="en-US" sz="2800" baseline="30000" dirty="0"/>
              <a:t>13</a:t>
            </a:r>
            <a:r>
              <a:rPr lang="en-US" sz="2800" dirty="0"/>
              <a:t> </a:t>
            </a:r>
            <a:r>
              <a:rPr lang="en-US" sz="2800" b="1" dirty="0">
                <a:solidFill>
                  <a:srgbClr val="0000CC"/>
                </a:solidFill>
                <a:ea typeface="+mj-ea"/>
                <a:cs typeface="+mj-cs"/>
              </a:rPr>
              <a:t>The Egyptians compelled the sons of Israel to labor rigorously;</a:t>
            </a:r>
            <a:r>
              <a:rPr lang="en-US" sz="2800" dirty="0"/>
              <a:t> </a:t>
            </a:r>
            <a:r>
              <a:rPr lang="en-US" sz="2800" baseline="30000" dirty="0"/>
              <a:t>14</a:t>
            </a:r>
            <a:r>
              <a:rPr lang="en-US" sz="2800" dirty="0"/>
              <a:t> </a:t>
            </a:r>
            <a:r>
              <a:rPr lang="en-US" sz="2800" b="1" dirty="0">
                <a:solidFill>
                  <a:srgbClr val="0000CC"/>
                </a:solidFill>
                <a:ea typeface="+mj-ea"/>
                <a:cs typeface="+mj-cs"/>
              </a:rPr>
              <a:t>and they made their lives bitter with hard labor in mortar and bricks and at all </a:t>
            </a:r>
            <a:r>
              <a:rPr lang="en-US" sz="2800" b="1" i="1" dirty="0">
                <a:solidFill>
                  <a:srgbClr val="0000CC"/>
                </a:solidFill>
                <a:ea typeface="+mj-ea"/>
                <a:cs typeface="+mj-cs"/>
              </a:rPr>
              <a:t>kinds</a:t>
            </a:r>
            <a:r>
              <a:rPr lang="en-US" sz="2800" b="1" dirty="0">
                <a:solidFill>
                  <a:srgbClr val="0000CC"/>
                </a:solidFill>
                <a:ea typeface="+mj-ea"/>
                <a:cs typeface="+mj-cs"/>
              </a:rPr>
              <a:t> of labor in the field, all their labors which they rigorously imposed on them</a:t>
            </a:r>
            <a:r>
              <a:rPr lang="en-US" sz="2800" dirty="0"/>
              <a:t>. </a:t>
            </a:r>
          </a:p>
        </p:txBody>
      </p:sp>
    </p:spTree>
    <p:extLst>
      <p:ext uri="{BB962C8B-B14F-4D97-AF65-F5344CB8AC3E}">
        <p14:creationId xmlns:p14="http://schemas.microsoft.com/office/powerpoint/2010/main" val="3575578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99414"/>
            <a:ext cx="6858000" cy="971360"/>
          </a:xfrm>
        </p:spPr>
        <p:txBody>
          <a:bodyPr anchor="ctr">
            <a:normAutofit/>
          </a:bodyPr>
          <a:lstStyle/>
          <a:p>
            <a:pPr marL="569913" indent="-569913">
              <a:buFont typeface="+mj-lt"/>
              <a:buAutoNum type="romanUcPeriod" startAt="3"/>
            </a:pPr>
            <a:r>
              <a:rPr lang="en-US" sz="3600" b="1" dirty="0">
                <a:latin typeface="+mn-lt"/>
              </a:rPr>
              <a:t>The Dispensations</a:t>
            </a:r>
          </a:p>
        </p:txBody>
      </p:sp>
      <p:sp>
        <p:nvSpPr>
          <p:cNvPr id="3" name="Subtitle 2"/>
          <p:cNvSpPr>
            <a:spLocks noGrp="1"/>
          </p:cNvSpPr>
          <p:nvPr>
            <p:ph type="subTitle" idx="1"/>
          </p:nvPr>
        </p:nvSpPr>
        <p:spPr>
          <a:xfrm>
            <a:off x="3900620" y="1367330"/>
            <a:ext cx="5502605" cy="5144567"/>
          </a:xfrm>
        </p:spPr>
        <p:txBody>
          <a:bodyPr>
            <a:noAutofit/>
          </a:bodyPr>
          <a:lstStyle/>
          <a:p>
            <a:pPr marL="461963" lvl="2" indent="-454025" algn="l">
              <a:lnSpc>
                <a:spcPct val="100000"/>
              </a:lnSpc>
              <a:spcBef>
                <a:spcPts val="0"/>
              </a:spcBef>
              <a:spcAft>
                <a:spcPts val="1200"/>
              </a:spcAft>
              <a:buFont typeface="+mj-lt"/>
              <a:buAutoNum type="alphaUcPeriod"/>
            </a:pPr>
            <a:r>
              <a:rPr lang="en-US" sz="2800" dirty="0"/>
              <a:t>Innocence / </a:t>
            </a:r>
            <a:r>
              <a:rPr lang="en-US" sz="2800" dirty="0">
                <a:solidFill>
                  <a:srgbClr val="0000CC"/>
                </a:solidFill>
              </a:rPr>
              <a:t>Innocency</a:t>
            </a:r>
          </a:p>
          <a:p>
            <a:pPr marL="461963" lvl="2" indent="-454025" algn="l">
              <a:lnSpc>
                <a:spcPct val="100000"/>
              </a:lnSpc>
              <a:spcBef>
                <a:spcPts val="0"/>
              </a:spcBef>
              <a:spcAft>
                <a:spcPts val="1200"/>
              </a:spcAft>
              <a:buFont typeface="+mj-lt"/>
              <a:buAutoNum type="alphaUcPeriod"/>
            </a:pPr>
            <a:r>
              <a:rPr lang="en-US" sz="2800" dirty="0"/>
              <a:t>Conscience</a:t>
            </a:r>
          </a:p>
          <a:p>
            <a:pPr marL="461963" lvl="2" indent="-454025" algn="l">
              <a:lnSpc>
                <a:spcPct val="100000"/>
              </a:lnSpc>
              <a:spcBef>
                <a:spcPts val="0"/>
              </a:spcBef>
              <a:spcAft>
                <a:spcPts val="1200"/>
              </a:spcAft>
              <a:buFont typeface="+mj-lt"/>
              <a:buAutoNum type="alphaUcPeriod"/>
            </a:pPr>
            <a:r>
              <a:rPr lang="en-US" sz="2800" dirty="0"/>
              <a:t>Human / </a:t>
            </a:r>
            <a:r>
              <a:rPr lang="en-US" sz="2800" dirty="0">
                <a:solidFill>
                  <a:srgbClr val="0000CC"/>
                </a:solidFill>
              </a:rPr>
              <a:t>Civil</a:t>
            </a:r>
            <a:r>
              <a:rPr lang="en-US" sz="2800" dirty="0"/>
              <a:t> Government </a:t>
            </a:r>
          </a:p>
          <a:p>
            <a:pPr marL="461963" lvl="2" indent="-454025" algn="l">
              <a:lnSpc>
                <a:spcPct val="100000"/>
              </a:lnSpc>
              <a:spcBef>
                <a:spcPts val="0"/>
              </a:spcBef>
              <a:spcAft>
                <a:spcPts val="1200"/>
              </a:spcAft>
              <a:buFont typeface="+mj-lt"/>
              <a:buAutoNum type="alphaUcPeriod"/>
            </a:pPr>
            <a:r>
              <a:rPr lang="en-US" sz="2800" dirty="0"/>
              <a:t>Promise / </a:t>
            </a:r>
            <a:r>
              <a:rPr lang="en-US" sz="2800" dirty="0">
                <a:solidFill>
                  <a:srgbClr val="0000CC"/>
                </a:solidFill>
              </a:rPr>
              <a:t>Patriarchal Rule</a:t>
            </a:r>
          </a:p>
          <a:p>
            <a:pPr marL="461963" lvl="2" indent="-454025" algn="l">
              <a:lnSpc>
                <a:spcPct val="100000"/>
              </a:lnSpc>
              <a:spcBef>
                <a:spcPts val="0"/>
              </a:spcBef>
              <a:spcAft>
                <a:spcPts val="1200"/>
              </a:spcAft>
              <a:buFont typeface="+mj-lt"/>
              <a:buAutoNum type="alphaUcPeriod"/>
            </a:pPr>
            <a:r>
              <a:rPr lang="en-US" sz="2800" b="1" u="sng" dirty="0"/>
              <a:t>Law-Israel / </a:t>
            </a:r>
            <a:r>
              <a:rPr lang="en-US" sz="2800" b="1" u="sng" dirty="0">
                <a:solidFill>
                  <a:srgbClr val="0000CC"/>
                </a:solidFill>
              </a:rPr>
              <a:t>Mosaic Law</a:t>
            </a:r>
          </a:p>
          <a:p>
            <a:pPr marL="461963" lvl="2" indent="-454025" algn="l">
              <a:lnSpc>
                <a:spcPct val="100000"/>
              </a:lnSpc>
              <a:spcBef>
                <a:spcPts val="0"/>
              </a:spcBef>
              <a:spcAft>
                <a:spcPts val="1200"/>
              </a:spcAft>
              <a:buFont typeface="+mj-lt"/>
              <a:buAutoNum type="alphaUcPeriod"/>
            </a:pPr>
            <a:r>
              <a:rPr lang="en-US" sz="2800" dirty="0"/>
              <a:t>Grace-Church Age / </a:t>
            </a:r>
            <a:r>
              <a:rPr lang="en-US" sz="2800" dirty="0">
                <a:solidFill>
                  <a:srgbClr val="0000CC"/>
                </a:solidFill>
              </a:rPr>
              <a:t>Grace</a:t>
            </a:r>
          </a:p>
          <a:p>
            <a:pPr marL="0" lvl="2" algn="l">
              <a:lnSpc>
                <a:spcPct val="100000"/>
              </a:lnSpc>
              <a:spcBef>
                <a:spcPts val="0"/>
              </a:spcBef>
              <a:spcAft>
                <a:spcPts val="1200"/>
              </a:spcAft>
            </a:pPr>
            <a:r>
              <a:rPr lang="en-US" sz="2800" dirty="0"/>
              <a:t>***The Tribulation***</a:t>
            </a:r>
          </a:p>
          <a:p>
            <a:pPr marL="522288" lvl="2" indent="-514350" algn="l">
              <a:lnSpc>
                <a:spcPct val="100000"/>
              </a:lnSpc>
              <a:spcBef>
                <a:spcPts val="0"/>
              </a:spcBef>
              <a:spcAft>
                <a:spcPts val="1200"/>
              </a:spcAft>
              <a:buFont typeface="+mj-lt"/>
              <a:buAutoNum type="alphaUcPeriod" startAt="7"/>
            </a:pPr>
            <a:r>
              <a:rPr lang="en-US" sz="2800" dirty="0"/>
              <a:t>Millennial Kingdom / </a:t>
            </a:r>
            <a:r>
              <a:rPr lang="en-US" sz="2800" dirty="0">
                <a:solidFill>
                  <a:srgbClr val="0000CC"/>
                </a:solidFill>
              </a:rPr>
              <a:t>Millennium</a:t>
            </a:r>
          </a:p>
          <a:p>
            <a:pPr marL="7938" lvl="2" algn="l">
              <a:lnSpc>
                <a:spcPct val="100000"/>
              </a:lnSpc>
              <a:spcBef>
                <a:spcPts val="0"/>
              </a:spcBef>
              <a:spcAft>
                <a:spcPts val="1200"/>
              </a:spcAft>
            </a:pPr>
            <a:r>
              <a:rPr lang="en-US" sz="2800" dirty="0"/>
              <a:t>***Eternal State*** </a:t>
            </a:r>
          </a:p>
        </p:txBody>
      </p:sp>
      <p:pic>
        <p:nvPicPr>
          <p:cNvPr id="4" name="Picture 10" descr="083-Dispensation-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9689" y="1422022"/>
            <a:ext cx="52328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083-Dispensation-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3325" y="2009762"/>
            <a:ext cx="499653"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083-Dispensation-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8749" y="2466962"/>
            <a:ext cx="6886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4313" y="3137488"/>
            <a:ext cx="536878" cy="457200"/>
          </a:xfrm>
          <a:prstGeom prst="rect">
            <a:avLst/>
          </a:prstGeom>
        </p:spPr>
      </p:pic>
      <p:pic>
        <p:nvPicPr>
          <p:cNvPr id="8" name="Picture 10" descr="083-Dispensation-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7661" y="3711010"/>
            <a:ext cx="6101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7" descr="083-Dispensation-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68953" y="4298750"/>
            <a:ext cx="3040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083-Dispensation-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77161" y="5412258"/>
            <a:ext cx="69019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28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7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spcBef>
                <a:spcPts val="750"/>
              </a:spcBef>
              <a:buFont typeface="+mj-lt"/>
              <a:buAutoNum type="alphaUcPeriod" startAt="5"/>
            </a:pPr>
            <a:r>
              <a:rPr lang="en-US" sz="3600" b="1" dirty="0">
                <a:latin typeface="+mn-lt"/>
              </a:rPr>
              <a:t>Law-Israel</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2568" y="1093863"/>
            <a:ext cx="2206943" cy="5486876"/>
          </a:xfrm>
          <a:prstGeom prst="rect">
            <a:avLst/>
          </a:prstGeom>
        </p:spPr>
      </p:pic>
      <p:pic>
        <p:nvPicPr>
          <p:cNvPr id="5" name="Picture 4">
            <a:extLst>
              <a:ext uri="{FF2B5EF4-FFF2-40B4-BE49-F238E27FC236}">
                <a16:creationId xmlns:a16="http://schemas.microsoft.com/office/drawing/2014/main" id="{071F30CB-87F2-4845-9C75-9DB121B66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0807" y="1600200"/>
            <a:ext cx="4634180" cy="3657600"/>
          </a:xfrm>
          <a:prstGeom prst="rect">
            <a:avLst/>
          </a:prstGeom>
        </p:spPr>
      </p:pic>
    </p:spTree>
    <p:extLst>
      <p:ext uri="{BB962C8B-B14F-4D97-AF65-F5344CB8AC3E}">
        <p14:creationId xmlns:p14="http://schemas.microsoft.com/office/powerpoint/2010/main" val="973181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9822" y="190869"/>
            <a:ext cx="9992356"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5"/>
            </a:pPr>
            <a:r>
              <a:rPr lang="en-US" sz="3600" b="1" dirty="0">
                <a:latin typeface="+mn-lt"/>
              </a:rPr>
              <a:t>Law </a:t>
            </a:r>
            <a:r>
              <a:rPr lang="en-US" sz="3600" b="1" dirty="0">
                <a:solidFill>
                  <a:srgbClr val="0000CC"/>
                </a:solidFill>
                <a:latin typeface="+mn-lt"/>
              </a:rPr>
              <a:t>(Ex. 19:1 – Acts 1:26)</a:t>
            </a:r>
          </a:p>
        </p:txBody>
      </p:sp>
      <p:sp>
        <p:nvSpPr>
          <p:cNvPr id="2" name="Rectangle 1">
            <a:extLst>
              <a:ext uri="{FF2B5EF4-FFF2-40B4-BE49-F238E27FC236}">
                <a16:creationId xmlns:a16="http://schemas.microsoft.com/office/drawing/2014/main" id="{0766673B-BD19-4E5E-A351-B4056EAA6F58}"/>
              </a:ext>
            </a:extLst>
          </p:cNvPr>
          <p:cNvSpPr/>
          <p:nvPr/>
        </p:nvSpPr>
        <p:spPr>
          <a:xfrm>
            <a:off x="623889" y="1130909"/>
            <a:ext cx="10987086" cy="3262432"/>
          </a:xfrm>
          <a:prstGeom prst="rect">
            <a:avLst/>
          </a:prstGeom>
        </p:spPr>
        <p:txBody>
          <a:bodyPr wrap="square">
            <a:spAutoFit/>
          </a:bodyPr>
          <a:lstStyle/>
          <a:p>
            <a:pPr algn="just">
              <a:spcAft>
                <a:spcPts val="1200"/>
              </a:spcAft>
            </a:pPr>
            <a:r>
              <a:rPr lang="en-US" sz="2800" dirty="0"/>
              <a:t>This dispensation began when Israel is established as a nation at the Exodus and given the Law. Israel was not and never was saved by keeping the Law, instead, it was how they as a redeemed people were to live. It was their rule of life that governed ever aspect of life. But it was temporary until the coming and fulfillment by Christ. </a:t>
            </a:r>
          </a:p>
          <a:p>
            <a:pPr marL="233363" indent="-233363" algn="just">
              <a:spcAft>
                <a:spcPts val="1200"/>
              </a:spcAft>
              <a:buFont typeface="Arial" panose="020B0604020202020204" pitchFamily="34" charset="0"/>
              <a:buChar char="•"/>
            </a:pPr>
            <a:r>
              <a:rPr lang="en-US" sz="2800" dirty="0"/>
              <a:t>Israel's responsibility was </a:t>
            </a:r>
            <a:r>
              <a:rPr lang="en-US" sz="2800" b="1" i="1" dirty="0">
                <a:solidFill>
                  <a:srgbClr val="0000CC"/>
                </a:solidFill>
              </a:rPr>
              <a:t>to obey the Mosaic Law in order to show their loyalty to the Lord</a:t>
            </a:r>
            <a:r>
              <a:rPr lang="en-US" sz="2800" dirty="0"/>
              <a:t>. </a:t>
            </a:r>
          </a:p>
        </p:txBody>
      </p:sp>
      <p:sp>
        <p:nvSpPr>
          <p:cNvPr id="5" name="Rectangle 4">
            <a:extLst>
              <a:ext uri="{FF2B5EF4-FFF2-40B4-BE49-F238E27FC236}">
                <a16:creationId xmlns:a16="http://schemas.microsoft.com/office/drawing/2014/main" id="{CF25103F-A15B-4494-B8DC-BBE701292D15}"/>
              </a:ext>
            </a:extLst>
          </p:cNvPr>
          <p:cNvSpPr/>
          <p:nvPr/>
        </p:nvSpPr>
        <p:spPr>
          <a:xfrm>
            <a:off x="2171699" y="6349019"/>
            <a:ext cx="8861441" cy="369332"/>
          </a:xfrm>
          <a:prstGeom prst="rect">
            <a:avLst/>
          </a:prstGeom>
        </p:spPr>
        <p:txBody>
          <a:bodyPr wrap="square">
            <a:spAutoFit/>
          </a:bodyPr>
          <a:lstStyle/>
          <a:p>
            <a:r>
              <a:rPr lang="en-US" dirty="0"/>
              <a:t>https://www.pre-trib.org/dr-thomas-ice/message/covenants-and-dispensations-part-10/read</a:t>
            </a:r>
          </a:p>
        </p:txBody>
      </p:sp>
    </p:spTree>
    <p:extLst>
      <p:ext uri="{BB962C8B-B14F-4D97-AF65-F5344CB8AC3E}">
        <p14:creationId xmlns:p14="http://schemas.microsoft.com/office/powerpoint/2010/main" val="604343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66673B-BD19-4E5E-A351-B4056EAA6F58}"/>
              </a:ext>
            </a:extLst>
          </p:cNvPr>
          <p:cNvSpPr/>
          <p:nvPr/>
        </p:nvSpPr>
        <p:spPr>
          <a:xfrm>
            <a:off x="600075" y="1130909"/>
            <a:ext cx="10972800" cy="2831544"/>
          </a:xfrm>
          <a:prstGeom prst="rect">
            <a:avLst/>
          </a:prstGeom>
        </p:spPr>
        <p:txBody>
          <a:bodyPr wrap="square">
            <a:spAutoFit/>
          </a:bodyPr>
          <a:lstStyle/>
          <a:p>
            <a:pPr marL="233363" indent="-233363" algn="just">
              <a:spcAft>
                <a:spcPts val="1200"/>
              </a:spcAft>
              <a:buFont typeface="Arial" panose="020B0604020202020204" pitchFamily="34" charset="0"/>
              <a:buChar char="•"/>
            </a:pPr>
            <a:r>
              <a:rPr lang="en-US" sz="2800" dirty="0"/>
              <a:t>Israel, as a nation, </a:t>
            </a:r>
            <a:r>
              <a:rPr lang="en-US" sz="2800" b="1" i="1" dirty="0">
                <a:solidFill>
                  <a:srgbClr val="0000CC"/>
                </a:solidFill>
              </a:rPr>
              <a:t>[miserably] failed to keep the Mosaic Law</a:t>
            </a:r>
            <a:r>
              <a:rPr lang="en-US" sz="2800" dirty="0"/>
              <a:t> which resulted in the many judgments spelled out in </a:t>
            </a:r>
            <a:r>
              <a:rPr lang="en-US" sz="2800" b="1" dirty="0">
                <a:solidFill>
                  <a:srgbClr val="0000CC"/>
                </a:solidFill>
              </a:rPr>
              <a:t>Deuteronomy 28 </a:t>
            </a:r>
            <a:r>
              <a:rPr lang="en-US" sz="2800" dirty="0"/>
              <a:t>and</a:t>
            </a:r>
            <a:r>
              <a:rPr lang="en-US" sz="2800" b="1" dirty="0">
                <a:solidFill>
                  <a:srgbClr val="0000CC"/>
                </a:solidFill>
              </a:rPr>
              <a:t> Leviticus 26</a:t>
            </a:r>
            <a:r>
              <a:rPr lang="en-US" sz="2800" dirty="0"/>
              <a:t>, the ultimate judgment resulting in their </a:t>
            </a:r>
            <a:r>
              <a:rPr lang="en-US" sz="2800" b="1" i="1" dirty="0">
                <a:solidFill>
                  <a:srgbClr val="0000CC"/>
                </a:solidFill>
              </a:rPr>
              <a:t>captivity while scattered among the nations</a:t>
            </a:r>
            <a:r>
              <a:rPr lang="en-US" sz="2800" dirty="0"/>
              <a:t>. </a:t>
            </a:r>
          </a:p>
          <a:p>
            <a:pPr marL="233363" indent="-233363" algn="just">
              <a:spcAft>
                <a:spcPts val="1200"/>
              </a:spcAft>
              <a:buFont typeface="Arial" panose="020B0604020202020204" pitchFamily="34" charset="0"/>
              <a:buChar char="•"/>
            </a:pPr>
            <a:r>
              <a:rPr lang="en-US" sz="2800" dirty="0"/>
              <a:t>Today we are in a transition period during which Israel is partially regathered into her land and still partially scattered among the nations.</a:t>
            </a:r>
          </a:p>
        </p:txBody>
      </p:sp>
      <p:sp>
        <p:nvSpPr>
          <p:cNvPr id="7" name="Rectangle 6">
            <a:extLst>
              <a:ext uri="{FF2B5EF4-FFF2-40B4-BE49-F238E27FC236}">
                <a16:creationId xmlns:a16="http://schemas.microsoft.com/office/drawing/2014/main" id="{A5226EA4-9774-AA96-9E21-ACB1D03A4BE2}"/>
              </a:ext>
            </a:extLst>
          </p:cNvPr>
          <p:cNvSpPr/>
          <p:nvPr/>
        </p:nvSpPr>
        <p:spPr>
          <a:xfrm>
            <a:off x="2171699" y="6349019"/>
            <a:ext cx="8861441" cy="369332"/>
          </a:xfrm>
          <a:prstGeom prst="rect">
            <a:avLst/>
          </a:prstGeom>
        </p:spPr>
        <p:txBody>
          <a:bodyPr wrap="square">
            <a:spAutoFit/>
          </a:bodyPr>
          <a:lstStyle/>
          <a:p>
            <a:r>
              <a:rPr lang="en-US" dirty="0"/>
              <a:t>https://www.pre-trib.org/dr-thomas-ice/message/covenants-and-dispensations-part-10/read</a:t>
            </a:r>
          </a:p>
        </p:txBody>
      </p:sp>
      <p:sp>
        <p:nvSpPr>
          <p:cNvPr id="8" name="Title 1">
            <a:extLst>
              <a:ext uri="{FF2B5EF4-FFF2-40B4-BE49-F238E27FC236}">
                <a16:creationId xmlns:a16="http://schemas.microsoft.com/office/drawing/2014/main" id="{E89E76A9-9641-2B5D-EF91-7F9B58CC8E1C}"/>
              </a:ext>
            </a:extLst>
          </p:cNvPr>
          <p:cNvSpPr txBox="1">
            <a:spLocks/>
          </p:cNvSpPr>
          <p:nvPr/>
        </p:nvSpPr>
        <p:spPr>
          <a:xfrm>
            <a:off x="1099822" y="190869"/>
            <a:ext cx="9992356"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5"/>
            </a:pPr>
            <a:r>
              <a:rPr lang="en-US" sz="3600" b="1" dirty="0">
                <a:latin typeface="+mn-lt"/>
              </a:rPr>
              <a:t>Law </a:t>
            </a:r>
            <a:r>
              <a:rPr lang="en-US" sz="3600" b="1" dirty="0">
                <a:solidFill>
                  <a:srgbClr val="0000CC"/>
                </a:solidFill>
                <a:latin typeface="+mn-lt"/>
              </a:rPr>
              <a:t>(Ex. 19:1 – Acts 1:26)</a:t>
            </a:r>
          </a:p>
        </p:txBody>
      </p:sp>
    </p:spTree>
    <p:extLst>
      <p:ext uri="{BB962C8B-B14F-4D97-AF65-F5344CB8AC3E}">
        <p14:creationId xmlns:p14="http://schemas.microsoft.com/office/powerpoint/2010/main" val="204719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99414"/>
            <a:ext cx="6858000" cy="971360"/>
          </a:xfrm>
        </p:spPr>
        <p:txBody>
          <a:bodyPr anchor="ctr">
            <a:normAutofit/>
          </a:bodyPr>
          <a:lstStyle/>
          <a:p>
            <a:pPr marL="461963" indent="-461963">
              <a:buFont typeface="+mj-lt"/>
              <a:buAutoNum type="romanUcPeriod" startAt="2"/>
            </a:pPr>
            <a:r>
              <a:rPr lang="en-US" sz="3600" b="1" dirty="0">
                <a:latin typeface="+mn-lt"/>
              </a:rPr>
              <a:t>The 7 Dispensations</a:t>
            </a:r>
          </a:p>
        </p:txBody>
      </p:sp>
      <p:sp>
        <p:nvSpPr>
          <p:cNvPr id="3" name="Subtitle 2"/>
          <p:cNvSpPr>
            <a:spLocks noGrp="1"/>
          </p:cNvSpPr>
          <p:nvPr>
            <p:ph type="subTitle" idx="1"/>
          </p:nvPr>
        </p:nvSpPr>
        <p:spPr>
          <a:xfrm>
            <a:off x="3900618" y="1367328"/>
            <a:ext cx="5519697" cy="5144567"/>
          </a:xfrm>
        </p:spPr>
        <p:txBody>
          <a:bodyPr>
            <a:noAutofit/>
          </a:bodyPr>
          <a:lstStyle/>
          <a:p>
            <a:pPr marL="461963" lvl="2" indent="-454025" algn="l">
              <a:lnSpc>
                <a:spcPct val="100000"/>
              </a:lnSpc>
              <a:spcBef>
                <a:spcPts val="0"/>
              </a:spcBef>
              <a:spcAft>
                <a:spcPts val="1200"/>
              </a:spcAft>
              <a:buFont typeface="+mj-lt"/>
              <a:buAutoNum type="alphaUcPeriod"/>
            </a:pPr>
            <a:r>
              <a:rPr lang="en-US" sz="2800" b="1" u="sng" dirty="0"/>
              <a:t>Innocence / </a:t>
            </a:r>
            <a:r>
              <a:rPr lang="en-US" sz="2800" b="1" u="sng" dirty="0">
                <a:solidFill>
                  <a:srgbClr val="0000CC"/>
                </a:solidFill>
              </a:rPr>
              <a:t>Innocency</a:t>
            </a:r>
          </a:p>
          <a:p>
            <a:pPr marL="461963" lvl="2" indent="-454025" algn="l">
              <a:lnSpc>
                <a:spcPct val="100000"/>
              </a:lnSpc>
              <a:spcBef>
                <a:spcPts val="0"/>
              </a:spcBef>
              <a:spcAft>
                <a:spcPts val="1200"/>
              </a:spcAft>
              <a:buFont typeface="+mj-lt"/>
              <a:buAutoNum type="alphaUcPeriod"/>
            </a:pPr>
            <a:r>
              <a:rPr lang="en-US" sz="2800" dirty="0"/>
              <a:t>Conscience</a:t>
            </a:r>
          </a:p>
          <a:p>
            <a:pPr marL="461963" lvl="2" indent="-454025" algn="l">
              <a:lnSpc>
                <a:spcPct val="100000"/>
              </a:lnSpc>
              <a:spcBef>
                <a:spcPts val="0"/>
              </a:spcBef>
              <a:spcAft>
                <a:spcPts val="1200"/>
              </a:spcAft>
              <a:buFont typeface="+mj-lt"/>
              <a:buAutoNum type="alphaUcPeriod"/>
            </a:pPr>
            <a:r>
              <a:rPr lang="en-US" sz="2800" dirty="0"/>
              <a:t>Human / Civil Government </a:t>
            </a:r>
          </a:p>
          <a:p>
            <a:pPr marL="461963" lvl="2" indent="-454025" algn="l">
              <a:lnSpc>
                <a:spcPct val="100000"/>
              </a:lnSpc>
              <a:spcBef>
                <a:spcPts val="0"/>
              </a:spcBef>
              <a:spcAft>
                <a:spcPts val="1200"/>
              </a:spcAft>
              <a:buFont typeface="+mj-lt"/>
              <a:buAutoNum type="alphaUcPeriod"/>
            </a:pPr>
            <a:r>
              <a:rPr lang="en-US" sz="2800" dirty="0"/>
              <a:t>Promise / Patriarchal Rule</a:t>
            </a:r>
          </a:p>
          <a:p>
            <a:pPr marL="461963" lvl="2" indent="-454025" algn="l">
              <a:lnSpc>
                <a:spcPct val="100000"/>
              </a:lnSpc>
              <a:spcBef>
                <a:spcPts val="0"/>
              </a:spcBef>
              <a:spcAft>
                <a:spcPts val="1200"/>
              </a:spcAft>
              <a:buFont typeface="+mj-lt"/>
              <a:buAutoNum type="alphaUcPeriod"/>
            </a:pPr>
            <a:r>
              <a:rPr lang="en-US" sz="2800" dirty="0"/>
              <a:t>Law-Israel / Mosaic Law</a:t>
            </a:r>
          </a:p>
          <a:p>
            <a:pPr marL="461963" lvl="2" indent="-454025" algn="l">
              <a:lnSpc>
                <a:spcPct val="100000"/>
              </a:lnSpc>
              <a:spcBef>
                <a:spcPts val="0"/>
              </a:spcBef>
              <a:spcAft>
                <a:spcPts val="1200"/>
              </a:spcAft>
              <a:buFont typeface="+mj-lt"/>
              <a:buAutoNum type="alphaUcPeriod"/>
            </a:pPr>
            <a:r>
              <a:rPr lang="en-US" sz="2800" dirty="0"/>
              <a:t>Grace-Church Age / Grace</a:t>
            </a:r>
          </a:p>
          <a:p>
            <a:pPr marL="0" lvl="2" algn="l">
              <a:lnSpc>
                <a:spcPct val="100000"/>
              </a:lnSpc>
              <a:spcBef>
                <a:spcPts val="0"/>
              </a:spcBef>
              <a:spcAft>
                <a:spcPts val="1200"/>
              </a:spcAft>
            </a:pPr>
            <a:r>
              <a:rPr lang="en-US" sz="2800" dirty="0"/>
              <a:t>***The Tribulation***</a:t>
            </a:r>
          </a:p>
          <a:p>
            <a:pPr marL="522288" lvl="2" indent="-514350" algn="l">
              <a:lnSpc>
                <a:spcPct val="100000"/>
              </a:lnSpc>
              <a:spcBef>
                <a:spcPts val="0"/>
              </a:spcBef>
              <a:spcAft>
                <a:spcPts val="1200"/>
              </a:spcAft>
              <a:buFont typeface="+mj-lt"/>
              <a:buAutoNum type="alphaUcPeriod" startAt="7"/>
            </a:pPr>
            <a:r>
              <a:rPr lang="en-US" sz="2800" dirty="0"/>
              <a:t>Millennial Kingdom / Millennium</a:t>
            </a:r>
          </a:p>
          <a:p>
            <a:pPr marL="7938" lvl="2" algn="l">
              <a:lnSpc>
                <a:spcPct val="100000"/>
              </a:lnSpc>
              <a:spcBef>
                <a:spcPts val="0"/>
              </a:spcBef>
              <a:spcAft>
                <a:spcPts val="1200"/>
              </a:spcAft>
            </a:pPr>
            <a:r>
              <a:rPr lang="en-US" sz="2800" dirty="0"/>
              <a:t>***Eternal State*** </a:t>
            </a:r>
          </a:p>
        </p:txBody>
      </p:sp>
      <p:pic>
        <p:nvPicPr>
          <p:cNvPr id="4" name="Picture 10" descr="083-Dispensation-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9687" y="1422022"/>
            <a:ext cx="52328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083-Dispensation-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3323" y="2009762"/>
            <a:ext cx="499653"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083-Dispensation-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8747" y="2466962"/>
            <a:ext cx="6886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4313" y="3137488"/>
            <a:ext cx="536878" cy="457200"/>
          </a:xfrm>
          <a:prstGeom prst="rect">
            <a:avLst/>
          </a:prstGeom>
        </p:spPr>
      </p:pic>
      <p:pic>
        <p:nvPicPr>
          <p:cNvPr id="8" name="Picture 10" descr="083-Dispensation-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7659" y="3711010"/>
            <a:ext cx="6101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7" descr="083-Dispensation-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68953" y="4298750"/>
            <a:ext cx="3040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083-Dispensation-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77159" y="5412258"/>
            <a:ext cx="69019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90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66673B-BD19-4E5E-A351-B4056EAA6F58}"/>
              </a:ext>
            </a:extLst>
          </p:cNvPr>
          <p:cNvSpPr/>
          <p:nvPr/>
        </p:nvSpPr>
        <p:spPr>
          <a:xfrm>
            <a:off x="614363" y="1130906"/>
            <a:ext cx="10963275" cy="2246769"/>
          </a:xfrm>
          <a:prstGeom prst="rect">
            <a:avLst/>
          </a:prstGeom>
        </p:spPr>
        <p:txBody>
          <a:bodyPr wrap="square">
            <a:spAutoFit/>
          </a:bodyPr>
          <a:lstStyle/>
          <a:p>
            <a:pPr algn="just">
              <a:spcAft>
                <a:spcPts val="600"/>
              </a:spcAft>
            </a:pPr>
            <a:r>
              <a:rPr lang="en-US" sz="2800" dirty="0"/>
              <a:t>To the children of Israel through Moses were given the great code that we call the Mosaic Law. It consisted of 613 commandments covering all phases of life and activity. It revealed in specific detail God’s will in that economy. The period covered was from Moses until the death of Christ, or from </a:t>
            </a:r>
            <a:r>
              <a:rPr lang="en-US" sz="2800" b="1" dirty="0">
                <a:solidFill>
                  <a:srgbClr val="0000CC"/>
                </a:solidFill>
              </a:rPr>
              <a:t>Exodus 19:1 </a:t>
            </a:r>
            <a:r>
              <a:rPr lang="en-US" sz="2800" dirty="0"/>
              <a:t>to</a:t>
            </a:r>
            <a:r>
              <a:rPr lang="en-US" sz="2800" b="1" dirty="0">
                <a:solidFill>
                  <a:srgbClr val="0000CC"/>
                </a:solidFill>
              </a:rPr>
              <a:t> Acts 1:26 </a:t>
            </a:r>
            <a:r>
              <a:rPr lang="en-US" sz="2800" dirty="0"/>
              <a:t>(~1,500 years).</a:t>
            </a:r>
            <a:endParaRPr lang="en-US" sz="2000" dirty="0"/>
          </a:p>
        </p:txBody>
      </p:sp>
      <p:sp>
        <p:nvSpPr>
          <p:cNvPr id="5" name="Title 1">
            <a:extLst>
              <a:ext uri="{FF2B5EF4-FFF2-40B4-BE49-F238E27FC236}">
                <a16:creationId xmlns:a16="http://schemas.microsoft.com/office/drawing/2014/main" id="{65EBF71B-B0E8-400F-AA7A-781CBA690FF6}"/>
              </a:ext>
            </a:extLst>
          </p:cNvPr>
          <p:cNvSpPr txBox="1">
            <a:spLocks/>
          </p:cNvSpPr>
          <p:nvPr/>
        </p:nvSpPr>
        <p:spPr>
          <a:xfrm>
            <a:off x="1095059" y="190869"/>
            <a:ext cx="10001882"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5"/>
            </a:pPr>
            <a:r>
              <a:rPr lang="en-US" sz="3600" b="1" dirty="0">
                <a:latin typeface="+mn-lt"/>
              </a:rPr>
              <a:t>Law </a:t>
            </a:r>
            <a:r>
              <a:rPr lang="en-US" sz="3600" b="1" dirty="0">
                <a:solidFill>
                  <a:srgbClr val="0000CC"/>
                </a:solidFill>
                <a:latin typeface="+mn-lt"/>
              </a:rPr>
              <a:t>(Ex. 19:1 – Acts 1:26)</a:t>
            </a:r>
          </a:p>
        </p:txBody>
      </p:sp>
      <p:sp>
        <p:nvSpPr>
          <p:cNvPr id="4" name="Rectangle 3">
            <a:extLst>
              <a:ext uri="{FF2B5EF4-FFF2-40B4-BE49-F238E27FC236}">
                <a16:creationId xmlns:a16="http://schemas.microsoft.com/office/drawing/2014/main" id="{2371CF24-5493-4A8A-8D26-A096E6324DB2}"/>
              </a:ext>
            </a:extLst>
          </p:cNvPr>
          <p:cNvSpPr/>
          <p:nvPr/>
        </p:nvSpPr>
        <p:spPr>
          <a:xfrm>
            <a:off x="1672046" y="6443228"/>
            <a:ext cx="8847908" cy="338554"/>
          </a:xfrm>
          <a:prstGeom prst="rect">
            <a:avLst/>
          </a:prstGeom>
        </p:spPr>
        <p:txBody>
          <a:bodyPr wrap="square">
            <a:spAutoFit/>
          </a:bodyPr>
          <a:lstStyle/>
          <a:p>
            <a:pPr algn="ctr">
              <a:spcAft>
                <a:spcPts val="600"/>
              </a:spcAft>
            </a:pPr>
            <a:r>
              <a:rPr lang="en-US" sz="1600" dirty="0">
                <a:solidFill>
                  <a:prstClr val="black"/>
                </a:solidFill>
              </a:rPr>
              <a:t>Ryrie, C. C. (1995). Dispensationalism (Rev. and expanded., p. 63). Chicago: Moody Publishers.</a:t>
            </a:r>
          </a:p>
        </p:txBody>
      </p:sp>
      <p:pic>
        <p:nvPicPr>
          <p:cNvPr id="3" name="Picture 2">
            <a:extLst>
              <a:ext uri="{FF2B5EF4-FFF2-40B4-BE49-F238E27FC236}">
                <a16:creationId xmlns:a16="http://schemas.microsoft.com/office/drawing/2014/main" id="{0C3CFF63-4234-60F8-18F0-2B9B2AE847C9}"/>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57600" y="3488630"/>
            <a:ext cx="4876800"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278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66673B-BD19-4E5E-A351-B4056EAA6F58}"/>
              </a:ext>
            </a:extLst>
          </p:cNvPr>
          <p:cNvSpPr/>
          <p:nvPr/>
        </p:nvSpPr>
        <p:spPr>
          <a:xfrm>
            <a:off x="600075" y="1130906"/>
            <a:ext cx="11010900" cy="4708981"/>
          </a:xfrm>
          <a:prstGeom prst="rect">
            <a:avLst/>
          </a:prstGeom>
        </p:spPr>
        <p:txBody>
          <a:bodyPr wrap="square">
            <a:spAutoFit/>
          </a:bodyPr>
          <a:lstStyle/>
          <a:p>
            <a:pPr algn="just">
              <a:spcAft>
                <a:spcPts val="600"/>
              </a:spcAft>
            </a:pPr>
            <a:r>
              <a:rPr lang="en-US" sz="3000" dirty="0"/>
              <a:t>The people were responsible to keep all the law (James 2:10), but they failed (Rom. 10:1–3). As a result, there were many judgments throughout this long period. The ten tribes were carried into Assyrian captivity; the two tribes were carried into Babylonian captivity; and later, because of their rejection of Jesus of Nazareth, the people were dispersed into all the world (Matt. 23:37–39). </a:t>
            </a:r>
            <a:r>
              <a:rPr lang="en-US" sz="3000" b="1" dirty="0">
                <a:solidFill>
                  <a:srgbClr val="0000CC"/>
                </a:solidFill>
              </a:rPr>
              <a:t>All during their many periods of declension and backsliding, God dealt with them graciously from the very first apostasy with the golden calf, when the law was being delivered to Moses, to the gracious promises of final regathering and restoration in the millennial age to come</a:t>
            </a:r>
            <a:r>
              <a:rPr lang="en-US" sz="3000" dirty="0"/>
              <a:t>. . . .</a:t>
            </a:r>
          </a:p>
        </p:txBody>
      </p:sp>
      <p:sp>
        <p:nvSpPr>
          <p:cNvPr id="6" name="Title 1">
            <a:extLst>
              <a:ext uri="{FF2B5EF4-FFF2-40B4-BE49-F238E27FC236}">
                <a16:creationId xmlns:a16="http://schemas.microsoft.com/office/drawing/2014/main" id="{D58B14C8-B7A3-735A-BC5A-AC4130C34FF8}"/>
              </a:ext>
            </a:extLst>
          </p:cNvPr>
          <p:cNvSpPr txBox="1">
            <a:spLocks/>
          </p:cNvSpPr>
          <p:nvPr/>
        </p:nvSpPr>
        <p:spPr>
          <a:xfrm>
            <a:off x="1095059" y="190869"/>
            <a:ext cx="10001882"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5"/>
            </a:pPr>
            <a:r>
              <a:rPr lang="en-US" sz="3600" b="1" dirty="0">
                <a:latin typeface="+mn-lt"/>
              </a:rPr>
              <a:t>Law </a:t>
            </a:r>
            <a:r>
              <a:rPr lang="en-US" sz="3600" b="1" dirty="0">
                <a:solidFill>
                  <a:srgbClr val="0000CC"/>
                </a:solidFill>
                <a:latin typeface="+mn-lt"/>
              </a:rPr>
              <a:t>(Ex. 19:1 – Acts 1:26)</a:t>
            </a:r>
          </a:p>
        </p:txBody>
      </p:sp>
    </p:spTree>
    <p:extLst>
      <p:ext uri="{BB962C8B-B14F-4D97-AF65-F5344CB8AC3E}">
        <p14:creationId xmlns:p14="http://schemas.microsoft.com/office/powerpoint/2010/main" val="4107842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66673B-BD19-4E5E-A351-B4056EAA6F58}"/>
              </a:ext>
            </a:extLst>
          </p:cNvPr>
          <p:cNvSpPr/>
          <p:nvPr/>
        </p:nvSpPr>
        <p:spPr>
          <a:xfrm>
            <a:off x="614363" y="1130909"/>
            <a:ext cx="10972800" cy="1938992"/>
          </a:xfrm>
          <a:prstGeom prst="rect">
            <a:avLst/>
          </a:prstGeom>
        </p:spPr>
        <p:txBody>
          <a:bodyPr wrap="square">
            <a:spAutoFit/>
          </a:bodyPr>
          <a:lstStyle/>
          <a:p>
            <a:pPr algn="just">
              <a:spcAft>
                <a:spcPts val="600"/>
              </a:spcAft>
            </a:pPr>
            <a:r>
              <a:rPr lang="en-US" sz="3000" dirty="0"/>
              <a:t>. . . These promises of a glorious future are guaranteed secure by the Abrahamic promises, which the law in no way abrogated (Gal. 3:3–25). We are also told clearly in the New Testament (Rom. 3:20) that the law was not a means of justification but of condemnation. . . .</a:t>
            </a:r>
          </a:p>
        </p:txBody>
      </p:sp>
      <p:sp>
        <p:nvSpPr>
          <p:cNvPr id="4" name="Rectangle 3">
            <a:extLst>
              <a:ext uri="{FF2B5EF4-FFF2-40B4-BE49-F238E27FC236}">
                <a16:creationId xmlns:a16="http://schemas.microsoft.com/office/drawing/2014/main" id="{F29AC85A-95F4-4AAB-9E89-8CDB064BD436}"/>
              </a:ext>
            </a:extLst>
          </p:cNvPr>
          <p:cNvSpPr/>
          <p:nvPr/>
        </p:nvSpPr>
        <p:spPr>
          <a:xfrm>
            <a:off x="1672046" y="6443228"/>
            <a:ext cx="8847908" cy="338554"/>
          </a:xfrm>
          <a:prstGeom prst="rect">
            <a:avLst/>
          </a:prstGeom>
        </p:spPr>
        <p:txBody>
          <a:bodyPr wrap="square">
            <a:spAutoFit/>
          </a:bodyPr>
          <a:lstStyle/>
          <a:p>
            <a:pPr algn="ctr">
              <a:spcAft>
                <a:spcPts val="600"/>
              </a:spcAft>
            </a:pPr>
            <a:r>
              <a:rPr lang="en-US" sz="1600" dirty="0">
                <a:solidFill>
                  <a:prstClr val="black"/>
                </a:solidFill>
              </a:rPr>
              <a:t>Ryrie, C. C. (1995). Dispensationalism (Rev. and expanded., p. 63-64). Chicago: Moody Publishers.</a:t>
            </a:r>
          </a:p>
        </p:txBody>
      </p:sp>
      <p:sp>
        <p:nvSpPr>
          <p:cNvPr id="7" name="Title 1">
            <a:extLst>
              <a:ext uri="{FF2B5EF4-FFF2-40B4-BE49-F238E27FC236}">
                <a16:creationId xmlns:a16="http://schemas.microsoft.com/office/drawing/2014/main" id="{6CA6E47D-62C5-41FF-8945-A11ABA0F1E30}"/>
              </a:ext>
            </a:extLst>
          </p:cNvPr>
          <p:cNvSpPr txBox="1">
            <a:spLocks/>
          </p:cNvSpPr>
          <p:nvPr/>
        </p:nvSpPr>
        <p:spPr>
          <a:xfrm>
            <a:off x="1095059" y="190869"/>
            <a:ext cx="10001882"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5"/>
            </a:pPr>
            <a:r>
              <a:rPr lang="en-US" sz="3600" b="1" dirty="0">
                <a:latin typeface="+mn-lt"/>
              </a:rPr>
              <a:t>Law </a:t>
            </a:r>
            <a:r>
              <a:rPr lang="en-US" sz="3600" b="1" dirty="0">
                <a:solidFill>
                  <a:srgbClr val="0000CC"/>
                </a:solidFill>
                <a:latin typeface="+mn-lt"/>
              </a:rPr>
              <a:t>(Ex. 19:1 – Acts 1:26)</a:t>
            </a:r>
          </a:p>
        </p:txBody>
      </p:sp>
      <p:pic>
        <p:nvPicPr>
          <p:cNvPr id="3" name="Picture 2">
            <a:extLst>
              <a:ext uri="{FF2B5EF4-FFF2-40B4-BE49-F238E27FC236}">
                <a16:creationId xmlns:a16="http://schemas.microsoft.com/office/drawing/2014/main" id="{266766E4-5197-B2BE-D15C-D11097E6EAA2}"/>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3657600" y="3361414"/>
            <a:ext cx="4876800"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5A292ECF-802B-F70F-916F-43E0E06E4230}"/>
              </a:ext>
            </a:extLst>
          </p:cNvPr>
          <p:cNvSpPr txBox="1"/>
          <p:nvPr/>
        </p:nvSpPr>
        <p:spPr>
          <a:xfrm>
            <a:off x="3657600" y="4348293"/>
            <a:ext cx="4876800" cy="769441"/>
          </a:xfrm>
          <a:prstGeom prst="rect">
            <a:avLst/>
          </a:prstGeom>
          <a:noFill/>
        </p:spPr>
        <p:txBody>
          <a:bodyPr wrap="square">
            <a:spAutoFit/>
          </a:bodyPr>
          <a:lstStyle/>
          <a:p>
            <a:pPr algn="ctr"/>
            <a:r>
              <a:rPr lang="en-US" sz="4400" b="1" dirty="0">
                <a:ln>
                  <a:solidFill>
                    <a:srgbClr val="FFFF00"/>
                  </a:solidFill>
                </a:ln>
                <a:solidFill>
                  <a:srgbClr val="FF0000"/>
                </a:solidFill>
              </a:rPr>
              <a:t>CONDEMNATION</a:t>
            </a:r>
          </a:p>
        </p:txBody>
      </p:sp>
    </p:spTree>
    <p:extLst>
      <p:ext uri="{BB962C8B-B14F-4D97-AF65-F5344CB8AC3E}">
        <p14:creationId xmlns:p14="http://schemas.microsoft.com/office/powerpoint/2010/main" val="2342260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847751076"/>
              </p:ext>
            </p:extLst>
          </p:nvPr>
        </p:nvGraphicFramePr>
        <p:xfrm>
          <a:off x="1850497" y="1390931"/>
          <a:ext cx="8491007" cy="5341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322F033-A078-4ED1-920F-77DCA805378C}"/>
              </a:ext>
            </a:extLst>
          </p:cNvPr>
          <p:cNvSpPr txBox="1"/>
          <p:nvPr/>
        </p:nvSpPr>
        <p:spPr>
          <a:xfrm>
            <a:off x="2425583" y="844053"/>
            <a:ext cx="734083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Mosaic Covenant (Exodus 20:1 – </a:t>
            </a:r>
            <a:r>
              <a:rPr kumimoji="0" lang="fr-FR" sz="28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mn-cs"/>
              </a:rPr>
              <a:t>Deut</a:t>
            </a:r>
            <a:r>
              <a:rPr kumimoji="0" lang="fr-FR"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28:68)</a:t>
            </a:r>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sp>
        <p:nvSpPr>
          <p:cNvPr id="7" name="Title 1">
            <a:extLst>
              <a:ext uri="{FF2B5EF4-FFF2-40B4-BE49-F238E27FC236}">
                <a16:creationId xmlns:a16="http://schemas.microsoft.com/office/drawing/2014/main" id="{A49B0F05-8048-4B31-A63C-623A6FB1E64F}"/>
              </a:ext>
            </a:extLst>
          </p:cNvPr>
          <p:cNvSpPr txBox="1">
            <a:spLocks/>
          </p:cNvSpPr>
          <p:nvPr/>
        </p:nvSpPr>
        <p:spPr>
          <a:xfrm>
            <a:off x="2667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The Biblical Covenants</a:t>
            </a:r>
          </a:p>
        </p:txBody>
      </p:sp>
    </p:spTree>
    <p:extLst>
      <p:ext uri="{BB962C8B-B14F-4D97-AF65-F5344CB8AC3E}">
        <p14:creationId xmlns:p14="http://schemas.microsoft.com/office/powerpoint/2010/main" val="433728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63EE83B-4660-4195-BB2E-555A81BD866E}"/>
              </a:ext>
            </a:extLst>
          </p:cNvPr>
          <p:cNvSpPr txBox="1"/>
          <p:nvPr/>
        </p:nvSpPr>
        <p:spPr>
          <a:xfrm>
            <a:off x="2043745" y="1016108"/>
            <a:ext cx="8104517" cy="523220"/>
          </a:xfrm>
          <a:prstGeom prst="rect">
            <a:avLst/>
          </a:prstGeom>
          <a:noFill/>
        </p:spPr>
        <p:txBody>
          <a:bodyPr wrap="square" rtlCol="0">
            <a:spAutoFit/>
          </a:bodyPr>
          <a:lstStyle/>
          <a:p>
            <a:pPr algn="ctr"/>
            <a:r>
              <a:rPr lang="fr-FR" sz="2800" b="1" dirty="0">
                <a:solidFill>
                  <a:prstClr val="black"/>
                </a:solidFill>
                <a:latin typeface="Calibri" panose="020F0502020204030204" pitchFamily="34" charset="0"/>
              </a:rPr>
              <a:t>Mosaic Covenant (Exodus 20:1 – </a:t>
            </a:r>
            <a:r>
              <a:rPr lang="fr-FR" sz="2800" b="1" dirty="0" err="1">
                <a:solidFill>
                  <a:prstClr val="black"/>
                </a:solidFill>
                <a:latin typeface="Calibri" panose="020F0502020204030204" pitchFamily="34" charset="0"/>
              </a:rPr>
              <a:t>Deut</a:t>
            </a:r>
            <a:r>
              <a:rPr lang="fr-FR" sz="2800" b="1" dirty="0">
                <a:solidFill>
                  <a:prstClr val="black"/>
                </a:solidFill>
                <a:latin typeface="Calibri" panose="020F0502020204030204" pitchFamily="34" charset="0"/>
              </a:rPr>
              <a:t>. 28:68)</a:t>
            </a:r>
          </a:p>
        </p:txBody>
      </p:sp>
      <p:pic>
        <p:nvPicPr>
          <p:cNvPr id="2" name="Picture 1">
            <a:extLst>
              <a:ext uri="{FF2B5EF4-FFF2-40B4-BE49-F238E27FC236}">
                <a16:creationId xmlns:a16="http://schemas.microsoft.com/office/drawing/2014/main" id="{DC32F6BE-6176-4D53-B85B-4E188ED54404}"/>
              </a:ext>
            </a:extLst>
          </p:cNvPr>
          <p:cNvPicPr>
            <a:picLocks noChangeAspect="1"/>
          </p:cNvPicPr>
          <p:nvPr/>
        </p:nvPicPr>
        <p:blipFill>
          <a:blip r:embed="rId3"/>
          <a:stretch>
            <a:fillRect/>
          </a:stretch>
        </p:blipFill>
        <p:spPr>
          <a:xfrm>
            <a:off x="1752600" y="1024418"/>
            <a:ext cx="8686800" cy="5371812"/>
          </a:xfrm>
          <a:prstGeom prst="rect">
            <a:avLst/>
          </a:prstGeom>
          <a:solidFill>
            <a:schemeClr val="accent1"/>
          </a:solidFill>
          <a:ln w="57150">
            <a:solidFill>
              <a:schemeClr val="bg1"/>
            </a:solidFill>
          </a:ln>
        </p:spPr>
      </p:pic>
      <p:sp>
        <p:nvSpPr>
          <p:cNvPr id="7" name="Title 1">
            <a:extLst>
              <a:ext uri="{FF2B5EF4-FFF2-40B4-BE49-F238E27FC236}">
                <a16:creationId xmlns:a16="http://schemas.microsoft.com/office/drawing/2014/main" id="{7DDF2781-9A37-77F7-C97F-ECFA03CB188D}"/>
              </a:ext>
            </a:extLst>
          </p:cNvPr>
          <p:cNvSpPr txBox="1">
            <a:spLocks/>
          </p:cNvSpPr>
          <p:nvPr/>
        </p:nvSpPr>
        <p:spPr>
          <a:xfrm>
            <a:off x="1095059" y="190869"/>
            <a:ext cx="10001882"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5"/>
            </a:pPr>
            <a:r>
              <a:rPr lang="en-US" sz="3600" b="1" dirty="0">
                <a:latin typeface="+mn-lt"/>
              </a:rPr>
              <a:t>Law </a:t>
            </a:r>
            <a:r>
              <a:rPr lang="en-US" sz="3600" b="1" dirty="0">
                <a:solidFill>
                  <a:srgbClr val="0000CC"/>
                </a:solidFill>
                <a:latin typeface="+mn-lt"/>
              </a:rPr>
              <a:t>(Ex. 19:1 – Acts 1:26)</a:t>
            </a:r>
          </a:p>
        </p:txBody>
      </p:sp>
    </p:spTree>
    <p:extLst>
      <p:ext uri="{BB962C8B-B14F-4D97-AF65-F5344CB8AC3E}">
        <p14:creationId xmlns:p14="http://schemas.microsoft.com/office/powerpoint/2010/main" val="964866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99932C5-DF5B-46BE-8ED9-31215E796B3A}"/>
              </a:ext>
            </a:extLst>
          </p:cNvPr>
          <p:cNvGraphicFramePr/>
          <p:nvPr>
            <p:extLst>
              <p:ext uri="{D42A27DB-BD31-4B8C-83A1-F6EECF244321}">
                <p14:modId xmlns:p14="http://schemas.microsoft.com/office/powerpoint/2010/main" val="2184345722"/>
              </p:ext>
            </p:extLst>
          </p:nvPr>
        </p:nvGraphicFramePr>
        <p:xfrm>
          <a:off x="628021" y="970023"/>
          <a:ext cx="10963904" cy="574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8110C105-48E3-3A81-3029-764AE2874E9F}"/>
              </a:ext>
            </a:extLst>
          </p:cNvPr>
          <p:cNvSpPr txBox="1">
            <a:spLocks/>
          </p:cNvSpPr>
          <p:nvPr/>
        </p:nvSpPr>
        <p:spPr>
          <a:xfrm>
            <a:off x="1095059" y="190869"/>
            <a:ext cx="10001882"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startAt="5"/>
            </a:pPr>
            <a:r>
              <a:rPr lang="en-US" sz="3600" b="1" dirty="0">
                <a:latin typeface="+mn-lt"/>
              </a:rPr>
              <a:t>Law </a:t>
            </a:r>
            <a:r>
              <a:rPr lang="en-US" sz="3600" b="1" dirty="0">
                <a:solidFill>
                  <a:srgbClr val="0000CC"/>
                </a:solidFill>
                <a:latin typeface="+mn-lt"/>
              </a:rPr>
              <a:t>(Ex. 19:1 – Acts 1:26)</a:t>
            </a:r>
          </a:p>
        </p:txBody>
      </p:sp>
    </p:spTree>
    <p:extLst>
      <p:ext uri="{BB962C8B-B14F-4D97-AF65-F5344CB8AC3E}">
        <p14:creationId xmlns:p14="http://schemas.microsoft.com/office/powerpoint/2010/main" val="1514761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2EA360-85AF-4DFC-B983-A35F4B16F75A}"/>
              </a:ext>
            </a:extLst>
          </p:cNvPr>
          <p:cNvPicPr>
            <a:picLocks noChangeAspect="1"/>
          </p:cNvPicPr>
          <p:nvPr/>
        </p:nvPicPr>
        <p:blipFill>
          <a:blip r:embed="rId3"/>
          <a:stretch>
            <a:fillRect/>
          </a:stretch>
        </p:blipFill>
        <p:spPr>
          <a:xfrm>
            <a:off x="0" y="0"/>
            <a:ext cx="12192000" cy="6857999"/>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595313" y="0"/>
            <a:ext cx="10977562" cy="5883662"/>
          </a:xfrm>
          <a:prstGeom prst="rect">
            <a:avLst/>
          </a:prstGeom>
          <a:noFill/>
          <a:ln w="28575">
            <a:noFill/>
            <a:miter lim="800000"/>
            <a:headEnd/>
            <a:tailEnd/>
          </a:ln>
        </p:spPr>
        <p:txBody>
          <a:bodyPr wrap="square">
            <a:spAutoFit/>
          </a:bodyPr>
          <a:lstStyle/>
          <a:p>
            <a:pPr algn="ctr">
              <a:spcAft>
                <a:spcPts val="1000"/>
              </a:spcAft>
            </a:pPr>
            <a:r>
              <a:rPr lang="en-US" sz="3200" b="1" dirty="0">
                <a:solidFill>
                  <a:srgbClr val="0000CC"/>
                </a:solidFill>
                <a:ea typeface="+mj-ea"/>
                <a:cs typeface="+mj-cs"/>
              </a:rPr>
              <a:t>Exo. 19:3-8</a:t>
            </a:r>
          </a:p>
          <a:p>
            <a:pPr algn="just"/>
            <a:r>
              <a:rPr lang="en-US" sz="2700" baseline="30000" dirty="0"/>
              <a:t>3</a:t>
            </a:r>
            <a:r>
              <a:rPr lang="en-US" sz="2700" dirty="0"/>
              <a:t> Moses went up to God, and the </a:t>
            </a:r>
            <a:r>
              <a:rPr lang="en-US" sz="2700" cap="small" dirty="0"/>
              <a:t>Lord</a:t>
            </a:r>
            <a:r>
              <a:rPr lang="en-US" sz="2700" dirty="0"/>
              <a:t> called to him from the mountain, saying, “Thus you shall say to the house of Jacob and tell the sons of Israel: </a:t>
            </a:r>
            <a:r>
              <a:rPr lang="en-US" sz="2700" baseline="30000" dirty="0"/>
              <a:t>4</a:t>
            </a:r>
            <a:r>
              <a:rPr lang="en-US" sz="2700" dirty="0"/>
              <a:t> ‘You yourselves have seen what I did to the Egyptians, and </a:t>
            </a:r>
            <a:r>
              <a:rPr lang="en-US" sz="2700" i="1" dirty="0"/>
              <a:t>how</a:t>
            </a:r>
            <a:r>
              <a:rPr lang="en-US" sz="2700" dirty="0"/>
              <a:t> I bore you on eagles’ wings, and brought you to Myself. </a:t>
            </a:r>
            <a:r>
              <a:rPr lang="en-US" sz="2700" baseline="30000" dirty="0"/>
              <a:t>5</a:t>
            </a:r>
            <a:r>
              <a:rPr lang="en-US" sz="2700" dirty="0"/>
              <a:t> </a:t>
            </a:r>
            <a:r>
              <a:rPr lang="en-US" sz="2700" b="1" dirty="0">
                <a:solidFill>
                  <a:srgbClr val="0000CC"/>
                </a:solidFill>
                <a:ea typeface="+mj-ea"/>
                <a:cs typeface="+mj-cs"/>
              </a:rPr>
              <a:t>‘Now then, if you will indeed obey My voice and keep My covenant, then you shall be My own possession among all the peoples, for all the earth is Mine; </a:t>
            </a:r>
            <a:r>
              <a:rPr lang="en-US" sz="2700" baseline="30000" dirty="0"/>
              <a:t>6</a:t>
            </a:r>
            <a:r>
              <a:rPr lang="en-US" sz="2700" dirty="0"/>
              <a:t> </a:t>
            </a:r>
            <a:r>
              <a:rPr lang="en-US" sz="2700" b="1" dirty="0">
                <a:solidFill>
                  <a:srgbClr val="0000CC"/>
                </a:solidFill>
                <a:ea typeface="+mj-ea"/>
                <a:cs typeface="+mj-cs"/>
              </a:rPr>
              <a:t>and you shall be to Me a kingdom of priests and a holy nation.’ </a:t>
            </a:r>
            <a:r>
              <a:rPr lang="en-US" sz="2700" dirty="0"/>
              <a:t>These are the words that you shall speak to the sons of Israel.” </a:t>
            </a:r>
            <a:r>
              <a:rPr lang="en-US" sz="2700" baseline="30000" dirty="0"/>
              <a:t>7</a:t>
            </a:r>
            <a:r>
              <a:rPr lang="en-US" sz="2700" dirty="0"/>
              <a:t> So Moses came and called the elders of the people, and set before them all these words which the </a:t>
            </a:r>
            <a:r>
              <a:rPr lang="en-US" sz="2700" cap="small" dirty="0"/>
              <a:t>Lord</a:t>
            </a:r>
            <a:r>
              <a:rPr lang="en-US" sz="2700" dirty="0"/>
              <a:t> had commanded him. </a:t>
            </a:r>
            <a:r>
              <a:rPr lang="en-US" sz="2700" baseline="30000" dirty="0"/>
              <a:t>8</a:t>
            </a:r>
            <a:r>
              <a:rPr lang="en-US" sz="2700" dirty="0"/>
              <a:t> </a:t>
            </a:r>
            <a:r>
              <a:rPr lang="en-US" sz="2700" b="1" dirty="0">
                <a:solidFill>
                  <a:srgbClr val="0000CC"/>
                </a:solidFill>
                <a:ea typeface="+mj-ea"/>
                <a:cs typeface="+mj-cs"/>
              </a:rPr>
              <a:t>All the people answered together and said, “All that the Lord has spoken we will do!” </a:t>
            </a:r>
            <a:r>
              <a:rPr lang="en-US" sz="2700" dirty="0"/>
              <a:t>And Moses brought back the words of the people to the </a:t>
            </a:r>
            <a:r>
              <a:rPr lang="en-US" sz="2700" cap="small" dirty="0"/>
              <a:t>Lord</a:t>
            </a:r>
            <a:r>
              <a:rPr lang="en-US" sz="2700" dirty="0"/>
              <a:t>. </a:t>
            </a:r>
          </a:p>
        </p:txBody>
      </p:sp>
    </p:spTree>
    <p:extLst>
      <p:ext uri="{BB962C8B-B14F-4D97-AF65-F5344CB8AC3E}">
        <p14:creationId xmlns:p14="http://schemas.microsoft.com/office/powerpoint/2010/main" val="3387733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68569C-30E9-457F-A1FE-96142BA39AF0}"/>
              </a:ext>
            </a:extLst>
          </p:cNvPr>
          <p:cNvPicPr>
            <a:picLocks noChangeAspect="1"/>
          </p:cNvPicPr>
          <p:nvPr/>
        </p:nvPicPr>
        <p:blipFill>
          <a:blip r:embed="rId3"/>
          <a:stretch>
            <a:fillRect/>
          </a:stretch>
        </p:blipFill>
        <p:spPr>
          <a:xfrm>
            <a:off x="0" y="0"/>
            <a:ext cx="12192000" cy="6857999"/>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606537" y="0"/>
            <a:ext cx="10977395" cy="2436564"/>
          </a:xfrm>
          <a:prstGeom prst="rect">
            <a:avLst/>
          </a:prstGeom>
          <a:noFill/>
          <a:ln w="28575">
            <a:noFill/>
            <a:miter lim="800000"/>
            <a:headEnd/>
            <a:tailEnd/>
          </a:ln>
        </p:spPr>
        <p:txBody>
          <a:bodyPr wrap="square">
            <a:spAutoFit/>
          </a:bodyPr>
          <a:lstStyle/>
          <a:p>
            <a:pPr algn="ctr">
              <a:spcAft>
                <a:spcPts val="1000"/>
              </a:spcAft>
            </a:pPr>
            <a:r>
              <a:rPr lang="en-US" sz="3200" b="1" dirty="0">
                <a:solidFill>
                  <a:srgbClr val="0000CC"/>
                </a:solidFill>
                <a:ea typeface="+mj-ea"/>
                <a:cs typeface="+mj-cs"/>
              </a:rPr>
              <a:t>2 Kings 17:7–20</a:t>
            </a:r>
          </a:p>
          <a:p>
            <a:pPr algn="just"/>
            <a:r>
              <a:rPr lang="en-US" sz="2800" dirty="0"/>
              <a:t>. . . </a:t>
            </a:r>
            <a:r>
              <a:rPr lang="en-US" sz="2800" b="1" u="sng" dirty="0">
                <a:solidFill>
                  <a:srgbClr val="0000CC"/>
                </a:solidFill>
                <a:ea typeface="+mj-ea"/>
                <a:cs typeface="+mj-cs"/>
              </a:rPr>
              <a:t>Judah did not keep the commandments of the Lord their God</a:t>
            </a:r>
            <a:r>
              <a:rPr lang="en-US" sz="2800" dirty="0"/>
              <a:t>, but walked in the customs which Israel had introduced. </a:t>
            </a:r>
            <a:r>
              <a:rPr lang="en-US" sz="2800" baseline="30000" dirty="0"/>
              <a:t>20</a:t>
            </a:r>
            <a:r>
              <a:rPr lang="en-US" sz="2800" dirty="0"/>
              <a:t> The </a:t>
            </a:r>
            <a:r>
              <a:rPr lang="en-US" sz="2800" cap="small" dirty="0"/>
              <a:t>Lord</a:t>
            </a:r>
            <a:r>
              <a:rPr lang="en-US" sz="2800" dirty="0"/>
              <a:t> </a:t>
            </a:r>
            <a:r>
              <a:rPr lang="en-US" sz="2800" b="1" u="sng" dirty="0">
                <a:solidFill>
                  <a:srgbClr val="0000CC"/>
                </a:solidFill>
                <a:ea typeface="+mj-ea"/>
                <a:cs typeface="+mj-cs"/>
              </a:rPr>
              <a:t>rejected</a:t>
            </a:r>
            <a:r>
              <a:rPr lang="en-US" sz="2800" dirty="0"/>
              <a:t> all the descendants of Israel and </a:t>
            </a:r>
            <a:r>
              <a:rPr lang="en-US" sz="2800" b="1" u="sng" dirty="0">
                <a:solidFill>
                  <a:srgbClr val="0000CC"/>
                </a:solidFill>
                <a:ea typeface="+mj-ea"/>
                <a:cs typeface="+mj-cs"/>
              </a:rPr>
              <a:t>afflicted</a:t>
            </a:r>
            <a:r>
              <a:rPr lang="en-US" sz="2800" dirty="0"/>
              <a:t> them and </a:t>
            </a:r>
            <a:r>
              <a:rPr lang="en-US" sz="2800" b="1" u="sng" dirty="0">
                <a:solidFill>
                  <a:srgbClr val="0000CC"/>
                </a:solidFill>
                <a:ea typeface="+mj-ea"/>
                <a:cs typeface="+mj-cs"/>
              </a:rPr>
              <a:t>gave</a:t>
            </a:r>
            <a:r>
              <a:rPr lang="en-US" sz="2800" dirty="0"/>
              <a:t> them into the hand of plunderers, until He had </a:t>
            </a:r>
            <a:r>
              <a:rPr lang="en-US" sz="2800" b="1" u="sng" dirty="0">
                <a:solidFill>
                  <a:srgbClr val="0000CC"/>
                </a:solidFill>
                <a:ea typeface="+mj-ea"/>
                <a:cs typeface="+mj-cs"/>
              </a:rPr>
              <a:t>cast</a:t>
            </a:r>
            <a:r>
              <a:rPr lang="en-US" sz="2800" dirty="0"/>
              <a:t> them out of His sight. </a:t>
            </a:r>
          </a:p>
        </p:txBody>
      </p:sp>
      <p:pic>
        <p:nvPicPr>
          <p:cNvPr id="3" name="Picture 2">
            <a:extLst>
              <a:ext uri="{FF2B5EF4-FFF2-40B4-BE49-F238E27FC236}">
                <a16:creationId xmlns:a16="http://schemas.microsoft.com/office/drawing/2014/main" id="{93E9E808-6A90-BE2E-9AA0-DFB90F795945}"/>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3657600" y="2447014"/>
            <a:ext cx="4876800"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lus Sign 4">
            <a:extLst>
              <a:ext uri="{FF2B5EF4-FFF2-40B4-BE49-F238E27FC236}">
                <a16:creationId xmlns:a16="http://schemas.microsoft.com/office/drawing/2014/main" id="{EC80D0BF-0CAB-8C32-F3C3-55ACC20E49F5}"/>
              </a:ext>
            </a:extLst>
          </p:cNvPr>
          <p:cNvSpPr/>
          <p:nvPr/>
        </p:nvSpPr>
        <p:spPr>
          <a:xfrm rot="2654500">
            <a:off x="3947160" y="1692468"/>
            <a:ext cx="4297680" cy="4297680"/>
          </a:xfrm>
          <a:prstGeom prst="mathPlus">
            <a:avLst>
              <a:gd name="adj1" fmla="val 670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8330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6CD1-D350-4B47-B41E-3AAD8E6BA7A6}"/>
              </a:ext>
            </a:extLst>
          </p:cNvPr>
          <p:cNvSpPr>
            <a:spLocks noGrp="1"/>
          </p:cNvSpPr>
          <p:nvPr>
            <p:ph type="title"/>
          </p:nvPr>
        </p:nvSpPr>
        <p:spPr>
          <a:xfrm>
            <a:off x="2152650" y="2766220"/>
            <a:ext cx="7886700" cy="1325563"/>
          </a:xfrm>
        </p:spPr>
        <p:txBody>
          <a:bodyPr>
            <a:normAutofit/>
          </a:bodyPr>
          <a:lstStyle/>
          <a:p>
            <a:pPr algn="ctr"/>
            <a:r>
              <a:rPr lang="en-US" sz="6000" dirty="0">
                <a:latin typeface="+mn-lt"/>
              </a:rPr>
              <a:t>CONCLUSION</a:t>
            </a:r>
          </a:p>
        </p:txBody>
      </p:sp>
    </p:spTree>
    <p:extLst>
      <p:ext uri="{BB962C8B-B14F-4D97-AF65-F5344CB8AC3E}">
        <p14:creationId xmlns:p14="http://schemas.microsoft.com/office/powerpoint/2010/main" val="2483581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99414"/>
            <a:ext cx="6858000" cy="971360"/>
          </a:xfrm>
        </p:spPr>
        <p:txBody>
          <a:bodyPr anchor="ctr">
            <a:normAutofit/>
          </a:bodyPr>
          <a:lstStyle/>
          <a:p>
            <a:pPr marL="569913" indent="-569913">
              <a:buFont typeface="+mj-lt"/>
              <a:buAutoNum type="romanUcPeriod" startAt="3"/>
            </a:pPr>
            <a:r>
              <a:rPr lang="en-US" sz="3600" b="1" dirty="0">
                <a:latin typeface="+mn-lt"/>
              </a:rPr>
              <a:t>The Dispensations</a:t>
            </a:r>
          </a:p>
        </p:txBody>
      </p:sp>
      <p:sp>
        <p:nvSpPr>
          <p:cNvPr id="3" name="Subtitle 2"/>
          <p:cNvSpPr>
            <a:spLocks noGrp="1"/>
          </p:cNvSpPr>
          <p:nvPr>
            <p:ph type="subTitle" idx="1"/>
          </p:nvPr>
        </p:nvSpPr>
        <p:spPr>
          <a:xfrm>
            <a:off x="3900620" y="1367330"/>
            <a:ext cx="5502605" cy="5144567"/>
          </a:xfrm>
        </p:spPr>
        <p:txBody>
          <a:bodyPr>
            <a:noAutofit/>
          </a:bodyPr>
          <a:lstStyle/>
          <a:p>
            <a:pPr marL="461963" lvl="2" indent="-454025" algn="l">
              <a:lnSpc>
                <a:spcPct val="100000"/>
              </a:lnSpc>
              <a:spcBef>
                <a:spcPts val="0"/>
              </a:spcBef>
              <a:spcAft>
                <a:spcPts val="1200"/>
              </a:spcAft>
              <a:buFont typeface="+mj-lt"/>
              <a:buAutoNum type="alphaUcPeriod"/>
            </a:pPr>
            <a:r>
              <a:rPr lang="en-US" sz="2800" dirty="0"/>
              <a:t>Innocence / </a:t>
            </a:r>
            <a:r>
              <a:rPr lang="en-US" sz="2800" dirty="0">
                <a:solidFill>
                  <a:srgbClr val="0000CC"/>
                </a:solidFill>
              </a:rPr>
              <a:t>Innocency</a:t>
            </a:r>
          </a:p>
          <a:p>
            <a:pPr marL="461963" lvl="2" indent="-454025" algn="l">
              <a:lnSpc>
                <a:spcPct val="100000"/>
              </a:lnSpc>
              <a:spcBef>
                <a:spcPts val="0"/>
              </a:spcBef>
              <a:spcAft>
                <a:spcPts val="1200"/>
              </a:spcAft>
              <a:buFont typeface="+mj-lt"/>
              <a:buAutoNum type="alphaUcPeriod"/>
            </a:pPr>
            <a:r>
              <a:rPr lang="en-US" sz="2800" dirty="0"/>
              <a:t>Conscience</a:t>
            </a:r>
          </a:p>
          <a:p>
            <a:pPr marL="461963" lvl="2" indent="-454025" algn="l">
              <a:lnSpc>
                <a:spcPct val="100000"/>
              </a:lnSpc>
              <a:spcBef>
                <a:spcPts val="0"/>
              </a:spcBef>
              <a:spcAft>
                <a:spcPts val="1200"/>
              </a:spcAft>
              <a:buFont typeface="+mj-lt"/>
              <a:buAutoNum type="alphaUcPeriod"/>
            </a:pPr>
            <a:r>
              <a:rPr lang="en-US" sz="2800" b="1" u="sng" dirty="0"/>
              <a:t>Human / </a:t>
            </a:r>
            <a:r>
              <a:rPr lang="en-US" sz="2800" b="1" u="sng" dirty="0">
                <a:solidFill>
                  <a:srgbClr val="0000CC"/>
                </a:solidFill>
              </a:rPr>
              <a:t>Civil Government </a:t>
            </a:r>
          </a:p>
          <a:p>
            <a:pPr marL="461963" lvl="2" indent="-454025" algn="l">
              <a:lnSpc>
                <a:spcPct val="100000"/>
              </a:lnSpc>
              <a:spcBef>
                <a:spcPts val="0"/>
              </a:spcBef>
              <a:spcAft>
                <a:spcPts val="1200"/>
              </a:spcAft>
              <a:buFont typeface="+mj-lt"/>
              <a:buAutoNum type="alphaUcPeriod"/>
            </a:pPr>
            <a:r>
              <a:rPr lang="en-US" sz="2800" b="1" u="sng" dirty="0"/>
              <a:t>Promise / </a:t>
            </a:r>
            <a:r>
              <a:rPr lang="en-US" sz="2800" b="1" u="sng" dirty="0">
                <a:solidFill>
                  <a:srgbClr val="0000CC"/>
                </a:solidFill>
              </a:rPr>
              <a:t>Patriarchal Rule</a:t>
            </a:r>
          </a:p>
          <a:p>
            <a:pPr marL="461963" lvl="2" indent="-454025" algn="l">
              <a:lnSpc>
                <a:spcPct val="100000"/>
              </a:lnSpc>
              <a:spcBef>
                <a:spcPts val="0"/>
              </a:spcBef>
              <a:spcAft>
                <a:spcPts val="1200"/>
              </a:spcAft>
              <a:buFont typeface="+mj-lt"/>
              <a:buAutoNum type="alphaUcPeriod"/>
            </a:pPr>
            <a:r>
              <a:rPr lang="en-US" sz="2800" b="1" u="sng" dirty="0"/>
              <a:t>Law-Israel / </a:t>
            </a:r>
            <a:r>
              <a:rPr lang="en-US" sz="2800" b="1" u="sng" dirty="0">
                <a:solidFill>
                  <a:srgbClr val="0000CC"/>
                </a:solidFill>
              </a:rPr>
              <a:t>Mosaic Law</a:t>
            </a:r>
          </a:p>
          <a:p>
            <a:pPr marL="461963" lvl="2" indent="-454025" algn="l">
              <a:lnSpc>
                <a:spcPct val="100000"/>
              </a:lnSpc>
              <a:spcBef>
                <a:spcPts val="0"/>
              </a:spcBef>
              <a:spcAft>
                <a:spcPts val="1200"/>
              </a:spcAft>
              <a:buFont typeface="+mj-lt"/>
              <a:buAutoNum type="alphaUcPeriod"/>
            </a:pPr>
            <a:r>
              <a:rPr lang="en-US" sz="2800" dirty="0"/>
              <a:t>Grace-Church Age / </a:t>
            </a:r>
            <a:r>
              <a:rPr lang="en-US" sz="2800" dirty="0">
                <a:solidFill>
                  <a:srgbClr val="0000CC"/>
                </a:solidFill>
              </a:rPr>
              <a:t>Grace</a:t>
            </a:r>
          </a:p>
          <a:p>
            <a:pPr marL="0" lvl="2" algn="l">
              <a:lnSpc>
                <a:spcPct val="100000"/>
              </a:lnSpc>
              <a:spcBef>
                <a:spcPts val="0"/>
              </a:spcBef>
              <a:spcAft>
                <a:spcPts val="1200"/>
              </a:spcAft>
            </a:pPr>
            <a:r>
              <a:rPr lang="en-US" sz="2800" dirty="0"/>
              <a:t>***The Tribulation***</a:t>
            </a:r>
          </a:p>
          <a:p>
            <a:pPr marL="522288" lvl="2" indent="-514350" algn="l">
              <a:lnSpc>
                <a:spcPct val="100000"/>
              </a:lnSpc>
              <a:spcBef>
                <a:spcPts val="0"/>
              </a:spcBef>
              <a:spcAft>
                <a:spcPts val="1200"/>
              </a:spcAft>
              <a:buFont typeface="+mj-lt"/>
              <a:buAutoNum type="alphaUcPeriod" startAt="7"/>
            </a:pPr>
            <a:r>
              <a:rPr lang="en-US" sz="2800" dirty="0"/>
              <a:t>Millennial Kingdom / </a:t>
            </a:r>
            <a:r>
              <a:rPr lang="en-US" sz="2800" dirty="0">
                <a:solidFill>
                  <a:srgbClr val="0000CC"/>
                </a:solidFill>
              </a:rPr>
              <a:t>Millennium</a:t>
            </a:r>
          </a:p>
          <a:p>
            <a:pPr marL="7938" lvl="2" algn="l">
              <a:lnSpc>
                <a:spcPct val="100000"/>
              </a:lnSpc>
              <a:spcBef>
                <a:spcPts val="0"/>
              </a:spcBef>
              <a:spcAft>
                <a:spcPts val="1200"/>
              </a:spcAft>
            </a:pPr>
            <a:r>
              <a:rPr lang="en-US" sz="2800" dirty="0"/>
              <a:t>***Eternal State*** </a:t>
            </a:r>
          </a:p>
        </p:txBody>
      </p:sp>
      <p:pic>
        <p:nvPicPr>
          <p:cNvPr id="4" name="Picture 10" descr="083-Dispensation-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9689" y="1422022"/>
            <a:ext cx="52328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083-Dispensation-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3325" y="2009762"/>
            <a:ext cx="499653"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083-Dispensation-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8749" y="2466962"/>
            <a:ext cx="6886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4313" y="3137488"/>
            <a:ext cx="536878" cy="457200"/>
          </a:xfrm>
          <a:prstGeom prst="rect">
            <a:avLst/>
          </a:prstGeom>
        </p:spPr>
      </p:pic>
      <p:pic>
        <p:nvPicPr>
          <p:cNvPr id="8" name="Picture 10" descr="083-Dispensation-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7661" y="3711010"/>
            <a:ext cx="6101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7" descr="083-Dispensation-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68953" y="4298750"/>
            <a:ext cx="3040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083-Dispensation-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77161" y="5412258"/>
            <a:ext cx="69019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4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77511" y="190869"/>
            <a:ext cx="7436978"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spcBef>
                <a:spcPts val="750"/>
              </a:spcBef>
              <a:buFont typeface="+mj-lt"/>
              <a:buAutoNum type="alphaUcPeriod"/>
            </a:pPr>
            <a:r>
              <a:rPr lang="en-US" sz="3600" b="1" dirty="0">
                <a:latin typeface="+mn-lt"/>
              </a:rPr>
              <a:t>Innocence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0996" y="1093863"/>
            <a:ext cx="2152234" cy="5486400"/>
          </a:xfrm>
          <a:prstGeom prst="rect">
            <a:avLst/>
          </a:prstGeom>
        </p:spPr>
      </p:pic>
      <p:pic>
        <p:nvPicPr>
          <p:cNvPr id="3" name="Picture 2">
            <a:extLst>
              <a:ext uri="{FF2B5EF4-FFF2-40B4-BE49-F238E27FC236}">
                <a16:creationId xmlns:a16="http://schemas.microsoft.com/office/drawing/2014/main" id="{1E706326-B847-4643-BF76-CFB2F44A21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9596" y="1093863"/>
            <a:ext cx="2448315" cy="1371600"/>
          </a:xfrm>
          <a:prstGeom prst="rect">
            <a:avLst/>
          </a:prstGeom>
        </p:spPr>
      </p:pic>
      <p:pic>
        <p:nvPicPr>
          <p:cNvPr id="5" name="Picture 4">
            <a:extLst>
              <a:ext uri="{FF2B5EF4-FFF2-40B4-BE49-F238E27FC236}">
                <a16:creationId xmlns:a16="http://schemas.microsoft.com/office/drawing/2014/main" id="{57118103-0E42-4F67-B0AE-CE6A738FE4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9739" y="2682657"/>
            <a:ext cx="2454382" cy="1820332"/>
          </a:xfrm>
          <a:prstGeom prst="rect">
            <a:avLst/>
          </a:prstGeom>
        </p:spPr>
      </p:pic>
      <p:pic>
        <p:nvPicPr>
          <p:cNvPr id="6" name="Picture 5">
            <a:extLst>
              <a:ext uri="{FF2B5EF4-FFF2-40B4-BE49-F238E27FC236}">
                <a16:creationId xmlns:a16="http://schemas.microsoft.com/office/drawing/2014/main" id="{67416993-BF1F-4E68-92E7-EB5077E676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40630" y="2682657"/>
            <a:ext cx="2354901" cy="1371600"/>
          </a:xfrm>
          <a:prstGeom prst="rect">
            <a:avLst/>
          </a:prstGeom>
        </p:spPr>
      </p:pic>
      <p:pic>
        <p:nvPicPr>
          <p:cNvPr id="7" name="Picture 6">
            <a:extLst>
              <a:ext uri="{FF2B5EF4-FFF2-40B4-BE49-F238E27FC236}">
                <a16:creationId xmlns:a16="http://schemas.microsoft.com/office/drawing/2014/main" id="{DE3CDB6A-B3F3-4DF6-9B83-D1EDBF4AF14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9739" y="4720183"/>
            <a:ext cx="2454382" cy="1533989"/>
          </a:xfrm>
          <a:prstGeom prst="rect">
            <a:avLst/>
          </a:prstGeom>
        </p:spPr>
      </p:pic>
      <p:pic>
        <p:nvPicPr>
          <p:cNvPr id="8" name="Picture 7">
            <a:extLst>
              <a:ext uri="{FF2B5EF4-FFF2-40B4-BE49-F238E27FC236}">
                <a16:creationId xmlns:a16="http://schemas.microsoft.com/office/drawing/2014/main" id="{6D906CB9-B195-4975-86D1-CE48CA10CC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40631" y="4723485"/>
            <a:ext cx="2354901" cy="1530686"/>
          </a:xfrm>
          <a:prstGeom prst="rect">
            <a:avLst/>
          </a:prstGeom>
        </p:spPr>
      </p:pic>
    </p:spTree>
    <p:extLst>
      <p:ext uri="{BB962C8B-B14F-4D97-AF65-F5344CB8AC3E}">
        <p14:creationId xmlns:p14="http://schemas.microsoft.com/office/powerpoint/2010/main" val="1809157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99414"/>
            <a:ext cx="6858000" cy="971360"/>
          </a:xfrm>
        </p:spPr>
        <p:txBody>
          <a:bodyPr anchor="ctr">
            <a:normAutofit/>
          </a:bodyPr>
          <a:lstStyle/>
          <a:p>
            <a:pPr marL="569913" indent="-569913">
              <a:buFont typeface="+mj-lt"/>
              <a:buAutoNum type="romanUcPeriod" startAt="3"/>
            </a:pPr>
            <a:r>
              <a:rPr lang="en-US" sz="3600" b="1" dirty="0">
                <a:latin typeface="+mn-lt"/>
              </a:rPr>
              <a:t>The Dispensations</a:t>
            </a:r>
          </a:p>
        </p:txBody>
      </p:sp>
      <p:sp>
        <p:nvSpPr>
          <p:cNvPr id="3" name="Subtitle 2"/>
          <p:cNvSpPr>
            <a:spLocks noGrp="1"/>
          </p:cNvSpPr>
          <p:nvPr>
            <p:ph type="subTitle" idx="1"/>
          </p:nvPr>
        </p:nvSpPr>
        <p:spPr>
          <a:xfrm>
            <a:off x="3900620" y="1367330"/>
            <a:ext cx="5502605" cy="5144567"/>
          </a:xfrm>
        </p:spPr>
        <p:txBody>
          <a:bodyPr>
            <a:noAutofit/>
          </a:bodyPr>
          <a:lstStyle/>
          <a:p>
            <a:pPr marL="461963" lvl="2" indent="-454025" algn="l">
              <a:lnSpc>
                <a:spcPct val="100000"/>
              </a:lnSpc>
              <a:spcBef>
                <a:spcPts val="0"/>
              </a:spcBef>
              <a:spcAft>
                <a:spcPts val="1200"/>
              </a:spcAft>
              <a:buFont typeface="+mj-lt"/>
              <a:buAutoNum type="alphaUcPeriod"/>
            </a:pPr>
            <a:r>
              <a:rPr lang="en-US" sz="2800" dirty="0"/>
              <a:t>Innocence / </a:t>
            </a:r>
            <a:r>
              <a:rPr lang="en-US" sz="2800" dirty="0">
                <a:solidFill>
                  <a:srgbClr val="0000CC"/>
                </a:solidFill>
              </a:rPr>
              <a:t>Innocency</a:t>
            </a:r>
          </a:p>
          <a:p>
            <a:pPr marL="461963" lvl="2" indent="-454025" algn="l">
              <a:lnSpc>
                <a:spcPct val="100000"/>
              </a:lnSpc>
              <a:spcBef>
                <a:spcPts val="0"/>
              </a:spcBef>
              <a:spcAft>
                <a:spcPts val="1200"/>
              </a:spcAft>
              <a:buFont typeface="+mj-lt"/>
              <a:buAutoNum type="alphaUcPeriod"/>
            </a:pPr>
            <a:r>
              <a:rPr lang="en-US" sz="2800" dirty="0"/>
              <a:t>Conscience</a:t>
            </a:r>
          </a:p>
          <a:p>
            <a:pPr marL="461963" lvl="2" indent="-454025" algn="l">
              <a:lnSpc>
                <a:spcPct val="100000"/>
              </a:lnSpc>
              <a:spcBef>
                <a:spcPts val="0"/>
              </a:spcBef>
              <a:spcAft>
                <a:spcPts val="1200"/>
              </a:spcAft>
              <a:buFont typeface="+mj-lt"/>
              <a:buAutoNum type="alphaUcPeriod"/>
            </a:pPr>
            <a:r>
              <a:rPr lang="en-US" sz="2800" dirty="0"/>
              <a:t>Human / </a:t>
            </a:r>
            <a:r>
              <a:rPr lang="en-US" sz="2800" dirty="0">
                <a:solidFill>
                  <a:srgbClr val="0000CC"/>
                </a:solidFill>
              </a:rPr>
              <a:t>Civil</a:t>
            </a:r>
            <a:r>
              <a:rPr lang="en-US" sz="2800" dirty="0"/>
              <a:t> </a:t>
            </a:r>
            <a:r>
              <a:rPr lang="en-US" sz="2800" dirty="0">
                <a:solidFill>
                  <a:srgbClr val="0000CC"/>
                </a:solidFill>
              </a:rPr>
              <a:t>Government</a:t>
            </a:r>
            <a:r>
              <a:rPr lang="en-US" sz="2800" dirty="0"/>
              <a:t> </a:t>
            </a:r>
          </a:p>
          <a:p>
            <a:pPr marL="461963" lvl="2" indent="-454025" algn="l">
              <a:lnSpc>
                <a:spcPct val="100000"/>
              </a:lnSpc>
              <a:spcBef>
                <a:spcPts val="0"/>
              </a:spcBef>
              <a:spcAft>
                <a:spcPts val="1200"/>
              </a:spcAft>
              <a:buFont typeface="+mj-lt"/>
              <a:buAutoNum type="alphaUcPeriod"/>
            </a:pPr>
            <a:r>
              <a:rPr lang="en-US" sz="2800" dirty="0"/>
              <a:t>Promise / </a:t>
            </a:r>
            <a:r>
              <a:rPr lang="en-US" sz="2800" dirty="0">
                <a:solidFill>
                  <a:srgbClr val="0000CC"/>
                </a:solidFill>
              </a:rPr>
              <a:t>Patriarchal Rule</a:t>
            </a:r>
          </a:p>
          <a:p>
            <a:pPr marL="461963" lvl="2" indent="-454025" algn="l">
              <a:lnSpc>
                <a:spcPct val="100000"/>
              </a:lnSpc>
              <a:spcBef>
                <a:spcPts val="0"/>
              </a:spcBef>
              <a:spcAft>
                <a:spcPts val="1200"/>
              </a:spcAft>
              <a:buFont typeface="+mj-lt"/>
              <a:buAutoNum type="alphaUcPeriod"/>
            </a:pPr>
            <a:r>
              <a:rPr lang="en-US" sz="2800" dirty="0"/>
              <a:t>Law-Israel / </a:t>
            </a:r>
            <a:r>
              <a:rPr lang="en-US" sz="2800" dirty="0">
                <a:solidFill>
                  <a:srgbClr val="0000CC"/>
                </a:solidFill>
              </a:rPr>
              <a:t>Mosaic Law</a:t>
            </a:r>
          </a:p>
          <a:p>
            <a:pPr marL="461963" lvl="2" indent="-454025" algn="l">
              <a:lnSpc>
                <a:spcPct val="100000"/>
              </a:lnSpc>
              <a:spcBef>
                <a:spcPts val="0"/>
              </a:spcBef>
              <a:spcAft>
                <a:spcPts val="1200"/>
              </a:spcAft>
              <a:buFont typeface="+mj-lt"/>
              <a:buAutoNum type="alphaUcPeriod"/>
            </a:pPr>
            <a:r>
              <a:rPr lang="en-US" sz="2800" b="1" u="sng" dirty="0"/>
              <a:t>Grace-Church Age </a:t>
            </a:r>
            <a:r>
              <a:rPr lang="en-US" sz="2800" u="sng" dirty="0"/>
              <a:t>/ </a:t>
            </a:r>
            <a:r>
              <a:rPr lang="en-US" sz="2800" b="1" u="sng" dirty="0">
                <a:solidFill>
                  <a:srgbClr val="0000CC"/>
                </a:solidFill>
              </a:rPr>
              <a:t>Grace</a:t>
            </a:r>
          </a:p>
          <a:p>
            <a:pPr marL="0" lvl="2" algn="l">
              <a:lnSpc>
                <a:spcPct val="100000"/>
              </a:lnSpc>
              <a:spcBef>
                <a:spcPts val="0"/>
              </a:spcBef>
              <a:spcAft>
                <a:spcPts val="1200"/>
              </a:spcAft>
            </a:pPr>
            <a:r>
              <a:rPr lang="en-US" sz="2800" dirty="0"/>
              <a:t>***The Tribulation***</a:t>
            </a:r>
          </a:p>
          <a:p>
            <a:pPr marL="522288" lvl="2" indent="-514350" algn="l">
              <a:lnSpc>
                <a:spcPct val="100000"/>
              </a:lnSpc>
              <a:spcBef>
                <a:spcPts val="0"/>
              </a:spcBef>
              <a:spcAft>
                <a:spcPts val="1200"/>
              </a:spcAft>
              <a:buFont typeface="+mj-lt"/>
              <a:buAutoNum type="alphaUcPeriod" startAt="7"/>
            </a:pPr>
            <a:r>
              <a:rPr lang="en-US" sz="2800" dirty="0"/>
              <a:t>Millennial Kingdom / </a:t>
            </a:r>
            <a:r>
              <a:rPr lang="en-US" sz="2800" dirty="0">
                <a:solidFill>
                  <a:srgbClr val="0000CC"/>
                </a:solidFill>
              </a:rPr>
              <a:t>Millennium</a:t>
            </a:r>
          </a:p>
          <a:p>
            <a:pPr marL="7938" lvl="2" algn="l">
              <a:lnSpc>
                <a:spcPct val="100000"/>
              </a:lnSpc>
              <a:spcBef>
                <a:spcPts val="0"/>
              </a:spcBef>
              <a:spcAft>
                <a:spcPts val="1200"/>
              </a:spcAft>
            </a:pPr>
            <a:r>
              <a:rPr lang="en-US" sz="2800" dirty="0"/>
              <a:t>***Eternal State*** </a:t>
            </a:r>
          </a:p>
        </p:txBody>
      </p:sp>
      <p:pic>
        <p:nvPicPr>
          <p:cNvPr id="4" name="Picture 10" descr="083-Dispensation-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9689" y="1422022"/>
            <a:ext cx="523289"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083-Dispensation-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3325" y="2009762"/>
            <a:ext cx="499653"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083-Dispensation-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8749" y="2466962"/>
            <a:ext cx="6886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4313" y="3137488"/>
            <a:ext cx="536878" cy="457200"/>
          </a:xfrm>
          <a:prstGeom prst="rect">
            <a:avLst/>
          </a:prstGeom>
        </p:spPr>
      </p:pic>
      <p:pic>
        <p:nvPicPr>
          <p:cNvPr id="8" name="Picture 10" descr="083-Dispensation-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7661" y="3711010"/>
            <a:ext cx="6101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7" descr="083-Dispensation-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68953" y="4298750"/>
            <a:ext cx="3040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083-Dispensation-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77161" y="5412258"/>
            <a:ext cx="69019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0280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35920"/>
            <a:ext cx="7886700" cy="400184"/>
          </a:xfrm>
        </p:spPr>
        <p:txBody>
          <a:bodyPr>
            <a:normAutofit fontScale="90000"/>
          </a:bodyPr>
          <a:lstStyle/>
          <a:p>
            <a:pPr algn="ctr"/>
            <a:r>
              <a:rPr lang="en-US" sz="2400" b="1" dirty="0">
                <a:latin typeface="+mn-lt"/>
              </a:rPr>
              <a:t>Resources Used &amp; Suggested</a:t>
            </a:r>
          </a:p>
        </p:txBody>
      </p:sp>
      <p:sp>
        <p:nvSpPr>
          <p:cNvPr id="3" name="Content Placeholder 2"/>
          <p:cNvSpPr>
            <a:spLocks noGrp="1"/>
          </p:cNvSpPr>
          <p:nvPr>
            <p:ph idx="1"/>
          </p:nvPr>
        </p:nvSpPr>
        <p:spPr>
          <a:xfrm>
            <a:off x="609600" y="740894"/>
            <a:ext cx="10958513" cy="5812318"/>
          </a:xfrm>
        </p:spPr>
        <p:txBody>
          <a:bodyPr>
            <a:noAutofit/>
          </a:bodyPr>
          <a:lstStyle/>
          <a:p>
            <a:pPr marL="231775" indent="-231775">
              <a:lnSpc>
                <a:spcPct val="100000"/>
              </a:lnSpc>
              <a:spcBef>
                <a:spcPts val="0"/>
              </a:spcBef>
            </a:pPr>
            <a:r>
              <a:rPr lang="en-US" sz="1750" dirty="0"/>
              <a:t>Alva J. McClain, Law &amp; Grace, Moody, 1967 978-088469-001-6</a:t>
            </a:r>
          </a:p>
          <a:p>
            <a:pPr marL="231775" indent="-231775">
              <a:lnSpc>
                <a:spcPct val="100000"/>
              </a:lnSpc>
              <a:spcBef>
                <a:spcPts val="0"/>
              </a:spcBef>
            </a:pPr>
            <a:r>
              <a:rPr lang="en-US" sz="1750" dirty="0"/>
              <a:t>A. G. Fruchtenbaum, Israelology: The Missing Link in Systematic Theology, Ariel Ministries 1994, 978-0914863052</a:t>
            </a:r>
          </a:p>
          <a:p>
            <a:pPr marL="231775" indent="-231775">
              <a:lnSpc>
                <a:spcPct val="100000"/>
              </a:lnSpc>
              <a:spcBef>
                <a:spcPts val="0"/>
              </a:spcBef>
            </a:pPr>
            <a:r>
              <a:rPr lang="en-US" sz="1750" dirty="0"/>
              <a:t>Charles C. Ryrie, Dispensationalism, Moody, 2007, 080242189X</a:t>
            </a:r>
          </a:p>
          <a:p>
            <a:pPr marL="231775" indent="-231775">
              <a:lnSpc>
                <a:spcPct val="100000"/>
              </a:lnSpc>
              <a:spcBef>
                <a:spcPts val="0"/>
              </a:spcBef>
            </a:pPr>
            <a:r>
              <a:rPr lang="en-US" sz="1750" dirty="0"/>
              <a:t>Christopher Cone, gen. ed., Dispensationalism Tomorrow &amp; Beyond, Tyndale Seminary Press, 2008 9780981479101</a:t>
            </a:r>
          </a:p>
          <a:p>
            <a:pPr marL="231775" indent="-231775">
              <a:lnSpc>
                <a:spcPct val="100000"/>
              </a:lnSpc>
              <a:spcBef>
                <a:spcPts val="0"/>
              </a:spcBef>
            </a:pPr>
            <a:r>
              <a:rPr lang="en-US" sz="1750" dirty="0"/>
              <a:t>Christopher Cone, gen. ed., An Introduction To The New Covenant, Tyndale Seminary Press, 2013, 9781938484100</a:t>
            </a:r>
          </a:p>
          <a:p>
            <a:pPr marL="231775" indent="-231775">
              <a:lnSpc>
                <a:spcPct val="100000"/>
              </a:lnSpc>
              <a:spcBef>
                <a:spcPts val="0"/>
              </a:spcBef>
            </a:pPr>
            <a:r>
              <a:rPr lang="en-US" sz="1750" dirty="0"/>
              <a:t>Thomas Ice, Covenants and Dispensations (Part 10), </a:t>
            </a:r>
            <a:r>
              <a:rPr lang="en-US" sz="1750" dirty="0">
                <a:hlinkClick r:id="rId3"/>
              </a:rPr>
              <a:t>https://www.pre-trib.org/dr-thomas-ice/message/covenants-and-dispensations-part-10</a:t>
            </a:r>
            <a:r>
              <a:rPr lang="en-US" sz="1750" dirty="0"/>
              <a:t> </a:t>
            </a:r>
          </a:p>
          <a:p>
            <a:pPr marL="231775" indent="-231775">
              <a:lnSpc>
                <a:spcPct val="100000"/>
              </a:lnSpc>
              <a:spcBef>
                <a:spcPts val="0"/>
              </a:spcBef>
            </a:pPr>
            <a:r>
              <a:rPr lang="en-US" sz="1750" dirty="0"/>
              <a:t>Lewis S. Chafer, Major Bible Themes, Zondervan, 1974, 0-310-22390-3</a:t>
            </a:r>
          </a:p>
          <a:p>
            <a:pPr marL="231775" indent="-231775">
              <a:lnSpc>
                <a:spcPct val="100000"/>
              </a:lnSpc>
              <a:spcBef>
                <a:spcPts val="0"/>
              </a:spcBef>
            </a:pPr>
            <a:r>
              <a:rPr lang="en-US" sz="1750" dirty="0"/>
              <a:t>Mike Stallard, gen .ed., Dispensational Understanding of the New Covenant, Regular Baptist Books, 2012, 9781607764946</a:t>
            </a:r>
          </a:p>
          <a:p>
            <a:pPr marL="231775" indent="-231775">
              <a:lnSpc>
                <a:spcPct val="100000"/>
              </a:lnSpc>
              <a:spcBef>
                <a:spcPts val="0"/>
              </a:spcBef>
            </a:pPr>
            <a:r>
              <a:rPr lang="en-US" sz="1750" dirty="0"/>
              <a:t>Paul Enns, The Moody Handbook of Theology, Moody 1989, </a:t>
            </a:r>
          </a:p>
          <a:p>
            <a:pPr marL="231775" indent="-231775">
              <a:lnSpc>
                <a:spcPct val="100000"/>
              </a:lnSpc>
              <a:spcBef>
                <a:spcPts val="0"/>
              </a:spcBef>
            </a:pPr>
            <a:r>
              <a:rPr lang="en-US" sz="1750" dirty="0" err="1"/>
              <a:t>Renald</a:t>
            </a:r>
            <a:r>
              <a:rPr lang="en-US" sz="1750" dirty="0"/>
              <a:t> E. Showers, There Really Is A Difference, Friend of Israel Gospel Ministry, 1990, 0915540509</a:t>
            </a:r>
          </a:p>
          <a:p>
            <a:pPr marL="231775" indent="-231775">
              <a:lnSpc>
                <a:spcPct val="100000"/>
              </a:lnSpc>
              <a:spcBef>
                <a:spcPts val="0"/>
              </a:spcBef>
            </a:pPr>
            <a:r>
              <a:rPr lang="en-US" sz="1750" dirty="0"/>
              <a:t>Rene </a:t>
            </a:r>
            <a:r>
              <a:rPr lang="en-US" sz="1750" dirty="0" err="1"/>
              <a:t>Pache</a:t>
            </a:r>
            <a:r>
              <a:rPr lang="en-US" sz="1750" dirty="0"/>
              <a:t>, The Inspiration and Authority of Scripture, Sheffield Pub Co, 1992</a:t>
            </a:r>
          </a:p>
          <a:p>
            <a:pPr marL="231775" indent="-231775">
              <a:lnSpc>
                <a:spcPct val="100000"/>
              </a:lnSpc>
              <a:spcBef>
                <a:spcPts val="0"/>
              </a:spcBef>
            </a:pPr>
            <a:r>
              <a:rPr lang="en-US" sz="1750" dirty="0"/>
              <a:t>Roy B. </a:t>
            </a:r>
            <a:r>
              <a:rPr lang="en-US" sz="1750" dirty="0" err="1"/>
              <a:t>Zuck</a:t>
            </a:r>
            <a:r>
              <a:rPr lang="en-US" sz="1750" dirty="0"/>
              <a:t>, Basic Bible Interpretation, SP Publications, 1991</a:t>
            </a:r>
          </a:p>
          <a:p>
            <a:pPr marL="231775" indent="-231775">
              <a:lnSpc>
                <a:spcPct val="100000"/>
              </a:lnSpc>
              <a:spcBef>
                <a:spcPts val="0"/>
              </a:spcBef>
            </a:pPr>
            <a:r>
              <a:rPr lang="en-US" sz="1750" dirty="0"/>
              <a:t>Walvoord, J. F., The Prophecy Knowledge Handbook. Wheaton, IL: Victor Books. 1990. </a:t>
            </a:r>
          </a:p>
          <a:p>
            <a:pPr marL="231775" indent="-231775">
              <a:lnSpc>
                <a:spcPct val="100000"/>
              </a:lnSpc>
              <a:spcBef>
                <a:spcPts val="0"/>
              </a:spcBef>
            </a:pPr>
            <a:r>
              <a:rPr lang="en-US" sz="1750" dirty="0"/>
              <a:t>Charting the End Times </a:t>
            </a:r>
            <a:r>
              <a:rPr lang="en-US" sz="1750" dirty="0" err="1"/>
              <a:t>CD-Rom</a:t>
            </a:r>
            <a:r>
              <a:rPr lang="en-US" sz="1750" dirty="0"/>
              <a:t>: A Visual Guide to Understanding Bible Prophecy, ISBN-10: 0736917624</a:t>
            </a:r>
          </a:p>
          <a:p>
            <a:pPr marL="0" indent="0">
              <a:lnSpc>
                <a:spcPct val="100000"/>
              </a:lnSpc>
              <a:spcBef>
                <a:spcPts val="0"/>
              </a:spcBef>
              <a:buNone/>
            </a:pPr>
            <a:r>
              <a:rPr lang="en-US" sz="1750" dirty="0"/>
              <a:t>Materials from:</a:t>
            </a:r>
          </a:p>
          <a:p>
            <a:pPr marL="233363" indent="-233363">
              <a:lnSpc>
                <a:spcPct val="100000"/>
              </a:lnSpc>
              <a:spcBef>
                <a:spcPts val="0"/>
              </a:spcBef>
            </a:pPr>
            <a:r>
              <a:rPr lang="en-US" sz="1750" dirty="0">
                <a:highlight>
                  <a:srgbClr val="FFFF00"/>
                </a:highlight>
              </a:rPr>
              <a:t>Ed Allsteadt, </a:t>
            </a:r>
            <a:r>
              <a:rPr lang="en-US" sz="1750" dirty="0">
                <a:highlight>
                  <a:srgbClr val="FFFF00"/>
                </a:highlight>
                <a:hlinkClick r:id="rId4"/>
              </a:rPr>
              <a:t>https://job42ministry.org/dispensational-clarity</a:t>
            </a:r>
            <a:r>
              <a:rPr lang="en-US" sz="1750" dirty="0">
                <a:highlight>
                  <a:srgbClr val="FFFF00"/>
                </a:highlight>
              </a:rPr>
              <a:t> </a:t>
            </a:r>
          </a:p>
          <a:p>
            <a:pPr marL="233363" indent="-233363">
              <a:lnSpc>
                <a:spcPct val="100000"/>
              </a:lnSpc>
              <a:spcBef>
                <a:spcPts val="0"/>
              </a:spcBef>
            </a:pPr>
            <a:r>
              <a:rPr lang="en-US" sz="1750" dirty="0"/>
              <a:t>Dr. Andy Woods, Sugar Land Bible Church, </a:t>
            </a:r>
            <a:r>
              <a:rPr lang="en-US" sz="1750" dirty="0">
                <a:hlinkClick r:id="rId5"/>
              </a:rPr>
              <a:t>www.slbc.org</a:t>
            </a:r>
            <a:r>
              <a:rPr lang="en-US" sz="1750" dirty="0"/>
              <a:t> </a:t>
            </a:r>
          </a:p>
          <a:p>
            <a:pPr marL="233363" indent="-233363">
              <a:lnSpc>
                <a:spcPct val="100000"/>
              </a:lnSpc>
              <a:spcBef>
                <a:spcPts val="0"/>
              </a:spcBef>
            </a:pPr>
            <a:r>
              <a:rPr lang="en-US" sz="1750" dirty="0"/>
              <a:t>Dr. Vern Peterman, Holly Hills Bible Church, </a:t>
            </a:r>
            <a:r>
              <a:rPr lang="en-US" sz="1750" dirty="0">
                <a:hlinkClick r:id="rId6"/>
              </a:rPr>
              <a:t>www.hollyhillsbiblechurch.org</a:t>
            </a:r>
            <a:r>
              <a:rPr lang="en-US" sz="1750" dirty="0"/>
              <a:t> </a:t>
            </a:r>
          </a:p>
          <a:p>
            <a:pPr marL="233363" lvl="2" indent="-233363">
              <a:lnSpc>
                <a:spcPct val="100000"/>
              </a:lnSpc>
              <a:spcBef>
                <a:spcPts val="0"/>
              </a:spcBef>
            </a:pPr>
            <a:r>
              <a:rPr lang="en-US" sz="1750" dirty="0"/>
              <a:t>George Zeller, Middletown Bible Church, </a:t>
            </a:r>
            <a:r>
              <a:rPr lang="en-US" sz="1750" dirty="0">
                <a:hlinkClick r:id="rId7"/>
              </a:rPr>
              <a:t>www.middletownbiblechurch.org</a:t>
            </a:r>
            <a:endParaRPr lang="en-US" sz="1750" dirty="0"/>
          </a:p>
        </p:txBody>
      </p:sp>
    </p:spTree>
    <p:extLst>
      <p:ext uri="{BB962C8B-B14F-4D97-AF65-F5344CB8AC3E}">
        <p14:creationId xmlns:p14="http://schemas.microsoft.com/office/powerpoint/2010/main" val="154242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77D3DB-2F28-4593-AFC2-44CF5B330F87}"/>
              </a:ext>
            </a:extLst>
          </p:cNvPr>
          <p:cNvSpPr txBox="1">
            <a:spLocks/>
          </p:cNvSpPr>
          <p:nvPr/>
        </p:nvSpPr>
        <p:spPr>
          <a:xfrm>
            <a:off x="2194312" y="190869"/>
            <a:ext cx="7803379"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a:pPr>
            <a:r>
              <a:rPr lang="en-US" sz="3600" b="1" dirty="0">
                <a:latin typeface="+mn-lt"/>
              </a:rPr>
              <a:t>Innocence (Genesis 1:28–3:6; </a:t>
            </a:r>
            <a:r>
              <a:rPr lang="en-US" sz="3600" b="1" dirty="0">
                <a:solidFill>
                  <a:srgbClr val="0000CC"/>
                </a:solidFill>
                <a:latin typeface="+mn-lt"/>
              </a:rPr>
              <a:t>1:3-3:6</a:t>
            </a:r>
            <a:r>
              <a:rPr lang="en-US" sz="3600" b="1" dirty="0">
                <a:latin typeface="+mn-lt"/>
              </a:rPr>
              <a:t>)</a:t>
            </a:r>
          </a:p>
        </p:txBody>
      </p:sp>
      <p:sp>
        <p:nvSpPr>
          <p:cNvPr id="2" name="Rectangle 1">
            <a:extLst>
              <a:ext uri="{FF2B5EF4-FFF2-40B4-BE49-F238E27FC236}">
                <a16:creationId xmlns:a16="http://schemas.microsoft.com/office/drawing/2014/main" id="{6547443E-2D7F-4ADF-BA87-DD24D1CD7400}"/>
              </a:ext>
            </a:extLst>
          </p:cNvPr>
          <p:cNvSpPr/>
          <p:nvPr/>
        </p:nvSpPr>
        <p:spPr>
          <a:xfrm>
            <a:off x="609600" y="1405369"/>
            <a:ext cx="10972799" cy="4047262"/>
          </a:xfrm>
          <a:prstGeom prst="rect">
            <a:avLst/>
          </a:prstGeom>
        </p:spPr>
        <p:txBody>
          <a:bodyPr wrap="square">
            <a:spAutoFit/>
          </a:bodyPr>
          <a:lstStyle/>
          <a:p>
            <a:pPr marL="233363" indent="-233363" algn="just">
              <a:spcAft>
                <a:spcPts val="600"/>
              </a:spcAft>
              <a:buFont typeface="Arial" panose="020B0604020202020204" pitchFamily="34" charset="0"/>
              <a:buChar char="•"/>
            </a:pPr>
            <a:r>
              <a:rPr lang="en-US" sz="2800" dirty="0"/>
              <a:t>The Dispensation of Innocence begins with the creation of Adam and Eve and God's commissioning of them. The dispensation of Innocence was a time when mankind, through Adam (Rom. 5:12-21; 1 Cor. 15:21,22), was created morally good but able to fall into sin. This apparently short-lived age ceased at the Fall into sin as recorded in Genesis 3. </a:t>
            </a:r>
          </a:p>
          <a:p>
            <a:pPr marL="233363" indent="-233363" algn="just">
              <a:spcAft>
                <a:spcPts val="600"/>
              </a:spcAft>
              <a:buFont typeface="Arial" panose="020B0604020202020204" pitchFamily="34" charset="0"/>
              <a:buChar char="•"/>
            </a:pPr>
            <a:r>
              <a:rPr lang="en-US" sz="2800" dirty="0"/>
              <a:t>God's revelation of His will was </a:t>
            </a:r>
            <a:r>
              <a:rPr lang="en-US" sz="2800" b="1" i="1" dirty="0">
                <a:solidFill>
                  <a:srgbClr val="0000CC"/>
                </a:solidFill>
              </a:rPr>
              <a:t>"from the tree of the knowledge of good and evil you shall not eat"</a:t>
            </a:r>
            <a:r>
              <a:rPr lang="en-US" sz="2800" dirty="0"/>
              <a:t> (Gen. 2:17). Man's responsibility was </a:t>
            </a:r>
            <a:r>
              <a:rPr lang="en-US" sz="2800" b="1" i="1" dirty="0">
                <a:solidFill>
                  <a:srgbClr val="0000CC"/>
                </a:solidFill>
              </a:rPr>
              <a:t>to obey God and not partake</a:t>
            </a:r>
            <a:r>
              <a:rPr lang="en-US" sz="2800" dirty="0"/>
              <a:t>. The consequences were: </a:t>
            </a:r>
            <a:r>
              <a:rPr lang="en-US" sz="2800" b="1" i="1" dirty="0">
                <a:solidFill>
                  <a:srgbClr val="0000CC"/>
                </a:solidFill>
              </a:rPr>
              <a:t>"for in the day that you eat from it you shall surely die"</a:t>
            </a:r>
            <a:r>
              <a:rPr lang="en-US" sz="2800" dirty="0"/>
              <a:t> (Gen. 2:17).</a:t>
            </a:r>
          </a:p>
        </p:txBody>
      </p:sp>
      <p:sp>
        <p:nvSpPr>
          <p:cNvPr id="4" name="Rectangle 3">
            <a:extLst>
              <a:ext uri="{FF2B5EF4-FFF2-40B4-BE49-F238E27FC236}">
                <a16:creationId xmlns:a16="http://schemas.microsoft.com/office/drawing/2014/main" id="{F2C57BCA-AAEC-4040-BDF0-7062C423952E}"/>
              </a:ext>
            </a:extLst>
          </p:cNvPr>
          <p:cNvSpPr/>
          <p:nvPr/>
        </p:nvSpPr>
        <p:spPr>
          <a:xfrm>
            <a:off x="1662667" y="6396725"/>
            <a:ext cx="8866667" cy="369332"/>
          </a:xfrm>
          <a:prstGeom prst="rect">
            <a:avLst/>
          </a:prstGeom>
        </p:spPr>
        <p:txBody>
          <a:bodyPr wrap="square">
            <a:spAutoFit/>
          </a:bodyPr>
          <a:lstStyle/>
          <a:p>
            <a:r>
              <a:rPr lang="en-US" dirty="0"/>
              <a:t>https://www.pre-trib.org/dr-thomas-ice/message/covenants-and-dispensations-part-10/read</a:t>
            </a:r>
          </a:p>
        </p:txBody>
      </p:sp>
    </p:spTree>
    <p:extLst>
      <p:ext uri="{BB962C8B-B14F-4D97-AF65-F5344CB8AC3E}">
        <p14:creationId xmlns:p14="http://schemas.microsoft.com/office/powerpoint/2010/main" val="120942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7443E-2D7F-4ADF-BA87-DD24D1CD7400}"/>
              </a:ext>
            </a:extLst>
          </p:cNvPr>
          <p:cNvSpPr/>
          <p:nvPr/>
        </p:nvSpPr>
        <p:spPr>
          <a:xfrm>
            <a:off x="603367" y="1383870"/>
            <a:ext cx="10985265" cy="4401205"/>
          </a:xfrm>
          <a:prstGeom prst="rect">
            <a:avLst/>
          </a:prstGeom>
        </p:spPr>
        <p:txBody>
          <a:bodyPr wrap="square">
            <a:spAutoFit/>
          </a:bodyPr>
          <a:lstStyle/>
          <a:p>
            <a:pPr algn="just">
              <a:spcAft>
                <a:spcPts val="600"/>
              </a:spcAft>
            </a:pPr>
            <a:r>
              <a:rPr lang="en-US" sz="2800" dirty="0"/>
              <a:t>This first dispensation is usually called Innocency. Although this term is not a good description of Adam’s condition before the Fall, it may be the best single word. Yet the word innocent seems too neutral. </a:t>
            </a:r>
            <a:r>
              <a:rPr lang="en-US" sz="2800" b="1" u="sng" dirty="0">
                <a:solidFill>
                  <a:srgbClr val="0000CC"/>
                </a:solidFill>
              </a:rPr>
              <a:t>Adam was not created merely innocent but with a positive holiness that enabled him to have face-to-face communication with God</a:t>
            </a:r>
            <a:r>
              <a:rPr lang="en-US" sz="2800" dirty="0"/>
              <a:t>. Nevertheless, his holiness was not the same as the Creator’s, for it was limited by virtue of Adam’s being a creature. Also, his holiness was </a:t>
            </a:r>
            <a:r>
              <a:rPr lang="en-US" sz="2800" b="1" u="sng" dirty="0">
                <a:solidFill>
                  <a:srgbClr val="0000CC"/>
                </a:solidFill>
              </a:rPr>
              <a:t>unconfirmed</a:t>
            </a:r>
            <a:r>
              <a:rPr lang="en-US" sz="2800" dirty="0"/>
              <a:t> until he could successfully pass the tests placed before him. Therefore, it seems that Adam’s moral condition before God in those days of “innocency” was that of </a:t>
            </a:r>
            <a:r>
              <a:rPr lang="en-US" sz="2800" b="1" dirty="0">
                <a:solidFill>
                  <a:srgbClr val="0000CC"/>
                </a:solidFill>
              </a:rPr>
              <a:t>“</a:t>
            </a:r>
            <a:r>
              <a:rPr lang="en-US" sz="2800" b="1" u="sng" dirty="0">
                <a:solidFill>
                  <a:srgbClr val="0000CC"/>
                </a:solidFill>
              </a:rPr>
              <a:t>unconfirmed creaturely holiness</a:t>
            </a:r>
            <a:r>
              <a:rPr lang="en-US" sz="2800" b="1" dirty="0">
                <a:solidFill>
                  <a:srgbClr val="0000CC"/>
                </a:solidFill>
              </a:rPr>
              <a:t>”</a:t>
            </a:r>
            <a:r>
              <a:rPr lang="en-US" sz="2800" dirty="0"/>
              <a:t>. In this economy </a:t>
            </a:r>
            <a:r>
              <a:rPr lang="en-US" sz="2800" b="1" dirty="0">
                <a:solidFill>
                  <a:srgbClr val="0000CC"/>
                </a:solidFill>
              </a:rPr>
              <a:t>the key person </a:t>
            </a:r>
            <a:r>
              <a:rPr lang="en-US" sz="2800" dirty="0"/>
              <a:t>. . .</a:t>
            </a:r>
          </a:p>
        </p:txBody>
      </p:sp>
      <p:pic>
        <p:nvPicPr>
          <p:cNvPr id="3" name="Picture 2">
            <a:extLst>
              <a:ext uri="{FF2B5EF4-FFF2-40B4-BE49-F238E27FC236}">
                <a16:creationId xmlns:a16="http://schemas.microsoft.com/office/drawing/2014/main" id="{3CDC392E-2AC0-4B1E-BB6D-9732C4887CCA}"/>
              </a:ext>
            </a:extLst>
          </p:cNvPr>
          <p:cNvPicPr>
            <a:picLocks noChangeAspect="1"/>
          </p:cNvPicPr>
          <p:nvPr/>
        </p:nvPicPr>
        <p:blipFill>
          <a:blip r:embed="rId3"/>
          <a:stretch>
            <a:fillRect/>
          </a:stretch>
        </p:blipFill>
        <p:spPr>
          <a:xfrm>
            <a:off x="605794" y="67574"/>
            <a:ext cx="680085" cy="914400"/>
          </a:xfrm>
          <a:prstGeom prst="rect">
            <a:avLst/>
          </a:prstGeom>
        </p:spPr>
      </p:pic>
      <p:sp>
        <p:nvSpPr>
          <p:cNvPr id="5" name="Title 1">
            <a:extLst>
              <a:ext uri="{FF2B5EF4-FFF2-40B4-BE49-F238E27FC236}">
                <a16:creationId xmlns:a16="http://schemas.microsoft.com/office/drawing/2014/main" id="{37A3CF75-0020-4CD2-BE94-AF830068446A}"/>
              </a:ext>
            </a:extLst>
          </p:cNvPr>
          <p:cNvSpPr txBox="1">
            <a:spLocks/>
          </p:cNvSpPr>
          <p:nvPr/>
        </p:nvSpPr>
        <p:spPr>
          <a:xfrm>
            <a:off x="2194312" y="190869"/>
            <a:ext cx="7803379"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a:pPr>
            <a:r>
              <a:rPr lang="en-US" sz="3600" b="1" dirty="0">
                <a:latin typeface="+mn-lt"/>
              </a:rPr>
              <a:t>Innocence (Genesis 1:28–3:6; </a:t>
            </a:r>
            <a:r>
              <a:rPr lang="en-US" sz="3600" b="1" dirty="0">
                <a:solidFill>
                  <a:srgbClr val="0000CC"/>
                </a:solidFill>
                <a:latin typeface="+mn-lt"/>
              </a:rPr>
              <a:t>1:3-3:6</a:t>
            </a:r>
            <a:r>
              <a:rPr lang="en-US" sz="3600" b="1" dirty="0">
                <a:latin typeface="+mn-lt"/>
              </a:rPr>
              <a:t>)</a:t>
            </a:r>
          </a:p>
        </p:txBody>
      </p:sp>
      <p:sp>
        <p:nvSpPr>
          <p:cNvPr id="4" name="Rectangle 3">
            <a:extLst>
              <a:ext uri="{FF2B5EF4-FFF2-40B4-BE49-F238E27FC236}">
                <a16:creationId xmlns:a16="http://schemas.microsoft.com/office/drawing/2014/main" id="{4FE72F6F-BF7A-465B-AEBD-7FC8D98C6E8B}"/>
              </a:ext>
            </a:extLst>
          </p:cNvPr>
          <p:cNvSpPr/>
          <p:nvPr/>
        </p:nvSpPr>
        <p:spPr>
          <a:xfrm>
            <a:off x="1645920" y="6411976"/>
            <a:ext cx="8900160" cy="369332"/>
          </a:xfrm>
          <a:prstGeom prst="rect">
            <a:avLst/>
          </a:prstGeom>
        </p:spPr>
        <p:txBody>
          <a:bodyPr wrap="square">
            <a:spAutoFit/>
          </a:bodyPr>
          <a:lstStyle/>
          <a:p>
            <a:r>
              <a:rPr lang="en-US" dirty="0"/>
              <a:t>Ryrie, C. C. (1995). Dispensationalism (Rev. and expanded., p. 59). Chicago: Moody Publishers.</a:t>
            </a:r>
          </a:p>
        </p:txBody>
      </p:sp>
    </p:spTree>
    <p:extLst>
      <p:ext uri="{BB962C8B-B14F-4D97-AF65-F5344CB8AC3E}">
        <p14:creationId xmlns:p14="http://schemas.microsoft.com/office/powerpoint/2010/main" val="2849931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7443E-2D7F-4ADF-BA87-DD24D1CD7400}"/>
              </a:ext>
            </a:extLst>
          </p:cNvPr>
          <p:cNvSpPr/>
          <p:nvPr/>
        </p:nvSpPr>
        <p:spPr>
          <a:xfrm>
            <a:off x="605794" y="1389065"/>
            <a:ext cx="10985265" cy="3970318"/>
          </a:xfrm>
          <a:prstGeom prst="rect">
            <a:avLst/>
          </a:prstGeom>
        </p:spPr>
        <p:txBody>
          <a:bodyPr wrap="square">
            <a:spAutoFit/>
          </a:bodyPr>
          <a:lstStyle/>
          <a:p>
            <a:pPr algn="just">
              <a:spcAft>
                <a:spcPts val="600"/>
              </a:spcAft>
            </a:pPr>
            <a:r>
              <a:rPr lang="en-US" sz="2800" dirty="0"/>
              <a:t>. . . </a:t>
            </a:r>
            <a:r>
              <a:rPr lang="en-US" sz="2800" b="1" dirty="0">
                <a:solidFill>
                  <a:srgbClr val="0000CC"/>
                </a:solidFill>
              </a:rPr>
              <a:t>was Adam</a:t>
            </a:r>
            <a:r>
              <a:rPr lang="en-US" sz="2800" dirty="0"/>
              <a:t>; indeed, we ought to consider it a dispensation, or stewardship, to Adam </a:t>
            </a:r>
            <a:r>
              <a:rPr lang="en-US" sz="2800" i="1" dirty="0"/>
              <a:t>(as all the dispensations from the human viewpoint are stewardships)</a:t>
            </a:r>
            <a:r>
              <a:rPr lang="en-US" sz="2800" dirty="0"/>
              <a:t>. His </a:t>
            </a:r>
            <a:r>
              <a:rPr lang="en-US" sz="2800" b="1" dirty="0">
                <a:solidFill>
                  <a:srgbClr val="0000CC"/>
                </a:solidFill>
              </a:rPr>
              <a:t>responsibilities</a:t>
            </a:r>
            <a:r>
              <a:rPr lang="en-US" sz="2800" dirty="0"/>
              <a:t> involved maintaining the garden and not eating of the fruit of the Tree of Knowledge of Good and Evil. He </a:t>
            </a:r>
            <a:r>
              <a:rPr lang="en-US" sz="2800" b="1" dirty="0">
                <a:solidFill>
                  <a:srgbClr val="0000CC"/>
                </a:solidFill>
              </a:rPr>
              <a:t>failed</a:t>
            </a:r>
            <a:r>
              <a:rPr lang="en-US" sz="2800" dirty="0"/>
              <a:t> the test about eating, and, as a result, </a:t>
            </a:r>
            <a:r>
              <a:rPr lang="en-US" sz="2800" b="1" dirty="0">
                <a:solidFill>
                  <a:srgbClr val="0000CC"/>
                </a:solidFill>
              </a:rPr>
              <a:t>far-reaching judgments</a:t>
            </a:r>
            <a:r>
              <a:rPr lang="en-US" sz="2800" dirty="0"/>
              <a:t> were pronounced on him, his wife, mankind, the serpent, and the creation. At the same time that God pronounced judgment, He also graciously intervened, promised a Redeemer, and made immediate provision for the acceptability of Adam and Eve in their sinful condition before God.</a:t>
            </a:r>
          </a:p>
        </p:txBody>
      </p:sp>
      <p:sp>
        <p:nvSpPr>
          <p:cNvPr id="7" name="Title 1">
            <a:extLst>
              <a:ext uri="{FF2B5EF4-FFF2-40B4-BE49-F238E27FC236}">
                <a16:creationId xmlns:a16="http://schemas.microsoft.com/office/drawing/2014/main" id="{77E2E429-A90D-49B1-8838-A106DCE73C5F}"/>
              </a:ext>
            </a:extLst>
          </p:cNvPr>
          <p:cNvSpPr txBox="1">
            <a:spLocks/>
          </p:cNvSpPr>
          <p:nvPr/>
        </p:nvSpPr>
        <p:spPr>
          <a:xfrm>
            <a:off x="2194312" y="190869"/>
            <a:ext cx="7803379" cy="9029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61963" indent="-461963" algn="ctr">
              <a:lnSpc>
                <a:spcPct val="100000"/>
              </a:lnSpc>
              <a:spcBef>
                <a:spcPts val="0"/>
              </a:spcBef>
              <a:buFont typeface="+mj-lt"/>
              <a:buAutoNum type="alphaUcPeriod"/>
            </a:pPr>
            <a:r>
              <a:rPr lang="en-US" sz="3600" b="1" dirty="0">
                <a:latin typeface="+mn-lt"/>
              </a:rPr>
              <a:t>Innocence (Genesis 1:28–3:6; </a:t>
            </a:r>
            <a:r>
              <a:rPr lang="en-US" sz="3600" b="1" dirty="0">
                <a:solidFill>
                  <a:srgbClr val="0000CC"/>
                </a:solidFill>
                <a:latin typeface="+mn-lt"/>
              </a:rPr>
              <a:t>1:3-3:6</a:t>
            </a:r>
            <a:r>
              <a:rPr lang="en-US" sz="3600" b="1" dirty="0">
                <a:latin typeface="+mn-lt"/>
              </a:rPr>
              <a:t>)</a:t>
            </a:r>
          </a:p>
        </p:txBody>
      </p:sp>
      <p:sp>
        <p:nvSpPr>
          <p:cNvPr id="5" name="Rectangle 4">
            <a:extLst>
              <a:ext uri="{FF2B5EF4-FFF2-40B4-BE49-F238E27FC236}">
                <a16:creationId xmlns:a16="http://schemas.microsoft.com/office/drawing/2014/main" id="{7B44CDD6-75B8-4DB9-B2EA-4B5E8D08A0DA}"/>
              </a:ext>
            </a:extLst>
          </p:cNvPr>
          <p:cNvSpPr/>
          <p:nvPr/>
        </p:nvSpPr>
        <p:spPr>
          <a:xfrm>
            <a:off x="1645920" y="6411976"/>
            <a:ext cx="8900160" cy="369332"/>
          </a:xfrm>
          <a:prstGeom prst="rect">
            <a:avLst/>
          </a:prstGeom>
        </p:spPr>
        <p:txBody>
          <a:bodyPr wrap="square">
            <a:spAutoFit/>
          </a:bodyPr>
          <a:lstStyle/>
          <a:p>
            <a:r>
              <a:rPr lang="en-US" dirty="0"/>
              <a:t>Ryrie, C. C. (1995). Dispensationalism (Rev. and expanded., p. 59). Chicago: Moody Publishers.</a:t>
            </a:r>
          </a:p>
        </p:txBody>
      </p:sp>
      <p:pic>
        <p:nvPicPr>
          <p:cNvPr id="6" name="Picture 5">
            <a:extLst>
              <a:ext uri="{FF2B5EF4-FFF2-40B4-BE49-F238E27FC236}">
                <a16:creationId xmlns:a16="http://schemas.microsoft.com/office/drawing/2014/main" id="{B718631A-9B50-4E24-A5A4-710241E7F720}"/>
              </a:ext>
            </a:extLst>
          </p:cNvPr>
          <p:cNvPicPr>
            <a:picLocks noChangeAspect="1"/>
          </p:cNvPicPr>
          <p:nvPr/>
        </p:nvPicPr>
        <p:blipFill>
          <a:blip r:embed="rId3"/>
          <a:stretch>
            <a:fillRect/>
          </a:stretch>
        </p:blipFill>
        <p:spPr>
          <a:xfrm>
            <a:off x="605794" y="67574"/>
            <a:ext cx="680085" cy="914400"/>
          </a:xfrm>
          <a:prstGeom prst="rect">
            <a:avLst/>
          </a:prstGeom>
        </p:spPr>
      </p:pic>
    </p:spTree>
    <p:extLst>
      <p:ext uri="{BB962C8B-B14F-4D97-AF65-F5344CB8AC3E}">
        <p14:creationId xmlns:p14="http://schemas.microsoft.com/office/powerpoint/2010/main" val="1461852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42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2855</TotalTime>
  <Words>6638</Words>
  <Application>Microsoft Office PowerPoint</Application>
  <PresentationFormat>Widescreen</PresentationFormat>
  <Paragraphs>601</Paragraphs>
  <Slides>61</Slides>
  <Notes>60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61</vt:i4>
      </vt:variant>
    </vt:vector>
  </HeadingPairs>
  <TitlesOfParts>
    <vt:vector size="66" baseType="lpstr">
      <vt:lpstr>Arial</vt:lpstr>
      <vt:lpstr>Calibri</vt:lpstr>
      <vt:lpstr>Calibri Light</vt:lpstr>
      <vt:lpstr>Office Theme</vt:lpstr>
      <vt:lpstr>1_Office Theme</vt:lpstr>
      <vt:lpstr>Biblical Dispensationalism</vt:lpstr>
      <vt:lpstr>PowerPoint Presentation</vt:lpstr>
      <vt:lpstr>PowerPoint Presentation</vt:lpstr>
      <vt:lpstr>Biblical Dispensationalism</vt:lpstr>
      <vt:lpstr>The 7 Dispensations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7 Dispensations</vt:lpstr>
      <vt:lpstr>PowerPoint Presentation</vt:lpstr>
      <vt:lpstr>PowerPoint Presentation</vt:lpstr>
      <vt:lpstr>PowerPoint Presentation</vt:lpstr>
      <vt:lpstr>PowerPoint Presentation</vt:lpstr>
      <vt:lpstr>PowerPoint Presentation</vt:lpstr>
      <vt:lpstr>PowerPoint Presentation</vt:lpstr>
      <vt:lpstr>Biblical Dispensationalism</vt:lpstr>
      <vt:lpstr>The Dispensations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Dispensations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Dispensations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The Dispensations</vt:lpstr>
      <vt:lpstr>The Dispensations</vt:lpstr>
      <vt:lpstr>Resources Used &amp; Suggested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Dispensationalism</dc:title>
  <dc:creator>Jim McGowan</dc:creator>
  <cp:lastModifiedBy>Jim McGowan</cp:lastModifiedBy>
  <cp:revision>130</cp:revision>
  <cp:lastPrinted>2022-09-21T14:15:07Z</cp:lastPrinted>
  <dcterms:created xsi:type="dcterms:W3CDTF">2017-05-04T21:12:46Z</dcterms:created>
  <dcterms:modified xsi:type="dcterms:W3CDTF">2022-09-22T15:34:10Z</dcterms:modified>
</cp:coreProperties>
</file>