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47" r:id="rId2"/>
  </p:sldMasterIdLst>
  <p:handoutMasterIdLst>
    <p:handoutMasterId r:id="rId37"/>
  </p:handoutMasterIdLst>
  <p:sldIdLst>
    <p:sldId id="2067" r:id="rId3"/>
    <p:sldId id="292" r:id="rId4"/>
    <p:sldId id="2068" r:id="rId5"/>
    <p:sldId id="257" r:id="rId6"/>
    <p:sldId id="2069" r:id="rId7"/>
    <p:sldId id="258" r:id="rId8"/>
    <p:sldId id="259" r:id="rId9"/>
    <p:sldId id="2070" r:id="rId10"/>
    <p:sldId id="8696" r:id="rId11"/>
    <p:sldId id="2081" r:id="rId12"/>
    <p:sldId id="2678" r:id="rId13"/>
    <p:sldId id="2573" r:id="rId14"/>
    <p:sldId id="2071" r:id="rId15"/>
    <p:sldId id="260" r:id="rId16"/>
    <p:sldId id="2082" r:id="rId17"/>
    <p:sldId id="2595" r:id="rId18"/>
    <p:sldId id="2072" r:id="rId19"/>
    <p:sldId id="262" r:id="rId20"/>
    <p:sldId id="7478" r:id="rId21"/>
    <p:sldId id="2073" r:id="rId22"/>
    <p:sldId id="263" r:id="rId23"/>
    <p:sldId id="2074" r:id="rId24"/>
    <p:sldId id="264" r:id="rId25"/>
    <p:sldId id="266" r:id="rId26"/>
    <p:sldId id="2075" r:id="rId27"/>
    <p:sldId id="267" r:id="rId28"/>
    <p:sldId id="351" r:id="rId29"/>
    <p:sldId id="5572" r:id="rId30"/>
    <p:sldId id="2076" r:id="rId31"/>
    <p:sldId id="268" r:id="rId32"/>
    <p:sldId id="2077" r:id="rId33"/>
    <p:sldId id="269" r:id="rId34"/>
    <p:sldId id="8695" r:id="rId35"/>
    <p:sldId id="2097" r:id="rId36"/>
  </p:sldIdLst>
  <p:sldSz cx="12192000" cy="6858000"/>
  <p:notesSz cx="6858000" cy="9144000"/>
  <p:custDataLst>
    <p:tags r:id="rId38"/>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FFCC"/>
    <a:srgbClr val="000066"/>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86" autoAdjust="0"/>
    <p:restoredTop sz="96208" autoAdjust="0"/>
  </p:normalViewPr>
  <p:slideViewPr>
    <p:cSldViewPr>
      <p:cViewPr varScale="1">
        <p:scale>
          <a:sx n="104" d="100"/>
          <a:sy n="104" d="100"/>
        </p:scale>
        <p:origin x="96" y="125"/>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3605" y="13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DAAE025-F79B-D980-D6D8-08AA4A259FD0}"/>
              </a:ext>
            </a:extLst>
          </p:cNvPr>
          <p:cNvSpPr>
            <a:spLocks noGrp="1" noChangeArrowheads="1"/>
          </p:cNvSpPr>
          <p:nvPr>
            <p:ph type="sldNum" sz="quarter" idx="3"/>
          </p:nvPr>
        </p:nvSpPr>
        <p:spPr bwMode="auto">
          <a:xfrm>
            <a:off x="3657601" y="8589052"/>
            <a:ext cx="3200400"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7" name="Rectangle 4">
            <a:extLst>
              <a:ext uri="{FF2B5EF4-FFF2-40B4-BE49-F238E27FC236}">
                <a16:creationId xmlns:a16="http://schemas.microsoft.com/office/drawing/2014/main" id="{96BE0F7B-497B-F23F-240C-FD382E68CDF6}"/>
              </a:ext>
            </a:extLst>
          </p:cNvPr>
          <p:cNvSpPr>
            <a:spLocks noGrp="1" noChangeArrowheads="1"/>
          </p:cNvSpPr>
          <p:nvPr>
            <p:ph type="ftr" sz="quarter" idx="2"/>
          </p:nvPr>
        </p:nvSpPr>
        <p:spPr bwMode="auto">
          <a:xfrm>
            <a:off x="0" y="8548634"/>
            <a:ext cx="3200400"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8" name="Header Placeholder 1">
            <a:extLst>
              <a:ext uri="{FF2B5EF4-FFF2-40B4-BE49-F238E27FC236}">
                <a16:creationId xmlns:a16="http://schemas.microsoft.com/office/drawing/2014/main" id="{AAB6E4B6-5EA3-5C2B-84EE-FA51B1A3E3A3}"/>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1 Thessalonians 001 - Introduction  </a:t>
            </a:r>
          </a:p>
          <a:p>
            <a:pPr>
              <a:defRPr/>
            </a:pPr>
            <a:r>
              <a:rPr lang="en-US" sz="1600" dirty="0"/>
              <a:t>09-18-2022</a:t>
            </a:r>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AABD3E3B-3F01-71A8-A32C-3CA6DA60DCA9}"/>
              </a:ext>
            </a:extLst>
          </p:cNvPr>
          <p:cNvGrpSpPr>
            <a:grpSpLocks/>
          </p:cNvGrpSpPr>
          <p:nvPr/>
        </p:nvGrpSpPr>
        <p:grpSpPr bwMode="auto">
          <a:xfrm>
            <a:off x="0" y="0"/>
            <a:ext cx="1447800" cy="6854825"/>
            <a:chOff x="0" y="0"/>
            <a:chExt cx="684" cy="4318"/>
          </a:xfrm>
        </p:grpSpPr>
        <p:sp>
          <p:nvSpPr>
            <p:cNvPr id="5" name="Rectangle 3">
              <a:extLst>
                <a:ext uri="{FF2B5EF4-FFF2-40B4-BE49-F238E27FC236}">
                  <a16:creationId xmlns:a16="http://schemas.microsoft.com/office/drawing/2014/main" id="{749A45BB-C457-F6D8-3594-71547BEBF7A7}"/>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26E55BBB-2F69-27CF-9FF4-30BDC62E9072}"/>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9C1DFFA4-FAAE-5944-9B2C-5D29AAA9CEF5}"/>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a:extLst>
                  <a:ext uri="{FF2B5EF4-FFF2-40B4-BE49-F238E27FC236}">
                    <a16:creationId xmlns:a16="http://schemas.microsoft.com/office/drawing/2014/main" id="{7E55F635-D077-4E6A-8913-8888E88BFFA9}"/>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a:extLst>
                  <a:ext uri="{FF2B5EF4-FFF2-40B4-BE49-F238E27FC236}">
                    <a16:creationId xmlns:a16="http://schemas.microsoft.com/office/drawing/2014/main" id="{83D3EEF0-45E4-8969-D77C-E16C2D955590}"/>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a:extLst>
                  <a:ext uri="{FF2B5EF4-FFF2-40B4-BE49-F238E27FC236}">
                    <a16:creationId xmlns:a16="http://schemas.microsoft.com/office/drawing/2014/main" id="{CE328EC4-8F89-DD2C-2FE9-E508C38C4980}"/>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a:extLst>
                  <a:ext uri="{FF2B5EF4-FFF2-40B4-BE49-F238E27FC236}">
                    <a16:creationId xmlns:a16="http://schemas.microsoft.com/office/drawing/2014/main" id="{8BE09188-5390-EAF6-57B9-C2415A513649}"/>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a:extLst>
                  <a:ext uri="{FF2B5EF4-FFF2-40B4-BE49-F238E27FC236}">
                    <a16:creationId xmlns:a16="http://schemas.microsoft.com/office/drawing/2014/main" id="{A0445F5C-0750-EFA3-4200-2D94A5E4A325}"/>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a:extLst>
                  <a:ext uri="{FF2B5EF4-FFF2-40B4-BE49-F238E27FC236}">
                    <a16:creationId xmlns:a16="http://schemas.microsoft.com/office/drawing/2014/main" id="{ADCEDFE4-2E1C-3D89-CC79-918FB9FF0504}"/>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a:extLst>
                  <a:ext uri="{FF2B5EF4-FFF2-40B4-BE49-F238E27FC236}">
                    <a16:creationId xmlns:a16="http://schemas.microsoft.com/office/drawing/2014/main" id="{790EA320-70BC-F23E-849E-AE481F1D2837}"/>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a:extLst>
                  <a:ext uri="{FF2B5EF4-FFF2-40B4-BE49-F238E27FC236}">
                    <a16:creationId xmlns:a16="http://schemas.microsoft.com/office/drawing/2014/main" id="{6CA6D4BF-D8C1-ED65-08AE-3121782C3DF0}"/>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a:extLst>
                  <a:ext uri="{FF2B5EF4-FFF2-40B4-BE49-F238E27FC236}">
                    <a16:creationId xmlns:a16="http://schemas.microsoft.com/office/drawing/2014/main" id="{F0BE34C5-0E8B-9DE7-1468-D54957223823}"/>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a:extLst>
                  <a:ext uri="{FF2B5EF4-FFF2-40B4-BE49-F238E27FC236}">
                    <a16:creationId xmlns:a16="http://schemas.microsoft.com/office/drawing/2014/main" id="{2BB11FB3-6139-1A10-C8B1-FAD725CBF201}"/>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a:extLst>
                  <a:ext uri="{FF2B5EF4-FFF2-40B4-BE49-F238E27FC236}">
                    <a16:creationId xmlns:a16="http://schemas.microsoft.com/office/drawing/2014/main" id="{0A652A6F-8369-0431-F82F-0AC3A3D4B5D1}"/>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a:extLst>
                  <a:ext uri="{FF2B5EF4-FFF2-40B4-BE49-F238E27FC236}">
                    <a16:creationId xmlns:a16="http://schemas.microsoft.com/office/drawing/2014/main" id="{E569F5F3-ECCB-BDA9-DE57-7AF5C2548C87}"/>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a:extLst>
                  <a:ext uri="{FF2B5EF4-FFF2-40B4-BE49-F238E27FC236}">
                    <a16:creationId xmlns:a16="http://schemas.microsoft.com/office/drawing/2014/main" id="{2B0FA4D3-913B-CDA0-C007-729D0A937ABA}"/>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a:extLst>
                  <a:ext uri="{FF2B5EF4-FFF2-40B4-BE49-F238E27FC236}">
                    <a16:creationId xmlns:a16="http://schemas.microsoft.com/office/drawing/2014/main" id="{3A7C69FB-17FA-E555-0C8B-73659917943C}"/>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a:extLst>
                  <a:ext uri="{FF2B5EF4-FFF2-40B4-BE49-F238E27FC236}">
                    <a16:creationId xmlns:a16="http://schemas.microsoft.com/office/drawing/2014/main" id="{376A8028-39E1-277B-C809-42111C36A819}"/>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a:extLst>
                  <a:ext uri="{FF2B5EF4-FFF2-40B4-BE49-F238E27FC236}">
                    <a16:creationId xmlns:a16="http://schemas.microsoft.com/office/drawing/2014/main" id="{1271234A-93C0-071C-4EDA-CFE20E258524}"/>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a:extLst>
                  <a:ext uri="{FF2B5EF4-FFF2-40B4-BE49-F238E27FC236}">
                    <a16:creationId xmlns:a16="http://schemas.microsoft.com/office/drawing/2014/main" id="{7F6F3685-DC1F-7EF6-9F9B-915E90745E06}"/>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a:extLst>
                  <a:ext uri="{FF2B5EF4-FFF2-40B4-BE49-F238E27FC236}">
                    <a16:creationId xmlns:a16="http://schemas.microsoft.com/office/drawing/2014/main" id="{56B1DB56-1812-C55A-F6BE-7C7992EA1686}"/>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a:extLst>
                  <a:ext uri="{FF2B5EF4-FFF2-40B4-BE49-F238E27FC236}">
                    <a16:creationId xmlns:a16="http://schemas.microsoft.com/office/drawing/2014/main" id="{8B389011-A0A9-F550-CC60-41EAC850FA05}"/>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a:extLst>
                  <a:ext uri="{FF2B5EF4-FFF2-40B4-BE49-F238E27FC236}">
                    <a16:creationId xmlns:a16="http://schemas.microsoft.com/office/drawing/2014/main" id="{3AE53A26-1F16-A696-4D10-3F8C820DE855}"/>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a:extLst>
                  <a:ext uri="{FF2B5EF4-FFF2-40B4-BE49-F238E27FC236}">
                    <a16:creationId xmlns:a16="http://schemas.microsoft.com/office/drawing/2014/main" id="{0CCCF225-AEE1-3129-CDA0-10888B611BC8}"/>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a:extLst>
                  <a:ext uri="{FF2B5EF4-FFF2-40B4-BE49-F238E27FC236}">
                    <a16:creationId xmlns:a16="http://schemas.microsoft.com/office/drawing/2014/main" id="{A115FB83-9698-357F-9DAC-D4350112AAD7}"/>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a:extLst>
                  <a:ext uri="{FF2B5EF4-FFF2-40B4-BE49-F238E27FC236}">
                    <a16:creationId xmlns:a16="http://schemas.microsoft.com/office/drawing/2014/main" id="{A8D9E61C-DE7B-4FAF-ABA4-5C4AD471DD75}"/>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a:extLst>
                  <a:ext uri="{FF2B5EF4-FFF2-40B4-BE49-F238E27FC236}">
                    <a16:creationId xmlns:a16="http://schemas.microsoft.com/office/drawing/2014/main" id="{20A09BCA-F748-2D99-F54F-FE66FB7E615D}"/>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a:extLst>
                  <a:ext uri="{FF2B5EF4-FFF2-40B4-BE49-F238E27FC236}">
                    <a16:creationId xmlns:a16="http://schemas.microsoft.com/office/drawing/2014/main" id="{89CA1EF7-280A-F850-8404-94C903FA4250}"/>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a:extLst>
                  <a:ext uri="{FF2B5EF4-FFF2-40B4-BE49-F238E27FC236}">
                    <a16:creationId xmlns:a16="http://schemas.microsoft.com/office/drawing/2014/main" id="{E904D2B4-5FE2-880B-878C-7A7B9DEF9F82}"/>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a:extLst>
                  <a:ext uri="{FF2B5EF4-FFF2-40B4-BE49-F238E27FC236}">
                    <a16:creationId xmlns:a16="http://schemas.microsoft.com/office/drawing/2014/main" id="{80282C76-9D0D-6431-185D-CBB9F479A4E8}"/>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a:extLst>
                  <a:ext uri="{FF2B5EF4-FFF2-40B4-BE49-F238E27FC236}">
                    <a16:creationId xmlns:a16="http://schemas.microsoft.com/office/drawing/2014/main" id="{53EDA3DA-F524-3675-8B8D-DEE4CD9BD548}"/>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38946" name="Rectangle 34"/>
          <p:cNvSpPr>
            <a:spLocks noGrp="1" noChangeArrowheads="1"/>
          </p:cNvSpPr>
          <p:nvPr>
            <p:ph type="ctrTitle" sz="quarter"/>
          </p:nvPr>
        </p:nvSpPr>
        <p:spPr>
          <a:xfrm>
            <a:off x="1524000" y="2286000"/>
            <a:ext cx="10363200" cy="1143000"/>
          </a:xfrm>
        </p:spPr>
        <p:txBody>
          <a:bodyPr/>
          <a:lstStyle>
            <a:lvl1pPr algn="ctr">
              <a:defRPr>
                <a:solidFill>
                  <a:srgbClr val="00FFFF"/>
                </a:solidFill>
              </a:defRPr>
            </a:lvl1pPr>
          </a:lstStyle>
          <a:p>
            <a:r>
              <a:rPr lang="en-US"/>
              <a:t>Click to edit Master title style</a:t>
            </a:r>
          </a:p>
        </p:txBody>
      </p:sp>
      <p:sp>
        <p:nvSpPr>
          <p:cNvPr id="38947" name="Rectangle 35"/>
          <p:cNvSpPr>
            <a:spLocks noGrp="1" noChangeArrowheads="1"/>
          </p:cNvSpPr>
          <p:nvPr>
            <p:ph type="subTitle" sz="quarter" idx="1"/>
          </p:nvPr>
        </p:nvSpPr>
        <p:spPr>
          <a:xfrm>
            <a:off x="2438400" y="3886200"/>
            <a:ext cx="85344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F991F424-C427-B59A-BE7F-5A6F2FBFAAC8}"/>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FF9A501D-C645-ED4C-1F7A-AE47E4CC7823}"/>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65FC91F7-0537-DC0D-0A84-3ECE3A5F461E}"/>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28DD11C9-9D93-433D-92D4-D7F971B2E0EC}" type="slidenum">
              <a:rPr lang="en-US" altLang="en-US"/>
              <a:pPr>
                <a:defRPr/>
              </a:pPr>
              <a:t>‹#›</a:t>
            </a:fld>
            <a:endParaRPr lang="en-US" altLang="en-US"/>
          </a:p>
        </p:txBody>
      </p:sp>
    </p:spTree>
    <p:extLst>
      <p:ext uri="{BB962C8B-B14F-4D97-AF65-F5344CB8AC3E}">
        <p14:creationId xmlns:p14="http://schemas.microsoft.com/office/powerpoint/2010/main" val="678765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FFE69FE-4E88-4964-81C6-3AAF7914F218}"/>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21ECABFE-E5EF-B2AA-0E9D-3C32A91AD6CD}"/>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5482993-8BFD-96CF-EEB2-36A72577A554}"/>
              </a:ext>
            </a:extLst>
          </p:cNvPr>
          <p:cNvSpPr>
            <a:spLocks noGrp="1" noChangeArrowheads="1"/>
          </p:cNvSpPr>
          <p:nvPr>
            <p:ph type="sldNum" sz="quarter" idx="12"/>
          </p:nvPr>
        </p:nvSpPr>
        <p:spPr/>
        <p:txBody>
          <a:bodyPr/>
          <a:lstStyle>
            <a:lvl1pPr>
              <a:defRPr smtClean="0"/>
            </a:lvl1pPr>
          </a:lstStyle>
          <a:p>
            <a:pPr>
              <a:defRPr/>
            </a:pPr>
            <a:fld id="{B68E3B8E-5B4B-47EC-ABA3-AFB2C55B035D}" type="slidenum">
              <a:rPr lang="en-US" altLang="en-US"/>
              <a:pPr>
                <a:defRPr/>
              </a:pPr>
              <a:t>‹#›</a:t>
            </a:fld>
            <a:endParaRPr lang="en-US" altLang="en-US"/>
          </a:p>
        </p:txBody>
      </p:sp>
    </p:spTree>
    <p:extLst>
      <p:ext uri="{BB962C8B-B14F-4D97-AF65-F5344CB8AC3E}">
        <p14:creationId xmlns:p14="http://schemas.microsoft.com/office/powerpoint/2010/main" val="2175435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23917" y="609601"/>
            <a:ext cx="2599267"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609601"/>
            <a:ext cx="7596717"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177E2276-340F-FC1C-4E82-5D64F191D5B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5E6817BE-7DE2-CE82-D8A7-9C6491C4DBD6}"/>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5223E12C-DEA5-5E67-97A2-CC0A0D93DD03}"/>
              </a:ext>
            </a:extLst>
          </p:cNvPr>
          <p:cNvSpPr>
            <a:spLocks noGrp="1" noChangeArrowheads="1"/>
          </p:cNvSpPr>
          <p:nvPr>
            <p:ph type="sldNum" sz="quarter" idx="12"/>
          </p:nvPr>
        </p:nvSpPr>
        <p:spPr/>
        <p:txBody>
          <a:bodyPr/>
          <a:lstStyle>
            <a:lvl1pPr>
              <a:defRPr smtClean="0"/>
            </a:lvl1pPr>
          </a:lstStyle>
          <a:p>
            <a:pPr>
              <a:defRPr/>
            </a:pPr>
            <a:fld id="{097DF588-C10E-41FF-B296-E6932DE3291F}" type="slidenum">
              <a:rPr lang="en-US" altLang="en-US"/>
              <a:pPr>
                <a:defRPr/>
              </a:pPr>
              <a:t>‹#›</a:t>
            </a:fld>
            <a:endParaRPr lang="en-US" altLang="en-US"/>
          </a:p>
        </p:txBody>
      </p:sp>
    </p:spTree>
    <p:extLst>
      <p:ext uri="{BB962C8B-B14F-4D97-AF65-F5344CB8AC3E}">
        <p14:creationId xmlns:p14="http://schemas.microsoft.com/office/powerpoint/2010/main" val="2487245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59984" y="1946275"/>
            <a:ext cx="10363200" cy="4114800"/>
          </a:xfrm>
        </p:spPr>
        <p:txBody>
          <a:bodyPr/>
          <a:lstStyle/>
          <a:p>
            <a:pPr lvl="0"/>
            <a:endParaRPr lang="en-US" noProof="0"/>
          </a:p>
        </p:txBody>
      </p:sp>
      <p:sp>
        <p:nvSpPr>
          <p:cNvPr id="4" name="Rectangle 35">
            <a:extLst>
              <a:ext uri="{FF2B5EF4-FFF2-40B4-BE49-F238E27FC236}">
                <a16:creationId xmlns:a16="http://schemas.microsoft.com/office/drawing/2014/main" id="{E0B6ECDF-5AD1-A6B7-4493-C8832E98CC7B}"/>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865A068F-0DFE-48DC-A887-27049B999827}"/>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F33045A4-1D10-CDD3-FD0A-02B8A36A7412}"/>
              </a:ext>
            </a:extLst>
          </p:cNvPr>
          <p:cNvSpPr>
            <a:spLocks noGrp="1" noChangeArrowheads="1"/>
          </p:cNvSpPr>
          <p:nvPr>
            <p:ph type="sldNum" sz="quarter" idx="12"/>
          </p:nvPr>
        </p:nvSpPr>
        <p:spPr/>
        <p:txBody>
          <a:bodyPr/>
          <a:lstStyle>
            <a:lvl1pPr>
              <a:defRPr smtClean="0"/>
            </a:lvl1pPr>
          </a:lstStyle>
          <a:p>
            <a:pPr>
              <a:defRPr/>
            </a:pPr>
            <a:fld id="{9D71C071-BEF5-4080-BBA9-3688134E6BF9}" type="slidenum">
              <a:rPr lang="en-US" altLang="en-US"/>
              <a:pPr>
                <a:defRPr/>
              </a:pPr>
              <a:t>‹#›</a:t>
            </a:fld>
            <a:endParaRPr lang="en-US" altLang="en-US"/>
          </a:p>
        </p:txBody>
      </p:sp>
    </p:spTree>
    <p:extLst>
      <p:ext uri="{BB962C8B-B14F-4D97-AF65-F5344CB8AC3E}">
        <p14:creationId xmlns:p14="http://schemas.microsoft.com/office/powerpoint/2010/main" val="1295981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559984" y="1946275"/>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2450468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7184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6732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4658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8162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2349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6382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5937EF32-3A73-9E49-F8D3-769DEEA4CDE1}"/>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66D13BAB-CCC8-9908-0E69-4E65EF742A59}"/>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AB896BD1-1021-301F-9518-E7A85D1A5FAF}"/>
              </a:ext>
            </a:extLst>
          </p:cNvPr>
          <p:cNvSpPr>
            <a:spLocks noGrp="1" noChangeArrowheads="1"/>
          </p:cNvSpPr>
          <p:nvPr>
            <p:ph type="sldNum" sz="quarter" idx="12"/>
          </p:nvPr>
        </p:nvSpPr>
        <p:spPr/>
        <p:txBody>
          <a:bodyPr/>
          <a:lstStyle>
            <a:lvl1pPr>
              <a:defRPr smtClean="0"/>
            </a:lvl1pPr>
          </a:lstStyle>
          <a:p>
            <a:pPr>
              <a:defRPr/>
            </a:pPr>
            <a:fld id="{C07200EB-991A-4FE1-91DB-C9F6DE8B1E46}" type="slidenum">
              <a:rPr lang="en-US" altLang="en-US"/>
              <a:pPr>
                <a:defRPr/>
              </a:pPr>
              <a:t>‹#›</a:t>
            </a:fld>
            <a:endParaRPr lang="en-US" altLang="en-US"/>
          </a:p>
        </p:txBody>
      </p:sp>
    </p:spTree>
    <p:extLst>
      <p:ext uri="{BB962C8B-B14F-4D97-AF65-F5344CB8AC3E}">
        <p14:creationId xmlns:p14="http://schemas.microsoft.com/office/powerpoint/2010/main" val="393667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667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3072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3432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extLst>
      <p:ext uri="{BB962C8B-B14F-4D97-AF65-F5344CB8AC3E}">
        <p14:creationId xmlns:p14="http://schemas.microsoft.com/office/powerpoint/2010/main" val="1238809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9/18/2022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extLst>
      <p:ext uri="{BB962C8B-B14F-4D97-AF65-F5344CB8AC3E}">
        <p14:creationId xmlns:p14="http://schemas.microsoft.com/office/powerpoint/2010/main" val="9929964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BD85A5CC-2907-4BF9-824D-5877B2E017CA}" type="slidenum">
              <a:rPr lang="en-US"/>
              <a:pPr>
                <a:defRPr/>
              </a:pPr>
              <a:t>‹#›</a:t>
            </a:fld>
            <a:endParaRPr lang="en-US"/>
          </a:p>
        </p:txBody>
      </p:sp>
    </p:spTree>
    <p:extLst>
      <p:ext uri="{BB962C8B-B14F-4D97-AF65-F5344CB8AC3E}">
        <p14:creationId xmlns:p14="http://schemas.microsoft.com/office/powerpoint/2010/main" val="10036268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dt" sz="half" idx="10"/>
          </p:nvPr>
        </p:nvSpPr>
        <p:spPr>
          <a:ln/>
        </p:spPr>
        <p:txBody>
          <a:bodyPr/>
          <a:lstStyle>
            <a:lvl1pPr>
              <a:defRPr/>
            </a:lvl1pPr>
          </a:lstStyle>
          <a:p>
            <a:pPr>
              <a:defRPr/>
            </a:pPr>
            <a:fld id="{DF3D671D-A2A5-4CD9-8A9B-1F7FC052D772}" type="datetime1">
              <a:rPr lang="en-US"/>
              <a:pPr>
                <a:defRPr/>
              </a:pPr>
              <a:t>9/18/2022</a:t>
            </a:fld>
            <a:endParaRPr lang="en-US"/>
          </a:p>
        </p:txBody>
      </p:sp>
      <p:sp>
        <p:nvSpPr>
          <p:cNvPr id="4" name="Rectangle 1030"/>
          <p:cNvSpPr>
            <a:spLocks noGrp="1" noChangeArrowheads="1"/>
          </p:cNvSpPr>
          <p:nvPr>
            <p:ph type="ftr" sz="quarter" idx="11"/>
          </p:nvPr>
        </p:nvSpPr>
        <p:spPr>
          <a:ln/>
        </p:spPr>
        <p:txBody>
          <a:bodyPr/>
          <a:lstStyle>
            <a:lvl1pPr>
              <a:defRPr/>
            </a:lvl1pPr>
          </a:lstStyle>
          <a:p>
            <a:pPr>
              <a:defRPr/>
            </a:pPr>
            <a:r>
              <a:rPr lang="en-US"/>
              <a:t>DANIEL</a:t>
            </a:r>
          </a:p>
        </p:txBody>
      </p:sp>
      <p:sp>
        <p:nvSpPr>
          <p:cNvPr id="5" name="Rectangle 1031"/>
          <p:cNvSpPr>
            <a:spLocks noGrp="1" noChangeArrowheads="1"/>
          </p:cNvSpPr>
          <p:nvPr>
            <p:ph type="sldNum" sz="quarter" idx="12"/>
          </p:nvPr>
        </p:nvSpPr>
        <p:spPr>
          <a:ln/>
        </p:spPr>
        <p:txBody>
          <a:bodyPr/>
          <a:lstStyle>
            <a:lvl1pPr>
              <a:defRPr/>
            </a:lvl1pPr>
          </a:lstStyle>
          <a:p>
            <a:pPr>
              <a:defRPr/>
            </a:pPr>
            <a:fld id="{92FA45A4-3805-48A4-AA47-434E5CC7F107}" type="slidenum">
              <a:rPr lang="en-US"/>
              <a:pPr>
                <a:defRPr/>
              </a:pPr>
              <a:t>‹#›</a:t>
            </a:fld>
            <a:endParaRPr lang="en-US"/>
          </a:p>
        </p:txBody>
      </p:sp>
    </p:spTree>
    <p:extLst>
      <p:ext uri="{BB962C8B-B14F-4D97-AF65-F5344CB8AC3E}">
        <p14:creationId xmlns:p14="http://schemas.microsoft.com/office/powerpoint/2010/main" val="38143917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SmartArt Placeholder 2"/>
          <p:cNvSpPr>
            <a:spLocks noGrp="1"/>
          </p:cNvSpPr>
          <p:nvPr>
            <p:ph type="dgm" idx="1"/>
          </p:nvPr>
        </p:nvSpPr>
        <p:spPr>
          <a:xfrm>
            <a:off x="1524000" y="1981200"/>
            <a:ext cx="10363200" cy="4114800"/>
          </a:xfrm>
        </p:spPr>
        <p:txBody>
          <a:bodyPr/>
          <a:lstStyle/>
          <a:p>
            <a:pPr lvl="0"/>
            <a:endParaRPr lang="en-US" noProof="0"/>
          </a:p>
        </p:txBody>
      </p:sp>
      <p:sp>
        <p:nvSpPr>
          <p:cNvPr id="4" name="Rectangle 36"/>
          <p:cNvSpPr>
            <a:spLocks noGrp="1" noChangeArrowheads="1"/>
          </p:cNvSpPr>
          <p:nvPr>
            <p:ph type="dt" sz="half" idx="10"/>
          </p:nvPr>
        </p:nvSpPr>
        <p:spPr/>
        <p:txBody>
          <a:bodyPr/>
          <a:lstStyle>
            <a:lvl1pPr>
              <a:defRPr/>
            </a:lvl1pPr>
          </a:lstStyle>
          <a:p>
            <a:pPr>
              <a:defRPr/>
            </a:pPr>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fld id="{32F9550C-4842-44BB-ABB1-FF2905F89024}" type="slidenum">
              <a:rPr lang="en-US" altLang="en-US"/>
              <a:pPr/>
              <a:t>‹#›</a:t>
            </a:fld>
            <a:endParaRPr lang="en-US" altLang="en-US"/>
          </a:p>
        </p:txBody>
      </p:sp>
    </p:spTree>
    <p:extLst>
      <p:ext uri="{BB962C8B-B14F-4D97-AF65-F5344CB8AC3E}">
        <p14:creationId xmlns:p14="http://schemas.microsoft.com/office/powerpoint/2010/main" val="13243730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812800" y="1981200"/>
            <a:ext cx="10363200" cy="4114800"/>
          </a:xfrm>
        </p:spPr>
        <p:txBody>
          <a:bodyPr/>
          <a:lstStyle/>
          <a:p>
            <a:pPr lvl="0"/>
            <a:endParaRPr lang="en-US" noProof="0"/>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6B196BFA-0DE7-4BE2-97C4-13B184514A8C}" type="slidenum">
              <a:rPr lang="en-US" altLang="en-US"/>
              <a:pPr>
                <a:defRPr/>
              </a:pPr>
              <a:t>‹#›</a:t>
            </a:fld>
            <a:endParaRPr lang="en-US" altLang="en-US"/>
          </a:p>
        </p:txBody>
      </p:sp>
    </p:spTree>
    <p:extLst>
      <p:ext uri="{BB962C8B-B14F-4D97-AF65-F5344CB8AC3E}">
        <p14:creationId xmlns:p14="http://schemas.microsoft.com/office/powerpoint/2010/main" val="26123503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A7638D0F-AF1C-4AFB-8987-872321CF80B4}" type="slidenum">
              <a:rPr lang="en-US" altLang="en-US"/>
              <a:pPr>
                <a:defRPr/>
              </a:pPr>
              <a:t>‹#›</a:t>
            </a:fld>
            <a:endParaRPr lang="en-US" altLang="en-US"/>
          </a:p>
        </p:txBody>
      </p:sp>
    </p:spTree>
    <p:extLst>
      <p:ext uri="{BB962C8B-B14F-4D97-AF65-F5344CB8AC3E}">
        <p14:creationId xmlns:p14="http://schemas.microsoft.com/office/powerpoint/2010/main" val="3098369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4F7235A3-BD51-1D0D-6A40-B4EE136F3D7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F7EB1D6E-ACB1-9323-44A7-5F03367CA35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E5D8DE6C-B1E9-5CDC-5121-025F8CAAEF50}"/>
              </a:ext>
            </a:extLst>
          </p:cNvPr>
          <p:cNvSpPr>
            <a:spLocks noGrp="1" noChangeArrowheads="1"/>
          </p:cNvSpPr>
          <p:nvPr>
            <p:ph type="sldNum" sz="quarter" idx="12"/>
          </p:nvPr>
        </p:nvSpPr>
        <p:spPr/>
        <p:txBody>
          <a:bodyPr/>
          <a:lstStyle>
            <a:lvl1pPr>
              <a:defRPr smtClean="0"/>
            </a:lvl1pPr>
          </a:lstStyle>
          <a:p>
            <a:pPr>
              <a:defRPr/>
            </a:pPr>
            <a:fld id="{D27244FE-3536-43D2-B673-EDB4061C6948}" type="slidenum">
              <a:rPr lang="en-US" altLang="en-US"/>
              <a:pPr>
                <a:defRPr/>
              </a:pPr>
              <a:t>‹#›</a:t>
            </a:fld>
            <a:endParaRPr lang="en-US" altLang="en-US"/>
          </a:p>
        </p:txBody>
      </p:sp>
    </p:spTree>
    <p:extLst>
      <p:ext uri="{BB962C8B-B14F-4D97-AF65-F5344CB8AC3E}">
        <p14:creationId xmlns:p14="http://schemas.microsoft.com/office/powerpoint/2010/main" val="68634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599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31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2F70D892-2506-5E33-0376-D02C52F5229C}"/>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D0F157F0-DFFA-FE53-A99B-F9D245B8575E}"/>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FFFA34E0-AAB2-8AD3-8695-0580B6F9D2F0}"/>
              </a:ext>
            </a:extLst>
          </p:cNvPr>
          <p:cNvSpPr>
            <a:spLocks noGrp="1" noChangeArrowheads="1"/>
          </p:cNvSpPr>
          <p:nvPr>
            <p:ph type="sldNum" sz="quarter" idx="12"/>
          </p:nvPr>
        </p:nvSpPr>
        <p:spPr/>
        <p:txBody>
          <a:bodyPr/>
          <a:lstStyle>
            <a:lvl1pPr>
              <a:defRPr smtClean="0"/>
            </a:lvl1pPr>
          </a:lstStyle>
          <a:p>
            <a:pPr>
              <a:defRPr/>
            </a:pPr>
            <a:fld id="{790E2EA2-9CE6-4C73-B271-57490F731DCA}" type="slidenum">
              <a:rPr lang="en-US" altLang="en-US"/>
              <a:pPr>
                <a:defRPr/>
              </a:pPr>
              <a:t>‹#›</a:t>
            </a:fld>
            <a:endParaRPr lang="en-US" altLang="en-US"/>
          </a:p>
        </p:txBody>
      </p:sp>
    </p:spTree>
    <p:extLst>
      <p:ext uri="{BB962C8B-B14F-4D97-AF65-F5344CB8AC3E}">
        <p14:creationId xmlns:p14="http://schemas.microsoft.com/office/powerpoint/2010/main" val="224134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4A56C7CA-64A8-D8AB-8C56-7B59A47FA322}"/>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DAC97FC5-7DE4-4504-4379-D095F0A3240B}"/>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E0EA6888-75FB-407B-E137-7C0DA57838B5}"/>
              </a:ext>
            </a:extLst>
          </p:cNvPr>
          <p:cNvSpPr>
            <a:spLocks noGrp="1" noChangeArrowheads="1"/>
          </p:cNvSpPr>
          <p:nvPr>
            <p:ph type="sldNum" sz="quarter" idx="12"/>
          </p:nvPr>
        </p:nvSpPr>
        <p:spPr/>
        <p:txBody>
          <a:bodyPr/>
          <a:lstStyle>
            <a:lvl1pPr>
              <a:defRPr smtClean="0"/>
            </a:lvl1pPr>
          </a:lstStyle>
          <a:p>
            <a:pPr>
              <a:defRPr/>
            </a:pPr>
            <a:fld id="{E668F61C-35DC-4B79-9FA1-3558FF7CE09B}" type="slidenum">
              <a:rPr lang="en-US" altLang="en-US"/>
              <a:pPr>
                <a:defRPr/>
              </a:pPr>
              <a:t>‹#›</a:t>
            </a:fld>
            <a:endParaRPr lang="en-US" altLang="en-US"/>
          </a:p>
        </p:txBody>
      </p:sp>
    </p:spTree>
    <p:extLst>
      <p:ext uri="{BB962C8B-B14F-4D97-AF65-F5344CB8AC3E}">
        <p14:creationId xmlns:p14="http://schemas.microsoft.com/office/powerpoint/2010/main" val="2118087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1DD59262-0348-DB43-7E7B-92C258FB255F}"/>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DC22EFCA-0ADF-73AB-718F-D6C4756242E6}"/>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F69623EC-8E66-C2A1-C82E-50446D4197C9}"/>
              </a:ext>
            </a:extLst>
          </p:cNvPr>
          <p:cNvSpPr>
            <a:spLocks noGrp="1" noChangeArrowheads="1"/>
          </p:cNvSpPr>
          <p:nvPr>
            <p:ph type="sldNum" sz="quarter" idx="12"/>
          </p:nvPr>
        </p:nvSpPr>
        <p:spPr/>
        <p:txBody>
          <a:bodyPr/>
          <a:lstStyle>
            <a:lvl1pPr>
              <a:defRPr smtClean="0"/>
            </a:lvl1pPr>
          </a:lstStyle>
          <a:p>
            <a:pPr>
              <a:defRPr/>
            </a:pPr>
            <a:fld id="{9E6B5554-FA75-4E86-A13A-CDAF27C31F27}" type="slidenum">
              <a:rPr lang="en-US" altLang="en-US"/>
              <a:pPr>
                <a:defRPr/>
              </a:pPr>
              <a:t>‹#›</a:t>
            </a:fld>
            <a:endParaRPr lang="en-US" altLang="en-US"/>
          </a:p>
        </p:txBody>
      </p:sp>
    </p:spTree>
    <p:extLst>
      <p:ext uri="{BB962C8B-B14F-4D97-AF65-F5344CB8AC3E}">
        <p14:creationId xmlns:p14="http://schemas.microsoft.com/office/powerpoint/2010/main" val="94990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715473E0-5559-F804-9090-F45FB0048C80}"/>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BBCA76AE-2E28-9F8A-5EE6-0B80A070F22A}"/>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CEE71234-54C8-57CA-D690-3C02F8B4A3A1}"/>
              </a:ext>
            </a:extLst>
          </p:cNvPr>
          <p:cNvSpPr>
            <a:spLocks noGrp="1" noChangeArrowheads="1"/>
          </p:cNvSpPr>
          <p:nvPr>
            <p:ph type="sldNum" sz="quarter" idx="12"/>
          </p:nvPr>
        </p:nvSpPr>
        <p:spPr/>
        <p:txBody>
          <a:bodyPr/>
          <a:lstStyle>
            <a:lvl1pPr>
              <a:defRPr smtClean="0"/>
            </a:lvl1pPr>
          </a:lstStyle>
          <a:p>
            <a:pPr>
              <a:defRPr/>
            </a:pPr>
            <a:fld id="{51AF59A2-8ADD-4864-9BFD-7BF621015B14}" type="slidenum">
              <a:rPr lang="en-US" altLang="en-US"/>
              <a:pPr>
                <a:defRPr/>
              </a:pPr>
              <a:t>‹#›</a:t>
            </a:fld>
            <a:endParaRPr lang="en-US" altLang="en-US"/>
          </a:p>
        </p:txBody>
      </p:sp>
    </p:spTree>
    <p:extLst>
      <p:ext uri="{BB962C8B-B14F-4D97-AF65-F5344CB8AC3E}">
        <p14:creationId xmlns:p14="http://schemas.microsoft.com/office/powerpoint/2010/main" val="808611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67BBBC5D-39C0-E83A-5F26-88A169227C25}"/>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53F80C0-AA45-72F0-A4B7-DCADBFCA1201}"/>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D097DFC1-5EF0-A826-3C29-6B3F7C405E72}"/>
              </a:ext>
            </a:extLst>
          </p:cNvPr>
          <p:cNvSpPr>
            <a:spLocks noGrp="1" noChangeArrowheads="1"/>
          </p:cNvSpPr>
          <p:nvPr>
            <p:ph type="sldNum" sz="quarter" idx="12"/>
          </p:nvPr>
        </p:nvSpPr>
        <p:spPr/>
        <p:txBody>
          <a:bodyPr/>
          <a:lstStyle>
            <a:lvl1pPr>
              <a:defRPr smtClean="0"/>
            </a:lvl1pPr>
          </a:lstStyle>
          <a:p>
            <a:pPr>
              <a:defRPr/>
            </a:pPr>
            <a:fld id="{632669C9-D97E-449C-B1B0-CABC96403C34}" type="slidenum">
              <a:rPr lang="en-US" altLang="en-US"/>
              <a:pPr>
                <a:defRPr/>
              </a:pPr>
              <a:t>‹#›</a:t>
            </a:fld>
            <a:endParaRPr lang="en-US" altLang="en-US"/>
          </a:p>
        </p:txBody>
      </p:sp>
    </p:spTree>
    <p:extLst>
      <p:ext uri="{BB962C8B-B14F-4D97-AF65-F5344CB8AC3E}">
        <p14:creationId xmlns:p14="http://schemas.microsoft.com/office/powerpoint/2010/main" val="3083719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5796B415-E482-0ABA-87A0-CF66D8817476}"/>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208D26D7-8F88-895C-B231-C63EC1D06704}"/>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34FDBDD0-D3A8-D202-0F4C-75688DA285CE}"/>
              </a:ext>
            </a:extLst>
          </p:cNvPr>
          <p:cNvSpPr>
            <a:spLocks noGrp="1" noChangeArrowheads="1"/>
          </p:cNvSpPr>
          <p:nvPr>
            <p:ph type="sldNum" sz="quarter" idx="12"/>
          </p:nvPr>
        </p:nvSpPr>
        <p:spPr/>
        <p:txBody>
          <a:bodyPr/>
          <a:lstStyle>
            <a:lvl1pPr>
              <a:defRPr smtClean="0"/>
            </a:lvl1pPr>
          </a:lstStyle>
          <a:p>
            <a:pPr>
              <a:defRPr/>
            </a:pPr>
            <a:fld id="{95F2AD91-684D-4D77-AE4F-2CFFE84A6A71}" type="slidenum">
              <a:rPr lang="en-US" altLang="en-US"/>
              <a:pPr>
                <a:defRPr/>
              </a:pPr>
              <a:t>‹#›</a:t>
            </a:fld>
            <a:endParaRPr lang="en-US" altLang="en-US"/>
          </a:p>
        </p:txBody>
      </p:sp>
    </p:spTree>
    <p:extLst>
      <p:ext uri="{BB962C8B-B14F-4D97-AF65-F5344CB8AC3E}">
        <p14:creationId xmlns:p14="http://schemas.microsoft.com/office/powerpoint/2010/main" val="149991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598F0CD2-8E28-0196-2B26-040A583C6489}"/>
              </a:ext>
            </a:extLst>
          </p:cNvPr>
          <p:cNvGrpSpPr>
            <a:grpSpLocks/>
          </p:cNvGrpSpPr>
          <p:nvPr/>
        </p:nvGrpSpPr>
        <p:grpSpPr bwMode="auto">
          <a:xfrm>
            <a:off x="0" y="0"/>
            <a:ext cx="1447800" cy="6854825"/>
            <a:chOff x="0" y="0"/>
            <a:chExt cx="684" cy="4318"/>
          </a:xfrm>
        </p:grpSpPr>
        <p:sp>
          <p:nvSpPr>
            <p:cNvPr id="37891" name="Rectangle 3">
              <a:extLst>
                <a:ext uri="{FF2B5EF4-FFF2-40B4-BE49-F238E27FC236}">
                  <a16:creationId xmlns:a16="http://schemas.microsoft.com/office/drawing/2014/main" id="{BB28B39A-E552-3243-F67E-DA18870268C3}"/>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FCB39ADA-4387-5DD4-28D3-9480AB72F3D7}"/>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8B0C6602-F639-5FF2-13F4-62EAD51D1696}"/>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6">
                <a:extLst>
                  <a:ext uri="{FF2B5EF4-FFF2-40B4-BE49-F238E27FC236}">
                    <a16:creationId xmlns:a16="http://schemas.microsoft.com/office/drawing/2014/main" id="{803D73D7-C1C9-1F9F-9156-897E51A52E20}"/>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7">
                <a:extLst>
                  <a:ext uri="{FF2B5EF4-FFF2-40B4-BE49-F238E27FC236}">
                    <a16:creationId xmlns:a16="http://schemas.microsoft.com/office/drawing/2014/main" id="{0984B52C-C345-1619-72BA-35241F7FF4AC}"/>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8">
                <a:extLst>
                  <a:ext uri="{FF2B5EF4-FFF2-40B4-BE49-F238E27FC236}">
                    <a16:creationId xmlns:a16="http://schemas.microsoft.com/office/drawing/2014/main" id="{FC40FBFC-9328-2626-2A2A-843732ADD5EC}"/>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9">
                <a:extLst>
                  <a:ext uri="{FF2B5EF4-FFF2-40B4-BE49-F238E27FC236}">
                    <a16:creationId xmlns:a16="http://schemas.microsoft.com/office/drawing/2014/main" id="{17E796C2-EC83-41DF-32FE-84200B6E8EE0}"/>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
                <a:extLst>
                  <a:ext uri="{FF2B5EF4-FFF2-40B4-BE49-F238E27FC236}">
                    <a16:creationId xmlns:a16="http://schemas.microsoft.com/office/drawing/2014/main" id="{FC65B5C8-ADB8-A9DF-EB80-09996DBE7228}"/>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1">
                <a:extLst>
                  <a:ext uri="{FF2B5EF4-FFF2-40B4-BE49-F238E27FC236}">
                    <a16:creationId xmlns:a16="http://schemas.microsoft.com/office/drawing/2014/main" id="{DDBAF225-8136-E87B-5E24-DCDE94C12983}"/>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2">
                <a:extLst>
                  <a:ext uri="{FF2B5EF4-FFF2-40B4-BE49-F238E27FC236}">
                    <a16:creationId xmlns:a16="http://schemas.microsoft.com/office/drawing/2014/main" id="{5BC7E8EF-8C04-A673-7ED5-22EA9BA090D7}"/>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3">
                <a:extLst>
                  <a:ext uri="{FF2B5EF4-FFF2-40B4-BE49-F238E27FC236}">
                    <a16:creationId xmlns:a16="http://schemas.microsoft.com/office/drawing/2014/main" id="{575602DD-0195-2369-8B20-1FD7CB5DD906}"/>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4">
                <a:extLst>
                  <a:ext uri="{FF2B5EF4-FFF2-40B4-BE49-F238E27FC236}">
                    <a16:creationId xmlns:a16="http://schemas.microsoft.com/office/drawing/2014/main" id="{355A6B12-CEA4-7A4B-B26B-C37BD9D490E2}"/>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5">
                <a:extLst>
                  <a:ext uri="{FF2B5EF4-FFF2-40B4-BE49-F238E27FC236}">
                    <a16:creationId xmlns:a16="http://schemas.microsoft.com/office/drawing/2014/main" id="{C5B6AD59-D9AD-A619-2310-146068F4F69F}"/>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6">
                <a:extLst>
                  <a:ext uri="{FF2B5EF4-FFF2-40B4-BE49-F238E27FC236}">
                    <a16:creationId xmlns:a16="http://schemas.microsoft.com/office/drawing/2014/main" id="{8DF078F1-3624-65E0-F813-01653BA1FBF5}"/>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7">
                <a:extLst>
                  <a:ext uri="{FF2B5EF4-FFF2-40B4-BE49-F238E27FC236}">
                    <a16:creationId xmlns:a16="http://schemas.microsoft.com/office/drawing/2014/main" id="{E7FFD1C5-5065-2213-A7B8-F31B102BF8B3}"/>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8">
                <a:extLst>
                  <a:ext uri="{FF2B5EF4-FFF2-40B4-BE49-F238E27FC236}">
                    <a16:creationId xmlns:a16="http://schemas.microsoft.com/office/drawing/2014/main" id="{474C445E-6488-B759-B05E-A0A0748DF769}"/>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9">
                <a:extLst>
                  <a:ext uri="{FF2B5EF4-FFF2-40B4-BE49-F238E27FC236}">
                    <a16:creationId xmlns:a16="http://schemas.microsoft.com/office/drawing/2014/main" id="{8FC28E01-3CA8-64CF-53B6-1D77F3C8DD8B}"/>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20">
                <a:extLst>
                  <a:ext uri="{FF2B5EF4-FFF2-40B4-BE49-F238E27FC236}">
                    <a16:creationId xmlns:a16="http://schemas.microsoft.com/office/drawing/2014/main" id="{B2EF0E4F-38F2-2617-D353-7A8B3F4B0E7A}"/>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21">
                <a:extLst>
                  <a:ext uri="{FF2B5EF4-FFF2-40B4-BE49-F238E27FC236}">
                    <a16:creationId xmlns:a16="http://schemas.microsoft.com/office/drawing/2014/main" id="{69CD4C2E-0864-CB18-2D98-6CE2A0B3E97C}"/>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22">
                <a:extLst>
                  <a:ext uri="{FF2B5EF4-FFF2-40B4-BE49-F238E27FC236}">
                    <a16:creationId xmlns:a16="http://schemas.microsoft.com/office/drawing/2014/main" id="{E4414374-1987-AEB8-AC5F-39138DB4EEF4}"/>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23">
                <a:extLst>
                  <a:ext uri="{FF2B5EF4-FFF2-40B4-BE49-F238E27FC236}">
                    <a16:creationId xmlns:a16="http://schemas.microsoft.com/office/drawing/2014/main" id="{87D23D71-082D-405F-8DFB-580E202116B8}"/>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24">
                <a:extLst>
                  <a:ext uri="{FF2B5EF4-FFF2-40B4-BE49-F238E27FC236}">
                    <a16:creationId xmlns:a16="http://schemas.microsoft.com/office/drawing/2014/main" id="{30E38449-3B1A-762A-2A09-87BD60464194}"/>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25">
                <a:extLst>
                  <a:ext uri="{FF2B5EF4-FFF2-40B4-BE49-F238E27FC236}">
                    <a16:creationId xmlns:a16="http://schemas.microsoft.com/office/drawing/2014/main" id="{12C6C5D3-B6BA-69C8-1A1D-D1448CF1581D}"/>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26">
                <a:extLst>
                  <a:ext uri="{FF2B5EF4-FFF2-40B4-BE49-F238E27FC236}">
                    <a16:creationId xmlns:a16="http://schemas.microsoft.com/office/drawing/2014/main" id="{FFF76EB3-BCEA-B27F-CFF0-C9C8FC7236E5}"/>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27">
                <a:extLst>
                  <a:ext uri="{FF2B5EF4-FFF2-40B4-BE49-F238E27FC236}">
                    <a16:creationId xmlns:a16="http://schemas.microsoft.com/office/drawing/2014/main" id="{2F758DF3-4D4C-0233-EF2C-D41F3FC477C9}"/>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28">
                <a:extLst>
                  <a:ext uri="{FF2B5EF4-FFF2-40B4-BE49-F238E27FC236}">
                    <a16:creationId xmlns:a16="http://schemas.microsoft.com/office/drawing/2014/main" id="{B1A45B67-BE29-966A-BA20-798AEE868A1F}"/>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29">
                <a:extLst>
                  <a:ext uri="{FF2B5EF4-FFF2-40B4-BE49-F238E27FC236}">
                    <a16:creationId xmlns:a16="http://schemas.microsoft.com/office/drawing/2014/main" id="{B26C85B8-E762-C0D3-8900-C8552716E4B7}"/>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30">
                <a:extLst>
                  <a:ext uri="{FF2B5EF4-FFF2-40B4-BE49-F238E27FC236}">
                    <a16:creationId xmlns:a16="http://schemas.microsoft.com/office/drawing/2014/main" id="{16A85AA8-9E00-93D6-4CA4-056F304D84D3}"/>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31">
                <a:extLst>
                  <a:ext uri="{FF2B5EF4-FFF2-40B4-BE49-F238E27FC236}">
                    <a16:creationId xmlns:a16="http://schemas.microsoft.com/office/drawing/2014/main" id="{FC4DA4F8-F364-FC0A-66C6-A42931313429}"/>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32">
                <a:extLst>
                  <a:ext uri="{FF2B5EF4-FFF2-40B4-BE49-F238E27FC236}">
                    <a16:creationId xmlns:a16="http://schemas.microsoft.com/office/drawing/2014/main" id="{7534B785-AB1C-68C7-47CA-274FC621DEB2}"/>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33">
                <a:extLst>
                  <a:ext uri="{FF2B5EF4-FFF2-40B4-BE49-F238E27FC236}">
                    <a16:creationId xmlns:a16="http://schemas.microsoft.com/office/drawing/2014/main" id="{C6A67BE9-9829-C337-9ED4-C84175EF3930}"/>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34">
            <a:extLst>
              <a:ext uri="{FF2B5EF4-FFF2-40B4-BE49-F238E27FC236}">
                <a16:creationId xmlns:a16="http://schemas.microsoft.com/office/drawing/2014/main" id="{8422AEB7-F477-5522-3120-A38F7B0705EF}"/>
              </a:ext>
            </a:extLst>
          </p:cNvPr>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37923" name="Rectangle 35">
            <a:extLst>
              <a:ext uri="{FF2B5EF4-FFF2-40B4-BE49-F238E27FC236}">
                <a16:creationId xmlns:a16="http://schemas.microsoft.com/office/drawing/2014/main" id="{7576B130-125F-A0FC-67DD-9C3B36684BD0}"/>
              </a:ext>
            </a:extLst>
          </p:cNvPr>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dirty="0"/>
          </a:p>
        </p:txBody>
      </p:sp>
      <p:sp>
        <p:nvSpPr>
          <p:cNvPr id="37924" name="Rectangle 36">
            <a:extLst>
              <a:ext uri="{FF2B5EF4-FFF2-40B4-BE49-F238E27FC236}">
                <a16:creationId xmlns:a16="http://schemas.microsoft.com/office/drawing/2014/main" id="{AF845C94-12CA-E9B2-4CAF-C37AF5A423D9}"/>
              </a:ext>
            </a:extLst>
          </p:cNvPr>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dirty="0"/>
          </a:p>
        </p:txBody>
      </p:sp>
      <p:sp>
        <p:nvSpPr>
          <p:cNvPr id="37925" name="Rectangle 37">
            <a:extLst>
              <a:ext uri="{FF2B5EF4-FFF2-40B4-BE49-F238E27FC236}">
                <a16:creationId xmlns:a16="http://schemas.microsoft.com/office/drawing/2014/main" id="{65C1B6AF-2BB9-6F77-3A5B-ED41E3F9E63F}"/>
              </a:ext>
            </a:extLst>
          </p:cNvPr>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65A036BE-C698-4817-B8F4-7690D465CCD6}" type="slidenum">
              <a:rPr lang="en-US" altLang="en-US" smtClean="0"/>
              <a:pPr>
                <a:defRPr/>
              </a:pPr>
              <a:t>‹#›</a:t>
            </a:fld>
            <a:endParaRPr lang="en-US" altLang="en-US" dirty="0"/>
          </a:p>
        </p:txBody>
      </p:sp>
      <p:sp>
        <p:nvSpPr>
          <p:cNvPr id="37926" name="Rectangle 38">
            <a:extLst>
              <a:ext uri="{FF2B5EF4-FFF2-40B4-BE49-F238E27FC236}">
                <a16:creationId xmlns:a16="http://schemas.microsoft.com/office/drawing/2014/main" id="{26638F89-1808-5990-DF77-B55C8ED61663}"/>
              </a:ext>
            </a:extLst>
          </p:cNvPr>
          <p:cNvSpPr>
            <a:spLocks noGrp="1" noChangeArrowheads="1"/>
          </p:cNvSpPr>
          <p:nvPr>
            <p:ph type="body" idx="1"/>
          </p:nvPr>
        </p:nvSpPr>
        <p:spPr bwMode="auto">
          <a:xfrm>
            <a:off x="1560513"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64"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3"/>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524000" y="609600"/>
            <a:ext cx="103632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5443242"/>
      </p:ext>
    </p:extLst>
  </p:cSld>
  <p:clrMap bg1="dk2" tx1="lt1" bg2="dk1"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2362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200" b="0" i="0" u="none"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mn-cs"/>
              </a:rPr>
              <a:t>Dr. Andy Woods</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Senior Pastor – Sugar Land Bible Church</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President – Chafer Theological Seminary</a:t>
            </a:r>
          </a:p>
        </p:txBody>
      </p:sp>
      <p:sp>
        <p:nvSpPr>
          <p:cNvPr id="6" name="Title 1">
            <a:extLst>
              <a:ext uri="{FF2B5EF4-FFF2-40B4-BE49-F238E27FC236}">
                <a16:creationId xmlns:a16="http://schemas.microsoft.com/office/drawing/2014/main" id="{9D95BC06-BEED-4207-BC6C-3375BD25426E}"/>
              </a:ext>
            </a:extLst>
          </p:cNvPr>
          <p:cNvSpPr>
            <a:spLocks noGrp="1"/>
          </p:cNvSpPr>
          <p:nvPr>
            <p:ph type="ctrTitle"/>
          </p:nvPr>
        </p:nvSpPr>
        <p:spPr>
          <a:xfrm>
            <a:off x="2324100" y="228600"/>
            <a:ext cx="7543800" cy="1820466"/>
          </a:xfrm>
        </p:spPr>
        <p:txBody>
          <a:bodyPr/>
          <a:lstStyle/>
          <a:p>
            <a:pPr algn="ctr" eaLnBrk="1" hangingPunct="1"/>
            <a:r>
              <a:rPr lang="en-US" dirty="0">
                <a:solidFill>
                  <a:srgbClr val="00FFFF"/>
                </a:solidFill>
              </a:rPr>
              <a:t>1 Thessalonians</a:t>
            </a:r>
            <a:br>
              <a:rPr lang="en-US" dirty="0">
                <a:solidFill>
                  <a:srgbClr val="00FFFF"/>
                </a:solidFill>
              </a:rPr>
            </a:br>
            <a:r>
              <a:rPr lang="en-US" sz="3600" dirty="0">
                <a:solidFill>
                  <a:srgbClr val="FFC000"/>
                </a:solidFill>
                <a:effectLst>
                  <a:outerShdw blurRad="38100" dist="38100" dir="2700000" algn="tl">
                    <a:srgbClr val="000000"/>
                  </a:outerShdw>
                </a:effectLst>
              </a:rPr>
              <a:t>Living Considering His Soon Return</a:t>
            </a:r>
            <a:endParaRPr lang="en-US" sz="3600" dirty="0">
              <a:solidFill>
                <a:srgbClr val="FFC000"/>
              </a:solidFill>
            </a:endParaRPr>
          </a:p>
        </p:txBody>
      </p:sp>
      <p:pic>
        <p:nvPicPr>
          <p:cNvPr id="7" name="Picture 6">
            <a:extLst>
              <a:ext uri="{FF2B5EF4-FFF2-40B4-BE49-F238E27FC236}">
                <a16:creationId xmlns:a16="http://schemas.microsoft.com/office/drawing/2014/main" id="{1F1C9DD5-DAD3-475F-944B-639177036F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5245395"/>
            <a:ext cx="913733" cy="1371600"/>
          </a:xfrm>
          <a:prstGeom prst="rect">
            <a:avLst/>
          </a:prstGeom>
        </p:spPr>
      </p:pic>
      <p:pic>
        <p:nvPicPr>
          <p:cNvPr id="2" name="Picture 1">
            <a:extLst>
              <a:ext uri="{FF2B5EF4-FFF2-40B4-BE49-F238E27FC236}">
                <a16:creationId xmlns:a16="http://schemas.microsoft.com/office/drawing/2014/main" id="{90E2944B-12B7-FC0B-D292-47895E988DCA}"/>
              </a:ext>
            </a:extLst>
          </p:cNvPr>
          <p:cNvPicPr>
            <a:picLocks noChangeAspect="1"/>
          </p:cNvPicPr>
          <p:nvPr/>
        </p:nvPicPr>
        <p:blipFill>
          <a:blip r:embed="rId3"/>
          <a:stretch>
            <a:fillRect/>
          </a:stretch>
        </p:blipFill>
        <p:spPr>
          <a:xfrm>
            <a:off x="3448050" y="2105025"/>
            <a:ext cx="5295900" cy="26479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1F74C6B-0102-CAFF-B330-BFE9B1642FDB}"/>
              </a:ext>
            </a:extLst>
          </p:cNvPr>
          <p:cNvGraphicFramePr>
            <a:graphicFrameLocks noGrp="1"/>
          </p:cNvGraphicFramePr>
          <p:nvPr>
            <p:extLst>
              <p:ext uri="{D42A27DB-BD31-4B8C-83A1-F6EECF244321}">
                <p14:modId xmlns:p14="http://schemas.microsoft.com/office/powerpoint/2010/main" val="537399159"/>
              </p:ext>
            </p:extLst>
          </p:nvPr>
        </p:nvGraphicFramePr>
        <p:xfrm>
          <a:off x="1981200" y="243840"/>
          <a:ext cx="8229600" cy="6370320"/>
        </p:xfrm>
        <a:graphic>
          <a:graphicData uri="http://schemas.openxmlformats.org/drawingml/2006/table">
            <a:tbl>
              <a:tblPr firstRow="1" bandRow="1">
                <a:tableStyleId>{073A0DAA-6AF3-43AB-8588-CEC1D06C72B9}</a:tableStyleId>
              </a:tblPr>
              <a:tblGrid>
                <a:gridCol w="3200400">
                  <a:extLst>
                    <a:ext uri="{9D8B030D-6E8A-4147-A177-3AD203B41FA5}">
                      <a16:colId xmlns:a16="http://schemas.microsoft.com/office/drawing/2014/main" val="2471753490"/>
                    </a:ext>
                  </a:extLst>
                </a:gridCol>
                <a:gridCol w="5029200">
                  <a:extLst>
                    <a:ext uri="{9D8B030D-6E8A-4147-A177-3AD203B41FA5}">
                      <a16:colId xmlns:a16="http://schemas.microsoft.com/office/drawing/2014/main" val="4163398497"/>
                    </a:ext>
                  </a:extLst>
                </a:gridCol>
              </a:tblGrid>
              <a:tr h="548640">
                <a:tc gridSpan="2">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1200" cap="none" spc="0" normalizeH="0" baseline="0" noProof="0" dirty="0">
                          <a:ln>
                            <a:noFill/>
                          </a:ln>
                          <a:solidFill>
                            <a:srgbClr val="00FFFF"/>
                          </a:solidFill>
                          <a:effectLst/>
                          <a:uLnTx/>
                          <a:uFillTx/>
                          <a:latin typeface="Calibri" panose="020F0502020204030204" pitchFamily="34" charset="0"/>
                          <a:ea typeface="+mn-ea"/>
                          <a:cs typeface="+mn-cs"/>
                        </a:rPr>
                        <a:t>Presumed Knowledge</a:t>
                      </a:r>
                      <a:endParaRPr lang="en-US" sz="3600" u="none" dirty="0"/>
                    </a:p>
                  </a:txBody>
                  <a:tcPr/>
                </a:tc>
                <a:tc hMerge="1">
                  <a:txBody>
                    <a:bodyPr/>
                    <a:lstStyle/>
                    <a:p>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4057595765"/>
                  </a:ext>
                </a:extLst>
              </a:tr>
              <a:tr h="370840">
                <a:tc>
                  <a:txBody>
                    <a:bodyPr/>
                    <a:lstStyle/>
                    <a:p>
                      <a:pPr lvl="1"/>
                      <a:r>
                        <a:rPr lang="en-US" sz="2600" dirty="0">
                          <a:latin typeface="Calibri" panose="020F0502020204030204" pitchFamily="34" charset="0"/>
                          <a:ea typeface="Calibri" panose="020F0502020204030204" pitchFamily="34" charset="0"/>
                          <a:cs typeface="Calibri" panose="020F0502020204030204" pitchFamily="34" charset="0"/>
                        </a:rPr>
                        <a:t>Trinity</a:t>
                      </a:r>
                    </a:p>
                  </a:txBody>
                  <a:tcPr/>
                </a:tc>
                <a:tc>
                  <a:txBody>
                    <a:bodyPr/>
                    <a:lstStyle/>
                    <a:p>
                      <a:pPr marL="0" marR="0" indent="0" algn="ctr" rtl="0" eaLnBrk="1" fontAlgn="base" latinLnBrk="0" hangingPunct="1">
                        <a:spcBef>
                          <a:spcPts val="576"/>
                        </a:spcBef>
                        <a:spcAft>
                          <a:spcPts val="0"/>
                        </a:spcAft>
                      </a:pPr>
                      <a:r>
                        <a:rPr lang="en-US" sz="2600" kern="1200" dirty="0">
                          <a:solidFill>
                            <a:schemeClr val="dk1"/>
                          </a:solidFill>
                          <a:latin typeface="Calibri" panose="020F0502020204030204" pitchFamily="34" charset="0"/>
                          <a:ea typeface="Calibri" panose="020F0502020204030204" pitchFamily="34" charset="0"/>
                          <a:cs typeface="Calibri" panose="020F0502020204030204" pitchFamily="34" charset="0"/>
                        </a:rPr>
                        <a:t>1:1, 5-6</a:t>
                      </a:r>
                    </a:p>
                  </a:txBody>
                  <a:tcPr anchor="ctr"/>
                </a:tc>
                <a:extLst>
                  <a:ext uri="{0D108BD9-81ED-4DB2-BD59-A6C34878D82A}">
                    <a16:rowId xmlns:a16="http://schemas.microsoft.com/office/drawing/2014/main" val="1750457174"/>
                  </a:ext>
                </a:extLst>
              </a:tr>
              <a:tr h="370840">
                <a:tc>
                  <a:txBody>
                    <a:bodyPr/>
                    <a:lstStyle/>
                    <a:p>
                      <a:pPr marL="457200" lvl="1" algn="l" defTabSz="914400" rtl="0" eaLnBrk="1" latinLnBrk="0" hangingPunct="1"/>
                      <a:r>
                        <a:rPr lang="en-US" sz="2600" kern="1200" dirty="0">
                          <a:solidFill>
                            <a:schemeClr val="dk1"/>
                          </a:solidFill>
                          <a:latin typeface="Calibri" panose="020F0502020204030204" pitchFamily="34" charset="0"/>
                          <a:ea typeface="Calibri" panose="020F0502020204030204" pitchFamily="34" charset="0"/>
                          <a:cs typeface="Calibri" panose="020F0502020204030204" pitchFamily="34" charset="0"/>
                        </a:rPr>
                        <a:t>Holy Spirit</a:t>
                      </a:r>
                    </a:p>
                  </a:txBody>
                  <a:tcPr/>
                </a:tc>
                <a:tc>
                  <a:txBody>
                    <a:bodyPr/>
                    <a:lstStyle/>
                    <a:p>
                      <a:pPr marL="0" marR="0" indent="0" algn="ctr" rtl="0" eaLnBrk="1" fontAlgn="base" latinLnBrk="0" hangingPunct="1">
                        <a:spcBef>
                          <a:spcPts val="576"/>
                        </a:spcBef>
                        <a:spcAft>
                          <a:spcPts val="0"/>
                        </a:spcAft>
                      </a:pPr>
                      <a:r>
                        <a:rPr lang="en-US" sz="2600" kern="1200" dirty="0">
                          <a:solidFill>
                            <a:schemeClr val="dk1"/>
                          </a:solidFill>
                          <a:latin typeface="Calibri" panose="020F0502020204030204" pitchFamily="34" charset="0"/>
                          <a:ea typeface="Calibri" panose="020F0502020204030204" pitchFamily="34" charset="0"/>
                          <a:cs typeface="Calibri" panose="020F0502020204030204" pitchFamily="34" charset="0"/>
                        </a:rPr>
                        <a:t>1:5-6; 4:8; 5:19</a:t>
                      </a:r>
                    </a:p>
                  </a:txBody>
                  <a:tcPr anchor="ctr"/>
                </a:tc>
                <a:extLst>
                  <a:ext uri="{0D108BD9-81ED-4DB2-BD59-A6C34878D82A}">
                    <a16:rowId xmlns:a16="http://schemas.microsoft.com/office/drawing/2014/main" val="2844135064"/>
                  </a:ext>
                </a:extLst>
              </a:tr>
              <a:tr h="370840">
                <a:tc>
                  <a:txBody>
                    <a:bodyPr/>
                    <a:lstStyle/>
                    <a:p>
                      <a:pPr marL="457200" lvl="1" algn="l" defTabSz="914400" rtl="0" eaLnBrk="1" latinLnBrk="0" hangingPunct="1"/>
                      <a:r>
                        <a:rPr lang="en-US" sz="26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Second Advent</a:t>
                      </a:r>
                    </a:p>
                  </a:txBody>
                  <a:tcPr/>
                </a:tc>
                <a:tc>
                  <a:txBody>
                    <a:bodyPr/>
                    <a:lstStyle/>
                    <a:p>
                      <a:pPr marL="0" marR="0" indent="0" algn="ctr" rtl="0" eaLnBrk="1" fontAlgn="base" latinLnBrk="0" hangingPunct="1">
                        <a:spcBef>
                          <a:spcPts val="576"/>
                        </a:spcBef>
                        <a:spcAft>
                          <a:spcPts val="0"/>
                        </a:spcAft>
                      </a:pPr>
                      <a:r>
                        <a:rPr lang="en-US" sz="2600" kern="1200" dirty="0">
                          <a:solidFill>
                            <a:schemeClr val="dk1"/>
                          </a:solidFill>
                          <a:latin typeface="Calibri" panose="020F0502020204030204" pitchFamily="34" charset="0"/>
                          <a:ea typeface="Calibri" panose="020F0502020204030204" pitchFamily="34" charset="0"/>
                          <a:cs typeface="Calibri" panose="020F0502020204030204" pitchFamily="34" charset="0"/>
                        </a:rPr>
                        <a:t>1:10; 2:19; 3:13; 4:14-17; 5:23</a:t>
                      </a:r>
                    </a:p>
                  </a:txBody>
                  <a:tcPr anchor="ctr"/>
                </a:tc>
                <a:extLst>
                  <a:ext uri="{0D108BD9-81ED-4DB2-BD59-A6C34878D82A}">
                    <a16:rowId xmlns:a16="http://schemas.microsoft.com/office/drawing/2014/main" val="1311439648"/>
                  </a:ext>
                </a:extLst>
              </a:tr>
              <a:tr h="370840">
                <a:tc>
                  <a:txBody>
                    <a:bodyPr/>
                    <a:lstStyle/>
                    <a:p>
                      <a:pPr marL="457200" lvl="1" algn="l" defTabSz="914400" rtl="0" eaLnBrk="1" latinLnBrk="0" hangingPunct="1"/>
                      <a:r>
                        <a:rPr lang="en-US" sz="2600" kern="1200" dirty="0">
                          <a:solidFill>
                            <a:schemeClr val="dk1"/>
                          </a:solidFill>
                          <a:latin typeface="Calibri" panose="020F0502020204030204" pitchFamily="34" charset="0"/>
                          <a:ea typeface="Calibri" panose="020F0502020204030204" pitchFamily="34" charset="0"/>
                          <a:cs typeface="Calibri" panose="020F0502020204030204" pitchFamily="34" charset="0"/>
                        </a:rPr>
                        <a:t>Day of the Lord</a:t>
                      </a:r>
                    </a:p>
                  </a:txBody>
                  <a:tcPr/>
                </a:tc>
                <a:tc>
                  <a:txBody>
                    <a:bodyPr/>
                    <a:lstStyle/>
                    <a:p>
                      <a:pPr marL="0" marR="0" indent="0" algn="ctr" rtl="0" eaLnBrk="1" fontAlgn="base" latinLnBrk="0" hangingPunct="1">
                        <a:spcBef>
                          <a:spcPts val="576"/>
                        </a:spcBef>
                        <a:spcAft>
                          <a:spcPts val="0"/>
                        </a:spcAft>
                      </a:pPr>
                      <a:r>
                        <a:rPr lang="en-US" sz="2600" kern="1200" dirty="0">
                          <a:solidFill>
                            <a:schemeClr val="dk1"/>
                          </a:solidFill>
                          <a:latin typeface="Calibri" panose="020F0502020204030204" pitchFamily="34" charset="0"/>
                          <a:ea typeface="Calibri" panose="020F0502020204030204" pitchFamily="34" charset="0"/>
                          <a:cs typeface="Calibri" panose="020F0502020204030204" pitchFamily="34" charset="0"/>
                        </a:rPr>
                        <a:t>5:1-3</a:t>
                      </a:r>
                    </a:p>
                  </a:txBody>
                  <a:tcPr anchor="ctr"/>
                </a:tc>
                <a:extLst>
                  <a:ext uri="{0D108BD9-81ED-4DB2-BD59-A6C34878D82A}">
                    <a16:rowId xmlns:a16="http://schemas.microsoft.com/office/drawing/2014/main" val="2993002991"/>
                  </a:ext>
                </a:extLst>
              </a:tr>
              <a:tr h="370840">
                <a:tc>
                  <a:txBody>
                    <a:bodyPr/>
                    <a:lstStyle/>
                    <a:p>
                      <a:pPr marL="457200" lvl="1" algn="l" defTabSz="914400" rtl="0" eaLnBrk="1" latinLnBrk="0" hangingPunct="1"/>
                      <a:r>
                        <a:rPr lang="en-US" sz="2600" kern="1200" dirty="0">
                          <a:solidFill>
                            <a:schemeClr val="dk1"/>
                          </a:solidFill>
                          <a:latin typeface="Calibri" panose="020F0502020204030204" pitchFamily="34" charset="0"/>
                          <a:ea typeface="Calibri" panose="020F0502020204030204" pitchFamily="34" charset="0"/>
                          <a:cs typeface="Calibri" panose="020F0502020204030204" pitchFamily="34" charset="0"/>
                        </a:rPr>
                        <a:t>Eschatology</a:t>
                      </a:r>
                    </a:p>
                  </a:txBody>
                  <a:tcPr/>
                </a:tc>
                <a:tc>
                  <a:txBody>
                    <a:bodyPr/>
                    <a:lstStyle/>
                    <a:p>
                      <a:pPr marL="0" marR="0" indent="0" algn="ctr" rtl="0" eaLnBrk="1" fontAlgn="base" latinLnBrk="0" hangingPunct="1">
                        <a:spcBef>
                          <a:spcPts val="576"/>
                        </a:spcBef>
                        <a:spcAft>
                          <a:spcPts val="0"/>
                        </a:spcAft>
                      </a:pPr>
                      <a:r>
                        <a:rPr lang="en-US" sz="2600" kern="1200" dirty="0">
                          <a:solidFill>
                            <a:schemeClr val="dk1"/>
                          </a:solidFill>
                          <a:latin typeface="Calibri" panose="020F0502020204030204" pitchFamily="34" charset="0"/>
                          <a:ea typeface="Calibri" panose="020F0502020204030204" pitchFamily="34" charset="0"/>
                          <a:cs typeface="Calibri" panose="020F0502020204030204" pitchFamily="34" charset="0"/>
                        </a:rPr>
                        <a:t>2 </a:t>
                      </a:r>
                      <a:r>
                        <a:rPr lang="en-US" sz="2600"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Thess</a:t>
                      </a:r>
                      <a:r>
                        <a:rPr lang="en-US" sz="2600" kern="1200" dirty="0">
                          <a:solidFill>
                            <a:schemeClr val="dk1"/>
                          </a:solidFill>
                          <a:latin typeface="Calibri" panose="020F0502020204030204" pitchFamily="34" charset="0"/>
                          <a:ea typeface="Calibri" panose="020F0502020204030204" pitchFamily="34" charset="0"/>
                          <a:cs typeface="Calibri" panose="020F0502020204030204" pitchFamily="34" charset="0"/>
                        </a:rPr>
                        <a:t> 2:5</a:t>
                      </a:r>
                    </a:p>
                  </a:txBody>
                  <a:tcPr anchor="ctr"/>
                </a:tc>
                <a:extLst>
                  <a:ext uri="{0D108BD9-81ED-4DB2-BD59-A6C34878D82A}">
                    <a16:rowId xmlns:a16="http://schemas.microsoft.com/office/drawing/2014/main" val="1895735015"/>
                  </a:ext>
                </a:extLst>
              </a:tr>
              <a:tr h="370840">
                <a:tc>
                  <a:txBody>
                    <a:bodyPr/>
                    <a:lstStyle/>
                    <a:p>
                      <a:pPr marL="457200" lvl="1" algn="l" defTabSz="914400" rtl="0" eaLnBrk="1" latinLnBrk="0" hangingPunct="1"/>
                      <a:r>
                        <a:rPr lang="en-US" sz="2600" kern="1200" dirty="0">
                          <a:solidFill>
                            <a:schemeClr val="dk1"/>
                          </a:solidFill>
                          <a:latin typeface="Calibri" panose="020F0502020204030204" pitchFamily="34" charset="0"/>
                          <a:ea typeface="Calibri" panose="020F0502020204030204" pitchFamily="34" charset="0"/>
                          <a:cs typeface="Calibri" panose="020F0502020204030204" pitchFamily="34" charset="0"/>
                        </a:rPr>
                        <a:t>Assurance</a:t>
                      </a:r>
                    </a:p>
                  </a:txBody>
                  <a:tcPr/>
                </a:tc>
                <a:tc>
                  <a:txBody>
                    <a:bodyPr/>
                    <a:lstStyle/>
                    <a:p>
                      <a:pPr marL="0" marR="0" indent="0" algn="ctr" rtl="0" eaLnBrk="1" fontAlgn="base" latinLnBrk="0" hangingPunct="1">
                        <a:spcBef>
                          <a:spcPts val="576"/>
                        </a:spcBef>
                        <a:spcAft>
                          <a:spcPts val="0"/>
                        </a:spcAft>
                      </a:pPr>
                      <a:r>
                        <a:rPr lang="en-US" sz="2600" kern="1200" dirty="0">
                          <a:solidFill>
                            <a:schemeClr val="dk1"/>
                          </a:solidFill>
                          <a:latin typeface="Calibri" panose="020F0502020204030204" pitchFamily="34" charset="0"/>
                          <a:ea typeface="Calibri" panose="020F0502020204030204" pitchFamily="34" charset="0"/>
                          <a:cs typeface="Calibri" panose="020F0502020204030204" pitchFamily="34" charset="0"/>
                        </a:rPr>
                        <a:t>1:5</a:t>
                      </a:r>
                    </a:p>
                  </a:txBody>
                  <a:tcPr anchor="ctr"/>
                </a:tc>
                <a:extLst>
                  <a:ext uri="{0D108BD9-81ED-4DB2-BD59-A6C34878D82A}">
                    <a16:rowId xmlns:a16="http://schemas.microsoft.com/office/drawing/2014/main" val="1320907840"/>
                  </a:ext>
                </a:extLst>
              </a:tr>
              <a:tr h="370840">
                <a:tc>
                  <a:txBody>
                    <a:bodyPr/>
                    <a:lstStyle/>
                    <a:p>
                      <a:pPr marL="457200" lvl="1" algn="l" defTabSz="914400" rtl="0" eaLnBrk="1" latinLnBrk="0" hangingPunct="1"/>
                      <a:r>
                        <a:rPr lang="en-US" sz="2600" kern="1200" dirty="0">
                          <a:solidFill>
                            <a:schemeClr val="dk1"/>
                          </a:solidFill>
                          <a:latin typeface="Calibri" panose="020F0502020204030204" pitchFamily="34" charset="0"/>
                          <a:ea typeface="Calibri" panose="020F0502020204030204" pitchFamily="34" charset="0"/>
                          <a:cs typeface="Calibri" panose="020F0502020204030204" pitchFamily="34" charset="0"/>
                        </a:rPr>
                        <a:t>Conversion</a:t>
                      </a:r>
                    </a:p>
                  </a:txBody>
                  <a:tcPr/>
                </a:tc>
                <a:tc>
                  <a:txBody>
                    <a:bodyPr/>
                    <a:lstStyle/>
                    <a:p>
                      <a:pPr marL="0" marR="0" indent="0" algn="ctr" rtl="0" eaLnBrk="1" fontAlgn="base" latinLnBrk="0" hangingPunct="1">
                        <a:spcBef>
                          <a:spcPts val="576"/>
                        </a:spcBef>
                        <a:spcAft>
                          <a:spcPts val="0"/>
                        </a:spcAft>
                      </a:pPr>
                      <a:r>
                        <a:rPr lang="en-US" sz="2600" kern="1200" dirty="0">
                          <a:solidFill>
                            <a:schemeClr val="dk1"/>
                          </a:solidFill>
                          <a:latin typeface="Calibri" panose="020F0502020204030204" pitchFamily="34" charset="0"/>
                          <a:ea typeface="Calibri" panose="020F0502020204030204" pitchFamily="34" charset="0"/>
                          <a:cs typeface="Calibri" panose="020F0502020204030204" pitchFamily="34" charset="0"/>
                        </a:rPr>
                        <a:t>1:9</a:t>
                      </a:r>
                    </a:p>
                  </a:txBody>
                  <a:tcPr anchor="ctr"/>
                </a:tc>
                <a:extLst>
                  <a:ext uri="{0D108BD9-81ED-4DB2-BD59-A6C34878D82A}">
                    <a16:rowId xmlns:a16="http://schemas.microsoft.com/office/drawing/2014/main" val="249876970"/>
                  </a:ext>
                </a:extLst>
              </a:tr>
              <a:tr h="370840">
                <a:tc>
                  <a:txBody>
                    <a:bodyPr/>
                    <a:lstStyle/>
                    <a:p>
                      <a:pPr marL="457200" lvl="1" algn="l" defTabSz="914400" rtl="0" eaLnBrk="1" latinLnBrk="0" hangingPunct="1"/>
                      <a:r>
                        <a:rPr lang="en-US" sz="2600" kern="1200" dirty="0">
                          <a:solidFill>
                            <a:schemeClr val="dk1"/>
                          </a:solidFill>
                          <a:latin typeface="Calibri" panose="020F0502020204030204" pitchFamily="34" charset="0"/>
                          <a:ea typeface="Calibri" panose="020F0502020204030204" pitchFamily="34" charset="0"/>
                          <a:cs typeface="Calibri" panose="020F0502020204030204" pitchFamily="34" charset="0"/>
                        </a:rPr>
                        <a:t>Election</a:t>
                      </a:r>
                    </a:p>
                  </a:txBody>
                  <a:tcPr/>
                </a:tc>
                <a:tc>
                  <a:txBody>
                    <a:bodyPr/>
                    <a:lstStyle/>
                    <a:p>
                      <a:pPr marL="0" marR="0" indent="0" algn="ctr" rtl="0" eaLnBrk="1" fontAlgn="base" latinLnBrk="0" hangingPunct="1">
                        <a:spcBef>
                          <a:spcPts val="576"/>
                        </a:spcBef>
                        <a:spcAft>
                          <a:spcPts val="0"/>
                        </a:spcAft>
                      </a:pPr>
                      <a:r>
                        <a:rPr lang="en-US" sz="2600" kern="1200" dirty="0">
                          <a:solidFill>
                            <a:schemeClr val="dk1"/>
                          </a:solidFill>
                          <a:latin typeface="Calibri" panose="020F0502020204030204" pitchFamily="34" charset="0"/>
                          <a:ea typeface="Calibri" panose="020F0502020204030204" pitchFamily="34" charset="0"/>
                          <a:cs typeface="Calibri" panose="020F0502020204030204" pitchFamily="34" charset="0"/>
                        </a:rPr>
                        <a:t>1:4</a:t>
                      </a:r>
                    </a:p>
                  </a:txBody>
                  <a:tcPr anchor="ctr"/>
                </a:tc>
                <a:extLst>
                  <a:ext uri="{0D108BD9-81ED-4DB2-BD59-A6C34878D82A}">
                    <a16:rowId xmlns:a16="http://schemas.microsoft.com/office/drawing/2014/main" val="3694572136"/>
                  </a:ext>
                </a:extLst>
              </a:tr>
              <a:tr h="370840">
                <a:tc>
                  <a:txBody>
                    <a:bodyPr/>
                    <a:lstStyle/>
                    <a:p>
                      <a:pPr marL="457200" lvl="1" algn="l" defTabSz="914400" rtl="0" eaLnBrk="1" latinLnBrk="0" hangingPunct="1"/>
                      <a:r>
                        <a:rPr lang="en-US" sz="2600" kern="1200" dirty="0">
                          <a:solidFill>
                            <a:schemeClr val="dk1"/>
                          </a:solidFill>
                          <a:latin typeface="Calibri" panose="020F0502020204030204" pitchFamily="34" charset="0"/>
                          <a:ea typeface="Calibri" panose="020F0502020204030204" pitchFamily="34" charset="0"/>
                          <a:cs typeface="Calibri" panose="020F0502020204030204" pitchFamily="34" charset="0"/>
                        </a:rPr>
                        <a:t>Resurrection</a:t>
                      </a:r>
                    </a:p>
                  </a:txBody>
                  <a:tcPr/>
                </a:tc>
                <a:tc>
                  <a:txBody>
                    <a:bodyPr/>
                    <a:lstStyle/>
                    <a:p>
                      <a:pPr marL="0" marR="0" indent="0" algn="ctr" rtl="0" eaLnBrk="1" fontAlgn="base" latinLnBrk="0" hangingPunct="1">
                        <a:spcBef>
                          <a:spcPts val="576"/>
                        </a:spcBef>
                        <a:spcAft>
                          <a:spcPts val="0"/>
                        </a:spcAft>
                      </a:pPr>
                      <a:r>
                        <a:rPr lang="en-US" sz="2600" kern="1200" dirty="0">
                          <a:solidFill>
                            <a:schemeClr val="dk1"/>
                          </a:solidFill>
                          <a:latin typeface="Calibri" panose="020F0502020204030204" pitchFamily="34" charset="0"/>
                          <a:ea typeface="Calibri" panose="020F0502020204030204" pitchFamily="34" charset="0"/>
                          <a:cs typeface="Calibri" panose="020F0502020204030204" pitchFamily="34" charset="0"/>
                        </a:rPr>
                        <a:t>4:14-18</a:t>
                      </a:r>
                    </a:p>
                  </a:txBody>
                  <a:tcPr anchor="ctr"/>
                </a:tc>
                <a:extLst>
                  <a:ext uri="{0D108BD9-81ED-4DB2-BD59-A6C34878D82A}">
                    <a16:rowId xmlns:a16="http://schemas.microsoft.com/office/drawing/2014/main" val="3968666947"/>
                  </a:ext>
                </a:extLst>
              </a:tr>
              <a:tr h="370840">
                <a:tc>
                  <a:txBody>
                    <a:bodyPr/>
                    <a:lstStyle/>
                    <a:p>
                      <a:pPr marL="457200" lvl="1" algn="l" defTabSz="914400" rtl="0" eaLnBrk="1" latinLnBrk="0" hangingPunct="1"/>
                      <a:r>
                        <a:rPr lang="en-US" sz="26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Sanctification</a:t>
                      </a:r>
                    </a:p>
                  </a:txBody>
                  <a:tcPr/>
                </a:tc>
                <a:tc>
                  <a:txBody>
                    <a:bodyPr/>
                    <a:lstStyle/>
                    <a:p>
                      <a:pPr marL="0" marR="0" indent="0" algn="ctr" rtl="0" eaLnBrk="1" fontAlgn="base" latinLnBrk="0" hangingPunct="1">
                        <a:spcBef>
                          <a:spcPts val="576"/>
                        </a:spcBef>
                        <a:spcAft>
                          <a:spcPts val="0"/>
                        </a:spcAft>
                      </a:pPr>
                      <a:r>
                        <a:rPr lang="en-US" sz="2600" kern="1200" dirty="0">
                          <a:solidFill>
                            <a:schemeClr val="dk1"/>
                          </a:solidFill>
                          <a:latin typeface="Calibri" panose="020F0502020204030204" pitchFamily="34" charset="0"/>
                          <a:ea typeface="Calibri" panose="020F0502020204030204" pitchFamily="34" charset="0"/>
                          <a:cs typeface="Calibri" panose="020F0502020204030204" pitchFamily="34" charset="0"/>
                        </a:rPr>
                        <a:t>4:3; 5:23</a:t>
                      </a:r>
                    </a:p>
                  </a:txBody>
                  <a:tcPr anchor="ctr"/>
                </a:tc>
                <a:extLst>
                  <a:ext uri="{0D108BD9-81ED-4DB2-BD59-A6C34878D82A}">
                    <a16:rowId xmlns:a16="http://schemas.microsoft.com/office/drawing/2014/main" val="255136974"/>
                  </a:ext>
                </a:extLst>
              </a:tr>
              <a:tr h="37084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600" kern="1200" dirty="0">
                          <a:solidFill>
                            <a:schemeClr val="dk1"/>
                          </a:solidFill>
                          <a:latin typeface="Calibri" panose="020F0502020204030204" pitchFamily="34" charset="0"/>
                          <a:ea typeface="Calibri" panose="020F0502020204030204" pitchFamily="34" charset="0"/>
                          <a:cs typeface="Calibri" panose="020F0502020204030204" pitchFamily="34" charset="0"/>
                        </a:rPr>
                        <a:t>Christian behavior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kern="1200" dirty="0">
                          <a:solidFill>
                            <a:schemeClr val="dk1"/>
                          </a:solidFill>
                          <a:latin typeface="Calibri" panose="020F0502020204030204" pitchFamily="34" charset="0"/>
                          <a:ea typeface="Calibri" panose="020F0502020204030204" pitchFamily="34" charset="0"/>
                          <a:cs typeface="Calibri" panose="020F0502020204030204" pitchFamily="34" charset="0"/>
                        </a:rPr>
                        <a:t>2:12; 4:1</a:t>
                      </a:r>
                    </a:p>
                  </a:txBody>
                  <a:tcPr anchor="ctr"/>
                </a:tc>
                <a:extLst>
                  <a:ext uri="{0D108BD9-81ED-4DB2-BD59-A6C34878D82A}">
                    <a16:rowId xmlns:a16="http://schemas.microsoft.com/office/drawing/2014/main" val="3827220270"/>
                  </a:ext>
                </a:extLst>
              </a:tr>
              <a:tr h="274320">
                <a:tc gridSpan="2">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1800" b="0" i="1" u="none" strike="noStrike" kern="1200" cap="none" spc="0" normalizeH="0" baseline="0" noProof="0" dirty="0">
                          <a:ln>
                            <a:noFill/>
                          </a:ln>
                          <a:solidFill>
                            <a:schemeClr val="bg2"/>
                          </a:solidFill>
                          <a:effectLst/>
                          <a:uLnTx/>
                          <a:uFillTx/>
                          <a:latin typeface="Calibri" panose="020F0502020204030204" pitchFamily="34" charset="0"/>
                          <a:ea typeface="+mn-ea"/>
                          <a:cs typeface="+mn-cs"/>
                        </a:rPr>
                        <a:t>Adapted from Scofield Study Bible, </a:t>
                      </a:r>
                      <a:r>
                        <a:rPr kumimoji="0" lang="en-US" altLang="en-US" sz="1800" b="0" i="0" u="none" strike="noStrike" kern="1200" cap="none" spc="0" normalizeH="0" baseline="0" noProof="0" dirty="0">
                          <a:ln>
                            <a:noFill/>
                          </a:ln>
                          <a:solidFill>
                            <a:schemeClr val="bg2"/>
                          </a:solidFill>
                          <a:effectLst/>
                          <a:uLnTx/>
                          <a:uFillTx/>
                          <a:latin typeface="Calibri" panose="020F0502020204030204" pitchFamily="34" charset="0"/>
                          <a:ea typeface="+mn-ea"/>
                          <a:cs typeface="+mn-cs"/>
                        </a:rPr>
                        <a:t>1640</a:t>
                      </a:r>
                      <a:endParaRPr lang="en-US" sz="1800" dirty="0"/>
                    </a:p>
                  </a:txBody>
                  <a:tcPr/>
                </a:tc>
                <a:tc hMerge="1">
                  <a:txBody>
                    <a:bodyPr/>
                    <a:lstStyle/>
                    <a:p>
                      <a:endParaRPr lang="en-US" dirty="0"/>
                    </a:p>
                  </a:txBody>
                  <a:tcPr/>
                </a:tc>
                <a:extLst>
                  <a:ext uri="{0D108BD9-81ED-4DB2-BD59-A6C34878D82A}">
                    <a16:rowId xmlns:a16="http://schemas.microsoft.com/office/drawing/2014/main" val="1285683745"/>
                  </a:ext>
                </a:extLst>
              </a:tr>
            </a:tbl>
          </a:graphicData>
        </a:graphic>
      </p:graphicFrame>
    </p:spTree>
    <p:extLst>
      <p:ext uri="{BB962C8B-B14F-4D97-AF65-F5344CB8AC3E}">
        <p14:creationId xmlns:p14="http://schemas.microsoft.com/office/powerpoint/2010/main" val="3470102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F399C0-2800-4233-A71F-AFCFF1DA797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1524000" y="0"/>
            <a:ext cx="91440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1" hangingPunct="1">
              <a:spcBef>
                <a:spcPts val="0"/>
              </a:spcBef>
              <a:spcAft>
                <a:spcPts val="1200"/>
              </a:spcAft>
              <a:buClr>
                <a:schemeClr val="tx2"/>
              </a:buClr>
              <a:buSzPct val="75000"/>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Thessalonians 2:5</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 you not remember that while I was still with you, I was telling you these things?” </a:t>
            </a:r>
          </a:p>
        </p:txBody>
      </p:sp>
      <p:pic>
        <p:nvPicPr>
          <p:cNvPr id="7" name="Picture 4">
            <a:extLst>
              <a:ext uri="{FF2B5EF4-FFF2-40B4-BE49-F238E27FC236}">
                <a16:creationId xmlns:a16="http://schemas.microsoft.com/office/drawing/2014/main" id="{F2B1142E-80B7-434D-8660-B3E9023C053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6493" y="2514600"/>
            <a:ext cx="1839017" cy="2286000"/>
          </a:xfrm>
          <a:prstGeom prst="rect">
            <a:avLst/>
          </a:prstGeom>
          <a:solidFill>
            <a:srgbClr val="FFFFFF">
              <a:shade val="85000"/>
            </a:srgbClr>
          </a:solidFill>
          <a:ln w="28575">
            <a:solidFill>
              <a:schemeClr val="tx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14057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9E9A81-823B-45AC-A273-A4ADCF033F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03772" y="137160"/>
            <a:ext cx="8784456"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D1F20F1-5C25-1907-A402-4CC684CB6455}"/>
              </a:ext>
            </a:extLst>
          </p:cNvPr>
          <p:cNvSpPr>
            <a:spLocks noGrp="1" noChangeArrowheads="1"/>
          </p:cNvSpPr>
          <p:nvPr>
            <p:ph type="title"/>
          </p:nvPr>
        </p:nvSpPr>
        <p:spPr>
          <a:xfrm>
            <a:off x="914400" y="304800"/>
            <a:ext cx="10363200" cy="838200"/>
          </a:xfrm>
        </p:spPr>
        <p:txBody>
          <a:bodyPr/>
          <a:lstStyle/>
          <a:p>
            <a:pPr algn="ctr" eaLnBrk="1" hangingPunct="1"/>
            <a:r>
              <a:rPr lang="en-US" altLang="en-US" sz="4000" dirty="0"/>
              <a:t>Introductory Matters</a:t>
            </a:r>
          </a:p>
        </p:txBody>
      </p:sp>
      <p:graphicFrame>
        <p:nvGraphicFramePr>
          <p:cNvPr id="5" name="Table 5">
            <a:extLst>
              <a:ext uri="{FF2B5EF4-FFF2-40B4-BE49-F238E27FC236}">
                <a16:creationId xmlns:a16="http://schemas.microsoft.com/office/drawing/2014/main" id="{486E064E-667D-25BF-C874-23939810A56D}"/>
              </a:ext>
            </a:extLst>
          </p:cNvPr>
          <p:cNvGraphicFramePr>
            <a:graphicFrameLocks noGrp="1"/>
          </p:cNvGraphicFramePr>
          <p:nvPr>
            <p:extLst>
              <p:ext uri="{D42A27DB-BD31-4B8C-83A1-F6EECF244321}">
                <p14:modId xmlns:p14="http://schemas.microsoft.com/office/powerpoint/2010/main" val="3381748347"/>
              </p:ext>
            </p:extLst>
          </p:nvPr>
        </p:nvGraphicFramePr>
        <p:xfrm>
          <a:off x="975360" y="1371600"/>
          <a:ext cx="10241280" cy="4572000"/>
        </p:xfrm>
        <a:graphic>
          <a:graphicData uri="http://schemas.openxmlformats.org/drawingml/2006/table">
            <a:tbl>
              <a:tblPr firstRow="1" bandRow="1">
                <a:tableStyleId>{5940675A-B579-460E-94D1-54222C63F5DA}</a:tableStyleId>
              </a:tblPr>
              <a:tblGrid>
                <a:gridCol w="4206240">
                  <a:extLst>
                    <a:ext uri="{9D8B030D-6E8A-4147-A177-3AD203B41FA5}">
                      <a16:colId xmlns:a16="http://schemas.microsoft.com/office/drawing/2014/main" val="1535100101"/>
                    </a:ext>
                  </a:extLst>
                </a:gridCol>
                <a:gridCol w="1828800">
                  <a:extLst>
                    <a:ext uri="{9D8B030D-6E8A-4147-A177-3AD203B41FA5}">
                      <a16:colId xmlns:a16="http://schemas.microsoft.com/office/drawing/2014/main" val="223714573"/>
                    </a:ext>
                  </a:extLst>
                </a:gridCol>
                <a:gridCol w="4206240">
                  <a:extLst>
                    <a:ext uri="{9D8B030D-6E8A-4147-A177-3AD203B41FA5}">
                      <a16:colId xmlns:a16="http://schemas.microsoft.com/office/drawing/2014/main" val="2735129495"/>
                    </a:ext>
                  </a:extLst>
                </a:gridCol>
              </a:tblGrid>
              <a:tr h="914400">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Authorship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Occasion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64737651"/>
                  </a:ext>
                </a:extLst>
              </a:tr>
              <a:tr h="914400">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Recipients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Structure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35044558"/>
                  </a:ext>
                </a:extLst>
              </a:tr>
              <a:tr h="914400">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Place of writing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Unique characteristics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64260810"/>
                  </a:ext>
                </a:extLst>
              </a:tr>
              <a:tr h="914400">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Date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Purpose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00988564"/>
                  </a:ext>
                </a:extLst>
              </a:tr>
              <a:tr h="914400">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Audience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Message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21658093"/>
                  </a:ext>
                </a:extLst>
              </a:tr>
            </a:tbl>
          </a:graphicData>
        </a:graphic>
      </p:graphicFrame>
      <p:pic>
        <p:nvPicPr>
          <p:cNvPr id="4" name="Picture 3">
            <a:extLst>
              <a:ext uri="{FF2B5EF4-FFF2-40B4-BE49-F238E27FC236}">
                <a16:creationId xmlns:a16="http://schemas.microsoft.com/office/drawing/2014/main" id="{B2B87F0A-322D-5412-4F2B-6DB485E0849D}"/>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3916682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78C60FDF-A071-5531-4CDF-8500E6E859EB}"/>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Date</a:t>
            </a:r>
          </a:p>
        </p:txBody>
      </p:sp>
      <p:sp>
        <p:nvSpPr>
          <p:cNvPr id="6147" name="Rectangle 3">
            <a:extLst>
              <a:ext uri="{FF2B5EF4-FFF2-40B4-BE49-F238E27FC236}">
                <a16:creationId xmlns:a16="http://schemas.microsoft.com/office/drawing/2014/main" id="{5D381A46-00CD-88DA-DBC5-F4C05C5E7728}"/>
              </a:ext>
            </a:extLst>
          </p:cNvPr>
          <p:cNvSpPr>
            <a:spLocks noGrp="1" noChangeArrowheads="1"/>
          </p:cNvSpPr>
          <p:nvPr>
            <p:ph type="body" idx="1"/>
          </p:nvPr>
        </p:nvSpPr>
        <p:spPr>
          <a:xfrm>
            <a:off x="1520457" y="1946275"/>
            <a:ext cx="4118344" cy="1863725"/>
          </a:xfrm>
        </p:spPr>
        <p:txBody>
          <a:bodyPr/>
          <a:lstStyle/>
          <a:p>
            <a:pPr marL="457200" indent="-457200" eaLnBrk="1" hangingPunct="1">
              <a:spcBef>
                <a:spcPts val="0"/>
              </a:spcBef>
              <a:spcAft>
                <a:spcPts val="3600"/>
              </a:spcAft>
              <a:defRPr/>
            </a:pPr>
            <a:r>
              <a:rPr lang="en-US" dirty="0"/>
              <a:t>A.D. 51</a:t>
            </a:r>
          </a:p>
          <a:p>
            <a:pPr marL="457200" indent="-457200" eaLnBrk="1" hangingPunct="1">
              <a:spcBef>
                <a:spcPts val="0"/>
              </a:spcBef>
              <a:spcAft>
                <a:spcPts val="3600"/>
              </a:spcAft>
              <a:defRPr/>
            </a:pPr>
            <a:r>
              <a:rPr lang="en-US" dirty="0"/>
              <a:t>Paul’s second letter</a:t>
            </a:r>
          </a:p>
        </p:txBody>
      </p:sp>
      <p:pic>
        <p:nvPicPr>
          <p:cNvPr id="4" name="Picture 3">
            <a:extLst>
              <a:ext uri="{FF2B5EF4-FFF2-40B4-BE49-F238E27FC236}">
                <a16:creationId xmlns:a16="http://schemas.microsoft.com/office/drawing/2014/main" id="{D80714AD-E839-5084-E2FD-53A8E1D00037}"/>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2" name="Picture 1">
            <a:extLst>
              <a:ext uri="{FF2B5EF4-FFF2-40B4-BE49-F238E27FC236}">
                <a16:creationId xmlns:a16="http://schemas.microsoft.com/office/drawing/2014/main" id="{F13EF69F-D089-0E7E-9DB8-EAA363EA39B7}"/>
              </a:ext>
            </a:extLst>
          </p:cNvPr>
          <p:cNvPicPr>
            <a:picLocks noChangeAspect="1"/>
          </p:cNvPicPr>
          <p:nvPr/>
        </p:nvPicPr>
        <p:blipFill>
          <a:blip r:embed="rId3"/>
          <a:stretch>
            <a:fillRect/>
          </a:stretch>
        </p:blipFill>
        <p:spPr>
          <a:xfrm>
            <a:off x="7830281" y="1600200"/>
            <a:ext cx="2836139" cy="3657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53F12C72-64E3-D4CA-D0A1-85893328C05B}"/>
              </a:ext>
            </a:extLst>
          </p:cNvPr>
          <p:cNvGraphicFramePr>
            <a:graphicFrameLocks noGrp="1"/>
          </p:cNvGraphicFramePr>
          <p:nvPr>
            <p:extLst>
              <p:ext uri="{D42A27DB-BD31-4B8C-83A1-F6EECF244321}">
                <p14:modId xmlns:p14="http://schemas.microsoft.com/office/powerpoint/2010/main" val="3262586287"/>
              </p:ext>
            </p:extLst>
          </p:nvPr>
        </p:nvGraphicFramePr>
        <p:xfrm>
          <a:off x="609600" y="137160"/>
          <a:ext cx="10972800" cy="6583680"/>
        </p:xfrm>
        <a:graphic>
          <a:graphicData uri="http://schemas.openxmlformats.org/drawingml/2006/table">
            <a:tbl>
              <a:tblPr firstRow="1" bandRow="1">
                <a:tableStyleId>{073A0DAA-6AF3-43AB-8588-CEC1D06C72B9}</a:tableStyleId>
              </a:tblPr>
              <a:tblGrid>
                <a:gridCol w="2255100">
                  <a:extLst>
                    <a:ext uri="{9D8B030D-6E8A-4147-A177-3AD203B41FA5}">
                      <a16:colId xmlns:a16="http://schemas.microsoft.com/office/drawing/2014/main" val="3919174713"/>
                    </a:ext>
                  </a:extLst>
                </a:gridCol>
                <a:gridCol w="2179425">
                  <a:extLst>
                    <a:ext uri="{9D8B030D-6E8A-4147-A177-3AD203B41FA5}">
                      <a16:colId xmlns:a16="http://schemas.microsoft.com/office/drawing/2014/main" val="302585815"/>
                    </a:ext>
                  </a:extLst>
                </a:gridCol>
                <a:gridCol w="2179425">
                  <a:extLst>
                    <a:ext uri="{9D8B030D-6E8A-4147-A177-3AD203B41FA5}">
                      <a16:colId xmlns:a16="http://schemas.microsoft.com/office/drawing/2014/main" val="3965908190"/>
                    </a:ext>
                  </a:extLst>
                </a:gridCol>
                <a:gridCol w="1558894">
                  <a:extLst>
                    <a:ext uri="{9D8B030D-6E8A-4147-A177-3AD203B41FA5}">
                      <a16:colId xmlns:a16="http://schemas.microsoft.com/office/drawing/2014/main" val="3402539353"/>
                    </a:ext>
                  </a:extLst>
                </a:gridCol>
                <a:gridCol w="2799956">
                  <a:extLst>
                    <a:ext uri="{9D8B030D-6E8A-4147-A177-3AD203B41FA5}">
                      <a16:colId xmlns:a16="http://schemas.microsoft.com/office/drawing/2014/main" val="3848284455"/>
                    </a:ext>
                  </a:extLst>
                </a:gridCol>
              </a:tblGrid>
              <a:tr h="822960">
                <a:tc gridSpan="5">
                  <a:txBody>
                    <a:bodyPr/>
                    <a:lstStyle/>
                    <a:p>
                      <a:pPr algn="ctr"/>
                      <a:r>
                        <a:rPr lang="en-US" altLang="en-US" sz="3600" b="0" dirty="0">
                          <a:solidFill>
                            <a:schemeClr val="tx2"/>
                          </a:solidFill>
                          <a:latin typeface="Calibri" panose="020F0502020204030204" pitchFamily="34" charset="0"/>
                          <a:ea typeface="+mj-ea"/>
                          <a:cs typeface="+mj-cs"/>
                        </a:rPr>
                        <a:t>Paul’s Ministry Chronology</a:t>
                      </a:r>
                      <a:endParaRPr lang="en-US" sz="3600" b="0" dirty="0">
                        <a:solidFill>
                          <a:schemeClr val="tx2"/>
                        </a:solidFill>
                        <a:latin typeface="Calibri" panose="020F0502020204030204" pitchFamily="34" charset="0"/>
                        <a:ea typeface="+mj-ea"/>
                        <a:cs typeface="+mj-cs"/>
                      </a:endParaRP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998958660"/>
                  </a:ext>
                </a:extLst>
              </a:tr>
              <a:tr h="822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Calibri" panose="020F0502020204030204" pitchFamily="34" charset="0"/>
                          <a:ea typeface="Calibri" panose="020F0502020204030204" pitchFamily="34" charset="0"/>
                          <a:cs typeface="Calibri" panose="020F0502020204030204" pitchFamily="34" charset="0"/>
                        </a:rPr>
                        <a:t># of books</a:t>
                      </a: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Calibri" panose="020F0502020204030204" pitchFamily="34" charset="0"/>
                          <a:ea typeface="Calibri" panose="020F0502020204030204" pitchFamily="34" charset="0"/>
                          <a:cs typeface="Calibri" panose="020F0502020204030204" pitchFamily="34" charset="0"/>
                        </a:rPr>
                        <a:t>Journey</a:t>
                      </a: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Calibri" panose="020F0502020204030204" pitchFamily="34" charset="0"/>
                          <a:ea typeface="Calibri" panose="020F0502020204030204" pitchFamily="34" charset="0"/>
                          <a:cs typeface="Calibri" panose="020F0502020204030204" pitchFamily="34" charset="0"/>
                        </a:rPr>
                        <a:t>Acts</a:t>
                      </a: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r>
                        <a:rPr lang="en-US" sz="2400" b="1" dirty="0">
                          <a:latin typeface="Calibri" panose="020F0502020204030204" pitchFamily="34" charset="0"/>
                          <a:ea typeface="Calibri" panose="020F0502020204030204" pitchFamily="34" charset="0"/>
                          <a:cs typeface="Calibri" panose="020F0502020204030204" pitchFamily="34" charset="0"/>
                        </a:rPr>
                        <a:t>Date</a:t>
                      </a: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r>
                        <a:rPr lang="en-US" sz="2400" b="1" dirty="0">
                          <a:latin typeface="Calibri" panose="020F0502020204030204" pitchFamily="34" charset="0"/>
                          <a:ea typeface="Calibri" panose="020F0502020204030204" pitchFamily="34" charset="0"/>
                          <a:cs typeface="Calibri" panose="020F0502020204030204" pitchFamily="34" charset="0"/>
                        </a:rPr>
                        <a:t>Books</a:t>
                      </a: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959388438"/>
                  </a:ext>
                </a:extLst>
              </a:tr>
              <a:tr h="822960">
                <a:tc>
                  <a:txBody>
                    <a:bodyPr/>
                    <a:lstStyle/>
                    <a:p>
                      <a:pPr algn="ctr"/>
                      <a:r>
                        <a:rPr lang="en-US" sz="2400" b="0" dirty="0">
                          <a:latin typeface="Calibri" panose="020F0502020204030204" pitchFamily="34" charset="0"/>
                          <a:ea typeface="Calibri" panose="020F0502020204030204" pitchFamily="34" charset="0"/>
                          <a:cs typeface="Calibri" panose="020F0502020204030204" pitchFamily="34" charset="0"/>
                        </a:rPr>
                        <a:t>1</a:t>
                      </a:r>
                    </a:p>
                  </a:txBody>
                  <a:tcPr anchor="ctr"/>
                </a:tc>
                <a:tc>
                  <a:txBody>
                    <a:bodyPr/>
                    <a:lstStyle/>
                    <a:p>
                      <a:pPr algn="ctr"/>
                      <a:r>
                        <a:rPr lang="en-US" sz="2400" b="0" dirty="0">
                          <a:latin typeface="Calibri" panose="020F0502020204030204" pitchFamily="34" charset="0"/>
                          <a:ea typeface="Calibri" panose="020F0502020204030204" pitchFamily="34" charset="0"/>
                          <a:cs typeface="Calibri" panose="020F0502020204030204" pitchFamily="34" charset="0"/>
                        </a:rPr>
                        <a:t>1</a:t>
                      </a:r>
                    </a:p>
                  </a:txBody>
                  <a:tcPr anchor="ctr"/>
                </a:tc>
                <a:tc>
                  <a:txBody>
                    <a:bodyPr/>
                    <a:lstStyle/>
                    <a:p>
                      <a:pPr algn="ctr"/>
                      <a:r>
                        <a:rPr lang="en-US" sz="2400" b="0" dirty="0">
                          <a:latin typeface="Calibri" panose="020F0502020204030204" pitchFamily="34" charset="0"/>
                          <a:ea typeface="Calibri" panose="020F0502020204030204" pitchFamily="34" charset="0"/>
                          <a:cs typeface="Calibri" panose="020F0502020204030204" pitchFamily="34" charset="0"/>
                        </a:rPr>
                        <a:t>13–14</a:t>
                      </a:r>
                    </a:p>
                  </a:txBody>
                  <a:tcPr anchor="ctr"/>
                </a:tc>
                <a:tc>
                  <a:txBody>
                    <a:bodyPr/>
                    <a:lstStyle/>
                    <a:p>
                      <a:pPr algn="ctr"/>
                      <a:r>
                        <a:rPr lang="en-US" sz="2400" b="0" dirty="0">
                          <a:latin typeface="Calibri" panose="020F0502020204030204" pitchFamily="34" charset="0"/>
                          <a:ea typeface="Calibri" panose="020F0502020204030204" pitchFamily="34" charset="0"/>
                          <a:cs typeface="Calibri" panose="020F0502020204030204" pitchFamily="34" charset="0"/>
                        </a:rPr>
                        <a:t>48–49</a:t>
                      </a:r>
                    </a:p>
                  </a:txBody>
                  <a:tcPr anchor="ctr"/>
                </a:tc>
                <a:tc>
                  <a:txBody>
                    <a:bodyPr/>
                    <a:lstStyle/>
                    <a:p>
                      <a:pPr algn="ctr"/>
                      <a:r>
                        <a:rPr lang="en-US" sz="2400" b="0" dirty="0">
                          <a:latin typeface="Calibri" panose="020F0502020204030204" pitchFamily="34" charset="0"/>
                          <a:ea typeface="Calibri" panose="020F0502020204030204" pitchFamily="34" charset="0"/>
                          <a:cs typeface="Calibri" panose="020F0502020204030204" pitchFamily="34" charset="0"/>
                        </a:rPr>
                        <a:t>Gal</a:t>
                      </a:r>
                    </a:p>
                  </a:txBody>
                  <a:tcPr anchor="ctr"/>
                </a:tc>
                <a:extLst>
                  <a:ext uri="{0D108BD9-81ED-4DB2-BD59-A6C34878D82A}">
                    <a16:rowId xmlns:a16="http://schemas.microsoft.com/office/drawing/2014/main" val="2444807742"/>
                  </a:ext>
                </a:extLst>
              </a:tr>
              <a:tr h="822960">
                <a:tc>
                  <a:txBody>
                    <a:bodyPr/>
                    <a:lstStyle/>
                    <a:p>
                      <a:pPr marL="0" algn="ctr" defTabSz="914400" rtl="0" eaLnBrk="1" latinLnBrk="0" hangingPunct="1"/>
                      <a:r>
                        <a:rPr lang="en-US" sz="2400" b="0" kern="1200" dirty="0">
                          <a:solidFill>
                            <a:schemeClr val="dk1"/>
                          </a:solidFill>
                          <a:latin typeface="Calibri" panose="020F0502020204030204" pitchFamily="34" charset="0"/>
                          <a:ea typeface="Calibri" panose="020F0502020204030204" pitchFamily="34" charset="0"/>
                          <a:cs typeface="Calibri" panose="020F0502020204030204" pitchFamily="34" charset="0"/>
                        </a:rPr>
                        <a:t>2</a:t>
                      </a:r>
                    </a:p>
                  </a:txBody>
                  <a:tcPr anchor="ctr"/>
                </a:tc>
                <a:tc>
                  <a:txBody>
                    <a:bodyPr/>
                    <a:lstStyle/>
                    <a:p>
                      <a:pPr marL="0" algn="ctr" defTabSz="914400" rtl="0" eaLnBrk="1" latinLnBrk="0" hangingPunct="1"/>
                      <a:r>
                        <a:rPr lang="en-US" sz="2400" b="0" kern="1200" dirty="0">
                          <a:solidFill>
                            <a:schemeClr val="dk1"/>
                          </a:solidFill>
                          <a:latin typeface="Calibri" panose="020F0502020204030204" pitchFamily="34" charset="0"/>
                          <a:ea typeface="Calibri" panose="020F0502020204030204" pitchFamily="34" charset="0"/>
                          <a:cs typeface="Calibri" panose="020F0502020204030204" pitchFamily="34" charset="0"/>
                        </a:rPr>
                        <a:t>2</a:t>
                      </a:r>
                    </a:p>
                  </a:txBody>
                  <a:tcPr anchor="ctr"/>
                </a:tc>
                <a:tc>
                  <a:txBody>
                    <a:bodyPr/>
                    <a:lstStyle/>
                    <a:p>
                      <a:pPr marL="0" algn="ctr" defTabSz="914400" rtl="0" eaLnBrk="1" latinLnBrk="0" hangingPunct="1"/>
                      <a:r>
                        <a:rPr lang="en-US" sz="2400" b="0" kern="1200" dirty="0">
                          <a:solidFill>
                            <a:schemeClr val="dk1"/>
                          </a:solidFill>
                          <a:latin typeface="Calibri" panose="020F0502020204030204" pitchFamily="34" charset="0"/>
                          <a:ea typeface="Calibri" panose="020F0502020204030204" pitchFamily="34" charset="0"/>
                          <a:cs typeface="Calibri" panose="020F0502020204030204" pitchFamily="34" charset="0"/>
                        </a:rPr>
                        <a:t>15:36–18:22</a:t>
                      </a:r>
                    </a:p>
                  </a:txBody>
                  <a:tcPr anchor="ctr"/>
                </a:tc>
                <a:tc>
                  <a:txBody>
                    <a:bodyPr/>
                    <a:lstStyle/>
                    <a:p>
                      <a:pPr marL="0" algn="ctr" defTabSz="914400" rtl="0" eaLnBrk="1" latinLnBrk="0" hangingPunct="1"/>
                      <a:r>
                        <a:rPr lang="en-US" sz="2400" b="0" kern="1200" dirty="0">
                          <a:solidFill>
                            <a:schemeClr val="dk1"/>
                          </a:solidFill>
                          <a:latin typeface="Calibri" panose="020F0502020204030204" pitchFamily="34" charset="0"/>
                          <a:ea typeface="Calibri" panose="020F0502020204030204" pitchFamily="34" charset="0"/>
                          <a:cs typeface="Calibri" panose="020F0502020204030204" pitchFamily="34" charset="0"/>
                        </a:rPr>
                        <a:t>50–52</a:t>
                      </a:r>
                    </a:p>
                  </a:txBody>
                  <a:tcPr anchor="ctr"/>
                </a:tc>
                <a:tc>
                  <a:txBody>
                    <a:bodyPr/>
                    <a:lstStyle/>
                    <a:p>
                      <a:pPr marL="0" algn="ctr" defTabSz="914400" rtl="0" eaLnBrk="1" latinLnBrk="0" hangingPunct="1"/>
                      <a:r>
                        <a:rPr lang="en-US" sz="2400" b="0" kern="1200" dirty="0">
                          <a:solidFill>
                            <a:schemeClr val="dk1"/>
                          </a:solidFill>
                          <a:latin typeface="Calibri" panose="020F0502020204030204" pitchFamily="34" charset="0"/>
                          <a:ea typeface="Calibri" panose="020F0502020204030204" pitchFamily="34" charset="0"/>
                          <a:cs typeface="Calibri" panose="020F0502020204030204" pitchFamily="34" charset="0"/>
                        </a:rPr>
                        <a:t>1–2 </a:t>
                      </a:r>
                      <a:r>
                        <a:rPr lang="en-US" sz="2400" b="0"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Thess</a:t>
                      </a:r>
                      <a:endParaRPr lang="en-US" sz="2400" b="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27720504"/>
                  </a:ext>
                </a:extLst>
              </a:tr>
              <a:tr h="822960">
                <a:tc>
                  <a:txBody>
                    <a:bodyPr/>
                    <a:lstStyle/>
                    <a:p>
                      <a:pPr marL="0" algn="ctr" defTabSz="914400" rtl="0" eaLnBrk="1" latinLnBrk="0" hangingPunct="1">
                        <a:lnSpc>
                          <a:spcPct val="90000"/>
                        </a:lnSpc>
                        <a:buFont typeface="Wingdings" panose="05000000000000000000" pitchFamily="2" charset="2"/>
                        <a:buNone/>
                        <a:defRPr/>
                      </a:pPr>
                      <a:r>
                        <a:rPr lang="en-US" sz="2400" b="0" kern="1200" dirty="0">
                          <a:solidFill>
                            <a:schemeClr val="dk1"/>
                          </a:solidFill>
                          <a:latin typeface="Calibri" panose="020F0502020204030204" pitchFamily="34" charset="0"/>
                          <a:ea typeface="Calibri" panose="020F0502020204030204" pitchFamily="34" charset="0"/>
                          <a:cs typeface="Calibri" panose="020F0502020204030204" pitchFamily="34" charset="0"/>
                        </a:rPr>
                        <a:t>3</a:t>
                      </a:r>
                    </a:p>
                  </a:txBody>
                  <a:tcPr anchor="ctr"/>
                </a:tc>
                <a:tc>
                  <a:txBody>
                    <a:bodyPr/>
                    <a:lstStyle/>
                    <a:p>
                      <a:pPr marL="0" algn="ctr" defTabSz="914400" rtl="0" eaLnBrk="1" latinLnBrk="0" hangingPunct="1">
                        <a:lnSpc>
                          <a:spcPct val="90000"/>
                        </a:lnSpc>
                        <a:buFont typeface="Wingdings" panose="05000000000000000000" pitchFamily="2" charset="2"/>
                        <a:buNone/>
                        <a:defRPr/>
                      </a:pPr>
                      <a:r>
                        <a:rPr lang="en-US" sz="2400" b="0" kern="1200" dirty="0">
                          <a:solidFill>
                            <a:schemeClr val="dk1"/>
                          </a:solidFill>
                          <a:latin typeface="Calibri" panose="020F0502020204030204" pitchFamily="34" charset="0"/>
                          <a:ea typeface="Calibri" panose="020F0502020204030204" pitchFamily="34" charset="0"/>
                          <a:cs typeface="Calibri" panose="020F0502020204030204" pitchFamily="34" charset="0"/>
                        </a:rPr>
                        <a:t>3</a:t>
                      </a:r>
                    </a:p>
                  </a:txBody>
                  <a:tcPr anchor="ctr"/>
                </a:tc>
                <a:tc>
                  <a:txBody>
                    <a:bodyPr/>
                    <a:lstStyle/>
                    <a:p>
                      <a:pPr marL="0" algn="ctr" defTabSz="914400" rtl="0" eaLnBrk="1" latinLnBrk="0" hangingPunct="1">
                        <a:lnSpc>
                          <a:spcPct val="90000"/>
                        </a:lnSpc>
                        <a:buFont typeface="Wingdings" panose="05000000000000000000" pitchFamily="2" charset="2"/>
                        <a:buNone/>
                        <a:defRPr/>
                      </a:pPr>
                      <a:r>
                        <a:rPr lang="en-US" sz="2400" b="0" kern="1200" dirty="0">
                          <a:solidFill>
                            <a:schemeClr val="dk1"/>
                          </a:solidFill>
                          <a:latin typeface="Calibri" panose="020F0502020204030204" pitchFamily="34" charset="0"/>
                          <a:ea typeface="Calibri" panose="020F0502020204030204" pitchFamily="34" charset="0"/>
                          <a:cs typeface="Calibri" panose="020F0502020204030204" pitchFamily="34" charset="0"/>
                        </a:rPr>
                        <a:t>18:23–21:17</a:t>
                      </a:r>
                    </a:p>
                  </a:txBody>
                  <a:tcPr anchor="ctr"/>
                </a:tc>
                <a:tc>
                  <a:txBody>
                    <a:bodyPr/>
                    <a:lstStyle/>
                    <a:p>
                      <a:pPr marL="0" algn="ctr" defTabSz="914400" rtl="0" eaLnBrk="1" latinLnBrk="0" hangingPunct="1">
                        <a:lnSpc>
                          <a:spcPct val="90000"/>
                        </a:lnSpc>
                        <a:buFont typeface="Wingdings" panose="05000000000000000000" pitchFamily="2" charset="2"/>
                        <a:buNone/>
                        <a:defRPr/>
                      </a:pPr>
                      <a:r>
                        <a:rPr lang="en-US" sz="2400" b="0" kern="1200" dirty="0">
                          <a:solidFill>
                            <a:schemeClr val="dk1"/>
                          </a:solidFill>
                          <a:latin typeface="Calibri" panose="020F0502020204030204" pitchFamily="34" charset="0"/>
                          <a:ea typeface="Calibri" panose="020F0502020204030204" pitchFamily="34" charset="0"/>
                          <a:cs typeface="Calibri" panose="020F0502020204030204" pitchFamily="34" charset="0"/>
                        </a:rPr>
                        <a:t>53–57</a:t>
                      </a:r>
                    </a:p>
                  </a:txBody>
                  <a:tcPr anchor="ctr"/>
                </a:tc>
                <a:tc>
                  <a:txBody>
                    <a:bodyPr/>
                    <a:lstStyle/>
                    <a:p>
                      <a:pPr marL="0" algn="ctr" defTabSz="914400" rtl="0" eaLnBrk="1" latinLnBrk="0" hangingPunct="1">
                        <a:lnSpc>
                          <a:spcPct val="90000"/>
                        </a:lnSpc>
                        <a:buFont typeface="Wingdings" panose="05000000000000000000" pitchFamily="2" charset="2"/>
                        <a:buNone/>
                        <a:defRPr/>
                      </a:pPr>
                      <a:r>
                        <a:rPr lang="en-US" sz="2400" b="0" kern="1200" dirty="0">
                          <a:solidFill>
                            <a:schemeClr val="dk1"/>
                          </a:solidFill>
                          <a:latin typeface="Calibri" panose="020F0502020204030204" pitchFamily="34" charset="0"/>
                          <a:ea typeface="Calibri" panose="020F0502020204030204" pitchFamily="34" charset="0"/>
                          <a:cs typeface="Calibri" panose="020F0502020204030204" pitchFamily="34" charset="0"/>
                        </a:rPr>
                        <a:t>1–2 Cor, Rom</a:t>
                      </a:r>
                    </a:p>
                  </a:txBody>
                  <a:tcPr anchor="ctr"/>
                </a:tc>
                <a:extLst>
                  <a:ext uri="{0D108BD9-81ED-4DB2-BD59-A6C34878D82A}">
                    <a16:rowId xmlns:a16="http://schemas.microsoft.com/office/drawing/2014/main" val="783499114"/>
                  </a:ext>
                </a:extLst>
              </a:tr>
              <a:tr h="822960">
                <a:tc>
                  <a:txBody>
                    <a:bodyPr/>
                    <a:lstStyle/>
                    <a:p>
                      <a:pPr marL="0" algn="ctr" defTabSz="914400" rtl="0" eaLnBrk="1" latinLnBrk="0" hangingPunct="1">
                        <a:lnSpc>
                          <a:spcPct val="90000"/>
                        </a:lnSpc>
                        <a:buFont typeface="Wingdings" panose="05000000000000000000" pitchFamily="2" charset="2"/>
                        <a:buNone/>
                        <a:defRPr/>
                      </a:pPr>
                      <a:r>
                        <a:rPr lang="en-US" sz="2400" b="0" kern="1200" dirty="0">
                          <a:solidFill>
                            <a:schemeClr val="dk1"/>
                          </a:solidFill>
                          <a:latin typeface="Calibri" panose="020F0502020204030204" pitchFamily="34" charset="0"/>
                          <a:ea typeface="Calibri" panose="020F0502020204030204" pitchFamily="34" charset="0"/>
                          <a:cs typeface="Calibri" panose="020F0502020204030204" pitchFamily="34" charset="0"/>
                        </a:rPr>
                        <a:t>4</a:t>
                      </a:r>
                    </a:p>
                  </a:txBody>
                  <a:tcPr anchor="ctr"/>
                </a:tc>
                <a:tc>
                  <a:txBody>
                    <a:bodyPr/>
                    <a:lstStyle/>
                    <a:p>
                      <a:pPr marL="0" algn="ctr" defTabSz="914400" rtl="0" eaLnBrk="1" latinLnBrk="0" hangingPunct="1">
                        <a:lnSpc>
                          <a:spcPct val="90000"/>
                        </a:lnSpc>
                        <a:buFont typeface="Wingdings" panose="05000000000000000000" pitchFamily="2" charset="2"/>
                        <a:buNone/>
                        <a:defRPr/>
                      </a:pPr>
                      <a:r>
                        <a:rPr lang="en-US" sz="2400" b="0" kern="1200" dirty="0">
                          <a:solidFill>
                            <a:schemeClr val="dk1"/>
                          </a:solidFill>
                          <a:latin typeface="Calibri" panose="020F0502020204030204" pitchFamily="34" charset="0"/>
                          <a:ea typeface="Calibri" panose="020F0502020204030204" pitchFamily="34" charset="0"/>
                          <a:cs typeface="Calibri" panose="020F0502020204030204" pitchFamily="34" charset="0"/>
                        </a:rPr>
                        <a:t>4</a:t>
                      </a:r>
                    </a:p>
                  </a:txBody>
                  <a:tcPr anchor="ctr"/>
                </a:tc>
                <a:tc>
                  <a:txBody>
                    <a:bodyPr/>
                    <a:lstStyle/>
                    <a:p>
                      <a:pPr marL="0" algn="ctr" defTabSz="914400" rtl="0" eaLnBrk="1" latinLnBrk="0" hangingPunct="1">
                        <a:lnSpc>
                          <a:spcPct val="90000"/>
                        </a:lnSpc>
                        <a:buFont typeface="Wingdings" panose="05000000000000000000" pitchFamily="2" charset="2"/>
                        <a:buNone/>
                        <a:defRPr/>
                      </a:pPr>
                      <a:r>
                        <a:rPr lang="en-US" sz="2400" b="0" kern="1200" dirty="0">
                          <a:solidFill>
                            <a:schemeClr val="dk1"/>
                          </a:solidFill>
                          <a:latin typeface="Calibri" panose="020F0502020204030204" pitchFamily="34" charset="0"/>
                          <a:ea typeface="Calibri" panose="020F0502020204030204" pitchFamily="34" charset="0"/>
                          <a:cs typeface="Calibri" panose="020F0502020204030204" pitchFamily="34" charset="0"/>
                        </a:rPr>
                        <a:t>28:16-31</a:t>
                      </a:r>
                    </a:p>
                  </a:txBody>
                  <a:tcPr anchor="ctr"/>
                </a:tc>
                <a:tc>
                  <a:txBody>
                    <a:bodyPr/>
                    <a:lstStyle/>
                    <a:p>
                      <a:pPr marL="0" algn="ctr" defTabSz="914400" rtl="0" eaLnBrk="1" latinLnBrk="0" hangingPunct="1">
                        <a:lnSpc>
                          <a:spcPct val="90000"/>
                        </a:lnSpc>
                        <a:buFont typeface="Wingdings" panose="05000000000000000000" pitchFamily="2" charset="2"/>
                        <a:buNone/>
                        <a:defRPr/>
                      </a:pPr>
                      <a:r>
                        <a:rPr lang="en-US" sz="2400" b="0" kern="1200" dirty="0">
                          <a:solidFill>
                            <a:schemeClr val="dk1"/>
                          </a:solidFill>
                          <a:latin typeface="Calibri" panose="020F0502020204030204" pitchFamily="34" charset="0"/>
                          <a:ea typeface="Calibri" panose="020F0502020204030204" pitchFamily="34" charset="0"/>
                          <a:cs typeface="Calibri" panose="020F0502020204030204" pitchFamily="34" charset="0"/>
                        </a:rPr>
                        <a:t>60–62</a:t>
                      </a:r>
                    </a:p>
                  </a:txBody>
                  <a:tcPr anchor="ctr"/>
                </a:tc>
                <a:tc>
                  <a:txBody>
                    <a:bodyPr/>
                    <a:lstStyle/>
                    <a:p>
                      <a:pPr marL="0" algn="ctr" defTabSz="914400" rtl="0" eaLnBrk="1" latinLnBrk="0" hangingPunct="1">
                        <a:lnSpc>
                          <a:spcPct val="90000"/>
                        </a:lnSpc>
                        <a:buFont typeface="Wingdings" panose="05000000000000000000" pitchFamily="2" charset="2"/>
                        <a:buNone/>
                        <a:defRPr/>
                      </a:pPr>
                      <a:r>
                        <a:rPr lang="en-US" sz="2400" b="0" kern="1200" dirty="0">
                          <a:solidFill>
                            <a:schemeClr val="dk1"/>
                          </a:solidFill>
                          <a:latin typeface="Calibri" panose="020F0502020204030204" pitchFamily="34" charset="0"/>
                          <a:ea typeface="Calibri" panose="020F0502020204030204" pitchFamily="34" charset="0"/>
                          <a:cs typeface="Calibri" panose="020F0502020204030204" pitchFamily="34" charset="0"/>
                        </a:rPr>
                        <a:t>Eph, Col, </a:t>
                      </a:r>
                      <a:r>
                        <a:rPr lang="en-US" sz="2400" b="0"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Phlm</a:t>
                      </a:r>
                      <a:r>
                        <a:rPr lang="en-US" sz="2400" b="0" kern="1200" dirty="0">
                          <a:solidFill>
                            <a:schemeClr val="dk1"/>
                          </a:solidFill>
                          <a:latin typeface="Calibri" panose="020F0502020204030204" pitchFamily="34" charset="0"/>
                          <a:ea typeface="Calibri" panose="020F0502020204030204" pitchFamily="34" charset="0"/>
                          <a:cs typeface="Calibri" panose="020F0502020204030204" pitchFamily="34" charset="0"/>
                        </a:rPr>
                        <a:t>, </a:t>
                      </a:r>
                      <a:r>
                        <a:rPr lang="en-US" sz="2400" b="0"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Phlp</a:t>
                      </a:r>
                      <a:endParaRPr lang="en-US" sz="2400" b="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47564618"/>
                  </a:ext>
                </a:extLst>
              </a:tr>
              <a:tr h="822960">
                <a:tc>
                  <a:txBody>
                    <a:bodyPr/>
                    <a:lstStyle/>
                    <a:p>
                      <a:pPr marL="0" algn="ctr" defTabSz="914400" rtl="0" eaLnBrk="1" latinLnBrk="0" hangingPunct="1">
                        <a:lnSpc>
                          <a:spcPct val="90000"/>
                        </a:lnSpc>
                        <a:buFont typeface="Wingdings" panose="05000000000000000000" pitchFamily="2" charset="2"/>
                        <a:buNone/>
                        <a:defRPr/>
                      </a:pPr>
                      <a:r>
                        <a:rPr lang="en-US" sz="2400" b="0" kern="1200" dirty="0">
                          <a:solidFill>
                            <a:schemeClr val="dk1"/>
                          </a:solidFill>
                          <a:latin typeface="Calibri" panose="020F0502020204030204" pitchFamily="34" charset="0"/>
                          <a:ea typeface="Calibri" panose="020F0502020204030204" pitchFamily="34" charset="0"/>
                          <a:cs typeface="Calibri" panose="020F0502020204030204" pitchFamily="34" charset="0"/>
                        </a:rPr>
                        <a:t>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dk1"/>
                          </a:solidFill>
                          <a:latin typeface="Calibri" panose="020F0502020204030204" pitchFamily="34" charset="0"/>
                          <a:ea typeface="Calibri" panose="020F0502020204030204" pitchFamily="34" charset="0"/>
                          <a:cs typeface="Calibri" panose="020F0502020204030204" pitchFamily="34" charset="0"/>
                        </a:rPr>
                        <a:t>Between Imprisonments</a:t>
                      </a:r>
                    </a:p>
                  </a:txBody>
                  <a:tcPr anchor="ctr"/>
                </a:tc>
                <a:tc>
                  <a:txBody>
                    <a:bodyPr/>
                    <a:lstStyle/>
                    <a:p>
                      <a:pPr marL="0" algn="ctr" defTabSz="914400" rtl="0" eaLnBrk="1" latinLnBrk="0" hangingPunct="1"/>
                      <a:r>
                        <a:rPr lang="en-US" sz="2400" b="0" kern="1200" dirty="0">
                          <a:solidFill>
                            <a:schemeClr val="dk1"/>
                          </a:solidFill>
                          <a:latin typeface="Calibri" panose="020F0502020204030204" pitchFamily="34" charset="0"/>
                          <a:ea typeface="Calibri" panose="020F0502020204030204" pitchFamily="34" charset="0"/>
                          <a:cs typeface="Calibri" panose="020F0502020204030204" pitchFamily="34" charset="0"/>
                        </a:rPr>
                        <a:t>Post Acts</a:t>
                      </a:r>
                    </a:p>
                  </a:txBody>
                  <a:tcPr anchor="ctr"/>
                </a:tc>
                <a:tc>
                  <a:txBody>
                    <a:bodyPr/>
                    <a:lstStyle/>
                    <a:p>
                      <a:pPr marL="0" algn="ctr" defTabSz="914400" rtl="0" eaLnBrk="1" latinLnBrk="0" hangingPunct="1"/>
                      <a:r>
                        <a:rPr lang="en-US" sz="2400" b="0" kern="1200" dirty="0">
                          <a:solidFill>
                            <a:schemeClr val="dk1"/>
                          </a:solidFill>
                          <a:latin typeface="Calibri" panose="020F0502020204030204" pitchFamily="34" charset="0"/>
                          <a:ea typeface="Calibri" panose="020F0502020204030204" pitchFamily="34" charset="0"/>
                          <a:cs typeface="Calibri" panose="020F0502020204030204" pitchFamily="34" charset="0"/>
                        </a:rPr>
                        <a:t>62–66	</a:t>
                      </a:r>
                    </a:p>
                  </a:txBody>
                  <a:tcPr anchor="ctr"/>
                </a:tc>
                <a:tc>
                  <a:txBody>
                    <a:bodyPr/>
                    <a:lstStyle/>
                    <a:p>
                      <a:pPr marL="0" algn="ctr" defTabSz="914400" rtl="0" eaLnBrk="1" latinLnBrk="0" hangingPunct="1"/>
                      <a:r>
                        <a:rPr lang="en-US" sz="2400" b="0" kern="1200" dirty="0">
                          <a:solidFill>
                            <a:schemeClr val="dk1"/>
                          </a:solidFill>
                          <a:latin typeface="Calibri" panose="020F0502020204030204" pitchFamily="34" charset="0"/>
                          <a:ea typeface="Calibri" panose="020F0502020204030204" pitchFamily="34" charset="0"/>
                          <a:cs typeface="Calibri" panose="020F0502020204030204" pitchFamily="34" charset="0"/>
                        </a:rPr>
                        <a:t>1 Tim, Titus</a:t>
                      </a:r>
                    </a:p>
                  </a:txBody>
                  <a:tcPr anchor="ctr"/>
                </a:tc>
                <a:extLst>
                  <a:ext uri="{0D108BD9-81ED-4DB2-BD59-A6C34878D82A}">
                    <a16:rowId xmlns:a16="http://schemas.microsoft.com/office/drawing/2014/main" val="3298715807"/>
                  </a:ext>
                </a:extLst>
              </a:tr>
              <a:tr h="822960">
                <a:tc>
                  <a:txBody>
                    <a:bodyPr/>
                    <a:lstStyle/>
                    <a:p>
                      <a:pPr marL="0" algn="ctr" defTabSz="914400" rtl="0" eaLnBrk="1" latinLnBrk="0" hangingPunct="1"/>
                      <a:r>
                        <a:rPr lang="en-US" sz="2400" b="0" kern="1200" dirty="0">
                          <a:solidFill>
                            <a:schemeClr val="dk1"/>
                          </a:solidFill>
                          <a:latin typeface="Calibri" panose="020F0502020204030204" pitchFamily="34" charset="0"/>
                          <a:ea typeface="Calibri" panose="020F0502020204030204" pitchFamily="34" charset="0"/>
                          <a:cs typeface="Calibri" panose="020F0502020204030204" pitchFamily="34" charset="0"/>
                        </a:rPr>
                        <a:t>1</a:t>
                      </a:r>
                    </a:p>
                  </a:txBody>
                  <a:tcPr anchor="ctr"/>
                </a:tc>
                <a:tc>
                  <a:txBody>
                    <a:bodyPr/>
                    <a:lstStyle/>
                    <a:p>
                      <a:pPr marL="0" algn="ctr" defTabSz="914400" rtl="0" eaLnBrk="1" latinLnBrk="0" hangingPunct="1"/>
                      <a:r>
                        <a:rPr lang="en-US" sz="2400" b="0" kern="1200" dirty="0">
                          <a:solidFill>
                            <a:schemeClr val="dk1"/>
                          </a:solidFill>
                          <a:latin typeface="Calibri" panose="020F0502020204030204" pitchFamily="34" charset="0"/>
                          <a:ea typeface="Calibri" panose="020F0502020204030204" pitchFamily="34" charset="0"/>
                          <a:cs typeface="Calibri" panose="020F0502020204030204" pitchFamily="34" charset="0"/>
                        </a:rPr>
                        <a:t>2</a:t>
                      </a:r>
                      <a:r>
                        <a:rPr lang="en-US" sz="2400" b="0" kern="1200" baseline="30000" dirty="0">
                          <a:solidFill>
                            <a:schemeClr val="dk1"/>
                          </a:solidFill>
                          <a:latin typeface="Calibri" panose="020F0502020204030204" pitchFamily="34" charset="0"/>
                          <a:ea typeface="Calibri" panose="020F0502020204030204" pitchFamily="34" charset="0"/>
                          <a:cs typeface="Calibri" panose="020F0502020204030204" pitchFamily="34" charset="0"/>
                        </a:rPr>
                        <a:t>nd</a:t>
                      </a:r>
                      <a:r>
                        <a:rPr lang="en-US" sz="2400" b="0" kern="1200" dirty="0">
                          <a:solidFill>
                            <a:schemeClr val="dk1"/>
                          </a:solidFill>
                          <a:latin typeface="Calibri" panose="020F0502020204030204" pitchFamily="34" charset="0"/>
                          <a:ea typeface="Calibri" panose="020F0502020204030204" pitchFamily="34" charset="0"/>
                          <a:cs typeface="Calibri" panose="020F0502020204030204" pitchFamily="34" charset="0"/>
                        </a:rPr>
                        <a:t> Imprisonment	</a:t>
                      </a:r>
                    </a:p>
                  </a:txBody>
                  <a:tcPr anchor="ctr"/>
                </a:tc>
                <a:tc>
                  <a:txBody>
                    <a:bodyPr/>
                    <a:lstStyle/>
                    <a:p>
                      <a:pPr marL="0" algn="ctr" defTabSz="914400" rtl="0" eaLnBrk="1" latinLnBrk="0" hangingPunct="1"/>
                      <a:r>
                        <a:rPr lang="en-US" sz="2400" b="0" kern="1200" dirty="0">
                          <a:solidFill>
                            <a:schemeClr val="dk1"/>
                          </a:solidFill>
                          <a:latin typeface="Calibri" panose="020F0502020204030204" pitchFamily="34" charset="0"/>
                          <a:ea typeface="Calibri" panose="020F0502020204030204" pitchFamily="34" charset="0"/>
                          <a:cs typeface="Calibri" panose="020F0502020204030204" pitchFamily="34" charset="0"/>
                        </a:rPr>
                        <a:t>     Post Acts	</a:t>
                      </a:r>
                    </a:p>
                  </a:txBody>
                  <a:tcPr anchor="ctr"/>
                </a:tc>
                <a:tc>
                  <a:txBody>
                    <a:bodyPr/>
                    <a:lstStyle/>
                    <a:p>
                      <a:pPr marL="0" algn="ctr" defTabSz="914400" rtl="0" eaLnBrk="1" latinLnBrk="0" hangingPunct="1"/>
                      <a:r>
                        <a:rPr lang="en-US" sz="2400" b="0" kern="1200" dirty="0">
                          <a:solidFill>
                            <a:schemeClr val="dk1"/>
                          </a:solidFill>
                          <a:latin typeface="Calibri" panose="020F0502020204030204" pitchFamily="34" charset="0"/>
                          <a:ea typeface="Calibri" panose="020F0502020204030204" pitchFamily="34" charset="0"/>
                          <a:cs typeface="Calibri" panose="020F0502020204030204" pitchFamily="34" charset="0"/>
                        </a:rPr>
                        <a:t>67</a:t>
                      </a:r>
                    </a:p>
                  </a:txBody>
                  <a:tcPr anchor="ctr"/>
                </a:tc>
                <a:tc>
                  <a:txBody>
                    <a:bodyPr/>
                    <a:lstStyle/>
                    <a:p>
                      <a:pPr marL="0" algn="ctr" defTabSz="914400" rtl="0" eaLnBrk="1" latinLnBrk="0" hangingPunct="1"/>
                      <a:r>
                        <a:rPr lang="en-US" sz="2400" b="0" kern="1200" dirty="0">
                          <a:solidFill>
                            <a:schemeClr val="dk1"/>
                          </a:solidFill>
                          <a:latin typeface="Calibri" panose="020F0502020204030204" pitchFamily="34" charset="0"/>
                          <a:ea typeface="Calibri" panose="020F0502020204030204" pitchFamily="34" charset="0"/>
                          <a:cs typeface="Calibri" panose="020F0502020204030204" pitchFamily="34" charset="0"/>
                        </a:rPr>
                        <a:t>2 Tim</a:t>
                      </a:r>
                    </a:p>
                  </a:txBody>
                  <a:tcPr anchor="ctr"/>
                </a:tc>
                <a:extLst>
                  <a:ext uri="{0D108BD9-81ED-4DB2-BD59-A6C34878D82A}">
                    <a16:rowId xmlns:a16="http://schemas.microsoft.com/office/drawing/2014/main" val="3008704383"/>
                  </a:ext>
                </a:extLst>
              </a:tr>
            </a:tbl>
          </a:graphicData>
        </a:graphic>
      </p:graphicFrame>
    </p:spTree>
    <p:extLst>
      <p:ext uri="{BB962C8B-B14F-4D97-AF65-F5344CB8AC3E}">
        <p14:creationId xmlns:p14="http://schemas.microsoft.com/office/powerpoint/2010/main" val="297228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a:extLst>
              <a:ext uri="{FF2B5EF4-FFF2-40B4-BE49-F238E27FC236}">
                <a16:creationId xmlns:a16="http://schemas.microsoft.com/office/drawing/2014/main" id="{7B3667B5-1AF9-4420-AA2C-FE2F7AF62B8E}"/>
              </a:ext>
            </a:extLst>
          </p:cNvPr>
          <p:cNvSpPr>
            <a:spLocks noGrp="1" noChangeArrowheads="1"/>
          </p:cNvSpPr>
          <p:nvPr>
            <p:ph type="title" idx="4294967295"/>
          </p:nvPr>
        </p:nvSpPr>
        <p:spPr>
          <a:xfrm>
            <a:off x="2628900" y="228600"/>
            <a:ext cx="6934200" cy="838200"/>
          </a:xfrm>
        </p:spPr>
        <p:txBody>
          <a:bodyPr/>
          <a:lstStyle/>
          <a:p>
            <a:pPr algn="ctr"/>
            <a: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Order of Paul’s Letters</a:t>
            </a:r>
          </a:p>
        </p:txBody>
      </p:sp>
      <p:sp>
        <p:nvSpPr>
          <p:cNvPr id="6" name="Content Placeholder 5">
            <a:extLst>
              <a:ext uri="{FF2B5EF4-FFF2-40B4-BE49-F238E27FC236}">
                <a16:creationId xmlns:a16="http://schemas.microsoft.com/office/drawing/2014/main" id="{B26729D2-66B6-4C03-8002-98465833BF64}"/>
              </a:ext>
            </a:extLst>
          </p:cNvPr>
          <p:cNvSpPr>
            <a:spLocks noGrp="1"/>
          </p:cNvSpPr>
          <p:nvPr>
            <p:ph idx="4294967295"/>
          </p:nvPr>
        </p:nvSpPr>
        <p:spPr>
          <a:xfrm>
            <a:off x="1066800" y="1371600"/>
            <a:ext cx="6858000" cy="5105400"/>
          </a:xfrm>
        </p:spPr>
        <p:txBody>
          <a:bodyPr/>
          <a:lstStyle/>
          <a:p>
            <a:pPr marL="914400" indent="-9144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Galatians (A.D. 49)</a:t>
            </a:r>
          </a:p>
          <a:p>
            <a:pPr marL="914400" indent="-9144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 Thessalonians (A.D. 51)</a:t>
            </a:r>
          </a:p>
          <a:p>
            <a:pPr marL="914400" indent="-9144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 Corinthians (A.D. 56)</a:t>
            </a:r>
          </a:p>
          <a:p>
            <a:pPr marL="914400" indent="-9144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Romans (A.D. 57)</a:t>
            </a:r>
          </a:p>
          <a:p>
            <a:pPr marL="914400" indent="-9144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Ephesians, Colossians, Philemon, Philippians (A.D. 60‒62)</a:t>
            </a:r>
          </a:p>
          <a:p>
            <a:pPr marL="914400" indent="-9144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Timothy, Titus (A.D. 62‒66)</a:t>
            </a:r>
          </a:p>
          <a:p>
            <a:pPr marL="914400" indent="-9144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Timothy (A.D. 67)</a:t>
            </a:r>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6868" name="Picture 4" descr="j0193970">
            <a:extLst>
              <a:ext uri="{FF2B5EF4-FFF2-40B4-BE49-F238E27FC236}">
                <a16:creationId xmlns:a16="http://schemas.microsoft.com/office/drawing/2014/main" id="{0DE432F8-FEFF-4E53-914B-4FACDAE769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820150" y="1943100"/>
            <a:ext cx="23050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D1F20F1-5C25-1907-A402-4CC684CB6455}"/>
              </a:ext>
            </a:extLst>
          </p:cNvPr>
          <p:cNvSpPr>
            <a:spLocks noGrp="1" noChangeArrowheads="1"/>
          </p:cNvSpPr>
          <p:nvPr>
            <p:ph type="title"/>
          </p:nvPr>
        </p:nvSpPr>
        <p:spPr>
          <a:xfrm>
            <a:off x="914400" y="304800"/>
            <a:ext cx="10363200" cy="838200"/>
          </a:xfrm>
        </p:spPr>
        <p:txBody>
          <a:bodyPr/>
          <a:lstStyle/>
          <a:p>
            <a:pPr algn="ctr" eaLnBrk="1" hangingPunct="1"/>
            <a:r>
              <a:rPr lang="en-US" altLang="en-US" sz="4000" dirty="0"/>
              <a:t>Introductory Matters</a:t>
            </a:r>
          </a:p>
        </p:txBody>
      </p:sp>
      <p:graphicFrame>
        <p:nvGraphicFramePr>
          <p:cNvPr id="5" name="Table 5">
            <a:extLst>
              <a:ext uri="{FF2B5EF4-FFF2-40B4-BE49-F238E27FC236}">
                <a16:creationId xmlns:a16="http://schemas.microsoft.com/office/drawing/2014/main" id="{486E064E-667D-25BF-C874-23939810A56D}"/>
              </a:ext>
            </a:extLst>
          </p:cNvPr>
          <p:cNvGraphicFramePr>
            <a:graphicFrameLocks noGrp="1"/>
          </p:cNvGraphicFramePr>
          <p:nvPr>
            <p:extLst>
              <p:ext uri="{D42A27DB-BD31-4B8C-83A1-F6EECF244321}">
                <p14:modId xmlns:p14="http://schemas.microsoft.com/office/powerpoint/2010/main" val="650466585"/>
              </p:ext>
            </p:extLst>
          </p:nvPr>
        </p:nvGraphicFramePr>
        <p:xfrm>
          <a:off x="975360" y="1371600"/>
          <a:ext cx="10241280" cy="4572000"/>
        </p:xfrm>
        <a:graphic>
          <a:graphicData uri="http://schemas.openxmlformats.org/drawingml/2006/table">
            <a:tbl>
              <a:tblPr firstRow="1" bandRow="1">
                <a:tableStyleId>{5940675A-B579-460E-94D1-54222C63F5DA}</a:tableStyleId>
              </a:tblPr>
              <a:tblGrid>
                <a:gridCol w="4206240">
                  <a:extLst>
                    <a:ext uri="{9D8B030D-6E8A-4147-A177-3AD203B41FA5}">
                      <a16:colId xmlns:a16="http://schemas.microsoft.com/office/drawing/2014/main" val="1535100101"/>
                    </a:ext>
                  </a:extLst>
                </a:gridCol>
                <a:gridCol w="1828800">
                  <a:extLst>
                    <a:ext uri="{9D8B030D-6E8A-4147-A177-3AD203B41FA5}">
                      <a16:colId xmlns:a16="http://schemas.microsoft.com/office/drawing/2014/main" val="223714573"/>
                    </a:ext>
                  </a:extLst>
                </a:gridCol>
                <a:gridCol w="4206240">
                  <a:extLst>
                    <a:ext uri="{9D8B030D-6E8A-4147-A177-3AD203B41FA5}">
                      <a16:colId xmlns:a16="http://schemas.microsoft.com/office/drawing/2014/main" val="2735129495"/>
                    </a:ext>
                  </a:extLst>
                </a:gridCol>
              </a:tblGrid>
              <a:tr h="914400">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Authorship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Occasion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64737651"/>
                  </a:ext>
                </a:extLst>
              </a:tr>
              <a:tr h="914400">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Recipients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Structure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35044558"/>
                  </a:ext>
                </a:extLst>
              </a:tr>
              <a:tr h="914400">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Place of writing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Unique characteristics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64260810"/>
                  </a:ext>
                </a:extLst>
              </a:tr>
              <a:tr h="914400">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Date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Purpose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00988564"/>
                  </a:ext>
                </a:extLst>
              </a:tr>
              <a:tr h="914400">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Audience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Message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21658093"/>
                  </a:ext>
                </a:extLst>
              </a:tr>
            </a:tbl>
          </a:graphicData>
        </a:graphic>
      </p:graphicFrame>
      <p:pic>
        <p:nvPicPr>
          <p:cNvPr id="4" name="Picture 3">
            <a:extLst>
              <a:ext uri="{FF2B5EF4-FFF2-40B4-BE49-F238E27FC236}">
                <a16:creationId xmlns:a16="http://schemas.microsoft.com/office/drawing/2014/main" id="{9BE648D9-BDFA-7A6D-ACD6-355F7FDEA767}"/>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73094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96F71E5-800C-ACE2-B068-46390AA68BD9}"/>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Audience</a:t>
            </a:r>
          </a:p>
        </p:txBody>
      </p:sp>
      <p:sp>
        <p:nvSpPr>
          <p:cNvPr id="8195" name="Rectangle 3">
            <a:extLst>
              <a:ext uri="{FF2B5EF4-FFF2-40B4-BE49-F238E27FC236}">
                <a16:creationId xmlns:a16="http://schemas.microsoft.com/office/drawing/2014/main" id="{4020F564-A309-CDAF-78F5-0AD37E6BC9BF}"/>
              </a:ext>
            </a:extLst>
          </p:cNvPr>
          <p:cNvSpPr>
            <a:spLocks noGrp="1" noChangeArrowheads="1"/>
          </p:cNvSpPr>
          <p:nvPr>
            <p:ph type="body" idx="1"/>
          </p:nvPr>
        </p:nvSpPr>
        <p:spPr>
          <a:xfrm>
            <a:off x="1525581" y="1946275"/>
            <a:ext cx="5561019" cy="2778125"/>
          </a:xfrm>
        </p:spPr>
        <p:txBody>
          <a:bodyPr/>
          <a:lstStyle/>
          <a:p>
            <a:pPr marL="457200" indent="-457200" eaLnBrk="1" hangingPunct="1">
              <a:spcBef>
                <a:spcPts val="0"/>
              </a:spcBef>
              <a:spcAft>
                <a:spcPts val="3600"/>
              </a:spcAft>
              <a:defRPr/>
            </a:pPr>
            <a:r>
              <a:rPr lang="en-US" dirty="0"/>
              <a:t>Believers – 1:3</a:t>
            </a:r>
          </a:p>
          <a:p>
            <a:pPr marL="457200" indent="-457200" eaLnBrk="1" hangingPunct="1">
              <a:spcBef>
                <a:spcPts val="0"/>
              </a:spcBef>
              <a:spcAft>
                <a:spcPts val="3600"/>
              </a:spcAft>
              <a:defRPr/>
            </a:pPr>
            <a:r>
              <a:rPr lang="en-US" dirty="0"/>
              <a:t>Some Jews – Acts 17:2, 4, 12</a:t>
            </a:r>
          </a:p>
          <a:p>
            <a:pPr marL="457200" indent="-457200" eaLnBrk="1" hangingPunct="1">
              <a:spcBef>
                <a:spcPts val="0"/>
              </a:spcBef>
              <a:spcAft>
                <a:spcPts val="3600"/>
              </a:spcAft>
              <a:defRPr/>
            </a:pPr>
            <a:r>
              <a:rPr lang="en-US" dirty="0"/>
              <a:t>Mostly gentile – 1:9</a:t>
            </a:r>
          </a:p>
        </p:txBody>
      </p:sp>
      <p:pic>
        <p:nvPicPr>
          <p:cNvPr id="4" name="Picture 3">
            <a:extLst>
              <a:ext uri="{FF2B5EF4-FFF2-40B4-BE49-F238E27FC236}">
                <a16:creationId xmlns:a16="http://schemas.microsoft.com/office/drawing/2014/main" id="{F4B9EBA3-3C03-6942-422B-3E8EFF5440B2}"/>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2" name="Picture 1">
            <a:extLst>
              <a:ext uri="{FF2B5EF4-FFF2-40B4-BE49-F238E27FC236}">
                <a16:creationId xmlns:a16="http://schemas.microsoft.com/office/drawing/2014/main" id="{22595D33-5E24-FB5F-E3D2-29F5E484357D}"/>
              </a:ext>
            </a:extLst>
          </p:cNvPr>
          <p:cNvPicPr>
            <a:picLocks noChangeAspect="1"/>
          </p:cNvPicPr>
          <p:nvPr/>
        </p:nvPicPr>
        <p:blipFill>
          <a:blip r:embed="rId3"/>
          <a:stretch>
            <a:fillRect/>
          </a:stretch>
        </p:blipFill>
        <p:spPr>
          <a:xfrm>
            <a:off x="7830281" y="1600200"/>
            <a:ext cx="2836139" cy="3657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32951" y="45720"/>
            <a:ext cx="8926101" cy="6766560"/>
          </a:xfrm>
          <a:prstGeom prst="rect">
            <a:avLst/>
          </a:prstGeom>
        </p:spPr>
      </p:pic>
    </p:spTree>
    <p:extLst>
      <p:ext uri="{BB962C8B-B14F-4D97-AF65-F5344CB8AC3E}">
        <p14:creationId xmlns:p14="http://schemas.microsoft.com/office/powerpoint/2010/main" val="1483310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D1F20F1-5C25-1907-A402-4CC684CB6455}"/>
              </a:ext>
            </a:extLst>
          </p:cNvPr>
          <p:cNvSpPr>
            <a:spLocks noGrp="1" noChangeArrowheads="1"/>
          </p:cNvSpPr>
          <p:nvPr>
            <p:ph type="title"/>
          </p:nvPr>
        </p:nvSpPr>
        <p:spPr>
          <a:xfrm>
            <a:off x="914400" y="304800"/>
            <a:ext cx="10363200" cy="838200"/>
          </a:xfrm>
        </p:spPr>
        <p:txBody>
          <a:bodyPr/>
          <a:lstStyle/>
          <a:p>
            <a:pPr algn="ctr" eaLnBrk="1" hangingPunct="1"/>
            <a:r>
              <a:rPr lang="en-US" altLang="en-US" sz="4000" dirty="0"/>
              <a:t>Introductory Matters</a:t>
            </a:r>
          </a:p>
        </p:txBody>
      </p:sp>
      <p:graphicFrame>
        <p:nvGraphicFramePr>
          <p:cNvPr id="5" name="Table 5">
            <a:extLst>
              <a:ext uri="{FF2B5EF4-FFF2-40B4-BE49-F238E27FC236}">
                <a16:creationId xmlns:a16="http://schemas.microsoft.com/office/drawing/2014/main" id="{486E064E-667D-25BF-C874-23939810A56D}"/>
              </a:ext>
            </a:extLst>
          </p:cNvPr>
          <p:cNvGraphicFramePr>
            <a:graphicFrameLocks noGrp="1"/>
          </p:cNvGraphicFramePr>
          <p:nvPr>
            <p:extLst>
              <p:ext uri="{D42A27DB-BD31-4B8C-83A1-F6EECF244321}">
                <p14:modId xmlns:p14="http://schemas.microsoft.com/office/powerpoint/2010/main" val="1215075952"/>
              </p:ext>
            </p:extLst>
          </p:nvPr>
        </p:nvGraphicFramePr>
        <p:xfrm>
          <a:off x="975360" y="1371600"/>
          <a:ext cx="10241280" cy="4572000"/>
        </p:xfrm>
        <a:graphic>
          <a:graphicData uri="http://schemas.openxmlformats.org/drawingml/2006/table">
            <a:tbl>
              <a:tblPr firstRow="1" bandRow="1">
                <a:tableStyleId>{5940675A-B579-460E-94D1-54222C63F5DA}</a:tableStyleId>
              </a:tblPr>
              <a:tblGrid>
                <a:gridCol w="4206240">
                  <a:extLst>
                    <a:ext uri="{9D8B030D-6E8A-4147-A177-3AD203B41FA5}">
                      <a16:colId xmlns:a16="http://schemas.microsoft.com/office/drawing/2014/main" val="1535100101"/>
                    </a:ext>
                  </a:extLst>
                </a:gridCol>
                <a:gridCol w="1828800">
                  <a:extLst>
                    <a:ext uri="{9D8B030D-6E8A-4147-A177-3AD203B41FA5}">
                      <a16:colId xmlns:a16="http://schemas.microsoft.com/office/drawing/2014/main" val="223714573"/>
                    </a:ext>
                  </a:extLst>
                </a:gridCol>
                <a:gridCol w="4206240">
                  <a:extLst>
                    <a:ext uri="{9D8B030D-6E8A-4147-A177-3AD203B41FA5}">
                      <a16:colId xmlns:a16="http://schemas.microsoft.com/office/drawing/2014/main" val="2735129495"/>
                    </a:ext>
                  </a:extLst>
                </a:gridCol>
              </a:tblGrid>
              <a:tr h="914400">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Authorship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Occasion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64737651"/>
                  </a:ext>
                </a:extLst>
              </a:tr>
              <a:tr h="914400">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Recipients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Structure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35044558"/>
                  </a:ext>
                </a:extLst>
              </a:tr>
              <a:tr h="914400">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Place of writing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Unique characteristics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64260810"/>
                  </a:ext>
                </a:extLst>
              </a:tr>
              <a:tr h="914400">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Date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Purpose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00988564"/>
                  </a:ext>
                </a:extLst>
              </a:tr>
              <a:tr h="914400">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Audience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Message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21658093"/>
                  </a:ext>
                </a:extLst>
              </a:tr>
            </a:tbl>
          </a:graphicData>
        </a:graphic>
      </p:graphicFrame>
      <p:pic>
        <p:nvPicPr>
          <p:cNvPr id="4" name="Picture 3">
            <a:extLst>
              <a:ext uri="{FF2B5EF4-FFF2-40B4-BE49-F238E27FC236}">
                <a16:creationId xmlns:a16="http://schemas.microsoft.com/office/drawing/2014/main" id="{3E475D7B-4742-D9BA-4513-8FAFF084FD63}"/>
              </a:ext>
            </a:extLst>
          </p:cNvPr>
          <p:cNvPicPr>
            <a:picLocks noChangeAspect="1"/>
          </p:cNvPicPr>
          <p:nvPr/>
        </p:nvPicPr>
        <p:blipFill>
          <a:blip r:embed="rId2"/>
          <a:stretch>
            <a:fillRect/>
          </a:stretch>
        </p:blipFill>
        <p:spPr>
          <a:xfrm>
            <a:off x="10626852" y="104274"/>
            <a:ext cx="955548" cy="9144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D1F20F1-5C25-1907-A402-4CC684CB6455}"/>
              </a:ext>
            </a:extLst>
          </p:cNvPr>
          <p:cNvSpPr>
            <a:spLocks noGrp="1" noChangeArrowheads="1"/>
          </p:cNvSpPr>
          <p:nvPr>
            <p:ph type="title"/>
          </p:nvPr>
        </p:nvSpPr>
        <p:spPr>
          <a:xfrm>
            <a:off x="914400" y="304800"/>
            <a:ext cx="10363200" cy="838200"/>
          </a:xfrm>
        </p:spPr>
        <p:txBody>
          <a:bodyPr/>
          <a:lstStyle/>
          <a:p>
            <a:pPr algn="ctr" eaLnBrk="1" hangingPunct="1"/>
            <a:r>
              <a:rPr lang="en-US" altLang="en-US" sz="4000" dirty="0"/>
              <a:t>Introductory Matters</a:t>
            </a:r>
          </a:p>
        </p:txBody>
      </p:sp>
      <p:graphicFrame>
        <p:nvGraphicFramePr>
          <p:cNvPr id="5" name="Table 5">
            <a:extLst>
              <a:ext uri="{FF2B5EF4-FFF2-40B4-BE49-F238E27FC236}">
                <a16:creationId xmlns:a16="http://schemas.microsoft.com/office/drawing/2014/main" id="{486E064E-667D-25BF-C874-23939810A56D}"/>
              </a:ext>
            </a:extLst>
          </p:cNvPr>
          <p:cNvGraphicFramePr>
            <a:graphicFrameLocks noGrp="1"/>
          </p:cNvGraphicFramePr>
          <p:nvPr>
            <p:extLst>
              <p:ext uri="{D42A27DB-BD31-4B8C-83A1-F6EECF244321}">
                <p14:modId xmlns:p14="http://schemas.microsoft.com/office/powerpoint/2010/main" val="1836607119"/>
              </p:ext>
            </p:extLst>
          </p:nvPr>
        </p:nvGraphicFramePr>
        <p:xfrm>
          <a:off x="975360" y="1371600"/>
          <a:ext cx="10241280" cy="4572000"/>
        </p:xfrm>
        <a:graphic>
          <a:graphicData uri="http://schemas.openxmlformats.org/drawingml/2006/table">
            <a:tbl>
              <a:tblPr firstRow="1" bandRow="1">
                <a:tableStyleId>{5940675A-B579-460E-94D1-54222C63F5DA}</a:tableStyleId>
              </a:tblPr>
              <a:tblGrid>
                <a:gridCol w="4206240">
                  <a:extLst>
                    <a:ext uri="{9D8B030D-6E8A-4147-A177-3AD203B41FA5}">
                      <a16:colId xmlns:a16="http://schemas.microsoft.com/office/drawing/2014/main" val="1535100101"/>
                    </a:ext>
                  </a:extLst>
                </a:gridCol>
                <a:gridCol w="1828800">
                  <a:extLst>
                    <a:ext uri="{9D8B030D-6E8A-4147-A177-3AD203B41FA5}">
                      <a16:colId xmlns:a16="http://schemas.microsoft.com/office/drawing/2014/main" val="223714573"/>
                    </a:ext>
                  </a:extLst>
                </a:gridCol>
                <a:gridCol w="4206240">
                  <a:extLst>
                    <a:ext uri="{9D8B030D-6E8A-4147-A177-3AD203B41FA5}">
                      <a16:colId xmlns:a16="http://schemas.microsoft.com/office/drawing/2014/main" val="2735129495"/>
                    </a:ext>
                  </a:extLst>
                </a:gridCol>
              </a:tblGrid>
              <a:tr h="914400">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Authorship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Occasion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64737651"/>
                  </a:ext>
                </a:extLst>
              </a:tr>
              <a:tr h="914400">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Recipients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Structure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35044558"/>
                  </a:ext>
                </a:extLst>
              </a:tr>
              <a:tr h="914400">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Place of writing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Unique characteristics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64260810"/>
                  </a:ext>
                </a:extLst>
              </a:tr>
              <a:tr h="914400">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Date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Purpose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00988564"/>
                  </a:ext>
                </a:extLst>
              </a:tr>
              <a:tr h="914400">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Audience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Message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21658093"/>
                  </a:ext>
                </a:extLst>
              </a:tr>
            </a:tbl>
          </a:graphicData>
        </a:graphic>
      </p:graphicFrame>
      <p:pic>
        <p:nvPicPr>
          <p:cNvPr id="4" name="Picture 3">
            <a:extLst>
              <a:ext uri="{FF2B5EF4-FFF2-40B4-BE49-F238E27FC236}">
                <a16:creationId xmlns:a16="http://schemas.microsoft.com/office/drawing/2014/main" id="{2CA9E9C2-FAB1-94AC-F0F4-4456D22C99C7}"/>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1897183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4E1423C5-F6F2-150A-B71C-761F8E961907}"/>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Occasion</a:t>
            </a:r>
          </a:p>
        </p:txBody>
      </p:sp>
      <p:sp>
        <p:nvSpPr>
          <p:cNvPr id="9219" name="Rectangle 3">
            <a:extLst>
              <a:ext uri="{FF2B5EF4-FFF2-40B4-BE49-F238E27FC236}">
                <a16:creationId xmlns:a16="http://schemas.microsoft.com/office/drawing/2014/main" id="{B48C263F-97E2-98D4-9A12-277BEFACCA28}"/>
              </a:ext>
            </a:extLst>
          </p:cNvPr>
          <p:cNvSpPr>
            <a:spLocks noGrp="1" noChangeArrowheads="1"/>
          </p:cNvSpPr>
          <p:nvPr>
            <p:ph type="body" idx="1"/>
          </p:nvPr>
        </p:nvSpPr>
        <p:spPr>
          <a:xfrm>
            <a:off x="1524001" y="1946275"/>
            <a:ext cx="5867399" cy="2701925"/>
          </a:xfrm>
        </p:spPr>
        <p:txBody>
          <a:bodyPr/>
          <a:lstStyle/>
          <a:p>
            <a:pPr eaLnBrk="1" hangingPunct="1">
              <a:spcBef>
                <a:spcPts val="0"/>
              </a:spcBef>
              <a:spcAft>
                <a:spcPts val="3600"/>
              </a:spcAft>
              <a:defRPr/>
            </a:pPr>
            <a:r>
              <a:rPr lang="en-US" dirty="0"/>
              <a:t>Under persecution</a:t>
            </a:r>
          </a:p>
          <a:p>
            <a:pPr eaLnBrk="1" hangingPunct="1">
              <a:spcBef>
                <a:spcPts val="0"/>
              </a:spcBef>
              <a:spcAft>
                <a:spcPts val="3600"/>
              </a:spcAft>
              <a:defRPr/>
            </a:pPr>
            <a:r>
              <a:rPr lang="en-US" i="1" dirty="0"/>
              <a:t>Ad hominem</a:t>
            </a:r>
            <a:r>
              <a:rPr lang="en-US" dirty="0"/>
              <a:t> attack against Paul</a:t>
            </a:r>
          </a:p>
          <a:p>
            <a:pPr eaLnBrk="1" hangingPunct="1">
              <a:spcBef>
                <a:spcPts val="0"/>
              </a:spcBef>
              <a:spcAft>
                <a:spcPts val="3600"/>
              </a:spcAft>
              <a:defRPr/>
            </a:pPr>
            <a:r>
              <a:rPr lang="en-US" dirty="0"/>
              <a:t>Other problems</a:t>
            </a:r>
          </a:p>
        </p:txBody>
      </p:sp>
      <p:pic>
        <p:nvPicPr>
          <p:cNvPr id="4" name="Picture 3">
            <a:extLst>
              <a:ext uri="{FF2B5EF4-FFF2-40B4-BE49-F238E27FC236}">
                <a16:creationId xmlns:a16="http://schemas.microsoft.com/office/drawing/2014/main" id="{7F71C7C2-D9F0-D443-ABF8-46EC7C5A1033}"/>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2" name="Picture 1">
            <a:extLst>
              <a:ext uri="{FF2B5EF4-FFF2-40B4-BE49-F238E27FC236}">
                <a16:creationId xmlns:a16="http://schemas.microsoft.com/office/drawing/2014/main" id="{666D2D86-D6B1-5E53-6451-38CF2C305746}"/>
              </a:ext>
            </a:extLst>
          </p:cNvPr>
          <p:cNvPicPr>
            <a:picLocks noChangeAspect="1"/>
          </p:cNvPicPr>
          <p:nvPr/>
        </p:nvPicPr>
        <p:blipFill>
          <a:blip r:embed="rId3"/>
          <a:stretch>
            <a:fillRect/>
          </a:stretch>
        </p:blipFill>
        <p:spPr>
          <a:xfrm>
            <a:off x="7830281" y="1600200"/>
            <a:ext cx="2836139" cy="3657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D1F20F1-5C25-1907-A402-4CC684CB6455}"/>
              </a:ext>
            </a:extLst>
          </p:cNvPr>
          <p:cNvSpPr>
            <a:spLocks noGrp="1" noChangeArrowheads="1"/>
          </p:cNvSpPr>
          <p:nvPr>
            <p:ph type="title"/>
          </p:nvPr>
        </p:nvSpPr>
        <p:spPr>
          <a:xfrm>
            <a:off x="914400" y="304800"/>
            <a:ext cx="10363200" cy="838200"/>
          </a:xfrm>
        </p:spPr>
        <p:txBody>
          <a:bodyPr/>
          <a:lstStyle/>
          <a:p>
            <a:pPr algn="ctr" eaLnBrk="1" hangingPunct="1"/>
            <a:r>
              <a:rPr lang="en-US" altLang="en-US" sz="4000" dirty="0"/>
              <a:t>Introductory Matters</a:t>
            </a:r>
          </a:p>
        </p:txBody>
      </p:sp>
      <p:graphicFrame>
        <p:nvGraphicFramePr>
          <p:cNvPr id="5" name="Table 5">
            <a:extLst>
              <a:ext uri="{FF2B5EF4-FFF2-40B4-BE49-F238E27FC236}">
                <a16:creationId xmlns:a16="http://schemas.microsoft.com/office/drawing/2014/main" id="{486E064E-667D-25BF-C874-23939810A56D}"/>
              </a:ext>
            </a:extLst>
          </p:cNvPr>
          <p:cNvGraphicFramePr>
            <a:graphicFrameLocks noGrp="1"/>
          </p:cNvGraphicFramePr>
          <p:nvPr>
            <p:extLst>
              <p:ext uri="{D42A27DB-BD31-4B8C-83A1-F6EECF244321}">
                <p14:modId xmlns:p14="http://schemas.microsoft.com/office/powerpoint/2010/main" val="1989401725"/>
              </p:ext>
            </p:extLst>
          </p:nvPr>
        </p:nvGraphicFramePr>
        <p:xfrm>
          <a:off x="975360" y="1371600"/>
          <a:ext cx="10241280" cy="4572000"/>
        </p:xfrm>
        <a:graphic>
          <a:graphicData uri="http://schemas.openxmlformats.org/drawingml/2006/table">
            <a:tbl>
              <a:tblPr firstRow="1" bandRow="1">
                <a:tableStyleId>{5940675A-B579-460E-94D1-54222C63F5DA}</a:tableStyleId>
              </a:tblPr>
              <a:tblGrid>
                <a:gridCol w="4206240">
                  <a:extLst>
                    <a:ext uri="{9D8B030D-6E8A-4147-A177-3AD203B41FA5}">
                      <a16:colId xmlns:a16="http://schemas.microsoft.com/office/drawing/2014/main" val="1535100101"/>
                    </a:ext>
                  </a:extLst>
                </a:gridCol>
                <a:gridCol w="1828800">
                  <a:extLst>
                    <a:ext uri="{9D8B030D-6E8A-4147-A177-3AD203B41FA5}">
                      <a16:colId xmlns:a16="http://schemas.microsoft.com/office/drawing/2014/main" val="223714573"/>
                    </a:ext>
                  </a:extLst>
                </a:gridCol>
                <a:gridCol w="4206240">
                  <a:extLst>
                    <a:ext uri="{9D8B030D-6E8A-4147-A177-3AD203B41FA5}">
                      <a16:colId xmlns:a16="http://schemas.microsoft.com/office/drawing/2014/main" val="2735129495"/>
                    </a:ext>
                  </a:extLst>
                </a:gridCol>
              </a:tblGrid>
              <a:tr h="914400">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Authorship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Occasion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64737651"/>
                  </a:ext>
                </a:extLst>
              </a:tr>
              <a:tr h="914400">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Recipients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Structure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35044558"/>
                  </a:ext>
                </a:extLst>
              </a:tr>
              <a:tr h="914400">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Place of writing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Unique characteristics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64260810"/>
                  </a:ext>
                </a:extLst>
              </a:tr>
              <a:tr h="914400">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Date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Purpose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00988564"/>
                  </a:ext>
                </a:extLst>
              </a:tr>
              <a:tr h="914400">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Audience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Message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21658093"/>
                  </a:ext>
                </a:extLst>
              </a:tr>
            </a:tbl>
          </a:graphicData>
        </a:graphic>
      </p:graphicFrame>
      <p:pic>
        <p:nvPicPr>
          <p:cNvPr id="4" name="Picture 3">
            <a:extLst>
              <a:ext uri="{FF2B5EF4-FFF2-40B4-BE49-F238E27FC236}">
                <a16:creationId xmlns:a16="http://schemas.microsoft.com/office/drawing/2014/main" id="{650884F3-12DD-FCFE-8407-7B837D1870F2}"/>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3777269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dirty="0"/>
              <a:t>Personal (1</a:t>
            </a:r>
            <a:r>
              <a:rPr lang="en-US" sz="2800" dirty="0">
                <a:cs typeface="Calibri" panose="020F0502020204030204" pitchFamily="34" charset="0"/>
              </a:rPr>
              <a:t>–3)</a:t>
            </a:r>
          </a:p>
          <a:p>
            <a:pPr lvl="1" eaLnBrk="1" hangingPunct="1">
              <a:spcBef>
                <a:spcPts val="0"/>
              </a:spcBef>
              <a:spcAft>
                <a:spcPts val="1800"/>
              </a:spcAft>
              <a:defRPr/>
            </a:pPr>
            <a:r>
              <a:rPr lang="en-US" sz="2800" dirty="0"/>
              <a:t>Genuine conversion (1)</a:t>
            </a:r>
          </a:p>
          <a:p>
            <a:pPr lvl="1" eaLnBrk="1" hangingPunct="1">
              <a:spcBef>
                <a:spcPts val="0"/>
              </a:spcBef>
              <a:spcAft>
                <a:spcPts val="1800"/>
              </a:spcAft>
              <a:defRPr/>
            </a:pPr>
            <a:r>
              <a:rPr lang="en-US" sz="2800" dirty="0"/>
              <a:t>Impure motives (2:1-16)</a:t>
            </a:r>
          </a:p>
          <a:p>
            <a:pPr lvl="1" eaLnBrk="1" hangingPunct="1">
              <a:spcBef>
                <a:spcPts val="0"/>
              </a:spcBef>
              <a:spcAft>
                <a:spcPts val="1800"/>
              </a:spcAft>
              <a:defRPr/>
            </a:pPr>
            <a:r>
              <a:rPr lang="en-US" sz="2800" dirty="0"/>
              <a:t>Lack of concern (2:17</a:t>
            </a:r>
            <a:r>
              <a:rPr lang="en-US" sz="2800" dirty="0">
                <a:cs typeface="Calibri" panose="020F0502020204030204" pitchFamily="34" charset="0"/>
              </a:rPr>
              <a:t>–3:13)</a:t>
            </a:r>
            <a:endParaRPr lang="en-US" sz="2800" dirty="0"/>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198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dirty="0"/>
              <a:t>Practical (4–5)</a:t>
            </a:r>
          </a:p>
          <a:p>
            <a:pPr lvl="1" eaLnBrk="1" hangingPunct="1">
              <a:lnSpc>
                <a:spcPct val="90000"/>
              </a:lnSpc>
              <a:spcBef>
                <a:spcPts val="0"/>
              </a:spcBef>
              <a:spcAft>
                <a:spcPts val="1800"/>
              </a:spcAft>
              <a:defRPr/>
            </a:pPr>
            <a:r>
              <a:rPr lang="en-US" sz="2800" dirty="0"/>
              <a:t>Immorality (4:1-8)</a:t>
            </a:r>
          </a:p>
          <a:p>
            <a:pPr lvl="1" eaLnBrk="1" hangingPunct="1">
              <a:lnSpc>
                <a:spcPct val="90000"/>
              </a:lnSpc>
              <a:spcBef>
                <a:spcPts val="0"/>
              </a:spcBef>
              <a:spcAft>
                <a:spcPts val="1800"/>
              </a:spcAft>
              <a:defRPr/>
            </a:pPr>
            <a:r>
              <a:rPr lang="en-US" sz="2800" dirty="0"/>
              <a:t>Laziness (4:9-12)</a:t>
            </a:r>
          </a:p>
          <a:p>
            <a:pPr lvl="1" eaLnBrk="1" hangingPunct="1">
              <a:lnSpc>
                <a:spcPct val="90000"/>
              </a:lnSpc>
              <a:spcBef>
                <a:spcPts val="0"/>
              </a:spcBef>
              <a:spcAft>
                <a:spcPts val="1800"/>
              </a:spcAft>
              <a:defRPr/>
            </a:pPr>
            <a:r>
              <a:rPr lang="en-US" sz="2800" dirty="0"/>
              <a:t>Eschatology (4:13–5:11)</a:t>
            </a:r>
          </a:p>
          <a:p>
            <a:pPr lvl="1" eaLnBrk="1" hangingPunct="1">
              <a:lnSpc>
                <a:spcPct val="90000"/>
              </a:lnSpc>
              <a:spcBef>
                <a:spcPts val="0"/>
              </a:spcBef>
              <a:spcAft>
                <a:spcPts val="1800"/>
              </a:spcAft>
              <a:defRPr/>
            </a:pPr>
            <a:r>
              <a:rPr lang="en-US" sz="2800" dirty="0"/>
              <a:t>Ministry imbalances (5:12-15)</a:t>
            </a:r>
          </a:p>
          <a:p>
            <a:pPr lvl="1" eaLnBrk="1" hangingPunct="1">
              <a:lnSpc>
                <a:spcPct val="90000"/>
              </a:lnSpc>
              <a:spcBef>
                <a:spcPts val="0"/>
              </a:spcBef>
              <a:spcAft>
                <a:spcPts val="1800"/>
              </a:spcAft>
              <a:defRPr/>
            </a:pPr>
            <a:r>
              <a:rPr lang="en-US" sz="2800" dirty="0"/>
              <a:t>Progressive sanctification (5:16-28)</a:t>
            </a:r>
          </a:p>
        </p:txBody>
      </p:sp>
      <p:pic>
        <p:nvPicPr>
          <p:cNvPr id="5" name="Picture 4">
            <a:extLst>
              <a:ext uri="{FF2B5EF4-FFF2-40B4-BE49-F238E27FC236}">
                <a16:creationId xmlns:a16="http://schemas.microsoft.com/office/drawing/2014/main" id="{C062140E-6488-29DA-F662-031DA69797AD}"/>
              </a:ext>
            </a:extLst>
          </p:cNvPr>
          <p:cNvPicPr>
            <a:picLocks noChangeAspect="1"/>
          </p:cNvPicPr>
          <p:nvPr/>
        </p:nvPicPr>
        <p:blipFill>
          <a:blip r:embed="rId2"/>
          <a:stretch>
            <a:fillRect/>
          </a:stretch>
        </p:blipFill>
        <p:spPr>
          <a:xfrm>
            <a:off x="10626852" y="104274"/>
            <a:ext cx="955548" cy="9144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Table 4">
            <a:extLst>
              <a:ext uri="{FF2B5EF4-FFF2-40B4-BE49-F238E27FC236}">
                <a16:creationId xmlns:a16="http://schemas.microsoft.com/office/drawing/2014/main" id="{65E2C15E-7BA6-5307-FDAD-A3935DACD47A}"/>
              </a:ext>
            </a:extLst>
          </p:cNvPr>
          <p:cNvGraphicFramePr>
            <a:graphicFrameLocks noGrp="1"/>
          </p:cNvGraphicFramePr>
          <p:nvPr>
            <p:extLst>
              <p:ext uri="{D42A27DB-BD31-4B8C-83A1-F6EECF244321}">
                <p14:modId xmlns:p14="http://schemas.microsoft.com/office/powerpoint/2010/main" val="4233127160"/>
              </p:ext>
            </p:extLst>
          </p:nvPr>
        </p:nvGraphicFramePr>
        <p:xfrm>
          <a:off x="914400" y="1600200"/>
          <a:ext cx="6705600" cy="3566160"/>
        </p:xfrm>
        <a:graphic>
          <a:graphicData uri="http://schemas.openxmlformats.org/drawingml/2006/table">
            <a:tbl>
              <a:tblPr firstRow="1" bandRow="1">
                <a:tableStyleId>{E8B1032C-EA38-4F05-BA0D-38AFFFC7BED3}</a:tableStyleId>
              </a:tblPr>
              <a:tblGrid>
                <a:gridCol w="3352800">
                  <a:extLst>
                    <a:ext uri="{9D8B030D-6E8A-4147-A177-3AD203B41FA5}">
                      <a16:colId xmlns:a16="http://schemas.microsoft.com/office/drawing/2014/main" val="2471753490"/>
                    </a:ext>
                  </a:extLst>
                </a:gridCol>
                <a:gridCol w="3352800">
                  <a:extLst>
                    <a:ext uri="{9D8B030D-6E8A-4147-A177-3AD203B41FA5}">
                      <a16:colId xmlns:a16="http://schemas.microsoft.com/office/drawing/2014/main" val="4163398497"/>
                    </a:ext>
                  </a:extLst>
                </a:gridCol>
              </a:tblGrid>
              <a:tr h="118872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1 THESSALONIANS 1-3</a:t>
                      </a:r>
                      <a:endParaRPr kumimoji="0" lang="en-US" sz="2600"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u="none" strike="noStrike"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rPr>
                        <a:t>1 THESSALONIANS 4-5</a:t>
                      </a:r>
                      <a:endParaRPr kumimoji="0" lang="en-US" sz="2600" b="1" i="0" u="none" strike="noStrike"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lumMod val="85000"/>
                      </a:schemeClr>
                    </a:solidFill>
                  </a:tcPr>
                </a:tc>
                <a:extLst>
                  <a:ext uri="{0D108BD9-81ED-4DB2-BD59-A6C34878D82A}">
                    <a16:rowId xmlns:a16="http://schemas.microsoft.com/office/drawing/2014/main" val="1750457174"/>
                  </a:ext>
                </a:extLst>
              </a:tr>
              <a:tr h="1188720">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600" b="1"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Personal Experience</a:t>
                      </a:r>
                      <a:endParaRPr kumimoji="0" lang="en-US" sz="2600" b="1" i="0"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600" b="1"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rPr>
                        <a:t>Practical Exhortation</a:t>
                      </a:r>
                      <a:endParaRPr kumimoji="0" lang="en-US" sz="2600" b="1" i="0"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extLst>
                  <a:ext uri="{0D108BD9-81ED-4DB2-BD59-A6C34878D82A}">
                    <a16:rowId xmlns:a16="http://schemas.microsoft.com/office/drawing/2014/main" val="2844135064"/>
                  </a:ext>
                </a:extLst>
              </a:tr>
              <a:tr h="1188720">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600" b="1"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Looking Back</a:t>
                      </a:r>
                      <a:endParaRPr kumimoji="0" lang="en-US" sz="2600" b="1" i="0"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600" b="1"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rPr>
                        <a:t>Looking Forward</a:t>
                      </a:r>
                      <a:endParaRPr kumimoji="0" lang="en-US" sz="2600" b="1" i="0"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extLst>
                  <a:ext uri="{0D108BD9-81ED-4DB2-BD59-A6C34878D82A}">
                    <a16:rowId xmlns:a16="http://schemas.microsoft.com/office/drawing/2014/main" val="1311439648"/>
                  </a:ext>
                </a:extLst>
              </a:tr>
            </a:tbl>
          </a:graphicData>
        </a:graphic>
      </p:graphicFrame>
      <p:pic>
        <p:nvPicPr>
          <p:cNvPr id="2" name="Picture 1">
            <a:extLst>
              <a:ext uri="{FF2B5EF4-FFF2-40B4-BE49-F238E27FC236}">
                <a16:creationId xmlns:a16="http://schemas.microsoft.com/office/drawing/2014/main" id="{3607D159-1E0C-F52A-9C5C-FF8A688F1725}"/>
              </a:ext>
            </a:extLst>
          </p:cNvPr>
          <p:cNvPicPr>
            <a:picLocks noChangeAspect="1"/>
          </p:cNvPicPr>
          <p:nvPr/>
        </p:nvPicPr>
        <p:blipFill>
          <a:blip r:embed="rId2"/>
          <a:stretch>
            <a:fillRect/>
          </a:stretch>
        </p:blipFill>
        <p:spPr>
          <a:xfrm>
            <a:off x="7830281" y="1600200"/>
            <a:ext cx="2836139" cy="3657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a:extLst>
              <a:ext uri="{FF2B5EF4-FFF2-40B4-BE49-F238E27FC236}">
                <a16:creationId xmlns:a16="http://schemas.microsoft.com/office/drawing/2014/main" id="{49C4EA9C-41DB-479A-E80E-9719B2B8D8FF}"/>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Structure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D1F20F1-5C25-1907-A402-4CC684CB6455}"/>
              </a:ext>
            </a:extLst>
          </p:cNvPr>
          <p:cNvSpPr>
            <a:spLocks noGrp="1" noChangeArrowheads="1"/>
          </p:cNvSpPr>
          <p:nvPr>
            <p:ph type="title"/>
          </p:nvPr>
        </p:nvSpPr>
        <p:spPr>
          <a:xfrm>
            <a:off x="914400" y="304800"/>
            <a:ext cx="10363200" cy="838200"/>
          </a:xfrm>
        </p:spPr>
        <p:txBody>
          <a:bodyPr/>
          <a:lstStyle/>
          <a:p>
            <a:pPr algn="ctr" eaLnBrk="1" hangingPunct="1"/>
            <a:r>
              <a:rPr lang="en-US" altLang="en-US" sz="4000" dirty="0"/>
              <a:t>Introductory Matters</a:t>
            </a:r>
          </a:p>
        </p:txBody>
      </p:sp>
      <p:graphicFrame>
        <p:nvGraphicFramePr>
          <p:cNvPr id="5" name="Table 5">
            <a:extLst>
              <a:ext uri="{FF2B5EF4-FFF2-40B4-BE49-F238E27FC236}">
                <a16:creationId xmlns:a16="http://schemas.microsoft.com/office/drawing/2014/main" id="{486E064E-667D-25BF-C874-23939810A56D}"/>
              </a:ext>
            </a:extLst>
          </p:cNvPr>
          <p:cNvGraphicFramePr>
            <a:graphicFrameLocks noGrp="1"/>
          </p:cNvGraphicFramePr>
          <p:nvPr>
            <p:extLst>
              <p:ext uri="{D42A27DB-BD31-4B8C-83A1-F6EECF244321}">
                <p14:modId xmlns:p14="http://schemas.microsoft.com/office/powerpoint/2010/main" val="1891514547"/>
              </p:ext>
            </p:extLst>
          </p:nvPr>
        </p:nvGraphicFramePr>
        <p:xfrm>
          <a:off x="975360" y="1371600"/>
          <a:ext cx="10332720" cy="4572000"/>
        </p:xfrm>
        <a:graphic>
          <a:graphicData uri="http://schemas.openxmlformats.org/drawingml/2006/table">
            <a:tbl>
              <a:tblPr firstRow="1" bandRow="1">
                <a:tableStyleId>{5940675A-B579-460E-94D1-54222C63F5DA}</a:tableStyleId>
              </a:tblPr>
              <a:tblGrid>
                <a:gridCol w="4206240">
                  <a:extLst>
                    <a:ext uri="{9D8B030D-6E8A-4147-A177-3AD203B41FA5}">
                      <a16:colId xmlns:a16="http://schemas.microsoft.com/office/drawing/2014/main" val="1535100101"/>
                    </a:ext>
                  </a:extLst>
                </a:gridCol>
                <a:gridCol w="1828800">
                  <a:extLst>
                    <a:ext uri="{9D8B030D-6E8A-4147-A177-3AD203B41FA5}">
                      <a16:colId xmlns:a16="http://schemas.microsoft.com/office/drawing/2014/main" val="223714573"/>
                    </a:ext>
                  </a:extLst>
                </a:gridCol>
                <a:gridCol w="4297680">
                  <a:extLst>
                    <a:ext uri="{9D8B030D-6E8A-4147-A177-3AD203B41FA5}">
                      <a16:colId xmlns:a16="http://schemas.microsoft.com/office/drawing/2014/main" val="2735129495"/>
                    </a:ext>
                  </a:extLst>
                </a:gridCol>
              </a:tblGrid>
              <a:tr h="914400">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Authorship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Occasion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64737651"/>
                  </a:ext>
                </a:extLst>
              </a:tr>
              <a:tr h="914400">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Recipients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Structure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35044558"/>
                  </a:ext>
                </a:extLst>
              </a:tr>
              <a:tr h="914400">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Place of writing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Unique characteristics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64260810"/>
                  </a:ext>
                </a:extLst>
              </a:tr>
              <a:tr h="914400">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Date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Purpose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00988564"/>
                  </a:ext>
                </a:extLst>
              </a:tr>
              <a:tr h="914400">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Audience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Message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21658093"/>
                  </a:ext>
                </a:extLst>
              </a:tr>
            </a:tbl>
          </a:graphicData>
        </a:graphic>
      </p:graphicFrame>
      <p:pic>
        <p:nvPicPr>
          <p:cNvPr id="4" name="Picture 3">
            <a:extLst>
              <a:ext uri="{FF2B5EF4-FFF2-40B4-BE49-F238E27FC236}">
                <a16:creationId xmlns:a16="http://schemas.microsoft.com/office/drawing/2014/main" id="{36A173AE-3869-FFF4-3019-1FFAF3FE6E7D}"/>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799748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ECA24E3-0340-63EB-6DA2-01DB70BB0EAD}"/>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Unique Characteristics</a:t>
            </a:r>
          </a:p>
        </p:txBody>
      </p:sp>
      <p:sp>
        <p:nvSpPr>
          <p:cNvPr id="13315" name="Rectangle 3">
            <a:extLst>
              <a:ext uri="{FF2B5EF4-FFF2-40B4-BE49-F238E27FC236}">
                <a16:creationId xmlns:a16="http://schemas.microsoft.com/office/drawing/2014/main" id="{35327161-AA48-330B-9D66-0744D4A8A20A}"/>
              </a:ext>
            </a:extLst>
          </p:cNvPr>
          <p:cNvSpPr>
            <a:spLocks noGrp="1" noChangeArrowheads="1"/>
          </p:cNvSpPr>
          <p:nvPr>
            <p:ph type="body" idx="1"/>
          </p:nvPr>
        </p:nvSpPr>
        <p:spPr>
          <a:xfrm>
            <a:off x="914400" y="1946275"/>
            <a:ext cx="6553200" cy="3006725"/>
          </a:xfrm>
        </p:spPr>
        <p:txBody>
          <a:bodyPr/>
          <a:lstStyle/>
          <a:p>
            <a:pPr algn="just" eaLnBrk="1" hangingPunct="1">
              <a:spcBef>
                <a:spcPts val="0"/>
              </a:spcBef>
              <a:spcAft>
                <a:spcPts val="3600"/>
              </a:spcAft>
              <a:defRPr/>
            </a:pPr>
            <a:r>
              <a:rPr lang="en-US" dirty="0"/>
              <a:t>Every chapter ends with a reference to the Second Advent</a:t>
            </a:r>
          </a:p>
          <a:p>
            <a:pPr algn="just" eaLnBrk="1" hangingPunct="1">
              <a:spcBef>
                <a:spcPts val="0"/>
              </a:spcBef>
              <a:spcAft>
                <a:spcPts val="3600"/>
              </a:spcAft>
              <a:defRPr/>
            </a:pPr>
            <a:r>
              <a:rPr lang="en-US" dirty="0"/>
              <a:t>Small amount of time in between planting of the church and the first letter to the church</a:t>
            </a:r>
          </a:p>
        </p:txBody>
      </p:sp>
      <p:pic>
        <p:nvPicPr>
          <p:cNvPr id="4" name="Picture 3">
            <a:extLst>
              <a:ext uri="{FF2B5EF4-FFF2-40B4-BE49-F238E27FC236}">
                <a16:creationId xmlns:a16="http://schemas.microsoft.com/office/drawing/2014/main" id="{9F9266FB-E0F9-6AB4-4813-3DC53035D38A}"/>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3" name="Picture 2">
            <a:extLst>
              <a:ext uri="{FF2B5EF4-FFF2-40B4-BE49-F238E27FC236}">
                <a16:creationId xmlns:a16="http://schemas.microsoft.com/office/drawing/2014/main" id="{E20F4DD1-EA62-5206-5A2B-D2848B6E9F37}"/>
              </a:ext>
            </a:extLst>
          </p:cNvPr>
          <p:cNvPicPr>
            <a:picLocks noChangeAspect="1"/>
          </p:cNvPicPr>
          <p:nvPr/>
        </p:nvPicPr>
        <p:blipFill>
          <a:blip r:embed="rId3"/>
          <a:stretch>
            <a:fillRect/>
          </a:stretch>
        </p:blipFill>
        <p:spPr>
          <a:xfrm>
            <a:off x="7830281" y="1600200"/>
            <a:ext cx="2836139" cy="3657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4024E776-37A5-4D7F-9560-E71B2C5FCCE9}"/>
              </a:ext>
            </a:extLst>
          </p:cNvPr>
          <p:cNvSpPr>
            <a:spLocks noGrp="1" noChangeArrowheads="1"/>
          </p:cNvSpPr>
          <p:nvPr>
            <p:ph type="title"/>
          </p:nvPr>
        </p:nvSpPr>
        <p:spPr>
          <a:xfrm>
            <a:off x="2209800" y="228600"/>
            <a:ext cx="7772400" cy="914400"/>
          </a:xfrm>
        </p:spPr>
        <p:txBody>
          <a:bodyPr/>
          <a:lstStyle/>
          <a:p>
            <a:pPr algn="ctr"/>
            <a:r>
              <a:rPr lang="en-US" altLang="en-US" sz="3600" dirty="0">
                <a:effectLst>
                  <a:outerShdw blurRad="38100" dist="38100" dir="2700000" algn="tl">
                    <a:srgbClr val="000000">
                      <a:alpha val="43137"/>
                    </a:srgbClr>
                  </a:outerShdw>
                </a:effectLst>
              </a:rPr>
              <a:t>BIBLICAL PROPHECY: IMPORTANCE</a:t>
            </a:r>
          </a:p>
        </p:txBody>
      </p:sp>
      <p:sp>
        <p:nvSpPr>
          <p:cNvPr id="50179" name="Rectangle 3">
            <a:extLst>
              <a:ext uri="{FF2B5EF4-FFF2-40B4-BE49-F238E27FC236}">
                <a16:creationId xmlns:a16="http://schemas.microsoft.com/office/drawing/2014/main" id="{25A4D6FA-2A5C-4442-A72B-43A56A443472}"/>
              </a:ext>
            </a:extLst>
          </p:cNvPr>
          <p:cNvSpPr>
            <a:spLocks noGrp="1" noChangeArrowheads="1"/>
          </p:cNvSpPr>
          <p:nvPr>
            <p:ph type="body" idx="1"/>
          </p:nvPr>
        </p:nvSpPr>
        <p:spPr>
          <a:xfrm>
            <a:off x="2552700" y="1371600"/>
            <a:ext cx="7086600" cy="2133600"/>
          </a:xfrm>
        </p:spPr>
        <p:txBody>
          <a:bodyPr/>
          <a:lstStyle/>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27% of Scripture was prophetic at the time it was written</a:t>
            </a:r>
          </a:p>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 1:19</a:t>
            </a:r>
          </a:p>
        </p:txBody>
      </p:sp>
      <p:pic>
        <p:nvPicPr>
          <p:cNvPr id="111620" name="Picture 2" descr="https://encrypted-tbn0.gstatic.com/images?q=tbn:ANd9GcSin4M6uzTQl0aEvpqYZdAz8qKHG4K1SEelRztzkqBmiYlfKPXN9g">
            <a:extLst>
              <a:ext uri="{FF2B5EF4-FFF2-40B4-BE49-F238E27FC236}">
                <a16:creationId xmlns:a16="http://schemas.microsoft.com/office/drawing/2014/main" id="{B6585249-FD1C-4A55-8CD5-49DE85CA3D3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63220" y="3657601"/>
            <a:ext cx="3865563"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600200"/>
            <a:ext cx="10972800" cy="3733800"/>
          </a:xfrm>
        </p:spPr>
        <p:txBody>
          <a:bodyPr/>
          <a:lstStyle/>
          <a:p>
            <a:pPr marL="0" indent="0" algn="just">
              <a:buNone/>
              <a:defRPr/>
            </a:pPr>
            <a:r>
              <a:rPr lang="en-US"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A short time ago, I took occasion to go through the New Testament to mark each reference to the coming of the Lord Jesus Christ and to observe the use made of that teaching about His coming. I was struck a new with the fact that almost without exception, when the coming of Christ is mentioned in the New Testament, it is followed by an exhortation to godliness and holy living</a:t>
            </a:r>
            <a:r>
              <a:rPr lang="en-US" i="1" dirty="0">
                <a:effectLst>
                  <a:outerShdw blurRad="38100" dist="38100" dir="2700000" algn="tl">
                    <a:srgbClr val="000000">
                      <a:alpha val="43137"/>
                    </a:srgbClr>
                  </a:outerShdw>
                </a:effectLst>
              </a:rPr>
              <a:t>.”</a:t>
            </a:r>
          </a:p>
        </p:txBody>
      </p:sp>
      <p:pic>
        <p:nvPicPr>
          <p:cNvPr id="1026" name="Picture 2" descr="Image result for j. dwight pentecost"/>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09600" y="76200"/>
            <a:ext cx="1219200" cy="914400"/>
          </a:xfrm>
          <a:prstGeom prst="rect">
            <a:avLst/>
          </a:prstGeom>
          <a:solidFill>
            <a:srgbClr val="FFFFFF">
              <a:shade val="85000"/>
            </a:srgbClr>
          </a:solidFill>
          <a:ln w="127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2">
            <a:extLst>
              <a:ext uri="{FF2B5EF4-FFF2-40B4-BE49-F238E27FC236}">
                <a16:creationId xmlns:a16="http://schemas.microsoft.com/office/drawing/2014/main" id="{A0401013-4710-4009-B81E-20A988E3B87B}"/>
              </a:ext>
            </a:extLst>
          </p:cNvPr>
          <p:cNvSpPr txBox="1">
            <a:spLocks noChangeArrowheads="1"/>
          </p:cNvSpPr>
          <p:nvPr/>
        </p:nvSpPr>
        <p:spPr bwMode="auto">
          <a:xfrm>
            <a:off x="3067050" y="228600"/>
            <a:ext cx="6057900" cy="1143000"/>
          </a:xfrm>
          <a:prstGeom prst="rect">
            <a:avLst/>
          </a:prstGeom>
          <a:noFill/>
          <a:ln w="9525">
            <a:noFill/>
            <a:miter lim="800000"/>
            <a:headEnd/>
            <a:tailEnd/>
          </a:ln>
        </p:spPr>
        <p:txBody>
          <a:bodyPr vert="horz" wrap="square" lIns="69056" tIns="34529" rIns="69056" bIns="34529"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600"/>
              </a:spcAft>
            </a:pPr>
            <a:r>
              <a:rPr lang="en-US" sz="3600" dirty="0">
                <a:effectLst>
                  <a:outerShdw blurRad="38100" dist="38100" dir="2700000" algn="tl">
                    <a:srgbClr val="000000"/>
                  </a:outerShdw>
                </a:effectLst>
                <a:ea typeface="+mn-ea"/>
                <a:cs typeface="Arial" charset="0"/>
              </a:rPr>
              <a:t>J. Dwight Pentecost</a:t>
            </a:r>
          </a:p>
          <a:p>
            <a:pPr algn="ctr" eaLnBrk="1" hangingPunct="1"/>
            <a:r>
              <a:rPr lang="en-US" sz="1800" i="1" kern="0" dirty="0">
                <a:solidFill>
                  <a:schemeClr val="tx1"/>
                </a:solidFill>
                <a:effectLst>
                  <a:outerShdw blurRad="38100" dist="38100" dir="2700000" algn="tl">
                    <a:srgbClr val="000000">
                      <a:alpha val="43137"/>
                    </a:srgbClr>
                  </a:outerShdw>
                </a:effectLst>
              </a:rPr>
              <a:t>Prophecy For Today</a:t>
            </a:r>
            <a:r>
              <a:rPr lang="en-US" sz="1800" kern="0" dirty="0">
                <a:solidFill>
                  <a:schemeClr val="tx1"/>
                </a:solidFill>
                <a:effectLst>
                  <a:outerShdw blurRad="38100" dist="38100" dir="2700000" algn="tl">
                    <a:srgbClr val="000000">
                      <a:alpha val="43137"/>
                    </a:srgbClr>
                  </a:outerShdw>
                </a:effectLst>
              </a:rPr>
              <a:t>, Page 20</a:t>
            </a:r>
          </a:p>
        </p:txBody>
      </p:sp>
    </p:spTree>
    <p:extLst>
      <p:ext uri="{BB962C8B-B14F-4D97-AF65-F5344CB8AC3E}">
        <p14:creationId xmlns:p14="http://schemas.microsoft.com/office/powerpoint/2010/main" val="2133051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D1F20F1-5C25-1907-A402-4CC684CB6455}"/>
              </a:ext>
            </a:extLst>
          </p:cNvPr>
          <p:cNvSpPr>
            <a:spLocks noGrp="1" noChangeArrowheads="1"/>
          </p:cNvSpPr>
          <p:nvPr>
            <p:ph type="title"/>
          </p:nvPr>
        </p:nvSpPr>
        <p:spPr>
          <a:xfrm>
            <a:off x="914400" y="304800"/>
            <a:ext cx="10363200" cy="838200"/>
          </a:xfrm>
        </p:spPr>
        <p:txBody>
          <a:bodyPr/>
          <a:lstStyle/>
          <a:p>
            <a:pPr algn="ctr" eaLnBrk="1" hangingPunct="1"/>
            <a:r>
              <a:rPr lang="en-US" altLang="en-US" sz="4000" dirty="0"/>
              <a:t>Introductory Matters</a:t>
            </a:r>
          </a:p>
        </p:txBody>
      </p:sp>
      <p:graphicFrame>
        <p:nvGraphicFramePr>
          <p:cNvPr id="5" name="Table 5">
            <a:extLst>
              <a:ext uri="{FF2B5EF4-FFF2-40B4-BE49-F238E27FC236}">
                <a16:creationId xmlns:a16="http://schemas.microsoft.com/office/drawing/2014/main" id="{486E064E-667D-25BF-C874-23939810A56D}"/>
              </a:ext>
            </a:extLst>
          </p:cNvPr>
          <p:cNvGraphicFramePr>
            <a:graphicFrameLocks noGrp="1"/>
          </p:cNvGraphicFramePr>
          <p:nvPr>
            <p:extLst>
              <p:ext uri="{D42A27DB-BD31-4B8C-83A1-F6EECF244321}">
                <p14:modId xmlns:p14="http://schemas.microsoft.com/office/powerpoint/2010/main" val="1837189352"/>
              </p:ext>
            </p:extLst>
          </p:nvPr>
        </p:nvGraphicFramePr>
        <p:xfrm>
          <a:off x="975360" y="1371600"/>
          <a:ext cx="10241280" cy="4572000"/>
        </p:xfrm>
        <a:graphic>
          <a:graphicData uri="http://schemas.openxmlformats.org/drawingml/2006/table">
            <a:tbl>
              <a:tblPr firstRow="1" bandRow="1">
                <a:tableStyleId>{5940675A-B579-460E-94D1-54222C63F5DA}</a:tableStyleId>
              </a:tblPr>
              <a:tblGrid>
                <a:gridCol w="4206240">
                  <a:extLst>
                    <a:ext uri="{9D8B030D-6E8A-4147-A177-3AD203B41FA5}">
                      <a16:colId xmlns:a16="http://schemas.microsoft.com/office/drawing/2014/main" val="1535100101"/>
                    </a:ext>
                  </a:extLst>
                </a:gridCol>
                <a:gridCol w="1828800">
                  <a:extLst>
                    <a:ext uri="{9D8B030D-6E8A-4147-A177-3AD203B41FA5}">
                      <a16:colId xmlns:a16="http://schemas.microsoft.com/office/drawing/2014/main" val="223714573"/>
                    </a:ext>
                  </a:extLst>
                </a:gridCol>
                <a:gridCol w="4206240">
                  <a:extLst>
                    <a:ext uri="{9D8B030D-6E8A-4147-A177-3AD203B41FA5}">
                      <a16:colId xmlns:a16="http://schemas.microsoft.com/office/drawing/2014/main" val="2735129495"/>
                    </a:ext>
                  </a:extLst>
                </a:gridCol>
              </a:tblGrid>
              <a:tr h="914400">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Authorship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Occasion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64737651"/>
                  </a:ext>
                </a:extLst>
              </a:tr>
              <a:tr h="914400">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Recipients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Structure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35044558"/>
                  </a:ext>
                </a:extLst>
              </a:tr>
              <a:tr h="914400">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Place of writing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Unique characteristics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64260810"/>
                  </a:ext>
                </a:extLst>
              </a:tr>
              <a:tr h="914400">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Date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Purpose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00988564"/>
                  </a:ext>
                </a:extLst>
              </a:tr>
              <a:tr h="914400">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Audience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Message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21658093"/>
                  </a:ext>
                </a:extLst>
              </a:tr>
            </a:tbl>
          </a:graphicData>
        </a:graphic>
      </p:graphicFrame>
      <p:pic>
        <p:nvPicPr>
          <p:cNvPr id="4" name="Picture 3">
            <a:extLst>
              <a:ext uri="{FF2B5EF4-FFF2-40B4-BE49-F238E27FC236}">
                <a16:creationId xmlns:a16="http://schemas.microsoft.com/office/drawing/2014/main" id="{2721F0F3-0ECA-E8E5-4B27-EEECA94B7DE7}"/>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3185719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D1F20F1-5C25-1907-A402-4CC684CB6455}"/>
              </a:ext>
            </a:extLst>
          </p:cNvPr>
          <p:cNvSpPr>
            <a:spLocks noGrp="1" noChangeArrowheads="1"/>
          </p:cNvSpPr>
          <p:nvPr>
            <p:ph type="title"/>
          </p:nvPr>
        </p:nvSpPr>
        <p:spPr>
          <a:xfrm>
            <a:off x="914400" y="304800"/>
            <a:ext cx="10363200" cy="838200"/>
          </a:xfrm>
        </p:spPr>
        <p:txBody>
          <a:bodyPr/>
          <a:lstStyle/>
          <a:p>
            <a:pPr algn="ctr" eaLnBrk="1" hangingPunct="1"/>
            <a:r>
              <a:rPr lang="en-US" altLang="en-US" sz="4000" dirty="0"/>
              <a:t>Introductory Matters</a:t>
            </a:r>
          </a:p>
        </p:txBody>
      </p:sp>
      <p:graphicFrame>
        <p:nvGraphicFramePr>
          <p:cNvPr id="5" name="Table 5">
            <a:extLst>
              <a:ext uri="{FF2B5EF4-FFF2-40B4-BE49-F238E27FC236}">
                <a16:creationId xmlns:a16="http://schemas.microsoft.com/office/drawing/2014/main" id="{486E064E-667D-25BF-C874-23939810A56D}"/>
              </a:ext>
            </a:extLst>
          </p:cNvPr>
          <p:cNvGraphicFramePr>
            <a:graphicFrameLocks noGrp="1"/>
          </p:cNvGraphicFramePr>
          <p:nvPr>
            <p:extLst>
              <p:ext uri="{D42A27DB-BD31-4B8C-83A1-F6EECF244321}">
                <p14:modId xmlns:p14="http://schemas.microsoft.com/office/powerpoint/2010/main" val="261401058"/>
              </p:ext>
            </p:extLst>
          </p:nvPr>
        </p:nvGraphicFramePr>
        <p:xfrm>
          <a:off x="975360" y="1371600"/>
          <a:ext cx="10241280" cy="4572000"/>
        </p:xfrm>
        <a:graphic>
          <a:graphicData uri="http://schemas.openxmlformats.org/drawingml/2006/table">
            <a:tbl>
              <a:tblPr firstRow="1" bandRow="1">
                <a:tableStyleId>{5940675A-B579-460E-94D1-54222C63F5DA}</a:tableStyleId>
              </a:tblPr>
              <a:tblGrid>
                <a:gridCol w="4206240">
                  <a:extLst>
                    <a:ext uri="{9D8B030D-6E8A-4147-A177-3AD203B41FA5}">
                      <a16:colId xmlns:a16="http://schemas.microsoft.com/office/drawing/2014/main" val="1535100101"/>
                    </a:ext>
                  </a:extLst>
                </a:gridCol>
                <a:gridCol w="1828800">
                  <a:extLst>
                    <a:ext uri="{9D8B030D-6E8A-4147-A177-3AD203B41FA5}">
                      <a16:colId xmlns:a16="http://schemas.microsoft.com/office/drawing/2014/main" val="223714573"/>
                    </a:ext>
                  </a:extLst>
                </a:gridCol>
                <a:gridCol w="4206240">
                  <a:extLst>
                    <a:ext uri="{9D8B030D-6E8A-4147-A177-3AD203B41FA5}">
                      <a16:colId xmlns:a16="http://schemas.microsoft.com/office/drawing/2014/main" val="2735129495"/>
                    </a:ext>
                  </a:extLst>
                </a:gridCol>
              </a:tblGrid>
              <a:tr h="914400">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r>
                        <a:rPr lang="en-US" sz="3200" b="1" u="sng" dirty="0">
                          <a:solidFill>
                            <a:srgbClr val="FFFFCC"/>
                          </a:solidFill>
                          <a:effectLst>
                            <a:outerShdw blurRad="38100" dist="38100" dir="2700000" algn="tl">
                              <a:srgbClr val="000000"/>
                            </a:outerShdw>
                          </a:effectLst>
                          <a:latin typeface="Calibri" panose="020F0502020204030204" pitchFamily="34" charset="0"/>
                          <a:ea typeface="+mn-ea"/>
                          <a:cs typeface="+mn-cs"/>
                        </a:rPr>
                        <a:t>Authorship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Occasion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64737651"/>
                  </a:ext>
                </a:extLst>
              </a:tr>
              <a:tr h="914400">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Recipients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Structure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35044558"/>
                  </a:ext>
                </a:extLst>
              </a:tr>
              <a:tr h="914400">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Place of writing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Unique characteristics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64260810"/>
                  </a:ext>
                </a:extLst>
              </a:tr>
              <a:tr h="914400">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Date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Purpose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00988564"/>
                  </a:ext>
                </a:extLst>
              </a:tr>
              <a:tr h="914400">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Audience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Message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21658093"/>
                  </a:ext>
                </a:extLst>
              </a:tr>
            </a:tbl>
          </a:graphicData>
        </a:graphic>
      </p:graphicFrame>
      <p:pic>
        <p:nvPicPr>
          <p:cNvPr id="4" name="Picture 3">
            <a:extLst>
              <a:ext uri="{FF2B5EF4-FFF2-40B4-BE49-F238E27FC236}">
                <a16:creationId xmlns:a16="http://schemas.microsoft.com/office/drawing/2014/main" id="{58E91C4D-BBDF-3400-E57C-057E81F1E9E6}"/>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953623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0786324D-C5E2-35FD-9594-39B41E18280E}"/>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Purpose</a:t>
            </a:r>
          </a:p>
        </p:txBody>
      </p:sp>
      <p:sp>
        <p:nvSpPr>
          <p:cNvPr id="14339" name="Rectangle 3">
            <a:extLst>
              <a:ext uri="{FF2B5EF4-FFF2-40B4-BE49-F238E27FC236}">
                <a16:creationId xmlns:a16="http://schemas.microsoft.com/office/drawing/2014/main" id="{3E9054B8-3ABB-8146-ECCB-4DC600842C1A}"/>
              </a:ext>
            </a:extLst>
          </p:cNvPr>
          <p:cNvSpPr>
            <a:spLocks noGrp="1" noChangeArrowheads="1"/>
          </p:cNvSpPr>
          <p:nvPr>
            <p:ph type="body" idx="1"/>
          </p:nvPr>
        </p:nvSpPr>
        <p:spPr>
          <a:xfrm>
            <a:off x="1524000" y="1946275"/>
            <a:ext cx="5410200" cy="1635125"/>
          </a:xfrm>
        </p:spPr>
        <p:txBody>
          <a:bodyPr/>
          <a:lstStyle/>
          <a:p>
            <a:pPr algn="just" eaLnBrk="1" hangingPunct="1">
              <a:spcBef>
                <a:spcPts val="0"/>
              </a:spcBef>
              <a:spcAft>
                <a:spcPts val="3600"/>
              </a:spcAft>
              <a:defRPr/>
            </a:pPr>
            <a:r>
              <a:rPr lang="en-US" dirty="0"/>
              <a:t>Continued spiritual growth despite persecution from the unbelieving Jews</a:t>
            </a:r>
          </a:p>
        </p:txBody>
      </p:sp>
      <p:pic>
        <p:nvPicPr>
          <p:cNvPr id="4" name="Picture 3">
            <a:extLst>
              <a:ext uri="{FF2B5EF4-FFF2-40B4-BE49-F238E27FC236}">
                <a16:creationId xmlns:a16="http://schemas.microsoft.com/office/drawing/2014/main" id="{91025F02-DF95-FE40-B45B-EAA821F685EB}"/>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2" name="Picture 1">
            <a:extLst>
              <a:ext uri="{FF2B5EF4-FFF2-40B4-BE49-F238E27FC236}">
                <a16:creationId xmlns:a16="http://schemas.microsoft.com/office/drawing/2014/main" id="{CE3494A2-98AE-39B2-7418-4357DDE2AA10}"/>
              </a:ext>
            </a:extLst>
          </p:cNvPr>
          <p:cNvPicPr>
            <a:picLocks noChangeAspect="1"/>
          </p:cNvPicPr>
          <p:nvPr/>
        </p:nvPicPr>
        <p:blipFill>
          <a:blip r:embed="rId3"/>
          <a:stretch>
            <a:fillRect/>
          </a:stretch>
        </p:blipFill>
        <p:spPr>
          <a:xfrm>
            <a:off x="7830281" y="1600200"/>
            <a:ext cx="2836139" cy="3657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D1F20F1-5C25-1907-A402-4CC684CB6455}"/>
              </a:ext>
            </a:extLst>
          </p:cNvPr>
          <p:cNvSpPr>
            <a:spLocks noGrp="1" noChangeArrowheads="1"/>
          </p:cNvSpPr>
          <p:nvPr>
            <p:ph type="title"/>
          </p:nvPr>
        </p:nvSpPr>
        <p:spPr>
          <a:xfrm>
            <a:off x="914400" y="304800"/>
            <a:ext cx="10363200" cy="838200"/>
          </a:xfrm>
        </p:spPr>
        <p:txBody>
          <a:bodyPr/>
          <a:lstStyle/>
          <a:p>
            <a:pPr algn="ctr" eaLnBrk="1" hangingPunct="1"/>
            <a:r>
              <a:rPr lang="en-US" altLang="en-US" sz="4000" dirty="0"/>
              <a:t>Introductory Matters</a:t>
            </a:r>
          </a:p>
        </p:txBody>
      </p:sp>
      <p:graphicFrame>
        <p:nvGraphicFramePr>
          <p:cNvPr id="5" name="Table 5">
            <a:extLst>
              <a:ext uri="{FF2B5EF4-FFF2-40B4-BE49-F238E27FC236}">
                <a16:creationId xmlns:a16="http://schemas.microsoft.com/office/drawing/2014/main" id="{486E064E-667D-25BF-C874-23939810A56D}"/>
              </a:ext>
            </a:extLst>
          </p:cNvPr>
          <p:cNvGraphicFramePr>
            <a:graphicFrameLocks noGrp="1"/>
          </p:cNvGraphicFramePr>
          <p:nvPr>
            <p:extLst>
              <p:ext uri="{D42A27DB-BD31-4B8C-83A1-F6EECF244321}">
                <p14:modId xmlns:p14="http://schemas.microsoft.com/office/powerpoint/2010/main" val="3783622056"/>
              </p:ext>
            </p:extLst>
          </p:nvPr>
        </p:nvGraphicFramePr>
        <p:xfrm>
          <a:off x="975360" y="1371600"/>
          <a:ext cx="10241280" cy="4572000"/>
        </p:xfrm>
        <a:graphic>
          <a:graphicData uri="http://schemas.openxmlformats.org/drawingml/2006/table">
            <a:tbl>
              <a:tblPr firstRow="1" bandRow="1">
                <a:tableStyleId>{5940675A-B579-460E-94D1-54222C63F5DA}</a:tableStyleId>
              </a:tblPr>
              <a:tblGrid>
                <a:gridCol w="4206240">
                  <a:extLst>
                    <a:ext uri="{9D8B030D-6E8A-4147-A177-3AD203B41FA5}">
                      <a16:colId xmlns:a16="http://schemas.microsoft.com/office/drawing/2014/main" val="1535100101"/>
                    </a:ext>
                  </a:extLst>
                </a:gridCol>
                <a:gridCol w="1828800">
                  <a:extLst>
                    <a:ext uri="{9D8B030D-6E8A-4147-A177-3AD203B41FA5}">
                      <a16:colId xmlns:a16="http://schemas.microsoft.com/office/drawing/2014/main" val="223714573"/>
                    </a:ext>
                  </a:extLst>
                </a:gridCol>
                <a:gridCol w="4206240">
                  <a:extLst>
                    <a:ext uri="{9D8B030D-6E8A-4147-A177-3AD203B41FA5}">
                      <a16:colId xmlns:a16="http://schemas.microsoft.com/office/drawing/2014/main" val="2735129495"/>
                    </a:ext>
                  </a:extLst>
                </a:gridCol>
              </a:tblGrid>
              <a:tr h="914400">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Authorship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Occasion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64737651"/>
                  </a:ext>
                </a:extLst>
              </a:tr>
              <a:tr h="914400">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Recipients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Structure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35044558"/>
                  </a:ext>
                </a:extLst>
              </a:tr>
              <a:tr h="914400">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Place of writing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Unique characteristics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64260810"/>
                  </a:ext>
                </a:extLst>
              </a:tr>
              <a:tr h="914400">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Date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Purpose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00988564"/>
                  </a:ext>
                </a:extLst>
              </a:tr>
              <a:tr h="914400">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Audience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Message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21658093"/>
                  </a:ext>
                </a:extLst>
              </a:tr>
            </a:tbl>
          </a:graphicData>
        </a:graphic>
      </p:graphicFrame>
      <p:pic>
        <p:nvPicPr>
          <p:cNvPr id="4" name="Picture 3">
            <a:extLst>
              <a:ext uri="{FF2B5EF4-FFF2-40B4-BE49-F238E27FC236}">
                <a16:creationId xmlns:a16="http://schemas.microsoft.com/office/drawing/2014/main" id="{039AA2A2-498F-898F-3B9D-AED794E741B7}"/>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18149938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E059522A-2B0A-26EC-42AC-1A1C1DE5E22D}"/>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Message</a:t>
            </a:r>
          </a:p>
        </p:txBody>
      </p:sp>
      <p:sp>
        <p:nvSpPr>
          <p:cNvPr id="15363" name="Rectangle 3">
            <a:extLst>
              <a:ext uri="{FF2B5EF4-FFF2-40B4-BE49-F238E27FC236}">
                <a16:creationId xmlns:a16="http://schemas.microsoft.com/office/drawing/2014/main" id="{D92D4D1E-5AE5-FE27-AFF7-9631FDBDCAF3}"/>
              </a:ext>
            </a:extLst>
          </p:cNvPr>
          <p:cNvSpPr>
            <a:spLocks noGrp="1" noChangeArrowheads="1"/>
          </p:cNvSpPr>
          <p:nvPr>
            <p:ph type="body" idx="1"/>
          </p:nvPr>
        </p:nvSpPr>
        <p:spPr>
          <a:xfrm>
            <a:off x="1504507" y="1600200"/>
            <a:ext cx="5963093" cy="1752600"/>
          </a:xfrm>
        </p:spPr>
        <p:txBody>
          <a:bodyPr/>
          <a:lstStyle/>
          <a:p>
            <a:pPr algn="just" eaLnBrk="1" hangingPunct="1">
              <a:spcBef>
                <a:spcPts val="0"/>
              </a:spcBef>
              <a:spcAft>
                <a:spcPts val="3600"/>
              </a:spcAft>
              <a:defRPr/>
            </a:pPr>
            <a:r>
              <a:rPr lang="en-US" dirty="0"/>
              <a:t>Continued growth in faith, hope, and love in view of the Lord’s imminent return</a:t>
            </a:r>
          </a:p>
        </p:txBody>
      </p:sp>
      <p:pic>
        <p:nvPicPr>
          <p:cNvPr id="4" name="Picture 3">
            <a:extLst>
              <a:ext uri="{FF2B5EF4-FFF2-40B4-BE49-F238E27FC236}">
                <a16:creationId xmlns:a16="http://schemas.microsoft.com/office/drawing/2014/main" id="{6FABC723-3799-2FCB-99C5-1BFECB948376}"/>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2" name="Picture 1">
            <a:extLst>
              <a:ext uri="{FF2B5EF4-FFF2-40B4-BE49-F238E27FC236}">
                <a16:creationId xmlns:a16="http://schemas.microsoft.com/office/drawing/2014/main" id="{469FBCC0-F981-C6E6-6548-BB67B26A1EED}"/>
              </a:ext>
            </a:extLst>
          </p:cNvPr>
          <p:cNvPicPr>
            <a:picLocks noChangeAspect="1"/>
          </p:cNvPicPr>
          <p:nvPr/>
        </p:nvPicPr>
        <p:blipFill>
          <a:blip r:embed="rId3"/>
          <a:stretch>
            <a:fillRect/>
          </a:stretch>
        </p:blipFill>
        <p:spPr>
          <a:xfrm>
            <a:off x="7830281" y="1600200"/>
            <a:ext cx="2836139" cy="3657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42466020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D1F20F1-5C25-1907-A402-4CC684CB6455}"/>
              </a:ext>
            </a:extLst>
          </p:cNvPr>
          <p:cNvSpPr>
            <a:spLocks noGrp="1" noChangeArrowheads="1"/>
          </p:cNvSpPr>
          <p:nvPr>
            <p:ph type="title"/>
          </p:nvPr>
        </p:nvSpPr>
        <p:spPr>
          <a:xfrm>
            <a:off x="914400" y="304800"/>
            <a:ext cx="10363200" cy="838200"/>
          </a:xfrm>
        </p:spPr>
        <p:txBody>
          <a:bodyPr/>
          <a:lstStyle/>
          <a:p>
            <a:pPr algn="ctr" eaLnBrk="1" hangingPunct="1"/>
            <a:r>
              <a:rPr lang="en-US" altLang="en-US" sz="4000" dirty="0"/>
              <a:t>Introductory Matters</a:t>
            </a:r>
          </a:p>
        </p:txBody>
      </p:sp>
      <p:graphicFrame>
        <p:nvGraphicFramePr>
          <p:cNvPr id="5" name="Table 5">
            <a:extLst>
              <a:ext uri="{FF2B5EF4-FFF2-40B4-BE49-F238E27FC236}">
                <a16:creationId xmlns:a16="http://schemas.microsoft.com/office/drawing/2014/main" id="{486E064E-667D-25BF-C874-23939810A56D}"/>
              </a:ext>
            </a:extLst>
          </p:cNvPr>
          <p:cNvGraphicFramePr>
            <a:graphicFrameLocks noGrp="1"/>
          </p:cNvGraphicFramePr>
          <p:nvPr/>
        </p:nvGraphicFramePr>
        <p:xfrm>
          <a:off x="975360" y="1371600"/>
          <a:ext cx="10241280" cy="4572000"/>
        </p:xfrm>
        <a:graphic>
          <a:graphicData uri="http://schemas.openxmlformats.org/drawingml/2006/table">
            <a:tbl>
              <a:tblPr firstRow="1" bandRow="1">
                <a:tableStyleId>{5940675A-B579-460E-94D1-54222C63F5DA}</a:tableStyleId>
              </a:tblPr>
              <a:tblGrid>
                <a:gridCol w="4206240">
                  <a:extLst>
                    <a:ext uri="{9D8B030D-6E8A-4147-A177-3AD203B41FA5}">
                      <a16:colId xmlns:a16="http://schemas.microsoft.com/office/drawing/2014/main" val="1535100101"/>
                    </a:ext>
                  </a:extLst>
                </a:gridCol>
                <a:gridCol w="1828800">
                  <a:extLst>
                    <a:ext uri="{9D8B030D-6E8A-4147-A177-3AD203B41FA5}">
                      <a16:colId xmlns:a16="http://schemas.microsoft.com/office/drawing/2014/main" val="223714573"/>
                    </a:ext>
                  </a:extLst>
                </a:gridCol>
                <a:gridCol w="4206240">
                  <a:extLst>
                    <a:ext uri="{9D8B030D-6E8A-4147-A177-3AD203B41FA5}">
                      <a16:colId xmlns:a16="http://schemas.microsoft.com/office/drawing/2014/main" val="2735129495"/>
                    </a:ext>
                  </a:extLst>
                </a:gridCol>
              </a:tblGrid>
              <a:tr h="914400">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Authorship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Occasion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64737651"/>
                  </a:ext>
                </a:extLst>
              </a:tr>
              <a:tr h="914400">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Recipients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Structure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35044558"/>
                  </a:ext>
                </a:extLst>
              </a:tr>
              <a:tr h="914400">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Place of writing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Unique characteristics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64260810"/>
                  </a:ext>
                </a:extLst>
              </a:tr>
              <a:tr h="914400">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Date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Purpose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00988564"/>
                  </a:ext>
                </a:extLst>
              </a:tr>
              <a:tr h="914400">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Audience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Message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21658093"/>
                  </a:ext>
                </a:extLst>
              </a:tr>
            </a:tbl>
          </a:graphicData>
        </a:graphic>
      </p:graphicFrame>
      <p:pic>
        <p:nvPicPr>
          <p:cNvPr id="4" name="Picture 3">
            <a:extLst>
              <a:ext uri="{FF2B5EF4-FFF2-40B4-BE49-F238E27FC236}">
                <a16:creationId xmlns:a16="http://schemas.microsoft.com/office/drawing/2014/main" id="{3E475D7B-4742-D9BA-4513-8FAFF084FD63}"/>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1566668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675BD46D-9B1F-36CB-2FB9-2612DF886AEB}"/>
              </a:ext>
            </a:extLst>
          </p:cNvPr>
          <p:cNvSpPr>
            <a:spLocks noGrp="1" noChangeArrowheads="1"/>
          </p:cNvSpPr>
          <p:nvPr>
            <p:ph type="body" idx="1"/>
          </p:nvPr>
        </p:nvSpPr>
        <p:spPr>
          <a:xfrm>
            <a:off x="1524001" y="1946275"/>
            <a:ext cx="3428999" cy="2778125"/>
          </a:xfrm>
        </p:spPr>
        <p:txBody>
          <a:bodyPr/>
          <a:lstStyle/>
          <a:p>
            <a:pPr marL="457200" indent="-457200" eaLnBrk="1" hangingPunct="1">
              <a:spcBef>
                <a:spcPts val="0"/>
              </a:spcBef>
              <a:spcAft>
                <a:spcPts val="3600"/>
              </a:spcAft>
              <a:defRPr/>
            </a:pPr>
            <a:r>
              <a:rPr lang="en-US" dirty="0"/>
              <a:t>1:1; 2:18</a:t>
            </a:r>
          </a:p>
          <a:p>
            <a:pPr marL="457200" indent="-457200" eaLnBrk="1" hangingPunct="1">
              <a:spcBef>
                <a:spcPts val="0"/>
              </a:spcBef>
              <a:spcAft>
                <a:spcPts val="3600"/>
              </a:spcAft>
              <a:defRPr/>
            </a:pPr>
            <a:r>
              <a:rPr lang="en-US" dirty="0"/>
              <a:t>Acts 17</a:t>
            </a:r>
            <a:r>
              <a:rPr lang="en-US" dirty="0">
                <a:cs typeface="Calibri" panose="020F0502020204030204" pitchFamily="34" charset="0"/>
              </a:rPr>
              <a:t>–18</a:t>
            </a:r>
          </a:p>
          <a:p>
            <a:pPr marL="457200" indent="-457200" eaLnBrk="1" hangingPunct="1">
              <a:spcBef>
                <a:spcPts val="0"/>
              </a:spcBef>
              <a:spcAft>
                <a:spcPts val="3600"/>
              </a:spcAft>
              <a:defRPr/>
            </a:pPr>
            <a:r>
              <a:rPr lang="en-US" dirty="0">
                <a:cs typeface="Calibri" panose="020F0502020204030204" pitchFamily="34" charset="0"/>
              </a:rPr>
              <a:t>NT scholarship</a:t>
            </a:r>
            <a:endParaRPr lang="en-US" dirty="0"/>
          </a:p>
        </p:txBody>
      </p:sp>
      <p:sp>
        <p:nvSpPr>
          <p:cNvPr id="5" name="Rectangle 2">
            <a:extLst>
              <a:ext uri="{FF2B5EF4-FFF2-40B4-BE49-F238E27FC236}">
                <a16:creationId xmlns:a16="http://schemas.microsoft.com/office/drawing/2014/main" id="{961559C7-C735-D6E2-E20B-A95DE553AC87}"/>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Pauline Authorship</a:t>
            </a:r>
          </a:p>
        </p:txBody>
      </p:sp>
      <p:pic>
        <p:nvPicPr>
          <p:cNvPr id="4" name="Picture 3">
            <a:extLst>
              <a:ext uri="{FF2B5EF4-FFF2-40B4-BE49-F238E27FC236}">
                <a16:creationId xmlns:a16="http://schemas.microsoft.com/office/drawing/2014/main" id="{64E5A66C-852F-1F75-6BD6-03CF0610517C}"/>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2" name="Picture 1">
            <a:extLst>
              <a:ext uri="{FF2B5EF4-FFF2-40B4-BE49-F238E27FC236}">
                <a16:creationId xmlns:a16="http://schemas.microsoft.com/office/drawing/2014/main" id="{9A1D2602-725A-D357-C71B-91556DA58DA6}"/>
              </a:ext>
            </a:extLst>
          </p:cNvPr>
          <p:cNvPicPr>
            <a:picLocks noChangeAspect="1"/>
          </p:cNvPicPr>
          <p:nvPr/>
        </p:nvPicPr>
        <p:blipFill>
          <a:blip r:embed="rId3"/>
          <a:stretch>
            <a:fillRect/>
          </a:stretch>
        </p:blipFill>
        <p:spPr>
          <a:xfrm>
            <a:off x="7830281" y="1600200"/>
            <a:ext cx="2836139" cy="3657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D1F20F1-5C25-1907-A402-4CC684CB6455}"/>
              </a:ext>
            </a:extLst>
          </p:cNvPr>
          <p:cNvSpPr>
            <a:spLocks noGrp="1" noChangeArrowheads="1"/>
          </p:cNvSpPr>
          <p:nvPr>
            <p:ph type="title"/>
          </p:nvPr>
        </p:nvSpPr>
        <p:spPr>
          <a:xfrm>
            <a:off x="914400" y="304800"/>
            <a:ext cx="10363200" cy="838200"/>
          </a:xfrm>
        </p:spPr>
        <p:txBody>
          <a:bodyPr/>
          <a:lstStyle/>
          <a:p>
            <a:pPr algn="ctr" eaLnBrk="1" hangingPunct="1"/>
            <a:r>
              <a:rPr lang="en-US" altLang="en-US" sz="4000" dirty="0"/>
              <a:t>Introductory Matters</a:t>
            </a:r>
          </a:p>
        </p:txBody>
      </p:sp>
      <p:graphicFrame>
        <p:nvGraphicFramePr>
          <p:cNvPr id="5" name="Table 5">
            <a:extLst>
              <a:ext uri="{FF2B5EF4-FFF2-40B4-BE49-F238E27FC236}">
                <a16:creationId xmlns:a16="http://schemas.microsoft.com/office/drawing/2014/main" id="{486E064E-667D-25BF-C874-23939810A56D}"/>
              </a:ext>
            </a:extLst>
          </p:cNvPr>
          <p:cNvGraphicFramePr>
            <a:graphicFrameLocks noGrp="1"/>
          </p:cNvGraphicFramePr>
          <p:nvPr>
            <p:extLst>
              <p:ext uri="{D42A27DB-BD31-4B8C-83A1-F6EECF244321}">
                <p14:modId xmlns:p14="http://schemas.microsoft.com/office/powerpoint/2010/main" val="394307190"/>
              </p:ext>
            </p:extLst>
          </p:nvPr>
        </p:nvGraphicFramePr>
        <p:xfrm>
          <a:off x="975360" y="1371600"/>
          <a:ext cx="10241280" cy="4572000"/>
        </p:xfrm>
        <a:graphic>
          <a:graphicData uri="http://schemas.openxmlformats.org/drawingml/2006/table">
            <a:tbl>
              <a:tblPr firstRow="1" bandRow="1">
                <a:tableStyleId>{5940675A-B579-460E-94D1-54222C63F5DA}</a:tableStyleId>
              </a:tblPr>
              <a:tblGrid>
                <a:gridCol w="4206240">
                  <a:extLst>
                    <a:ext uri="{9D8B030D-6E8A-4147-A177-3AD203B41FA5}">
                      <a16:colId xmlns:a16="http://schemas.microsoft.com/office/drawing/2014/main" val="1535100101"/>
                    </a:ext>
                  </a:extLst>
                </a:gridCol>
                <a:gridCol w="1828800">
                  <a:extLst>
                    <a:ext uri="{9D8B030D-6E8A-4147-A177-3AD203B41FA5}">
                      <a16:colId xmlns:a16="http://schemas.microsoft.com/office/drawing/2014/main" val="223714573"/>
                    </a:ext>
                  </a:extLst>
                </a:gridCol>
                <a:gridCol w="4206240">
                  <a:extLst>
                    <a:ext uri="{9D8B030D-6E8A-4147-A177-3AD203B41FA5}">
                      <a16:colId xmlns:a16="http://schemas.microsoft.com/office/drawing/2014/main" val="2735129495"/>
                    </a:ext>
                  </a:extLst>
                </a:gridCol>
              </a:tblGrid>
              <a:tr h="914400">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Authorship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Occasion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64737651"/>
                  </a:ext>
                </a:extLst>
              </a:tr>
              <a:tr h="914400">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r>
                        <a:rPr lang="en-US" sz="32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Recipients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Structure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35044558"/>
                  </a:ext>
                </a:extLst>
              </a:tr>
              <a:tr h="914400">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Place of writing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Unique characteristics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64260810"/>
                  </a:ext>
                </a:extLst>
              </a:tr>
              <a:tr h="914400">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Date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Purpose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00988564"/>
                  </a:ext>
                </a:extLst>
              </a:tr>
              <a:tr h="914400">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Audience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Message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21658093"/>
                  </a:ext>
                </a:extLst>
              </a:tr>
            </a:tbl>
          </a:graphicData>
        </a:graphic>
      </p:graphicFrame>
      <p:pic>
        <p:nvPicPr>
          <p:cNvPr id="4" name="Picture 3">
            <a:extLst>
              <a:ext uri="{FF2B5EF4-FFF2-40B4-BE49-F238E27FC236}">
                <a16:creationId xmlns:a16="http://schemas.microsoft.com/office/drawing/2014/main" id="{F4F750FA-E386-B9C5-618E-488E47E711BE}"/>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4277979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63A534C-BE2B-66DF-0602-0142CECE4827}"/>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Thessalonica</a:t>
            </a:r>
          </a:p>
        </p:txBody>
      </p:sp>
      <p:sp>
        <p:nvSpPr>
          <p:cNvPr id="4099" name="Rectangle 3">
            <a:extLst>
              <a:ext uri="{FF2B5EF4-FFF2-40B4-BE49-F238E27FC236}">
                <a16:creationId xmlns:a16="http://schemas.microsoft.com/office/drawing/2014/main" id="{48EAA6D2-FB39-8641-6602-71F8E5556129}"/>
              </a:ext>
            </a:extLst>
          </p:cNvPr>
          <p:cNvSpPr>
            <a:spLocks noGrp="1" noChangeArrowheads="1"/>
          </p:cNvSpPr>
          <p:nvPr>
            <p:ph type="body" idx="1"/>
          </p:nvPr>
        </p:nvSpPr>
        <p:spPr>
          <a:xfrm>
            <a:off x="1525579" y="1946275"/>
            <a:ext cx="5789621" cy="2778125"/>
          </a:xfrm>
        </p:spPr>
        <p:txBody>
          <a:bodyPr/>
          <a:lstStyle/>
          <a:p>
            <a:pPr marL="457200" indent="-457200" eaLnBrk="1" hangingPunct="1">
              <a:spcBef>
                <a:spcPts val="0"/>
              </a:spcBef>
              <a:spcAft>
                <a:spcPts val="3600"/>
              </a:spcAft>
              <a:defRPr/>
            </a:pPr>
            <a:r>
              <a:rPr lang="en-US" dirty="0"/>
              <a:t>1:1</a:t>
            </a:r>
          </a:p>
          <a:p>
            <a:pPr marL="457200" indent="-457200" eaLnBrk="1" hangingPunct="1">
              <a:spcBef>
                <a:spcPts val="0"/>
              </a:spcBef>
              <a:spcAft>
                <a:spcPts val="3600"/>
              </a:spcAft>
              <a:defRPr/>
            </a:pPr>
            <a:r>
              <a:rPr lang="en-US" dirty="0"/>
              <a:t>Chief seaport of Macedonia</a:t>
            </a:r>
          </a:p>
          <a:p>
            <a:pPr marL="457200" indent="-457200" eaLnBrk="1" hangingPunct="1">
              <a:spcBef>
                <a:spcPts val="0"/>
              </a:spcBef>
              <a:spcAft>
                <a:spcPts val="3600"/>
              </a:spcAft>
              <a:defRPr/>
            </a:pPr>
            <a:r>
              <a:rPr lang="en-US" dirty="0"/>
              <a:t>Received status as a free city in 42 B.C.</a:t>
            </a:r>
          </a:p>
        </p:txBody>
      </p:sp>
      <p:pic>
        <p:nvPicPr>
          <p:cNvPr id="4" name="Picture 3">
            <a:extLst>
              <a:ext uri="{FF2B5EF4-FFF2-40B4-BE49-F238E27FC236}">
                <a16:creationId xmlns:a16="http://schemas.microsoft.com/office/drawing/2014/main" id="{3ED80E19-7B5D-3A6E-3C2A-5B8A565F25B3}"/>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3" name="Picture 2">
            <a:extLst>
              <a:ext uri="{FF2B5EF4-FFF2-40B4-BE49-F238E27FC236}">
                <a16:creationId xmlns:a16="http://schemas.microsoft.com/office/drawing/2014/main" id="{5F3F4E40-45FA-B43B-C5D9-14C9877D19E4}"/>
              </a:ext>
            </a:extLst>
          </p:cNvPr>
          <p:cNvPicPr>
            <a:picLocks noChangeAspect="1"/>
          </p:cNvPicPr>
          <p:nvPr/>
        </p:nvPicPr>
        <p:blipFill>
          <a:blip r:embed="rId3"/>
          <a:stretch>
            <a:fillRect/>
          </a:stretch>
        </p:blipFill>
        <p:spPr>
          <a:xfrm>
            <a:off x="7830281" y="1600200"/>
            <a:ext cx="2836139" cy="3657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5768B7B-6C81-1CD4-CA24-3267707A5F76}"/>
              </a:ext>
            </a:extLst>
          </p:cNvPr>
          <p:cNvSpPr>
            <a:spLocks noGrp="1" noChangeArrowheads="1"/>
          </p:cNvSpPr>
          <p:nvPr>
            <p:ph type="title"/>
          </p:nvPr>
        </p:nvSpPr>
        <p:spPr>
          <a:xfrm>
            <a:off x="2667000" y="228600"/>
            <a:ext cx="7772400" cy="1143000"/>
          </a:xfrm>
        </p:spPr>
        <p:txBody>
          <a:bodyPr/>
          <a:lstStyle/>
          <a:p>
            <a:pPr eaLnBrk="1" hangingPunct="1"/>
            <a:r>
              <a:rPr lang="en-US" altLang="en-US"/>
              <a:t>Second Missionary Journey</a:t>
            </a:r>
          </a:p>
        </p:txBody>
      </p:sp>
      <p:pic>
        <p:nvPicPr>
          <p:cNvPr id="21507" name="Picture 3">
            <a:extLst>
              <a:ext uri="{FF2B5EF4-FFF2-40B4-BE49-F238E27FC236}">
                <a16:creationId xmlns:a16="http://schemas.microsoft.com/office/drawing/2014/main" id="{CD2D45E6-6F79-C286-A8AA-6206AF8F8F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0"/>
            <a:ext cx="85344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31ACA90F-8759-9E5D-1F9F-8A39144CF501}"/>
              </a:ext>
            </a:extLst>
          </p:cNvPr>
          <p:cNvPicPr>
            <a:picLocks noChangeAspect="1"/>
          </p:cNvPicPr>
          <p:nvPr/>
        </p:nvPicPr>
        <p:blipFill>
          <a:blip r:embed="rId3"/>
          <a:stretch>
            <a:fillRect/>
          </a:stretch>
        </p:blipFill>
        <p:spPr>
          <a:xfrm>
            <a:off x="2971799" y="1143000"/>
            <a:ext cx="838201" cy="6096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D1F20F1-5C25-1907-A402-4CC684CB6455}"/>
              </a:ext>
            </a:extLst>
          </p:cNvPr>
          <p:cNvSpPr>
            <a:spLocks noGrp="1" noChangeArrowheads="1"/>
          </p:cNvSpPr>
          <p:nvPr>
            <p:ph type="title"/>
          </p:nvPr>
        </p:nvSpPr>
        <p:spPr>
          <a:xfrm>
            <a:off x="914400" y="304800"/>
            <a:ext cx="10363200" cy="838200"/>
          </a:xfrm>
        </p:spPr>
        <p:txBody>
          <a:bodyPr/>
          <a:lstStyle/>
          <a:p>
            <a:pPr algn="ctr" eaLnBrk="1" hangingPunct="1"/>
            <a:r>
              <a:rPr lang="en-US" altLang="en-US" sz="4000" dirty="0"/>
              <a:t>Introductory Matters</a:t>
            </a:r>
          </a:p>
        </p:txBody>
      </p:sp>
      <p:graphicFrame>
        <p:nvGraphicFramePr>
          <p:cNvPr id="5" name="Table 5">
            <a:extLst>
              <a:ext uri="{FF2B5EF4-FFF2-40B4-BE49-F238E27FC236}">
                <a16:creationId xmlns:a16="http://schemas.microsoft.com/office/drawing/2014/main" id="{486E064E-667D-25BF-C874-23939810A56D}"/>
              </a:ext>
            </a:extLst>
          </p:cNvPr>
          <p:cNvGraphicFramePr>
            <a:graphicFrameLocks noGrp="1"/>
          </p:cNvGraphicFramePr>
          <p:nvPr>
            <p:extLst>
              <p:ext uri="{D42A27DB-BD31-4B8C-83A1-F6EECF244321}">
                <p14:modId xmlns:p14="http://schemas.microsoft.com/office/powerpoint/2010/main" val="2171558948"/>
              </p:ext>
            </p:extLst>
          </p:nvPr>
        </p:nvGraphicFramePr>
        <p:xfrm>
          <a:off x="975360" y="1371600"/>
          <a:ext cx="10241280" cy="4572000"/>
        </p:xfrm>
        <a:graphic>
          <a:graphicData uri="http://schemas.openxmlformats.org/drawingml/2006/table">
            <a:tbl>
              <a:tblPr firstRow="1" bandRow="1">
                <a:tableStyleId>{5940675A-B579-460E-94D1-54222C63F5DA}</a:tableStyleId>
              </a:tblPr>
              <a:tblGrid>
                <a:gridCol w="4206240">
                  <a:extLst>
                    <a:ext uri="{9D8B030D-6E8A-4147-A177-3AD203B41FA5}">
                      <a16:colId xmlns:a16="http://schemas.microsoft.com/office/drawing/2014/main" val="1535100101"/>
                    </a:ext>
                  </a:extLst>
                </a:gridCol>
                <a:gridCol w="1828800">
                  <a:extLst>
                    <a:ext uri="{9D8B030D-6E8A-4147-A177-3AD203B41FA5}">
                      <a16:colId xmlns:a16="http://schemas.microsoft.com/office/drawing/2014/main" val="223714573"/>
                    </a:ext>
                  </a:extLst>
                </a:gridCol>
                <a:gridCol w="4206240">
                  <a:extLst>
                    <a:ext uri="{9D8B030D-6E8A-4147-A177-3AD203B41FA5}">
                      <a16:colId xmlns:a16="http://schemas.microsoft.com/office/drawing/2014/main" val="2735129495"/>
                    </a:ext>
                  </a:extLst>
                </a:gridCol>
              </a:tblGrid>
              <a:tr h="914400">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Authorship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Occasion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64737651"/>
                  </a:ext>
                </a:extLst>
              </a:tr>
              <a:tr h="914400">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Recipients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Structure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35044558"/>
                  </a:ext>
                </a:extLst>
              </a:tr>
              <a:tr h="914400">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Place of writing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Unique characteristics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64260810"/>
                  </a:ext>
                </a:extLst>
              </a:tr>
              <a:tr h="914400">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Date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Purpose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00988564"/>
                  </a:ext>
                </a:extLst>
              </a:tr>
              <a:tr h="914400">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Audience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Message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21658093"/>
                  </a:ext>
                </a:extLst>
              </a:tr>
            </a:tbl>
          </a:graphicData>
        </a:graphic>
      </p:graphicFrame>
      <p:pic>
        <p:nvPicPr>
          <p:cNvPr id="4" name="Picture 3">
            <a:extLst>
              <a:ext uri="{FF2B5EF4-FFF2-40B4-BE49-F238E27FC236}">
                <a16:creationId xmlns:a16="http://schemas.microsoft.com/office/drawing/2014/main" id="{AAC4C390-8DF2-BD7D-FCED-E2B35DA82139}"/>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835187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5768B7B-6C81-1CD4-CA24-3267707A5F76}"/>
              </a:ext>
            </a:extLst>
          </p:cNvPr>
          <p:cNvSpPr>
            <a:spLocks noGrp="1" noChangeArrowheads="1"/>
          </p:cNvSpPr>
          <p:nvPr>
            <p:ph type="title"/>
          </p:nvPr>
        </p:nvSpPr>
        <p:spPr>
          <a:xfrm>
            <a:off x="2667000" y="228600"/>
            <a:ext cx="7772400" cy="1143000"/>
          </a:xfrm>
        </p:spPr>
        <p:txBody>
          <a:bodyPr/>
          <a:lstStyle/>
          <a:p>
            <a:pPr eaLnBrk="1" hangingPunct="1"/>
            <a:r>
              <a:rPr lang="en-US" altLang="en-US"/>
              <a:t>Second Missionary Journey</a:t>
            </a:r>
          </a:p>
        </p:txBody>
      </p:sp>
      <p:pic>
        <p:nvPicPr>
          <p:cNvPr id="21507" name="Picture 3">
            <a:extLst>
              <a:ext uri="{FF2B5EF4-FFF2-40B4-BE49-F238E27FC236}">
                <a16:creationId xmlns:a16="http://schemas.microsoft.com/office/drawing/2014/main" id="{CD2D45E6-6F79-C286-A8AA-6206AF8F8F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0"/>
            <a:ext cx="85344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31ACA90F-8759-9E5D-1F9F-8A39144CF501}"/>
              </a:ext>
            </a:extLst>
          </p:cNvPr>
          <p:cNvPicPr>
            <a:picLocks noChangeAspect="1"/>
          </p:cNvPicPr>
          <p:nvPr/>
        </p:nvPicPr>
        <p:blipFill>
          <a:blip r:embed="rId3"/>
          <a:stretch>
            <a:fillRect/>
          </a:stretch>
        </p:blipFill>
        <p:spPr>
          <a:xfrm>
            <a:off x="2971799" y="1143000"/>
            <a:ext cx="838201" cy="609600"/>
          </a:xfrm>
          <a:prstGeom prst="rect">
            <a:avLst/>
          </a:prstGeom>
        </p:spPr>
      </p:pic>
    </p:spTree>
    <p:extLst>
      <p:ext uri="{BB962C8B-B14F-4D97-AF65-F5344CB8AC3E}">
        <p14:creationId xmlns:p14="http://schemas.microsoft.com/office/powerpoint/2010/main" val="42201849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2067"/>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957</TotalTime>
  <Words>712</Words>
  <Application>Microsoft Office PowerPoint</Application>
  <PresentationFormat>Widescreen</PresentationFormat>
  <Paragraphs>259</Paragraphs>
  <Slides>34</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34</vt:i4>
      </vt:variant>
    </vt:vector>
  </HeadingPairs>
  <TitlesOfParts>
    <vt:vector size="39" baseType="lpstr">
      <vt:lpstr>Calibri</vt:lpstr>
      <vt:lpstr>Times New Roman</vt:lpstr>
      <vt:lpstr>Wingdings</vt:lpstr>
      <vt:lpstr>Azure</vt:lpstr>
      <vt:lpstr>1_Azure</vt:lpstr>
      <vt:lpstr>1 Thessalonians Living Considering His Soon Return</vt:lpstr>
      <vt:lpstr>Introductory Matters</vt:lpstr>
      <vt:lpstr>Introductory Matters</vt:lpstr>
      <vt:lpstr>Pauline Authorship</vt:lpstr>
      <vt:lpstr>Introductory Matters</vt:lpstr>
      <vt:lpstr>Thessalonica</vt:lpstr>
      <vt:lpstr>Second Missionary Journey</vt:lpstr>
      <vt:lpstr>Introductory Matters</vt:lpstr>
      <vt:lpstr>Second Missionary Journey</vt:lpstr>
      <vt:lpstr>PowerPoint Presentation</vt:lpstr>
      <vt:lpstr>PowerPoint Presentation</vt:lpstr>
      <vt:lpstr>PowerPoint Presentation</vt:lpstr>
      <vt:lpstr>Introductory Matters</vt:lpstr>
      <vt:lpstr>Date</vt:lpstr>
      <vt:lpstr>PowerPoint Presentation</vt:lpstr>
      <vt:lpstr>Order of Paul’s Letters</vt:lpstr>
      <vt:lpstr>Introductory Matters</vt:lpstr>
      <vt:lpstr>Audience</vt:lpstr>
      <vt:lpstr>PowerPoint Presentation</vt:lpstr>
      <vt:lpstr>Introductory Matters</vt:lpstr>
      <vt:lpstr>Occasion</vt:lpstr>
      <vt:lpstr>Introductory Matters</vt:lpstr>
      <vt:lpstr>Structure</vt:lpstr>
      <vt:lpstr>Structure</vt:lpstr>
      <vt:lpstr>Introductory Matters</vt:lpstr>
      <vt:lpstr>Unique Characteristics</vt:lpstr>
      <vt:lpstr>BIBLICAL PROPHECY: IMPORTANCE</vt:lpstr>
      <vt:lpstr>PowerPoint Presentation</vt:lpstr>
      <vt:lpstr>Introductory Matters</vt:lpstr>
      <vt:lpstr>Purpose</vt:lpstr>
      <vt:lpstr>Introductory Matters</vt:lpstr>
      <vt:lpstr>Message</vt:lpstr>
      <vt:lpstr>Conclusion</vt:lpstr>
      <vt:lpstr>Introductory Matters</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Thessalonians - 16 X 9 - Introduction</dc:title>
  <dc:subject>Introduction</dc:subject>
  <dc:creator>A. Woods</dc:creator>
  <cp:lastModifiedBy>Jim McGowan</cp:lastModifiedBy>
  <cp:revision>75</cp:revision>
  <dcterms:created xsi:type="dcterms:W3CDTF">2009-02-09T13:26:58Z</dcterms:created>
  <dcterms:modified xsi:type="dcterms:W3CDTF">2022-09-18T13:20:02Z</dcterms:modified>
</cp:coreProperties>
</file>