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2094" r:id="rId2"/>
    <p:sldId id="2064" r:id="rId3"/>
    <p:sldId id="1984" r:id="rId4"/>
    <p:sldId id="7886" r:id="rId5"/>
    <p:sldId id="7802" r:id="rId6"/>
    <p:sldId id="1985" r:id="rId7"/>
    <p:sldId id="2039" r:id="rId8"/>
    <p:sldId id="7909" r:id="rId9"/>
    <p:sldId id="9158" r:id="rId10"/>
    <p:sldId id="8899" r:id="rId11"/>
    <p:sldId id="9035" r:id="rId12"/>
    <p:sldId id="9045" r:id="rId13"/>
    <p:sldId id="9118" r:id="rId14"/>
    <p:sldId id="9051" r:id="rId15"/>
    <p:sldId id="9119" r:id="rId16"/>
    <p:sldId id="9056" r:id="rId17"/>
    <p:sldId id="9120" r:id="rId18"/>
    <p:sldId id="9042" r:id="rId19"/>
    <p:sldId id="9156" r:id="rId20"/>
    <p:sldId id="9080" r:id="rId21"/>
    <p:sldId id="9136" r:id="rId22"/>
    <p:sldId id="9137" r:id="rId23"/>
    <p:sldId id="9138" r:id="rId24"/>
    <p:sldId id="9100" r:id="rId25"/>
    <p:sldId id="9166" r:id="rId26"/>
    <p:sldId id="9139" r:id="rId27"/>
    <p:sldId id="9157" r:id="rId28"/>
    <p:sldId id="9085" r:id="rId29"/>
    <p:sldId id="9140" r:id="rId30"/>
    <p:sldId id="9141" r:id="rId31"/>
    <p:sldId id="9101" r:id="rId32"/>
    <p:sldId id="9142" r:id="rId33"/>
    <p:sldId id="9143" r:id="rId34"/>
    <p:sldId id="9167" r:id="rId35"/>
    <p:sldId id="9168" r:id="rId36"/>
    <p:sldId id="9144" r:id="rId37"/>
    <p:sldId id="5584" r:id="rId38"/>
    <p:sldId id="9102" r:id="rId39"/>
    <p:sldId id="9145" r:id="rId40"/>
    <p:sldId id="9146" r:id="rId41"/>
    <p:sldId id="8963" r:id="rId42"/>
    <p:sldId id="9121" r:id="rId43"/>
    <p:sldId id="9071" r:id="rId44"/>
    <p:sldId id="9072" r:id="rId45"/>
    <p:sldId id="9111" r:id="rId46"/>
    <p:sldId id="9112" r:id="rId47"/>
    <p:sldId id="9161" r:id="rId48"/>
    <p:sldId id="9073" r:id="rId49"/>
    <p:sldId id="9074" r:id="rId50"/>
    <p:sldId id="9075" r:id="rId51"/>
    <p:sldId id="9076" r:id="rId52"/>
    <p:sldId id="9077" r:id="rId53"/>
    <p:sldId id="9078" r:id="rId54"/>
    <p:sldId id="9103" r:id="rId55"/>
    <p:sldId id="9079" r:id="rId56"/>
    <p:sldId id="9122" r:id="rId57"/>
    <p:sldId id="9065" r:id="rId58"/>
    <p:sldId id="9066" r:id="rId59"/>
    <p:sldId id="9104" r:id="rId60"/>
    <p:sldId id="9067" r:id="rId61"/>
    <p:sldId id="7977" r:id="rId62"/>
    <p:sldId id="9162" r:id="rId63"/>
    <p:sldId id="9068" r:id="rId64"/>
    <p:sldId id="9105" r:id="rId65"/>
    <p:sldId id="9106" r:id="rId66"/>
    <p:sldId id="9069" r:id="rId67"/>
    <p:sldId id="9070" r:id="rId68"/>
    <p:sldId id="9107" r:id="rId69"/>
    <p:sldId id="9108" r:id="rId70"/>
    <p:sldId id="8695" r:id="rId71"/>
    <p:sldId id="9019" r:id="rId72"/>
    <p:sldId id="9123" r:id="rId73"/>
    <p:sldId id="9109" r:id="rId74"/>
    <p:sldId id="7975" r:id="rId75"/>
  </p:sldIdLst>
  <p:sldSz cx="12192000" cy="6858000"/>
  <p:notesSz cx="7315200" cy="9601200"/>
  <p:custDataLst>
    <p:tags r:id="rId7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5428" autoAdjust="0"/>
  </p:normalViewPr>
  <p:slideViewPr>
    <p:cSldViewPr>
      <p:cViewPr varScale="1">
        <p:scale>
          <a:sx n="110" d="100"/>
          <a:sy n="110" d="100"/>
        </p:scale>
        <p:origin x="499"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58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093 - 24v28-67 </a:t>
            </a:r>
          </a:p>
          <a:p>
            <a:pPr>
              <a:defRPr/>
            </a:pPr>
            <a:r>
              <a:rPr lang="en-US" sz="1600" dirty="0"/>
              <a:t>09-18-2022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9/18/2022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352893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54</a:t>
            </a:fld>
            <a:endParaRPr lang="en-US" altLang="en-US" dirty="0"/>
          </a:p>
        </p:txBody>
      </p:sp>
    </p:spTree>
    <p:extLst>
      <p:ext uri="{BB962C8B-B14F-4D97-AF65-F5344CB8AC3E}">
        <p14:creationId xmlns:p14="http://schemas.microsoft.com/office/powerpoint/2010/main" val="374107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64</a:t>
            </a:fld>
            <a:endParaRPr lang="en-US" altLang="en-US" dirty="0"/>
          </a:p>
        </p:txBody>
      </p:sp>
    </p:spTree>
    <p:extLst>
      <p:ext uri="{BB962C8B-B14F-4D97-AF65-F5344CB8AC3E}">
        <p14:creationId xmlns:p14="http://schemas.microsoft.com/office/powerpoint/2010/main" val="316587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65</a:t>
            </a:fld>
            <a:endParaRPr lang="en-US" altLang="en-US" dirty="0"/>
          </a:p>
        </p:txBody>
      </p:sp>
    </p:spTree>
    <p:extLst>
      <p:ext uri="{BB962C8B-B14F-4D97-AF65-F5344CB8AC3E}">
        <p14:creationId xmlns:p14="http://schemas.microsoft.com/office/powerpoint/2010/main" val="91149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68</a:t>
            </a:fld>
            <a:endParaRPr lang="en-US" altLang="en-US" dirty="0"/>
          </a:p>
        </p:txBody>
      </p:sp>
    </p:spTree>
    <p:extLst>
      <p:ext uri="{BB962C8B-B14F-4D97-AF65-F5344CB8AC3E}">
        <p14:creationId xmlns:p14="http://schemas.microsoft.com/office/powerpoint/2010/main" val="58769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69</a:t>
            </a:fld>
            <a:endParaRPr lang="en-US" altLang="en-US" dirty="0"/>
          </a:p>
        </p:txBody>
      </p:sp>
    </p:spTree>
    <p:extLst>
      <p:ext uri="{BB962C8B-B14F-4D97-AF65-F5344CB8AC3E}">
        <p14:creationId xmlns:p14="http://schemas.microsoft.com/office/powerpoint/2010/main" val="20737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74</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4196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4285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687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7605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2073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0374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589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3611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81568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45122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681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01056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32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67734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55" y="228600"/>
            <a:ext cx="8582890" cy="6400800"/>
          </a:xfrm>
          <a:prstGeom prst="rect">
            <a:avLst/>
          </a:prstGeom>
        </p:spPr>
      </p:pic>
    </p:spTree>
    <p:extLst>
      <p:ext uri="{BB962C8B-B14F-4D97-AF65-F5344CB8AC3E}">
        <p14:creationId xmlns:p14="http://schemas.microsoft.com/office/powerpoint/2010/main" val="20558663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6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9309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4435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7152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5529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9527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8093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3532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6901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55" y="228600"/>
            <a:ext cx="8582890" cy="6400800"/>
          </a:xfrm>
          <a:prstGeom prst="rect">
            <a:avLst/>
          </a:prstGeom>
        </p:spPr>
      </p:pic>
    </p:spTree>
    <p:extLst>
      <p:ext uri="{BB962C8B-B14F-4D97-AF65-F5344CB8AC3E}">
        <p14:creationId xmlns:p14="http://schemas.microsoft.com/office/powerpoint/2010/main" val="19061944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8471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6650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BADA9-5A9F-4135-9E7E-B289B654C8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7:13-14</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a:t>
            </a:r>
            <a:r>
              <a:rPr lang="en-US" sz="3600" b="1" u="sng" dirty="0">
                <a:solidFill>
                  <a:srgbClr val="FFFFCC"/>
                </a:solidFill>
                <a:latin typeface="Calibri" panose="020F0502020204030204" pitchFamily="34" charset="0"/>
              </a:rPr>
              <a:t>virgin</a:t>
            </a:r>
            <a:r>
              <a:rPr lang="en-US" sz="3600" dirty="0">
                <a:latin typeface="Calibri" panose="020F0502020204030204" pitchFamily="34" charset="0"/>
              </a:rPr>
              <a:t>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15639452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Behold, I am standing by the fountain of water; and let it come to pass, that the maiden that comes forth to draw</a:t>
            </a:r>
            <a:r>
              <a:rPr lang="en-US" dirty="0">
                <a:effectLst>
                  <a:outerShdw blurRad="38100" dist="38100" dir="2700000" algn="tl">
                    <a:srgbClr val="000000">
                      <a:alpha val="43137"/>
                    </a:srgbClr>
                  </a:outerShdw>
                </a:effectLst>
              </a:rPr>
              <a:t>. Here the word for </a:t>
            </a:r>
            <a:r>
              <a:rPr lang="en-US" i="1" dirty="0">
                <a:effectLst>
                  <a:outerShdw blurRad="38100" dist="38100" dir="2700000" algn="tl">
                    <a:srgbClr val="000000">
                      <a:alpha val="43137"/>
                    </a:srgbClr>
                  </a:outerShdw>
                </a:effectLst>
              </a:rPr>
              <a:t>maiden</a:t>
            </a:r>
            <a:r>
              <a:rPr lang="en-US" dirty="0">
                <a:effectLst>
                  <a:outerShdw blurRad="38100" dist="38100" dir="2700000" algn="tl">
                    <a:srgbClr val="000000">
                      <a:alpha val="43137"/>
                    </a:srgbClr>
                  </a:outerShdw>
                </a:effectLst>
              </a:rPr>
              <a:t> is not the same word used earlier. Instead, </a:t>
            </a:r>
            <a:r>
              <a:rPr lang="en-US" i="1" dirty="0">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is used, which is the actual word for virgin; and because it does clearly imply virginity, it did not require the explanatory statement as with </a:t>
            </a:r>
            <a:r>
              <a:rPr lang="en-US" i="1" dirty="0" err="1">
                <a:effectLst>
                  <a:outerShdw blurRad="38100" dist="38100" dir="2700000" algn="tl">
                    <a:srgbClr val="000000">
                      <a:alpha val="43137"/>
                    </a:srgbClr>
                  </a:outerShdw>
                </a:effectLst>
              </a:rPr>
              <a:t>betulah</a:t>
            </a:r>
            <a:r>
              <a:rPr lang="en-US" dirty="0">
                <a:effectLst>
                  <a:outerShdw blurRad="38100" dist="38100" dir="2700000" algn="tl">
                    <a:srgbClr val="000000">
                      <a:alpha val="43137"/>
                    </a:srgbClr>
                  </a:outerShdw>
                </a:effectLst>
              </a:rPr>
              <a:t> in verse 16.</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412166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48006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0809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48006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8891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6895AF-D69F-C619-F1CA-4FA36EF09083}"/>
              </a:ext>
            </a:extLst>
          </p:cNvPr>
          <p:cNvPicPr>
            <a:picLocks noChangeAspect="1"/>
          </p:cNvPicPr>
          <p:nvPr/>
        </p:nvPicPr>
        <p:blipFill rotWithShape="1">
          <a:blip r:embed="rId2"/>
          <a:srcRect r="43614"/>
          <a:stretch/>
        </p:blipFill>
        <p:spPr>
          <a:xfrm>
            <a:off x="1696610" y="107433"/>
            <a:ext cx="8798780" cy="6643133"/>
          </a:xfrm>
          <a:prstGeom prst="rect">
            <a:avLst/>
          </a:prstGeom>
        </p:spPr>
      </p:pic>
    </p:spTree>
    <p:extLst>
      <p:ext uri="{BB962C8B-B14F-4D97-AF65-F5344CB8AC3E}">
        <p14:creationId xmlns:p14="http://schemas.microsoft.com/office/powerpoint/2010/main" val="42452913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5206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7122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873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9770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8248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07467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5765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8575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6656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6080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808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4208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“She was asked: </a:t>
            </a:r>
            <a:r>
              <a:rPr lang="en-US" i="1" dirty="0">
                <a:effectLst>
                  <a:outerShdw blurRad="38100" dist="38100" dir="2700000" algn="tl">
                    <a:srgbClr val="000000">
                      <a:alpha val="43137"/>
                    </a:srgbClr>
                  </a:outerShdw>
                </a:effectLst>
              </a:rPr>
              <a:t>Will you go with this man</a:t>
            </a:r>
            <a:r>
              <a:rPr lang="en-US" dirty="0">
                <a:effectLst>
                  <a:outerShdw blurRad="38100" dist="38100" dir="2700000" algn="tl">
                    <a:srgbClr val="000000">
                      <a:alpha val="43137"/>
                    </a:srgbClr>
                  </a:outerShdw>
                </a:effectLst>
              </a:rPr>
              <a:t>? Normally in ancient Middle East practices, the daughter’s consent was not required; but under Hurrian Law, which was in effect here, the consent of the daughter was required. Her answer was: </a:t>
            </a:r>
            <a:r>
              <a:rPr lang="en-US" i="1" dirty="0">
                <a:effectLst>
                  <a:outerShdw blurRad="38100" dist="38100" dir="2700000" algn="tl">
                    <a:srgbClr val="000000">
                      <a:alpha val="43137"/>
                    </a:srgbClr>
                  </a:outerShdw>
                </a:effectLst>
              </a:rPr>
              <a:t>I will go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561200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8342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6153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13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8989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145093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1640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4275162687"/>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7302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599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“Genesis 24:64–65 records Rebekah’s encounter, with verse 64 giving the occasion: </a:t>
            </a:r>
            <a:r>
              <a:rPr lang="en-US" sz="3000" i="1" dirty="0">
                <a:effectLst>
                  <a:outerShdw blurRad="38100" dist="38100" dir="2700000" algn="tl">
                    <a:srgbClr val="000000">
                      <a:alpha val="43137"/>
                    </a:srgbClr>
                  </a:outerShdw>
                </a:effectLst>
              </a:rPr>
              <a:t>And Rebekah lifted up her eyes, and when she saw Isaac, she alighted from the camel</a:t>
            </a:r>
            <a:r>
              <a:rPr lang="en-US" sz="3000" dirty="0">
                <a:effectLst>
                  <a:outerShdw blurRad="38100" dist="38100" dir="2700000" algn="tl">
                    <a:srgbClr val="000000">
                      <a:alpha val="43137"/>
                    </a:srgbClr>
                  </a:outerShdw>
                </a:effectLst>
              </a:rPr>
              <a:t>. The Hebrew word for </a:t>
            </a:r>
            <a:r>
              <a:rPr lang="en-US" sz="3000" i="1" dirty="0">
                <a:effectLst>
                  <a:outerShdw blurRad="38100" dist="38100" dir="2700000" algn="tl">
                    <a:srgbClr val="000000">
                      <a:alpha val="43137"/>
                    </a:srgbClr>
                  </a:outerShdw>
                </a:effectLst>
              </a:rPr>
              <a:t>alighted</a:t>
            </a:r>
            <a:r>
              <a:rPr lang="en-US" sz="3000" dirty="0">
                <a:effectLst>
                  <a:outerShdw blurRad="38100" dist="38100" dir="2700000" algn="tl">
                    <a:srgbClr val="000000">
                      <a:alpha val="43137"/>
                    </a:srgbClr>
                  </a:outerShdw>
                </a:effectLst>
              </a:rPr>
              <a:t> is </a:t>
            </a:r>
            <a:r>
              <a:rPr lang="en-US" sz="3000" i="1" dirty="0" err="1">
                <a:effectLst>
                  <a:outerShdw blurRad="38100" dist="38100" dir="2700000" algn="tl">
                    <a:srgbClr val="000000">
                      <a:alpha val="43137"/>
                    </a:srgbClr>
                  </a:outerShdw>
                </a:effectLst>
              </a:rPr>
              <a:t>naphal</a:t>
            </a:r>
            <a:r>
              <a:rPr lang="en-US" sz="3000" dirty="0">
                <a:effectLst>
                  <a:outerShdw blurRad="38100" dist="38100" dir="2700000" algn="tl">
                    <a:srgbClr val="000000">
                      <a:alpha val="43137"/>
                    </a:srgbClr>
                  </a:outerShdw>
                </a:effectLst>
              </a:rPr>
              <a:t>, which normally means “to fall.” The picture being conveyed is that when she saw Isaac, she “fell off” her camel. This did not happen because she knew who he was, because the event happened before she knew who he was. Therefore, when she saw Isaac, something about Isaac’s demeanor or looks or whatever caused her to fall off her camel. If ever there was any implication of love at first sight, this may very well be it. Again, this was before she knew who he was; because only in verse 65 is Isaac identified to her.</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538809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“That was in keeping with the custom of those days in that the bride’s face was veiled on the wedding night…Nevertheless, realizing that Isaac is the one she is going to marry, in keeping with the tradition of a bride veiling her face on the wedding night, she veiled herself.</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28347393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3619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1399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“This helps to clarify exactly what a biblical marriage is and is not. A biblical marriage is not merely living together; nor is a biblical marriage merely sexual union. It was possible to have sexual union without marriage even within the biblical context. However, there were three elements in a biblical marriage. First, there had to be a commitment to one another; she was committed to Isaac, and Isaac was committed to her. There may not have been any love at this point because, as in the case here, they had only just met. This shows it is possible to make a commitment without the feeling of love per se, but the commitment to love the one you marry.</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3316785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“The second necessary element is the marriage ceremony, a ceremony recognized by society to be a marriage ceremony. With different societies there are different customs, but every society has a ceremony for marriage, such as marrying under a canopy or the custom of exchanging rings and exchanging vows. The third element for a biblical marriage is the first sexual union by which the couple becomes one.</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19137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30439021"/>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0798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04134064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Abraham’s death (25)</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24202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39408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28255</TotalTime>
  <Words>3297</Words>
  <Application>Microsoft Office PowerPoint</Application>
  <PresentationFormat>Widescreen</PresentationFormat>
  <Paragraphs>456</Paragraphs>
  <Slides>74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12‒24 Abraham’s Early Journeys</vt:lpstr>
      <vt:lpstr>Genesis 24 Isaac’s Marriage</vt:lpstr>
      <vt:lpstr>Genesis 24 Isaac’s Marriage</vt:lpstr>
      <vt:lpstr>Genesis 24:1-9 Abraham instructs servant</vt:lpstr>
      <vt:lpstr>Genesis 24 Isaac’s Marriage</vt:lpstr>
      <vt:lpstr>Genesis 24:10-14 Servant’s prayer</vt:lpstr>
      <vt:lpstr>Genesis 24 Isaac’s Marriage</vt:lpstr>
      <vt:lpstr>Genesis 24:15-27 Servant meets Rebekah</vt:lpstr>
      <vt:lpstr>Genesis 24 Isaac’s Marriage</vt:lpstr>
      <vt:lpstr>Genesis 24:28-49 Servant &amp; Laban</vt:lpstr>
      <vt:lpstr>Genesis 24:28-49 Servant &amp; Laban</vt:lpstr>
      <vt:lpstr>Genesis 24:28-33 In the house</vt:lpstr>
      <vt:lpstr>Genesis 24:28-33 In the house</vt:lpstr>
      <vt:lpstr>Genesis 24:28-33 In the house</vt:lpstr>
      <vt:lpstr>Genesis 24:28-33 In the house</vt:lpstr>
      <vt:lpstr>PowerPoint Presentation</vt:lpstr>
      <vt:lpstr>PowerPoint Presentation</vt:lpstr>
      <vt:lpstr>Genesis 24:28-33 In the house</vt:lpstr>
      <vt:lpstr>Genesis 24:28-49 Servant &amp; Laban</vt:lpstr>
      <vt:lpstr>Genesis 24:34-49 Retelling the story</vt:lpstr>
      <vt:lpstr>Genesis 24:34-49 Retelling the story</vt:lpstr>
      <vt:lpstr>Genesis 24:34-49 Retelling the story</vt:lpstr>
      <vt:lpstr>8 New Promises Genesis 12:1-3</vt:lpstr>
      <vt:lpstr>Genesis 24:34-49 Retelling the story</vt:lpstr>
      <vt:lpstr>Genesis 24:34-49 Retelling the story</vt:lpstr>
      <vt:lpstr>PowerPoint Presentation</vt:lpstr>
      <vt:lpstr>PowerPoint Presentation</vt:lpstr>
      <vt:lpstr>Genesis 24:34-49 Retelling the story</vt:lpstr>
      <vt:lpstr>PowerPoint Presentation</vt:lpstr>
      <vt:lpstr>PowerPoint Presentation</vt:lpstr>
      <vt:lpstr>Genesis 24:34-49 Retelling the story</vt:lpstr>
      <vt:lpstr>Genesis 24:34-49 Retelling the story</vt:lpstr>
      <vt:lpstr>PowerPoint Presentation</vt:lpstr>
      <vt:lpstr>Genesis 24 Isaac’s Marriage</vt:lpstr>
      <vt:lpstr>Genesis 24:50-56 Isaac &amp; Rebekah’s betrothal</vt:lpstr>
      <vt:lpstr>Genesis 24:50-56 Isaac &amp; Rebekah’s betrothal</vt:lpstr>
      <vt:lpstr>Genesis 22:20-24 Rebekah’s Lineage</vt:lpstr>
      <vt:lpstr>PowerPoint Presentation</vt:lpstr>
      <vt:lpstr>PowerPoint Presentation</vt:lpstr>
      <vt:lpstr>Genesis 24:50-56 Isaac &amp; Rebekah’s betrothal</vt:lpstr>
      <vt:lpstr>Genesis 24:50-56 Isaac &amp; Rebekah’s betrothal</vt:lpstr>
      <vt:lpstr>Genesis 24:50-56 Isaac &amp; Rebekah’s betrothal</vt:lpstr>
      <vt:lpstr>Genesis 24:50-56 Isaac &amp; Rebekah’s betrothal</vt:lpstr>
      <vt:lpstr>Genesis 24:50-56 Isaac &amp; Rebekah’s betrothal</vt:lpstr>
      <vt:lpstr>Genesis 24:50-56 Isaac &amp; Rebekah’s betrothal</vt:lpstr>
      <vt:lpstr>PowerPoint Presentation</vt:lpstr>
      <vt:lpstr>Genesis 24:50-56 Isaac &amp; Rebekah’s betrothal</vt:lpstr>
      <vt:lpstr>Genesis 24 Isaac’s Marriage</vt:lpstr>
      <vt:lpstr>Genesis 24:61-67 Isaac &amp; Rebekah’s marriage </vt:lpstr>
      <vt:lpstr>Genesis 24:61-67 Isaac &amp; Rebekah’s marriage </vt:lpstr>
      <vt:lpstr>PowerPoint Presentation</vt:lpstr>
      <vt:lpstr>Genesis 24:61-67 Isaac &amp; Rebekah’s marriage </vt:lpstr>
      <vt:lpstr>PowerPoint Presentation</vt:lpstr>
      <vt:lpstr>Genesis 12‒24 Abraham’s Early Journeys</vt:lpstr>
      <vt:lpstr>Genesis 24:61-67 Isaac &amp; Rebekah’s marriage </vt:lpstr>
      <vt:lpstr>PowerPoint Presentation</vt:lpstr>
      <vt:lpstr>PowerPoint Presentation</vt:lpstr>
      <vt:lpstr>Genesis 24:61-67 Isaac &amp; Rebekah’s marriage </vt:lpstr>
      <vt:lpstr>Genesis 24:61-67 Isaac &amp; Rebekah’s marriage </vt:lpstr>
      <vt:lpstr>PowerPoint Presentation</vt:lpstr>
      <vt:lpstr>PowerPoint Presentation</vt:lpstr>
      <vt:lpstr>Conclusion</vt:lpstr>
      <vt:lpstr>Genesis 12‒24 Abraham’s Early Journeys</vt:lpstr>
      <vt:lpstr>Genesis 24 Isaac’s Marriage</vt:lpstr>
      <vt:lpstr>Genesis 12‒25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092 - 24v10-67 - 16x9</dc:title>
  <dc:subject>Genesis 24</dc:subject>
  <dc:creator>A. Woods</dc:creator>
  <dc:description>Modified by Jim McGowan</dc:description>
  <cp:lastModifiedBy>Jim McGowan</cp:lastModifiedBy>
  <cp:revision>2868</cp:revision>
  <cp:lastPrinted>2022-09-18T13:16:49Z</cp:lastPrinted>
  <dcterms:created xsi:type="dcterms:W3CDTF">2009-03-17T12:21:13Z</dcterms:created>
  <dcterms:modified xsi:type="dcterms:W3CDTF">2022-09-18T13:17:04Z</dcterms:modified>
</cp:coreProperties>
</file>