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1" r:id="rId2"/>
    <p:sldMasterId id="2147483733" r:id="rId3"/>
    <p:sldMasterId id="2147483745" r:id="rId4"/>
  </p:sldMasterIdLst>
  <p:notesMasterIdLst>
    <p:notesMasterId r:id="rId89"/>
  </p:notesMasterIdLst>
  <p:handoutMasterIdLst>
    <p:handoutMasterId r:id="rId90"/>
  </p:handoutMasterIdLst>
  <p:sldIdLst>
    <p:sldId id="392" r:id="rId5"/>
    <p:sldId id="455" r:id="rId6"/>
    <p:sldId id="583" r:id="rId7"/>
    <p:sldId id="395" r:id="rId8"/>
    <p:sldId id="527" r:id="rId9"/>
    <p:sldId id="519" r:id="rId10"/>
    <p:sldId id="456" r:id="rId11"/>
    <p:sldId id="453" r:id="rId12"/>
    <p:sldId id="454" r:id="rId13"/>
    <p:sldId id="663" r:id="rId14"/>
    <p:sldId id="628" r:id="rId15"/>
    <p:sldId id="651" r:id="rId16"/>
    <p:sldId id="270" r:id="rId17"/>
    <p:sldId id="533" r:id="rId18"/>
    <p:sldId id="536" r:id="rId19"/>
    <p:sldId id="652" r:id="rId20"/>
    <p:sldId id="658" r:id="rId21"/>
    <p:sldId id="677" r:id="rId22"/>
    <p:sldId id="659" r:id="rId23"/>
    <p:sldId id="664" r:id="rId24"/>
    <p:sldId id="590" r:id="rId25"/>
    <p:sldId id="591" r:id="rId26"/>
    <p:sldId id="665" r:id="rId27"/>
    <p:sldId id="601" r:id="rId28"/>
    <p:sldId id="257" r:id="rId29"/>
    <p:sldId id="305" r:id="rId30"/>
    <p:sldId id="258" r:id="rId31"/>
    <p:sldId id="306" r:id="rId32"/>
    <p:sldId id="667" r:id="rId33"/>
    <p:sldId id="259" r:id="rId34"/>
    <p:sldId id="307" r:id="rId35"/>
    <p:sldId id="310" r:id="rId36"/>
    <p:sldId id="603" r:id="rId37"/>
    <p:sldId id="260" r:id="rId38"/>
    <p:sldId id="595" r:id="rId39"/>
    <p:sldId id="311" r:id="rId40"/>
    <p:sldId id="604" r:id="rId41"/>
    <p:sldId id="266" r:id="rId42"/>
    <p:sldId id="267" r:id="rId43"/>
    <p:sldId id="613" r:id="rId44"/>
    <p:sldId id="605" r:id="rId45"/>
    <p:sldId id="280" r:id="rId46"/>
    <p:sldId id="327" r:id="rId47"/>
    <p:sldId id="606" r:id="rId48"/>
    <p:sldId id="282" r:id="rId49"/>
    <p:sldId id="614" r:id="rId50"/>
    <p:sldId id="615" r:id="rId51"/>
    <p:sldId id="668" r:id="rId52"/>
    <p:sldId id="669" r:id="rId53"/>
    <p:sldId id="607" r:id="rId54"/>
    <p:sldId id="328" r:id="rId55"/>
    <p:sldId id="314" r:id="rId56"/>
    <p:sldId id="608" r:id="rId57"/>
    <p:sldId id="285" r:id="rId58"/>
    <p:sldId id="287" r:id="rId59"/>
    <p:sldId id="317" r:id="rId60"/>
    <p:sldId id="670" r:id="rId61"/>
    <p:sldId id="671" r:id="rId62"/>
    <p:sldId id="609" r:id="rId63"/>
    <p:sldId id="288" r:id="rId64"/>
    <p:sldId id="610" r:id="rId65"/>
    <p:sldId id="272" r:id="rId66"/>
    <p:sldId id="611" r:id="rId67"/>
    <p:sldId id="289" r:id="rId68"/>
    <p:sldId id="675" r:id="rId69"/>
    <p:sldId id="321" r:id="rId70"/>
    <p:sldId id="616" r:id="rId71"/>
    <p:sldId id="676" r:id="rId72"/>
    <p:sldId id="672" r:id="rId73"/>
    <p:sldId id="290" r:id="rId74"/>
    <p:sldId id="612" r:id="rId75"/>
    <p:sldId id="330" r:id="rId76"/>
    <p:sldId id="673" r:id="rId77"/>
    <p:sldId id="322" r:id="rId78"/>
    <p:sldId id="269" r:id="rId79"/>
    <p:sldId id="617" r:id="rId80"/>
    <p:sldId id="274" r:id="rId81"/>
    <p:sldId id="324" r:id="rId82"/>
    <p:sldId id="666" r:id="rId83"/>
    <p:sldId id="291" r:id="rId84"/>
    <p:sldId id="326" r:id="rId85"/>
    <p:sldId id="325" r:id="rId86"/>
    <p:sldId id="674" r:id="rId87"/>
    <p:sldId id="528" r:id="rId88"/>
  </p:sldIdLst>
  <p:sldSz cx="12192000" cy="6858000"/>
  <p:notesSz cx="6858000" cy="9144000"/>
  <p:custDataLst>
    <p:tags r:id="rId91"/>
  </p:custDataLst>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6600"/>
    <a:srgbClr val="663300"/>
    <a:srgbClr val="FF00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64" autoAdjust="0"/>
    <p:restoredTop sz="94660"/>
  </p:normalViewPr>
  <p:slideViewPr>
    <p:cSldViewPr>
      <p:cViewPr varScale="1">
        <p:scale>
          <a:sx n="104" d="100"/>
          <a:sy n="104" d="100"/>
        </p:scale>
        <p:origin x="394" y="86"/>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3" d="100"/>
          <a:sy n="83" d="100"/>
        </p:scale>
        <p:origin x="3667" y="91"/>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notesMaster" Target="notesMasters/notesMaster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handoutMaster" Target="handoutMasters/handoutMaster1.xml"/><Relationship Id="rId95" Type="http://schemas.openxmlformats.org/officeDocument/2006/relationships/tableStyles" Target="tableStyle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B142821-CC0B-2FFE-2EF1-58E7DF23646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latin typeface="+mn-lt"/>
              </a:rPr>
              <a:t>Sugar Land Bible Church</a:t>
            </a:r>
            <a:endParaRPr lang="en-US" dirty="0"/>
          </a:p>
        </p:txBody>
      </p:sp>
      <p:sp>
        <p:nvSpPr>
          <p:cNvPr id="5" name="Slide Number Placeholder 4">
            <a:extLst>
              <a:ext uri="{FF2B5EF4-FFF2-40B4-BE49-F238E27FC236}">
                <a16:creationId xmlns:a16="http://schemas.microsoft.com/office/drawing/2014/main" id="{0480DAB9-D4B8-F6CA-C213-22F557E4B92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8141ADA-8E4E-496E-AC2E-BE26048CCCA3}" type="slidenum">
              <a:rPr lang="en-US" smtClean="0"/>
              <a:t>‹#›</a:t>
            </a:fld>
            <a:endParaRPr lang="en-US"/>
          </a:p>
        </p:txBody>
      </p:sp>
      <p:sp>
        <p:nvSpPr>
          <p:cNvPr id="6" name="Header Placeholder 1">
            <a:extLst>
              <a:ext uri="{FF2B5EF4-FFF2-40B4-BE49-F238E27FC236}">
                <a16:creationId xmlns:a16="http://schemas.microsoft.com/office/drawing/2014/main" id="{CE4B73F3-7F71-8822-DE10-C552E7B7CB01}"/>
              </a:ext>
            </a:extLst>
          </p:cNvPr>
          <p:cNvSpPr>
            <a:spLocks noGrp="1"/>
          </p:cNvSpPr>
          <p:nvPr>
            <p:ph type="hdr" sz="quarter"/>
          </p:nvPr>
        </p:nvSpPr>
        <p:spPr>
          <a:xfrm>
            <a:off x="2072640" y="160020"/>
            <a:ext cx="3169920" cy="880110"/>
          </a:xfrm>
          <a:prstGeom prst="rect">
            <a:avLst/>
          </a:prstGeom>
        </p:spPr>
        <p:txBody>
          <a:bodyPr vert="horz" lIns="96661" tIns="48331" rIns="96661" bIns="48331" rtlCol="0"/>
          <a:lstStyle>
            <a:lvl1pPr algn="l">
              <a:defRPr sz="1300"/>
            </a:lvl1pPr>
          </a:lstStyle>
          <a:p>
            <a:pPr algn="ctr"/>
            <a:r>
              <a:rPr lang="en-US" sz="1500" dirty="0">
                <a:latin typeface="+mn-lt"/>
              </a:rPr>
              <a:t>Dr. Jim McGowan</a:t>
            </a:r>
          </a:p>
          <a:p>
            <a:pPr algn="ctr"/>
            <a:r>
              <a:rPr lang="en-US" sz="1500" dirty="0">
                <a:latin typeface="+mn-lt"/>
              </a:rPr>
              <a:t>Law &amp; Grace: Session 32</a:t>
            </a:r>
          </a:p>
          <a:p>
            <a:pPr algn="ctr"/>
            <a:r>
              <a:rPr lang="en-US" sz="1500" dirty="0">
                <a:latin typeface="+mn-lt"/>
              </a:rPr>
              <a:t>08-14-2022</a:t>
            </a:r>
          </a:p>
        </p:txBody>
      </p:sp>
    </p:spTree>
    <p:extLst>
      <p:ext uri="{BB962C8B-B14F-4D97-AF65-F5344CB8AC3E}">
        <p14:creationId xmlns:p14="http://schemas.microsoft.com/office/powerpoint/2010/main" val="16320313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455F5476-5E2F-44D7-8A66-3C61AD81B891}"/>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6147" name="Rectangle 3">
            <a:extLst>
              <a:ext uri="{FF2B5EF4-FFF2-40B4-BE49-F238E27FC236}">
                <a16:creationId xmlns:a16="http://schemas.microsoft.com/office/drawing/2014/main" id="{080FA42E-AA8A-4329-B3D1-C9C1F36F4DD5}"/>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6148" name="Rectangle 4">
            <a:extLst>
              <a:ext uri="{FF2B5EF4-FFF2-40B4-BE49-F238E27FC236}">
                <a16:creationId xmlns:a16="http://schemas.microsoft.com/office/drawing/2014/main" id="{94CE9430-D10C-4CD9-8397-0C0397A2BCDA}"/>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a:extLst>
              <a:ext uri="{FF2B5EF4-FFF2-40B4-BE49-F238E27FC236}">
                <a16:creationId xmlns:a16="http://schemas.microsoft.com/office/drawing/2014/main" id="{EF68EA52-CA15-4780-B285-942B3D79500B}"/>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50" name="Rectangle 6">
            <a:extLst>
              <a:ext uri="{FF2B5EF4-FFF2-40B4-BE49-F238E27FC236}">
                <a16:creationId xmlns:a16="http://schemas.microsoft.com/office/drawing/2014/main" id="{0088F5F6-265A-4941-84FF-D31936E635AD}"/>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6151" name="Rectangle 7">
            <a:extLst>
              <a:ext uri="{FF2B5EF4-FFF2-40B4-BE49-F238E27FC236}">
                <a16:creationId xmlns:a16="http://schemas.microsoft.com/office/drawing/2014/main" id="{A6BA2994-1003-4D84-B7EB-C2E86281D7AA}"/>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D22FAFF9-59BF-4535-BF69-56184D08ECD2}"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ECDEA37-6159-4318-9462-861CECF19AC6}"/>
              </a:ext>
            </a:extLst>
          </p:cNvPr>
          <p:cNvSpPr>
            <a:spLocks noGrp="1" noRot="1" noChangeAspect="1" noChangeArrowheads="1" noTextEdit="1"/>
          </p:cNvSpPr>
          <p:nvPr>
            <p:ph type="sldImg"/>
          </p:nvPr>
        </p:nvSpPr>
        <p:spPr>
          <a:xfrm>
            <a:off x="381000" y="685800"/>
            <a:ext cx="6096000" cy="3429000"/>
          </a:xfrm>
          <a:ln/>
        </p:spPr>
      </p:sp>
      <p:sp>
        <p:nvSpPr>
          <p:cNvPr id="8195" name="Notes Placeholder 2">
            <a:extLst>
              <a:ext uri="{FF2B5EF4-FFF2-40B4-BE49-F238E27FC236}">
                <a16:creationId xmlns:a16="http://schemas.microsoft.com/office/drawing/2014/main" id="{AEBD1C38-F94D-4CB6-883B-9491C70D0A75}"/>
              </a:ext>
            </a:extLst>
          </p:cNvPr>
          <p:cNvSpPr>
            <a:spLocks noGrp="1" noChangeArrowheads="1"/>
          </p:cNvSpPr>
          <p:nvPr>
            <p:ph type="body" idx="1"/>
          </p:nvPr>
        </p:nvSpPr>
        <p:spPr>
          <a:noFill/>
        </p:spPr>
        <p:txBody>
          <a:bodyPr/>
          <a:lstStyle/>
          <a:p>
            <a:pPr eaLnBrk="1" hangingPunct="1"/>
            <a:endParaRPr lang="en-US" altLang="en-US"/>
          </a:p>
        </p:txBody>
      </p:sp>
      <p:sp>
        <p:nvSpPr>
          <p:cNvPr id="8196" name="Slide Number Placeholder 3">
            <a:extLst>
              <a:ext uri="{FF2B5EF4-FFF2-40B4-BE49-F238E27FC236}">
                <a16:creationId xmlns:a16="http://schemas.microsoft.com/office/drawing/2014/main" id="{46B4D04E-B822-479B-B6B9-8CC261EB9BE2}"/>
              </a:ext>
            </a:extLst>
          </p:cNvPr>
          <p:cNvSpPr>
            <a:spLocks noGrp="1"/>
          </p:cNvSpPr>
          <p:nvPr>
            <p:ph type="sldNum" sz="quarter" idx="5"/>
          </p:nvPr>
        </p:nvSpPr>
        <p:spPr>
          <a:noFill/>
        </p:spPr>
        <p:txBody>
          <a:bodyPr/>
          <a:lstStyle>
            <a:lvl1pPr defTabSz="965200">
              <a:spcBef>
                <a:spcPct val="30000"/>
              </a:spcBef>
              <a:defRPr sz="1200">
                <a:solidFill>
                  <a:schemeClr val="tx1"/>
                </a:solidFill>
                <a:latin typeface="Calibri" panose="020F0502020204030204" pitchFamily="34" charset="0"/>
                <a:cs typeface="Calibri" panose="020F0502020204030204" pitchFamily="34" charset="0"/>
              </a:defRPr>
            </a:lvl1pPr>
            <a:lvl2pPr marL="927100" indent="-355600" defTabSz="965200">
              <a:spcBef>
                <a:spcPct val="30000"/>
              </a:spcBef>
              <a:defRPr sz="1200">
                <a:solidFill>
                  <a:schemeClr val="tx1"/>
                </a:solidFill>
                <a:latin typeface="Calibri" panose="020F0502020204030204" pitchFamily="34" charset="0"/>
                <a:cs typeface="Calibri" panose="020F0502020204030204" pitchFamily="34" charset="0"/>
              </a:defRPr>
            </a:lvl2pPr>
            <a:lvl3pPr marL="1427163" indent="-284163" defTabSz="965200">
              <a:spcBef>
                <a:spcPct val="30000"/>
              </a:spcBef>
              <a:defRPr sz="1200">
                <a:solidFill>
                  <a:schemeClr val="tx1"/>
                </a:solidFill>
                <a:latin typeface="Calibri" panose="020F0502020204030204" pitchFamily="34" charset="0"/>
                <a:cs typeface="Calibri" panose="020F0502020204030204" pitchFamily="34" charset="0"/>
              </a:defRPr>
            </a:lvl3pPr>
            <a:lvl4pPr marL="1997075" indent="-284163" defTabSz="965200">
              <a:spcBef>
                <a:spcPct val="30000"/>
              </a:spcBef>
              <a:defRPr sz="1200">
                <a:solidFill>
                  <a:schemeClr val="tx1"/>
                </a:solidFill>
                <a:latin typeface="Calibri" panose="020F0502020204030204" pitchFamily="34" charset="0"/>
                <a:cs typeface="Calibri" panose="020F0502020204030204" pitchFamily="34" charset="0"/>
              </a:defRPr>
            </a:lvl4pPr>
            <a:lvl5pPr marL="2568575" indent="-284163" defTabSz="965200">
              <a:spcBef>
                <a:spcPct val="30000"/>
              </a:spcBef>
              <a:defRPr sz="1200">
                <a:solidFill>
                  <a:schemeClr val="tx1"/>
                </a:solidFill>
                <a:latin typeface="Calibri" panose="020F0502020204030204" pitchFamily="34" charset="0"/>
                <a:cs typeface="Calibri" panose="020F0502020204030204" pitchFamily="34" charset="0"/>
              </a:defRPr>
            </a:lvl5pPr>
            <a:lvl6pPr marL="30257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6pPr>
            <a:lvl7pPr marL="34829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7pPr>
            <a:lvl8pPr marL="39401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8pPr>
            <a:lvl9pPr marL="43973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9pPr>
          </a:lstStyle>
          <a:p>
            <a:pPr marL="0" marR="0" lvl="0" indent="0" algn="r" defTabSz="965200" rtl="0" eaLnBrk="1" fontAlgn="base" latinLnBrk="0" hangingPunct="1">
              <a:lnSpc>
                <a:spcPct val="100000"/>
              </a:lnSpc>
              <a:spcBef>
                <a:spcPct val="0"/>
              </a:spcBef>
              <a:spcAft>
                <a:spcPct val="0"/>
              </a:spcAft>
              <a:buClrTx/>
              <a:buSzTx/>
              <a:buFontTx/>
              <a:buNone/>
              <a:tabLst/>
              <a:defRPr/>
            </a:pPr>
            <a:fld id="{A9B4F588-6FC3-4FC0-8679-64BDF9E71BF6}" type="slidenum">
              <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65200" rtl="0" eaLnBrk="1" fontAlgn="base" latinLnBrk="0" hangingPunct="1">
                <a:lnSpc>
                  <a:spcPct val="100000"/>
                </a:lnSpc>
                <a:spcBef>
                  <a:spcPct val="0"/>
                </a:spcBef>
                <a:spcAft>
                  <a:spcPct val="0"/>
                </a:spcAft>
                <a:buClrTx/>
                <a:buSzTx/>
                <a:buFontTx/>
                <a:buNone/>
                <a:tabLst/>
                <a:defRPr/>
              </a:pPr>
              <a:t>1</a:t>
            </a:fld>
            <a:endPar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197" name="Footer Placeholder 4">
            <a:extLst>
              <a:ext uri="{FF2B5EF4-FFF2-40B4-BE49-F238E27FC236}">
                <a16:creationId xmlns:a16="http://schemas.microsoft.com/office/drawing/2014/main" id="{820B17F5-9265-4CF1-A6B4-5BB1F23D1AF7}"/>
              </a:ext>
            </a:extLst>
          </p:cNvPr>
          <p:cNvSpPr>
            <a:spLocks noGrp="1"/>
          </p:cNvSpPr>
          <p:nvPr>
            <p:ph type="ftr" sz="quarter" idx="4"/>
          </p:nvPr>
        </p:nvSpPr>
        <p:spPr>
          <a:noFill/>
        </p:spPr>
        <p:txBody>
          <a:bodyPr/>
          <a:lstStyle>
            <a:lvl1pPr defTabSz="965200">
              <a:spcBef>
                <a:spcPct val="30000"/>
              </a:spcBef>
              <a:defRPr sz="1200">
                <a:solidFill>
                  <a:schemeClr val="tx1"/>
                </a:solidFill>
                <a:latin typeface="Calibri" panose="020F0502020204030204" pitchFamily="34" charset="0"/>
                <a:cs typeface="Calibri" panose="020F0502020204030204" pitchFamily="34" charset="0"/>
              </a:defRPr>
            </a:lvl1pPr>
            <a:lvl2pPr marL="927100" indent="-355600" defTabSz="965200">
              <a:spcBef>
                <a:spcPct val="30000"/>
              </a:spcBef>
              <a:defRPr sz="1200">
                <a:solidFill>
                  <a:schemeClr val="tx1"/>
                </a:solidFill>
                <a:latin typeface="Calibri" panose="020F0502020204030204" pitchFamily="34" charset="0"/>
                <a:cs typeface="Calibri" panose="020F0502020204030204" pitchFamily="34" charset="0"/>
              </a:defRPr>
            </a:lvl2pPr>
            <a:lvl3pPr marL="1427163" indent="-284163" defTabSz="965200">
              <a:spcBef>
                <a:spcPct val="30000"/>
              </a:spcBef>
              <a:defRPr sz="1200">
                <a:solidFill>
                  <a:schemeClr val="tx1"/>
                </a:solidFill>
                <a:latin typeface="Calibri" panose="020F0502020204030204" pitchFamily="34" charset="0"/>
                <a:cs typeface="Calibri" panose="020F0502020204030204" pitchFamily="34" charset="0"/>
              </a:defRPr>
            </a:lvl3pPr>
            <a:lvl4pPr marL="1997075" indent="-284163" defTabSz="965200">
              <a:spcBef>
                <a:spcPct val="30000"/>
              </a:spcBef>
              <a:defRPr sz="1200">
                <a:solidFill>
                  <a:schemeClr val="tx1"/>
                </a:solidFill>
                <a:latin typeface="Calibri" panose="020F0502020204030204" pitchFamily="34" charset="0"/>
                <a:cs typeface="Calibri" panose="020F0502020204030204" pitchFamily="34" charset="0"/>
              </a:defRPr>
            </a:lvl4pPr>
            <a:lvl5pPr marL="2568575" indent="-284163" defTabSz="965200">
              <a:spcBef>
                <a:spcPct val="30000"/>
              </a:spcBef>
              <a:defRPr sz="1200">
                <a:solidFill>
                  <a:schemeClr val="tx1"/>
                </a:solidFill>
                <a:latin typeface="Calibri" panose="020F0502020204030204" pitchFamily="34" charset="0"/>
                <a:cs typeface="Calibri" panose="020F0502020204030204" pitchFamily="34" charset="0"/>
              </a:defRPr>
            </a:lvl5pPr>
            <a:lvl6pPr marL="30257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6pPr>
            <a:lvl7pPr marL="34829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7pPr>
            <a:lvl8pPr marL="39401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8pPr>
            <a:lvl9pPr marL="43973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9pPr>
          </a:lstStyle>
          <a:p>
            <a:pPr marL="0" marR="0" lvl="0" indent="0" algn="l" defTabSz="9652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Sugar Land Bible Church</a:t>
            </a:r>
          </a:p>
        </p:txBody>
      </p:sp>
      <p:sp>
        <p:nvSpPr>
          <p:cNvPr id="8198" name="Header Placeholder 5">
            <a:extLst>
              <a:ext uri="{FF2B5EF4-FFF2-40B4-BE49-F238E27FC236}">
                <a16:creationId xmlns:a16="http://schemas.microsoft.com/office/drawing/2014/main" id="{8E954D04-98AD-4EF3-BE88-B574D74C7183}"/>
              </a:ext>
            </a:extLst>
          </p:cNvPr>
          <p:cNvSpPr>
            <a:spLocks noGrp="1"/>
          </p:cNvSpPr>
          <p:nvPr>
            <p:ph type="hdr" sz="quarter"/>
          </p:nvPr>
        </p:nvSpPr>
        <p:spPr>
          <a:noFill/>
        </p:spPr>
        <p:txBody>
          <a:bodyPr/>
          <a:lstStyle>
            <a:lvl1pPr defTabSz="965200">
              <a:spcBef>
                <a:spcPct val="30000"/>
              </a:spcBef>
              <a:defRPr sz="1200">
                <a:solidFill>
                  <a:schemeClr val="tx1"/>
                </a:solidFill>
                <a:latin typeface="Calibri" panose="020F0502020204030204" pitchFamily="34" charset="0"/>
                <a:cs typeface="Calibri" panose="020F0502020204030204" pitchFamily="34" charset="0"/>
              </a:defRPr>
            </a:lvl1pPr>
            <a:lvl2pPr marL="927100" indent="-355600" defTabSz="965200">
              <a:spcBef>
                <a:spcPct val="30000"/>
              </a:spcBef>
              <a:defRPr sz="1200">
                <a:solidFill>
                  <a:schemeClr val="tx1"/>
                </a:solidFill>
                <a:latin typeface="Calibri" panose="020F0502020204030204" pitchFamily="34" charset="0"/>
                <a:cs typeface="Calibri" panose="020F0502020204030204" pitchFamily="34" charset="0"/>
              </a:defRPr>
            </a:lvl2pPr>
            <a:lvl3pPr marL="1427163" indent="-284163" defTabSz="965200">
              <a:spcBef>
                <a:spcPct val="30000"/>
              </a:spcBef>
              <a:defRPr sz="1200">
                <a:solidFill>
                  <a:schemeClr val="tx1"/>
                </a:solidFill>
                <a:latin typeface="Calibri" panose="020F0502020204030204" pitchFamily="34" charset="0"/>
                <a:cs typeface="Calibri" panose="020F0502020204030204" pitchFamily="34" charset="0"/>
              </a:defRPr>
            </a:lvl3pPr>
            <a:lvl4pPr marL="1997075" indent="-284163" defTabSz="965200">
              <a:spcBef>
                <a:spcPct val="30000"/>
              </a:spcBef>
              <a:defRPr sz="1200">
                <a:solidFill>
                  <a:schemeClr val="tx1"/>
                </a:solidFill>
                <a:latin typeface="Calibri" panose="020F0502020204030204" pitchFamily="34" charset="0"/>
                <a:cs typeface="Calibri" panose="020F0502020204030204" pitchFamily="34" charset="0"/>
              </a:defRPr>
            </a:lvl4pPr>
            <a:lvl5pPr marL="2568575" indent="-284163" defTabSz="965200">
              <a:spcBef>
                <a:spcPct val="30000"/>
              </a:spcBef>
              <a:defRPr sz="1200">
                <a:solidFill>
                  <a:schemeClr val="tx1"/>
                </a:solidFill>
                <a:latin typeface="Calibri" panose="020F0502020204030204" pitchFamily="34" charset="0"/>
                <a:cs typeface="Calibri" panose="020F0502020204030204" pitchFamily="34" charset="0"/>
              </a:defRPr>
            </a:lvl5pPr>
            <a:lvl6pPr marL="30257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6pPr>
            <a:lvl7pPr marL="34829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7pPr>
            <a:lvl8pPr marL="39401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8pPr>
            <a:lvl9pPr marL="43973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9pPr>
          </a:lstStyle>
          <a:p>
            <a:pPr marL="0" marR="0" lvl="0" indent="0" algn="l" defTabSz="9652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Dr. Jim McGowan - Law and Grace Session 9</a:t>
            </a:r>
          </a:p>
        </p:txBody>
      </p:sp>
      <p:sp>
        <p:nvSpPr>
          <p:cNvPr id="8199" name="Date Placeholder 1">
            <a:extLst>
              <a:ext uri="{FF2B5EF4-FFF2-40B4-BE49-F238E27FC236}">
                <a16:creationId xmlns:a16="http://schemas.microsoft.com/office/drawing/2014/main" id="{277302C9-FADE-40C9-972B-73CE0E7FB3B4}"/>
              </a:ext>
            </a:extLst>
          </p:cNvPr>
          <p:cNvSpPr>
            <a:spLocks noGrp="1"/>
          </p:cNvSpPr>
          <p:nvPr>
            <p:ph type="dt" sz="quarter" idx="1"/>
          </p:nvPr>
        </p:nvSpPr>
        <p:spPr>
          <a:noFill/>
        </p:spPr>
        <p:txBody>
          <a:bodyPr/>
          <a:lstStyle>
            <a:lvl1pPr defTabSz="965200">
              <a:defRPr>
                <a:solidFill>
                  <a:schemeClr val="tx1"/>
                </a:solidFill>
                <a:latin typeface="Arial" panose="020B0604020202020204" pitchFamily="34" charset="0"/>
                <a:cs typeface="Arial" panose="020B0604020202020204" pitchFamily="34" charset="0"/>
              </a:defRPr>
            </a:lvl1pPr>
            <a:lvl2pPr marL="742950" indent="-285750" defTabSz="965200">
              <a:defRPr>
                <a:solidFill>
                  <a:schemeClr val="tx1"/>
                </a:solidFill>
                <a:latin typeface="Arial" panose="020B0604020202020204" pitchFamily="34" charset="0"/>
                <a:cs typeface="Arial" panose="020B0604020202020204" pitchFamily="34" charset="0"/>
              </a:defRPr>
            </a:lvl2pPr>
            <a:lvl3pPr marL="1143000" indent="-228600" defTabSz="965200">
              <a:defRPr>
                <a:solidFill>
                  <a:schemeClr val="tx1"/>
                </a:solidFill>
                <a:latin typeface="Arial" panose="020B0604020202020204" pitchFamily="34" charset="0"/>
                <a:cs typeface="Arial" panose="020B0604020202020204" pitchFamily="34" charset="0"/>
              </a:defRPr>
            </a:lvl3pPr>
            <a:lvl4pPr marL="1600200" indent="-228600" defTabSz="965200">
              <a:defRPr>
                <a:solidFill>
                  <a:schemeClr val="tx1"/>
                </a:solidFill>
                <a:latin typeface="Arial" panose="020B0604020202020204" pitchFamily="34" charset="0"/>
                <a:cs typeface="Arial" panose="020B0604020202020204" pitchFamily="34" charset="0"/>
              </a:defRPr>
            </a:lvl4pPr>
            <a:lvl5pPr marL="2057400" indent="-228600" defTabSz="965200">
              <a:defRPr>
                <a:solidFill>
                  <a:schemeClr val="tx1"/>
                </a:solidFill>
                <a:latin typeface="Arial" panose="020B0604020202020204" pitchFamily="34" charset="0"/>
                <a:cs typeface="Arial" panose="020B0604020202020204" pitchFamily="34" charset="0"/>
              </a:defRPr>
            </a:lvl5pPr>
            <a:lvl6pPr marL="25146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5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6/24/2018</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9F278F11-0E6B-4E58-B8AD-B6D18420824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CDF74B-322F-455B-8CEE-835D330C6FD4}" type="slidenum">
              <a:rPr lang="en-US" altLang="en-US">
                <a:latin typeface="Calibri" panose="020F0502020204030204" pitchFamily="34" charset="0"/>
                <a:cs typeface="Calibri" panose="020F0502020204030204" pitchFamily="34" charset="0"/>
              </a:rPr>
              <a:pPr/>
              <a:t>13</a:t>
            </a:fld>
            <a:endParaRPr lang="en-US" altLang="en-US" dirty="0">
              <a:latin typeface="Calibri" panose="020F0502020204030204" pitchFamily="34" charset="0"/>
              <a:cs typeface="Calibri" panose="020F0502020204030204" pitchFamily="34" charset="0"/>
            </a:endParaRPr>
          </a:p>
        </p:txBody>
      </p:sp>
      <p:sp>
        <p:nvSpPr>
          <p:cNvPr id="48131" name="Rectangle 2">
            <a:extLst>
              <a:ext uri="{FF2B5EF4-FFF2-40B4-BE49-F238E27FC236}">
                <a16:creationId xmlns:a16="http://schemas.microsoft.com/office/drawing/2014/main" id="{8156F863-B761-49C7-A027-2515D4E6AFC9}"/>
              </a:ext>
            </a:extLst>
          </p:cNvPr>
          <p:cNvSpPr>
            <a:spLocks noGrp="1" noRot="1" noChangeAspect="1" noChangeArrowheads="1" noTextEdit="1"/>
          </p:cNvSpPr>
          <p:nvPr>
            <p:ph type="sldImg"/>
          </p:nvPr>
        </p:nvSpPr>
        <p:spPr>
          <a:xfrm>
            <a:off x="457200" y="720725"/>
            <a:ext cx="6400800" cy="3600450"/>
          </a:xfrm>
          <a:ln/>
        </p:spPr>
      </p:sp>
      <p:sp>
        <p:nvSpPr>
          <p:cNvPr id="48132" name="Rectangle 3">
            <a:extLst>
              <a:ext uri="{FF2B5EF4-FFF2-40B4-BE49-F238E27FC236}">
                <a16:creationId xmlns:a16="http://schemas.microsoft.com/office/drawing/2014/main" id="{0134BDB4-28E9-4F46-8F5F-4E1ED2378448}"/>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9F278F11-0E6B-4E58-B8AD-B6D18420824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CDF74B-322F-455B-8CEE-835D330C6FD4}" type="slidenum">
              <a:rPr lang="en-US" altLang="en-US">
                <a:latin typeface="Calibri" panose="020F0502020204030204" pitchFamily="34" charset="0"/>
                <a:cs typeface="Calibri" panose="020F0502020204030204" pitchFamily="34" charset="0"/>
              </a:rPr>
              <a:pPr/>
              <a:t>14</a:t>
            </a:fld>
            <a:endParaRPr lang="en-US" altLang="en-US" dirty="0">
              <a:latin typeface="Calibri" panose="020F0502020204030204" pitchFamily="34" charset="0"/>
              <a:cs typeface="Calibri" panose="020F0502020204030204" pitchFamily="34" charset="0"/>
            </a:endParaRPr>
          </a:p>
        </p:txBody>
      </p:sp>
      <p:sp>
        <p:nvSpPr>
          <p:cNvPr id="48131" name="Rectangle 2">
            <a:extLst>
              <a:ext uri="{FF2B5EF4-FFF2-40B4-BE49-F238E27FC236}">
                <a16:creationId xmlns:a16="http://schemas.microsoft.com/office/drawing/2014/main" id="{8156F863-B761-49C7-A027-2515D4E6AFC9}"/>
              </a:ext>
            </a:extLst>
          </p:cNvPr>
          <p:cNvSpPr>
            <a:spLocks noGrp="1" noRot="1" noChangeAspect="1" noChangeArrowheads="1" noTextEdit="1"/>
          </p:cNvSpPr>
          <p:nvPr>
            <p:ph type="sldImg"/>
          </p:nvPr>
        </p:nvSpPr>
        <p:spPr>
          <a:xfrm>
            <a:off x="457200" y="720725"/>
            <a:ext cx="6400800" cy="3600450"/>
          </a:xfrm>
          <a:ln/>
        </p:spPr>
      </p:sp>
      <p:sp>
        <p:nvSpPr>
          <p:cNvPr id="48132" name="Rectangle 3">
            <a:extLst>
              <a:ext uri="{FF2B5EF4-FFF2-40B4-BE49-F238E27FC236}">
                <a16:creationId xmlns:a16="http://schemas.microsoft.com/office/drawing/2014/main" id="{0134BDB4-28E9-4F46-8F5F-4E1ED2378448}"/>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2079113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9F278F11-0E6B-4E58-B8AD-B6D18420824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CDF74B-322F-455B-8CEE-835D330C6FD4}" type="slidenum">
              <a:rPr lang="en-US" altLang="en-US">
                <a:latin typeface="Calibri" panose="020F0502020204030204" pitchFamily="34" charset="0"/>
                <a:cs typeface="Calibri" panose="020F0502020204030204" pitchFamily="34" charset="0"/>
              </a:rPr>
              <a:pPr/>
              <a:t>15</a:t>
            </a:fld>
            <a:endParaRPr lang="en-US" altLang="en-US" dirty="0">
              <a:latin typeface="Calibri" panose="020F0502020204030204" pitchFamily="34" charset="0"/>
              <a:cs typeface="Calibri" panose="020F0502020204030204" pitchFamily="34" charset="0"/>
            </a:endParaRPr>
          </a:p>
        </p:txBody>
      </p:sp>
      <p:sp>
        <p:nvSpPr>
          <p:cNvPr id="48131" name="Rectangle 2">
            <a:extLst>
              <a:ext uri="{FF2B5EF4-FFF2-40B4-BE49-F238E27FC236}">
                <a16:creationId xmlns:a16="http://schemas.microsoft.com/office/drawing/2014/main" id="{8156F863-B761-49C7-A027-2515D4E6AFC9}"/>
              </a:ext>
            </a:extLst>
          </p:cNvPr>
          <p:cNvSpPr>
            <a:spLocks noGrp="1" noRot="1" noChangeAspect="1" noChangeArrowheads="1" noTextEdit="1"/>
          </p:cNvSpPr>
          <p:nvPr>
            <p:ph type="sldImg"/>
          </p:nvPr>
        </p:nvSpPr>
        <p:spPr>
          <a:xfrm>
            <a:off x="457200" y="720725"/>
            <a:ext cx="6400800" cy="3600450"/>
          </a:xfrm>
          <a:ln/>
        </p:spPr>
      </p:sp>
      <p:sp>
        <p:nvSpPr>
          <p:cNvPr id="48132" name="Rectangle 3">
            <a:extLst>
              <a:ext uri="{FF2B5EF4-FFF2-40B4-BE49-F238E27FC236}">
                <a16:creationId xmlns:a16="http://schemas.microsoft.com/office/drawing/2014/main" id="{0134BDB4-28E9-4F46-8F5F-4E1ED2378448}"/>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p>
        </p:txBody>
      </p:sp>
    </p:spTree>
    <p:extLst>
      <p:ext uri="{BB962C8B-B14F-4D97-AF65-F5344CB8AC3E}">
        <p14:creationId xmlns:p14="http://schemas.microsoft.com/office/powerpoint/2010/main" val="791319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2989CBE-58D9-403F-83EF-BF13F49CB1EE}"/>
              </a:ext>
            </a:extLst>
          </p:cNvPr>
          <p:cNvSpPr>
            <a:spLocks noGrp="1" noChangeArrowheads="1"/>
          </p:cNvSpPr>
          <p:nvPr>
            <p:ph type="sldNum" sz="quarter" idx="5"/>
          </p:nvPr>
        </p:nvSpPr>
        <p:spPr>
          <a:ln/>
        </p:spPr>
        <p:txBody>
          <a:bodyPr/>
          <a:lstStyle/>
          <a:p>
            <a:fld id="{7F9706F9-F7F9-42CF-9A7C-65EAE79B0152}" type="slidenum">
              <a:rPr lang="en-US" altLang="en-US"/>
              <a:pPr/>
              <a:t>16</a:t>
            </a:fld>
            <a:endParaRPr lang="en-US" altLang="en-US"/>
          </a:p>
        </p:txBody>
      </p:sp>
      <p:sp>
        <p:nvSpPr>
          <p:cNvPr id="379906" name="Rectangle 2">
            <a:extLst>
              <a:ext uri="{FF2B5EF4-FFF2-40B4-BE49-F238E27FC236}">
                <a16:creationId xmlns:a16="http://schemas.microsoft.com/office/drawing/2014/main" id="{656DD623-4E79-4104-86CE-D2FF7A981ED9}"/>
              </a:ext>
            </a:extLst>
          </p:cNvPr>
          <p:cNvSpPr>
            <a:spLocks noGrp="1" noRot="1" noChangeAspect="1" noChangeArrowheads="1" noTextEdit="1"/>
          </p:cNvSpPr>
          <p:nvPr>
            <p:ph type="sldImg"/>
          </p:nvPr>
        </p:nvSpPr>
        <p:spPr>
          <a:xfrm>
            <a:off x="457200" y="720725"/>
            <a:ext cx="6400800" cy="3600450"/>
          </a:xfrm>
          <a:ln/>
        </p:spPr>
      </p:sp>
      <p:sp>
        <p:nvSpPr>
          <p:cNvPr id="379907" name="Rectangle 3">
            <a:extLst>
              <a:ext uri="{FF2B5EF4-FFF2-40B4-BE49-F238E27FC236}">
                <a16:creationId xmlns:a16="http://schemas.microsoft.com/office/drawing/2014/main" id="{26456ED5-B525-4D64-845C-735A1329C599}"/>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2989CBE-58D9-403F-83EF-BF13F49CB1EE}"/>
              </a:ext>
            </a:extLst>
          </p:cNvPr>
          <p:cNvSpPr>
            <a:spLocks noGrp="1" noChangeArrowheads="1"/>
          </p:cNvSpPr>
          <p:nvPr>
            <p:ph type="sldNum" sz="quarter" idx="5"/>
          </p:nvPr>
        </p:nvSpPr>
        <p:spPr>
          <a:ln/>
        </p:spPr>
        <p:txBody>
          <a:bodyPr/>
          <a:lstStyle/>
          <a:p>
            <a:fld id="{7F9706F9-F7F9-42CF-9A7C-65EAE79B0152}" type="slidenum">
              <a:rPr lang="en-US" altLang="en-US"/>
              <a:pPr/>
              <a:t>17</a:t>
            </a:fld>
            <a:endParaRPr lang="en-US" altLang="en-US"/>
          </a:p>
        </p:txBody>
      </p:sp>
      <p:sp>
        <p:nvSpPr>
          <p:cNvPr id="379906" name="Rectangle 2">
            <a:extLst>
              <a:ext uri="{FF2B5EF4-FFF2-40B4-BE49-F238E27FC236}">
                <a16:creationId xmlns:a16="http://schemas.microsoft.com/office/drawing/2014/main" id="{656DD623-4E79-4104-86CE-D2FF7A981ED9}"/>
              </a:ext>
            </a:extLst>
          </p:cNvPr>
          <p:cNvSpPr>
            <a:spLocks noGrp="1" noRot="1" noChangeAspect="1" noChangeArrowheads="1" noTextEdit="1"/>
          </p:cNvSpPr>
          <p:nvPr>
            <p:ph type="sldImg"/>
          </p:nvPr>
        </p:nvSpPr>
        <p:spPr>
          <a:xfrm>
            <a:off x="457200" y="720725"/>
            <a:ext cx="6400800" cy="3600450"/>
          </a:xfrm>
          <a:ln/>
        </p:spPr>
      </p:sp>
      <p:sp>
        <p:nvSpPr>
          <p:cNvPr id="379907" name="Rectangle 3">
            <a:extLst>
              <a:ext uri="{FF2B5EF4-FFF2-40B4-BE49-F238E27FC236}">
                <a16:creationId xmlns:a16="http://schemas.microsoft.com/office/drawing/2014/main" id="{26456ED5-B525-4D64-845C-735A1329C599}"/>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3573818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E69677-E5E0-4FE6-A9D6-5C6A129007F4}" type="slidenum">
              <a:rPr kumimoji="0" lang="en-US" sz="13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Date Placeholder 4"/>
          <p:cNvSpPr>
            <a:spLocks noGrp="1"/>
          </p:cNvSpPr>
          <p:nvPr>
            <p:ph type="dt"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6/24/2018</a:t>
            </a:r>
          </a:p>
        </p:txBody>
      </p:sp>
      <p:sp>
        <p:nvSpPr>
          <p:cNvPr id="6" name="Header Placeholder 5"/>
          <p:cNvSpPr>
            <a:spLocks noGrp="1"/>
          </p:cNvSpPr>
          <p:nvPr>
            <p:ph type="hdr"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Sugar Land Bible Church</a:t>
            </a:r>
          </a:p>
        </p:txBody>
      </p:sp>
    </p:spTree>
    <p:extLst>
      <p:ext uri="{BB962C8B-B14F-4D97-AF65-F5344CB8AC3E}">
        <p14:creationId xmlns:p14="http://schemas.microsoft.com/office/powerpoint/2010/main" val="849729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21</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457200" y="720725"/>
            <a:ext cx="6400800" cy="36004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3784267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22</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457200" y="720725"/>
            <a:ext cx="6400800" cy="36004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748355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E69677-E5E0-4FE6-A9D6-5C6A129007F4}" type="slidenum">
              <a:rPr kumimoji="0" lang="en-US" sz="13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Date Placeholder 4"/>
          <p:cNvSpPr>
            <a:spLocks noGrp="1"/>
          </p:cNvSpPr>
          <p:nvPr>
            <p:ph type="dt"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6/24/2018</a:t>
            </a:r>
          </a:p>
        </p:txBody>
      </p:sp>
      <p:sp>
        <p:nvSpPr>
          <p:cNvPr id="6" name="Header Placeholder 5"/>
          <p:cNvSpPr>
            <a:spLocks noGrp="1"/>
          </p:cNvSpPr>
          <p:nvPr>
            <p:ph type="hdr"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Sugar Land Bible Church</a:t>
            </a:r>
          </a:p>
        </p:txBody>
      </p:sp>
    </p:spTree>
    <p:extLst>
      <p:ext uri="{BB962C8B-B14F-4D97-AF65-F5344CB8AC3E}">
        <p14:creationId xmlns:p14="http://schemas.microsoft.com/office/powerpoint/2010/main" val="1972247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24</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457200" y="720725"/>
            <a:ext cx="6400800" cy="36004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3393732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E69677-E5E0-4FE6-A9D6-5C6A129007F4}" type="slidenum">
              <a:rPr kumimoji="0" lang="en-US" sz="13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Date Placeholder 4"/>
          <p:cNvSpPr>
            <a:spLocks noGrp="1"/>
          </p:cNvSpPr>
          <p:nvPr>
            <p:ph type="dt"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6/24/2018</a:t>
            </a:r>
          </a:p>
        </p:txBody>
      </p:sp>
      <p:sp>
        <p:nvSpPr>
          <p:cNvPr id="6" name="Header Placeholder 5"/>
          <p:cNvSpPr>
            <a:spLocks noGrp="1"/>
          </p:cNvSpPr>
          <p:nvPr>
            <p:ph type="hdr"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Sugar Land Bible Church</a:t>
            </a:r>
          </a:p>
        </p:txBody>
      </p:sp>
    </p:spTree>
    <p:extLst>
      <p:ext uri="{BB962C8B-B14F-4D97-AF65-F5344CB8AC3E}">
        <p14:creationId xmlns:p14="http://schemas.microsoft.com/office/powerpoint/2010/main" val="3980392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92EBB5B-AED1-443A-AD26-2320BA8F9BA4}"/>
              </a:ext>
            </a:extLst>
          </p:cNvPr>
          <p:cNvSpPr>
            <a:spLocks noGrp="1" noChangeArrowheads="1"/>
          </p:cNvSpPr>
          <p:nvPr>
            <p:ph type="sldNum" sz="quarter" idx="5"/>
          </p:nvPr>
        </p:nvSpPr>
        <p:spPr>
          <a:ln/>
        </p:spPr>
        <p:txBody>
          <a:bodyPr/>
          <a:lstStyle/>
          <a:p>
            <a:fld id="{2536F101-B74A-4AF4-B36A-0B6039CAEF0D}" type="slidenum">
              <a:rPr lang="en-US" altLang="en-US"/>
              <a:pPr/>
              <a:t>25</a:t>
            </a:fld>
            <a:endParaRPr lang="en-US" altLang="en-US"/>
          </a:p>
        </p:txBody>
      </p:sp>
      <p:sp>
        <p:nvSpPr>
          <p:cNvPr id="9218" name="Rectangle 2">
            <a:extLst>
              <a:ext uri="{FF2B5EF4-FFF2-40B4-BE49-F238E27FC236}">
                <a16:creationId xmlns:a16="http://schemas.microsoft.com/office/drawing/2014/main" id="{F585AE6B-3289-4DCC-9005-0EFD6E601DB0}"/>
              </a:ext>
            </a:extLst>
          </p:cNvPr>
          <p:cNvSpPr>
            <a:spLocks noGrp="1" noRot="1" noChangeAspect="1" noChangeArrowheads="1" noTextEdit="1"/>
          </p:cNvSpPr>
          <p:nvPr>
            <p:ph type="sldImg"/>
          </p:nvPr>
        </p:nvSpPr>
        <p:spPr>
          <a:xfrm>
            <a:off x="381000" y="685800"/>
            <a:ext cx="6096000" cy="3429000"/>
          </a:xfrm>
          <a:ln/>
        </p:spPr>
      </p:sp>
      <p:sp>
        <p:nvSpPr>
          <p:cNvPr id="9219" name="Rectangle 3">
            <a:extLst>
              <a:ext uri="{FF2B5EF4-FFF2-40B4-BE49-F238E27FC236}">
                <a16:creationId xmlns:a16="http://schemas.microsoft.com/office/drawing/2014/main" id="{7E7E3299-14CB-42DA-854B-15B573213DB1}"/>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E1E541-BABA-4246-90CD-85A0C45B9C47}"/>
              </a:ext>
            </a:extLst>
          </p:cNvPr>
          <p:cNvSpPr>
            <a:spLocks noGrp="1" noChangeArrowheads="1"/>
          </p:cNvSpPr>
          <p:nvPr>
            <p:ph type="sldNum" sz="quarter" idx="5"/>
          </p:nvPr>
        </p:nvSpPr>
        <p:spPr>
          <a:ln/>
        </p:spPr>
        <p:txBody>
          <a:bodyPr/>
          <a:lstStyle/>
          <a:p>
            <a:fld id="{E6C40940-2BBF-4A4E-8DF4-85F76E7CC21A}" type="slidenum">
              <a:rPr lang="en-US" altLang="en-US"/>
              <a:pPr/>
              <a:t>26</a:t>
            </a:fld>
            <a:endParaRPr lang="en-US" altLang="en-US"/>
          </a:p>
        </p:txBody>
      </p:sp>
      <p:sp>
        <p:nvSpPr>
          <p:cNvPr id="104450" name="Rectangle 2">
            <a:extLst>
              <a:ext uri="{FF2B5EF4-FFF2-40B4-BE49-F238E27FC236}">
                <a16:creationId xmlns:a16="http://schemas.microsoft.com/office/drawing/2014/main" id="{1FDEBA1F-0149-4F87-8386-5DA1818FE6B8}"/>
              </a:ext>
            </a:extLst>
          </p:cNvPr>
          <p:cNvSpPr>
            <a:spLocks noGrp="1" noRot="1" noChangeAspect="1" noChangeArrowheads="1" noTextEdit="1"/>
          </p:cNvSpPr>
          <p:nvPr>
            <p:ph type="sldImg"/>
          </p:nvPr>
        </p:nvSpPr>
        <p:spPr>
          <a:xfrm>
            <a:off x="381000" y="685800"/>
            <a:ext cx="6096000" cy="3429000"/>
          </a:xfrm>
          <a:ln/>
        </p:spPr>
      </p:sp>
      <p:sp>
        <p:nvSpPr>
          <p:cNvPr id="104451" name="Rectangle 3">
            <a:extLst>
              <a:ext uri="{FF2B5EF4-FFF2-40B4-BE49-F238E27FC236}">
                <a16:creationId xmlns:a16="http://schemas.microsoft.com/office/drawing/2014/main" id="{31E4F3F8-3398-46FF-95F5-D984D3EC42CC}"/>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1BD0AE2-B005-4FA8-84A3-271758B5A707}"/>
              </a:ext>
            </a:extLst>
          </p:cNvPr>
          <p:cNvSpPr>
            <a:spLocks noGrp="1" noChangeArrowheads="1"/>
          </p:cNvSpPr>
          <p:nvPr>
            <p:ph type="sldNum" sz="quarter" idx="5"/>
          </p:nvPr>
        </p:nvSpPr>
        <p:spPr>
          <a:ln/>
        </p:spPr>
        <p:txBody>
          <a:bodyPr/>
          <a:lstStyle/>
          <a:p>
            <a:fld id="{2EEC4E17-FB48-4A0D-B48C-D3317971FD8F}" type="slidenum">
              <a:rPr lang="en-US" altLang="en-US"/>
              <a:pPr/>
              <a:t>27</a:t>
            </a:fld>
            <a:endParaRPr lang="en-US" altLang="en-US"/>
          </a:p>
        </p:txBody>
      </p:sp>
      <p:sp>
        <p:nvSpPr>
          <p:cNvPr id="11266" name="Rectangle 2">
            <a:extLst>
              <a:ext uri="{FF2B5EF4-FFF2-40B4-BE49-F238E27FC236}">
                <a16:creationId xmlns:a16="http://schemas.microsoft.com/office/drawing/2014/main" id="{0EF50F15-7A65-4AB4-BAD6-4CD7DB488446}"/>
              </a:ext>
            </a:extLst>
          </p:cNvPr>
          <p:cNvSpPr>
            <a:spLocks noGrp="1" noRot="1" noChangeAspect="1" noChangeArrowheads="1" noTextEdit="1"/>
          </p:cNvSpPr>
          <p:nvPr>
            <p:ph type="sldImg"/>
          </p:nvPr>
        </p:nvSpPr>
        <p:spPr>
          <a:xfrm>
            <a:off x="381000" y="685800"/>
            <a:ext cx="6096000" cy="3429000"/>
          </a:xfrm>
          <a:ln/>
        </p:spPr>
      </p:sp>
      <p:sp>
        <p:nvSpPr>
          <p:cNvPr id="11267" name="Rectangle 3">
            <a:extLst>
              <a:ext uri="{FF2B5EF4-FFF2-40B4-BE49-F238E27FC236}">
                <a16:creationId xmlns:a16="http://schemas.microsoft.com/office/drawing/2014/main" id="{CC25AF09-6C20-441E-8712-520595FEE832}"/>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A64FE6A-6075-440B-B0DA-41FF5F3E0B63}"/>
              </a:ext>
            </a:extLst>
          </p:cNvPr>
          <p:cNvSpPr>
            <a:spLocks noGrp="1" noChangeArrowheads="1"/>
          </p:cNvSpPr>
          <p:nvPr>
            <p:ph type="sldNum" sz="quarter" idx="5"/>
          </p:nvPr>
        </p:nvSpPr>
        <p:spPr>
          <a:ln/>
        </p:spPr>
        <p:txBody>
          <a:bodyPr/>
          <a:lstStyle/>
          <a:p>
            <a:fld id="{BE0830A2-6B76-4BEA-AFA5-49B75A55A843}" type="slidenum">
              <a:rPr lang="en-US" altLang="en-US"/>
              <a:pPr/>
              <a:t>28</a:t>
            </a:fld>
            <a:endParaRPr lang="en-US" altLang="en-US"/>
          </a:p>
        </p:txBody>
      </p:sp>
      <p:sp>
        <p:nvSpPr>
          <p:cNvPr id="106498" name="Rectangle 2">
            <a:extLst>
              <a:ext uri="{FF2B5EF4-FFF2-40B4-BE49-F238E27FC236}">
                <a16:creationId xmlns:a16="http://schemas.microsoft.com/office/drawing/2014/main" id="{ADDBF403-2EE0-4806-B307-E0E99B84BEB7}"/>
              </a:ext>
            </a:extLst>
          </p:cNvPr>
          <p:cNvSpPr>
            <a:spLocks noGrp="1" noRot="1" noChangeAspect="1" noChangeArrowheads="1" noTextEdit="1"/>
          </p:cNvSpPr>
          <p:nvPr>
            <p:ph type="sldImg"/>
          </p:nvPr>
        </p:nvSpPr>
        <p:spPr>
          <a:xfrm>
            <a:off x="381000" y="685800"/>
            <a:ext cx="6096000" cy="3429000"/>
          </a:xfrm>
          <a:ln/>
        </p:spPr>
      </p:sp>
      <p:sp>
        <p:nvSpPr>
          <p:cNvPr id="106499" name="Rectangle 3">
            <a:extLst>
              <a:ext uri="{FF2B5EF4-FFF2-40B4-BE49-F238E27FC236}">
                <a16:creationId xmlns:a16="http://schemas.microsoft.com/office/drawing/2014/main" id="{2EA2A718-F230-457A-A1A9-594F4C347611}"/>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29</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457200" y="720725"/>
            <a:ext cx="6400800" cy="36004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23572673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A7C6C5-B176-4EC3-8457-ED9E5DD02171}"/>
              </a:ext>
            </a:extLst>
          </p:cNvPr>
          <p:cNvSpPr>
            <a:spLocks noGrp="1" noChangeArrowheads="1"/>
          </p:cNvSpPr>
          <p:nvPr>
            <p:ph type="sldNum" sz="quarter" idx="5"/>
          </p:nvPr>
        </p:nvSpPr>
        <p:spPr>
          <a:ln/>
        </p:spPr>
        <p:txBody>
          <a:bodyPr/>
          <a:lstStyle/>
          <a:p>
            <a:fld id="{459C3CEF-9412-4BEA-B456-EE4258D659C0}" type="slidenum">
              <a:rPr lang="en-US" altLang="en-US"/>
              <a:pPr/>
              <a:t>30</a:t>
            </a:fld>
            <a:endParaRPr lang="en-US" altLang="en-US"/>
          </a:p>
        </p:txBody>
      </p:sp>
      <p:sp>
        <p:nvSpPr>
          <p:cNvPr id="13314" name="Rectangle 2">
            <a:extLst>
              <a:ext uri="{FF2B5EF4-FFF2-40B4-BE49-F238E27FC236}">
                <a16:creationId xmlns:a16="http://schemas.microsoft.com/office/drawing/2014/main" id="{78B489B7-810C-4E62-AC2F-3FFD888E5634}"/>
              </a:ext>
            </a:extLst>
          </p:cNvPr>
          <p:cNvSpPr>
            <a:spLocks noGrp="1" noRot="1" noChangeAspect="1" noChangeArrowheads="1" noTextEdit="1"/>
          </p:cNvSpPr>
          <p:nvPr>
            <p:ph type="sldImg"/>
          </p:nvPr>
        </p:nvSpPr>
        <p:spPr>
          <a:xfrm>
            <a:off x="381000" y="685800"/>
            <a:ext cx="6096000" cy="3429000"/>
          </a:xfrm>
          <a:ln/>
        </p:spPr>
      </p:sp>
      <p:sp>
        <p:nvSpPr>
          <p:cNvPr id="13315" name="Rectangle 3">
            <a:extLst>
              <a:ext uri="{FF2B5EF4-FFF2-40B4-BE49-F238E27FC236}">
                <a16:creationId xmlns:a16="http://schemas.microsoft.com/office/drawing/2014/main" id="{F350FBD4-7853-4626-A8C0-757F4BA28420}"/>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20BE5FC-5B12-45E1-AE8F-F66A6066AB4C}"/>
              </a:ext>
            </a:extLst>
          </p:cNvPr>
          <p:cNvSpPr>
            <a:spLocks noGrp="1" noChangeArrowheads="1"/>
          </p:cNvSpPr>
          <p:nvPr>
            <p:ph type="sldNum" sz="quarter" idx="5"/>
          </p:nvPr>
        </p:nvSpPr>
        <p:spPr>
          <a:ln/>
        </p:spPr>
        <p:txBody>
          <a:bodyPr/>
          <a:lstStyle/>
          <a:p>
            <a:fld id="{AAD4CAE8-2CE6-48EE-9235-1329CC027A27}" type="slidenum">
              <a:rPr lang="en-US" altLang="en-US"/>
              <a:pPr/>
              <a:t>31</a:t>
            </a:fld>
            <a:endParaRPr lang="en-US" altLang="en-US"/>
          </a:p>
        </p:txBody>
      </p:sp>
      <p:sp>
        <p:nvSpPr>
          <p:cNvPr id="108546" name="Rectangle 2">
            <a:extLst>
              <a:ext uri="{FF2B5EF4-FFF2-40B4-BE49-F238E27FC236}">
                <a16:creationId xmlns:a16="http://schemas.microsoft.com/office/drawing/2014/main" id="{99281C1F-C1F6-4B63-908D-E79710857BCA}"/>
              </a:ext>
            </a:extLst>
          </p:cNvPr>
          <p:cNvSpPr>
            <a:spLocks noGrp="1" noRot="1" noChangeAspect="1" noChangeArrowheads="1" noTextEdit="1"/>
          </p:cNvSpPr>
          <p:nvPr>
            <p:ph type="sldImg"/>
          </p:nvPr>
        </p:nvSpPr>
        <p:spPr>
          <a:xfrm>
            <a:off x="381000" y="685800"/>
            <a:ext cx="6096000" cy="3429000"/>
          </a:xfrm>
          <a:ln/>
        </p:spPr>
      </p:sp>
      <p:sp>
        <p:nvSpPr>
          <p:cNvPr id="108547" name="Rectangle 3">
            <a:extLst>
              <a:ext uri="{FF2B5EF4-FFF2-40B4-BE49-F238E27FC236}">
                <a16:creationId xmlns:a16="http://schemas.microsoft.com/office/drawing/2014/main" id="{386AE0A1-5DD9-4AD8-9A4E-A671989195CC}"/>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F0EBC10-4922-4A96-ADA1-D11F60DB927E}"/>
              </a:ext>
            </a:extLst>
          </p:cNvPr>
          <p:cNvSpPr>
            <a:spLocks noGrp="1" noChangeArrowheads="1"/>
          </p:cNvSpPr>
          <p:nvPr>
            <p:ph type="sldNum" sz="quarter" idx="5"/>
          </p:nvPr>
        </p:nvSpPr>
        <p:spPr>
          <a:ln/>
        </p:spPr>
        <p:txBody>
          <a:bodyPr/>
          <a:lstStyle/>
          <a:p>
            <a:fld id="{1D0CBAFF-2A9B-4D7E-BA13-1584CC29F238}" type="slidenum">
              <a:rPr lang="en-US" altLang="en-US"/>
              <a:pPr/>
              <a:t>32</a:t>
            </a:fld>
            <a:endParaRPr lang="en-US" altLang="en-US"/>
          </a:p>
        </p:txBody>
      </p:sp>
      <p:sp>
        <p:nvSpPr>
          <p:cNvPr id="114690" name="Rectangle 2">
            <a:extLst>
              <a:ext uri="{FF2B5EF4-FFF2-40B4-BE49-F238E27FC236}">
                <a16:creationId xmlns:a16="http://schemas.microsoft.com/office/drawing/2014/main" id="{093DE5CE-BA5A-4422-9173-9E282FF02BF9}"/>
              </a:ext>
            </a:extLst>
          </p:cNvPr>
          <p:cNvSpPr>
            <a:spLocks noGrp="1" noRot="1" noChangeAspect="1" noChangeArrowheads="1" noTextEdit="1"/>
          </p:cNvSpPr>
          <p:nvPr>
            <p:ph type="sldImg"/>
          </p:nvPr>
        </p:nvSpPr>
        <p:spPr>
          <a:xfrm>
            <a:off x="381000" y="685800"/>
            <a:ext cx="6096000" cy="3429000"/>
          </a:xfrm>
          <a:ln/>
        </p:spPr>
      </p:sp>
      <p:sp>
        <p:nvSpPr>
          <p:cNvPr id="114691" name="Rectangle 3">
            <a:extLst>
              <a:ext uri="{FF2B5EF4-FFF2-40B4-BE49-F238E27FC236}">
                <a16:creationId xmlns:a16="http://schemas.microsoft.com/office/drawing/2014/main" id="{E78CFFA2-D2D1-4FD8-8AF9-BF60B3061F01}"/>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33</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457200" y="720725"/>
            <a:ext cx="6400800" cy="36004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39116753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ADE6B53-817C-4F6B-88C8-B4261440D775}"/>
              </a:ext>
            </a:extLst>
          </p:cNvPr>
          <p:cNvSpPr>
            <a:spLocks noGrp="1" noChangeArrowheads="1"/>
          </p:cNvSpPr>
          <p:nvPr>
            <p:ph type="sldNum" sz="quarter" idx="5"/>
          </p:nvPr>
        </p:nvSpPr>
        <p:spPr>
          <a:ln/>
        </p:spPr>
        <p:txBody>
          <a:bodyPr/>
          <a:lstStyle/>
          <a:p>
            <a:fld id="{C52AB84D-9DBA-4B83-8D1F-B45F0D9D0362}" type="slidenum">
              <a:rPr lang="en-US" altLang="en-US"/>
              <a:pPr/>
              <a:t>34</a:t>
            </a:fld>
            <a:endParaRPr lang="en-US" altLang="en-US"/>
          </a:p>
        </p:txBody>
      </p:sp>
      <p:sp>
        <p:nvSpPr>
          <p:cNvPr id="15362" name="Rectangle 2">
            <a:extLst>
              <a:ext uri="{FF2B5EF4-FFF2-40B4-BE49-F238E27FC236}">
                <a16:creationId xmlns:a16="http://schemas.microsoft.com/office/drawing/2014/main" id="{5F138D51-4A80-4435-850A-0E737A9492D0}"/>
              </a:ext>
            </a:extLst>
          </p:cNvPr>
          <p:cNvSpPr>
            <a:spLocks noGrp="1" noRot="1" noChangeAspect="1" noChangeArrowheads="1" noTextEdit="1"/>
          </p:cNvSpPr>
          <p:nvPr>
            <p:ph type="sldImg"/>
          </p:nvPr>
        </p:nvSpPr>
        <p:spPr>
          <a:xfrm>
            <a:off x="381000" y="685800"/>
            <a:ext cx="6096000" cy="3429000"/>
          </a:xfrm>
          <a:ln/>
        </p:spPr>
      </p:sp>
      <p:sp>
        <p:nvSpPr>
          <p:cNvPr id="15363" name="Rectangle 3">
            <a:extLst>
              <a:ext uri="{FF2B5EF4-FFF2-40B4-BE49-F238E27FC236}">
                <a16:creationId xmlns:a16="http://schemas.microsoft.com/office/drawing/2014/main" id="{8D034F04-E6A9-4005-BDAE-E5F7890A4022}"/>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xfrm>
            <a:off x="541338" y="757238"/>
            <a:ext cx="6719887" cy="3779837"/>
          </a:xfrm>
          <a:ln/>
        </p:spPr>
      </p:sp>
      <p:sp>
        <p:nvSpPr>
          <p:cNvPr id="11267" name="Notes Placeholder 2"/>
          <p:cNvSpPr>
            <a:spLocks noGrp="1"/>
          </p:cNvSpPr>
          <p:nvPr>
            <p:ph type="body" idx="1"/>
          </p:nvPr>
        </p:nvSpPr>
        <p:spPr>
          <a:noFill/>
        </p:spPr>
        <p:txBody>
          <a:bodyPr/>
          <a:lstStyle/>
          <a:p>
            <a:pPr eaLnBrk="1" hangingPunct="1">
              <a:spcBef>
                <a:spcPct val="0"/>
              </a:spcBef>
            </a:pPr>
            <a:endParaRPr lang="en-US" altLang="en-US" dirty="0"/>
          </a:p>
        </p:txBody>
      </p:sp>
      <p:sp>
        <p:nvSpPr>
          <p:cNvPr id="11268" name="Slide Number Placeholder 3"/>
          <p:cNvSpPr>
            <a:spLocks noGrp="1"/>
          </p:cNvSpPr>
          <p:nvPr>
            <p:ph type="sldNum" sz="quarter" idx="5"/>
          </p:nvPr>
        </p:nvSpPr>
        <p:spPr>
          <a:noFill/>
        </p:spPr>
        <p:txBody>
          <a:bodyPr/>
          <a:lstStyle>
            <a:lvl1pPr>
              <a:spcBef>
                <a:spcPct val="30000"/>
              </a:spcBef>
              <a:defRPr sz="1800">
                <a:solidFill>
                  <a:schemeClr val="tx1"/>
                </a:solidFill>
                <a:latin typeface="Arial" panose="020B0604020202020204" pitchFamily="34" charset="0"/>
                <a:cs typeface="Arial" panose="020B0604020202020204" pitchFamily="34" charset="0"/>
              </a:defRPr>
            </a:lvl1pPr>
            <a:lvl2pPr marL="1036706" indent="-398733">
              <a:spcBef>
                <a:spcPct val="30000"/>
              </a:spcBef>
              <a:defRPr sz="1800">
                <a:solidFill>
                  <a:schemeClr val="tx1"/>
                </a:solidFill>
                <a:latin typeface="Arial" panose="020B0604020202020204" pitchFamily="34" charset="0"/>
                <a:cs typeface="Arial" panose="020B0604020202020204" pitchFamily="34" charset="0"/>
              </a:defRPr>
            </a:lvl2pPr>
            <a:lvl3pPr marL="1594933" indent="-318986">
              <a:spcBef>
                <a:spcPct val="30000"/>
              </a:spcBef>
              <a:defRPr sz="1800">
                <a:solidFill>
                  <a:schemeClr val="tx1"/>
                </a:solidFill>
                <a:latin typeface="Arial" panose="020B0604020202020204" pitchFamily="34" charset="0"/>
                <a:cs typeface="Arial" panose="020B0604020202020204" pitchFamily="34" charset="0"/>
              </a:defRPr>
            </a:lvl3pPr>
            <a:lvl4pPr marL="2232907" indent="-318986">
              <a:spcBef>
                <a:spcPct val="30000"/>
              </a:spcBef>
              <a:defRPr sz="1800">
                <a:solidFill>
                  <a:schemeClr val="tx1"/>
                </a:solidFill>
                <a:latin typeface="Arial" panose="020B0604020202020204" pitchFamily="34" charset="0"/>
                <a:cs typeface="Arial" panose="020B0604020202020204" pitchFamily="34" charset="0"/>
              </a:defRPr>
            </a:lvl4pPr>
            <a:lvl5pPr marL="2870882" indent="-318986">
              <a:spcBef>
                <a:spcPct val="30000"/>
              </a:spcBef>
              <a:defRPr sz="1800">
                <a:solidFill>
                  <a:schemeClr val="tx1"/>
                </a:solidFill>
                <a:latin typeface="Arial" panose="020B0604020202020204" pitchFamily="34" charset="0"/>
                <a:cs typeface="Arial" panose="020B0604020202020204" pitchFamily="34" charset="0"/>
              </a:defRPr>
            </a:lvl5pPr>
            <a:lvl6pPr marL="3508854"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6pPr>
            <a:lvl7pPr marL="4146829"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7pPr>
            <a:lvl8pPr marL="4784801"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8pPr>
            <a:lvl9pPr marL="5422776"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9pPr>
          </a:lstStyle>
          <a:p>
            <a:pPr defTabSz="1021806">
              <a:spcBef>
                <a:spcPct val="0"/>
              </a:spcBef>
              <a:defRPr/>
            </a:pPr>
            <a:fld id="{7C1CD5D1-B74C-498D-9E1E-07C88E9286BF}" type="slidenum">
              <a:rPr lang="en-US" altLang="en-US">
                <a:solidFill>
                  <a:srgbClr val="000000"/>
                </a:solidFill>
                <a:latin typeface="Calibri" panose="020F0502020204030204" pitchFamily="34" charset="0"/>
                <a:cs typeface="Calibri" panose="020F0502020204030204" pitchFamily="34" charset="0"/>
              </a:rPr>
              <a:pPr defTabSz="1021806">
                <a:spcBef>
                  <a:spcPct val="0"/>
                </a:spcBef>
                <a:defRPr/>
              </a:pPr>
              <a:t>3</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11269" name="Footer Placeholder 4"/>
          <p:cNvSpPr>
            <a:spLocks noGrp="1"/>
          </p:cNvSpPr>
          <p:nvPr>
            <p:ph type="ftr" sz="quarter" idx="4"/>
          </p:nvPr>
        </p:nvSpPr>
        <p:spPr>
          <a:noFill/>
        </p:spPr>
        <p:txBody>
          <a:bodyPr/>
          <a:lstStyle>
            <a:lvl1pPr>
              <a:spcBef>
                <a:spcPct val="30000"/>
              </a:spcBef>
              <a:defRPr sz="1800">
                <a:solidFill>
                  <a:schemeClr val="tx1"/>
                </a:solidFill>
                <a:latin typeface="Arial" panose="020B0604020202020204" pitchFamily="34" charset="0"/>
                <a:cs typeface="Arial" panose="020B0604020202020204" pitchFamily="34" charset="0"/>
              </a:defRPr>
            </a:lvl1pPr>
            <a:lvl2pPr marL="1036706" indent="-398733">
              <a:spcBef>
                <a:spcPct val="30000"/>
              </a:spcBef>
              <a:defRPr sz="1800">
                <a:solidFill>
                  <a:schemeClr val="tx1"/>
                </a:solidFill>
                <a:latin typeface="Arial" panose="020B0604020202020204" pitchFamily="34" charset="0"/>
                <a:cs typeface="Arial" panose="020B0604020202020204" pitchFamily="34" charset="0"/>
              </a:defRPr>
            </a:lvl2pPr>
            <a:lvl3pPr marL="1594933" indent="-318986">
              <a:spcBef>
                <a:spcPct val="30000"/>
              </a:spcBef>
              <a:defRPr sz="1800">
                <a:solidFill>
                  <a:schemeClr val="tx1"/>
                </a:solidFill>
                <a:latin typeface="Arial" panose="020B0604020202020204" pitchFamily="34" charset="0"/>
                <a:cs typeface="Arial" panose="020B0604020202020204" pitchFamily="34" charset="0"/>
              </a:defRPr>
            </a:lvl3pPr>
            <a:lvl4pPr marL="2232907" indent="-318986">
              <a:spcBef>
                <a:spcPct val="30000"/>
              </a:spcBef>
              <a:defRPr sz="1800">
                <a:solidFill>
                  <a:schemeClr val="tx1"/>
                </a:solidFill>
                <a:latin typeface="Arial" panose="020B0604020202020204" pitchFamily="34" charset="0"/>
                <a:cs typeface="Arial" panose="020B0604020202020204" pitchFamily="34" charset="0"/>
              </a:defRPr>
            </a:lvl4pPr>
            <a:lvl5pPr marL="2870882" indent="-318986">
              <a:spcBef>
                <a:spcPct val="30000"/>
              </a:spcBef>
              <a:defRPr sz="1800">
                <a:solidFill>
                  <a:schemeClr val="tx1"/>
                </a:solidFill>
                <a:latin typeface="Arial" panose="020B0604020202020204" pitchFamily="34" charset="0"/>
                <a:cs typeface="Arial" panose="020B0604020202020204" pitchFamily="34" charset="0"/>
              </a:defRPr>
            </a:lvl5pPr>
            <a:lvl6pPr marL="3508854"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6pPr>
            <a:lvl7pPr marL="4146829"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7pPr>
            <a:lvl8pPr marL="4784801"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8pPr>
            <a:lvl9pPr marL="5422776"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9pPr>
          </a:lstStyle>
          <a:p>
            <a:pPr defTabSz="1021806">
              <a:spcBef>
                <a:spcPct val="0"/>
              </a:spcBef>
              <a:defRPr/>
            </a:pPr>
            <a:r>
              <a:rPr lang="en-US" altLang="en-US">
                <a:solidFill>
                  <a:srgbClr val="000000"/>
                </a:solidFill>
                <a:latin typeface="Calibri" panose="020F0502020204030204" pitchFamily="34" charset="0"/>
                <a:cs typeface="Calibri" panose="020F0502020204030204" pitchFamily="34" charset="0"/>
              </a:rPr>
              <a:t>Sugar Land Bible Church</a:t>
            </a:r>
            <a:endParaRPr lang="en-US" altLang="en-US" dirty="0">
              <a:solidFill>
                <a:srgbClr val="000000"/>
              </a:solidFill>
              <a:latin typeface="Calibri" panose="020F0502020204030204" pitchFamily="34" charset="0"/>
              <a:cs typeface="Calibri" panose="020F0502020204030204" pitchFamily="34" charset="0"/>
            </a:endParaRPr>
          </a:p>
        </p:txBody>
      </p:sp>
      <p:sp>
        <p:nvSpPr>
          <p:cNvPr id="11270" name="Header Placeholder 1"/>
          <p:cNvSpPr>
            <a:spLocks noGrp="1"/>
          </p:cNvSpPr>
          <p:nvPr>
            <p:ph type="hdr" sz="quarter"/>
          </p:nvPr>
        </p:nvSpPr>
        <p:spPr>
          <a:noFill/>
        </p:spPr>
        <p:txBody>
          <a:bodyPr/>
          <a:lstStyle>
            <a:lvl1pPr>
              <a:spcBef>
                <a:spcPct val="30000"/>
              </a:spcBef>
              <a:defRPr sz="1800">
                <a:solidFill>
                  <a:schemeClr val="tx1"/>
                </a:solidFill>
                <a:latin typeface="Arial" panose="020B0604020202020204" pitchFamily="34" charset="0"/>
                <a:cs typeface="Arial" panose="020B0604020202020204" pitchFamily="34" charset="0"/>
              </a:defRPr>
            </a:lvl1pPr>
            <a:lvl2pPr marL="1036706" indent="-398733">
              <a:spcBef>
                <a:spcPct val="30000"/>
              </a:spcBef>
              <a:defRPr sz="1800">
                <a:solidFill>
                  <a:schemeClr val="tx1"/>
                </a:solidFill>
                <a:latin typeface="Arial" panose="020B0604020202020204" pitchFamily="34" charset="0"/>
                <a:cs typeface="Arial" panose="020B0604020202020204" pitchFamily="34" charset="0"/>
              </a:defRPr>
            </a:lvl2pPr>
            <a:lvl3pPr marL="1594933" indent="-318986">
              <a:spcBef>
                <a:spcPct val="30000"/>
              </a:spcBef>
              <a:defRPr sz="1800">
                <a:solidFill>
                  <a:schemeClr val="tx1"/>
                </a:solidFill>
                <a:latin typeface="Arial" panose="020B0604020202020204" pitchFamily="34" charset="0"/>
                <a:cs typeface="Arial" panose="020B0604020202020204" pitchFamily="34" charset="0"/>
              </a:defRPr>
            </a:lvl3pPr>
            <a:lvl4pPr marL="2232907" indent="-318986">
              <a:spcBef>
                <a:spcPct val="30000"/>
              </a:spcBef>
              <a:defRPr sz="1800">
                <a:solidFill>
                  <a:schemeClr val="tx1"/>
                </a:solidFill>
                <a:latin typeface="Arial" panose="020B0604020202020204" pitchFamily="34" charset="0"/>
                <a:cs typeface="Arial" panose="020B0604020202020204" pitchFamily="34" charset="0"/>
              </a:defRPr>
            </a:lvl4pPr>
            <a:lvl5pPr marL="2870882" indent="-318986">
              <a:spcBef>
                <a:spcPct val="30000"/>
              </a:spcBef>
              <a:defRPr sz="1800">
                <a:solidFill>
                  <a:schemeClr val="tx1"/>
                </a:solidFill>
                <a:latin typeface="Arial" panose="020B0604020202020204" pitchFamily="34" charset="0"/>
                <a:cs typeface="Arial" panose="020B0604020202020204" pitchFamily="34" charset="0"/>
              </a:defRPr>
            </a:lvl5pPr>
            <a:lvl6pPr marL="3508854"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6pPr>
            <a:lvl7pPr marL="4146829"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7pPr>
            <a:lvl8pPr marL="4784801"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8pPr>
            <a:lvl9pPr marL="5422776"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9pPr>
          </a:lstStyle>
          <a:p>
            <a:pPr defTabSz="1021806">
              <a:spcBef>
                <a:spcPct val="0"/>
              </a:spcBef>
              <a:defRPr/>
            </a:pPr>
            <a:r>
              <a:rPr lang="en-US" altLang="en-US"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11271" name="Date Placeholder 2"/>
          <p:cNvSpPr>
            <a:spLocks noGrp="1"/>
          </p:cNvSpPr>
          <p:nvPr>
            <p:ph type="dt" sz="quarter" idx="1"/>
          </p:nvPr>
        </p:nvSpPr>
        <p:spPr>
          <a:noFill/>
        </p:spPr>
        <p:txBody>
          <a:bodyPr/>
          <a:lstStyle>
            <a:lvl1pPr>
              <a:spcBef>
                <a:spcPct val="30000"/>
              </a:spcBef>
              <a:defRPr sz="1800">
                <a:solidFill>
                  <a:schemeClr val="tx1"/>
                </a:solidFill>
                <a:latin typeface="Arial" panose="020B0604020202020204" pitchFamily="34" charset="0"/>
                <a:cs typeface="Arial" panose="020B0604020202020204" pitchFamily="34" charset="0"/>
              </a:defRPr>
            </a:lvl1pPr>
            <a:lvl2pPr marL="1036706" indent="-398733">
              <a:spcBef>
                <a:spcPct val="30000"/>
              </a:spcBef>
              <a:defRPr sz="1800">
                <a:solidFill>
                  <a:schemeClr val="tx1"/>
                </a:solidFill>
                <a:latin typeface="Arial" panose="020B0604020202020204" pitchFamily="34" charset="0"/>
                <a:cs typeface="Arial" panose="020B0604020202020204" pitchFamily="34" charset="0"/>
              </a:defRPr>
            </a:lvl2pPr>
            <a:lvl3pPr marL="1594933" indent="-318986">
              <a:spcBef>
                <a:spcPct val="30000"/>
              </a:spcBef>
              <a:defRPr sz="1800">
                <a:solidFill>
                  <a:schemeClr val="tx1"/>
                </a:solidFill>
                <a:latin typeface="Arial" panose="020B0604020202020204" pitchFamily="34" charset="0"/>
                <a:cs typeface="Arial" panose="020B0604020202020204" pitchFamily="34" charset="0"/>
              </a:defRPr>
            </a:lvl3pPr>
            <a:lvl4pPr marL="2232907" indent="-318986">
              <a:spcBef>
                <a:spcPct val="30000"/>
              </a:spcBef>
              <a:defRPr sz="1800">
                <a:solidFill>
                  <a:schemeClr val="tx1"/>
                </a:solidFill>
                <a:latin typeface="Arial" panose="020B0604020202020204" pitchFamily="34" charset="0"/>
                <a:cs typeface="Arial" panose="020B0604020202020204" pitchFamily="34" charset="0"/>
              </a:defRPr>
            </a:lvl4pPr>
            <a:lvl5pPr marL="2870882" indent="-318986">
              <a:spcBef>
                <a:spcPct val="30000"/>
              </a:spcBef>
              <a:defRPr sz="1800">
                <a:solidFill>
                  <a:schemeClr val="tx1"/>
                </a:solidFill>
                <a:latin typeface="Arial" panose="020B0604020202020204" pitchFamily="34" charset="0"/>
                <a:cs typeface="Arial" panose="020B0604020202020204" pitchFamily="34" charset="0"/>
              </a:defRPr>
            </a:lvl5pPr>
            <a:lvl6pPr marL="3508854"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6pPr>
            <a:lvl7pPr marL="4146829"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7pPr>
            <a:lvl8pPr marL="4784801"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8pPr>
            <a:lvl9pPr marL="5422776" indent="-318986"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9pPr>
          </a:lstStyle>
          <a:p>
            <a:pPr defTabSz="1021806">
              <a:spcBef>
                <a:spcPct val="0"/>
              </a:spcBef>
              <a:defRPr/>
            </a:pPr>
            <a:r>
              <a:rPr lang="en-US" altLang="en-US">
                <a:solidFill>
                  <a:srgbClr val="000000"/>
                </a:solidFill>
                <a:latin typeface="Calibri" panose="020F0502020204030204" pitchFamily="34" charset="0"/>
                <a:cs typeface="Calibri" panose="020F0502020204030204" pitchFamily="34" charset="0"/>
              </a:rPr>
              <a:t>6/24/2018</a:t>
            </a:r>
            <a:endParaRPr lang="en-US" altLang="en-US"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9463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ADE6B53-817C-4F6B-88C8-B4261440D775}"/>
              </a:ext>
            </a:extLst>
          </p:cNvPr>
          <p:cNvSpPr>
            <a:spLocks noGrp="1" noChangeArrowheads="1"/>
          </p:cNvSpPr>
          <p:nvPr>
            <p:ph type="sldNum" sz="quarter" idx="5"/>
          </p:nvPr>
        </p:nvSpPr>
        <p:spPr>
          <a:ln/>
        </p:spPr>
        <p:txBody>
          <a:bodyPr/>
          <a:lstStyle/>
          <a:p>
            <a:fld id="{C52AB84D-9DBA-4B83-8D1F-B45F0D9D0362}" type="slidenum">
              <a:rPr lang="en-US" altLang="en-US"/>
              <a:pPr/>
              <a:t>35</a:t>
            </a:fld>
            <a:endParaRPr lang="en-US" altLang="en-US"/>
          </a:p>
        </p:txBody>
      </p:sp>
      <p:sp>
        <p:nvSpPr>
          <p:cNvPr id="15362" name="Rectangle 2">
            <a:extLst>
              <a:ext uri="{FF2B5EF4-FFF2-40B4-BE49-F238E27FC236}">
                <a16:creationId xmlns:a16="http://schemas.microsoft.com/office/drawing/2014/main" id="{5F138D51-4A80-4435-850A-0E737A9492D0}"/>
              </a:ext>
            </a:extLst>
          </p:cNvPr>
          <p:cNvSpPr>
            <a:spLocks noGrp="1" noRot="1" noChangeAspect="1" noChangeArrowheads="1" noTextEdit="1"/>
          </p:cNvSpPr>
          <p:nvPr>
            <p:ph type="sldImg"/>
          </p:nvPr>
        </p:nvSpPr>
        <p:spPr>
          <a:xfrm>
            <a:off x="381000" y="685800"/>
            <a:ext cx="6096000" cy="3429000"/>
          </a:xfrm>
          <a:ln/>
        </p:spPr>
      </p:sp>
      <p:sp>
        <p:nvSpPr>
          <p:cNvPr id="15363" name="Rectangle 3">
            <a:extLst>
              <a:ext uri="{FF2B5EF4-FFF2-40B4-BE49-F238E27FC236}">
                <a16:creationId xmlns:a16="http://schemas.microsoft.com/office/drawing/2014/main" id="{8D034F04-E6A9-4005-BDAE-E5F7890A4022}"/>
              </a:ext>
            </a:extLst>
          </p:cNvPr>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34134190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69E27BD-AA99-4A8D-8F50-0DA6D65E81B4}"/>
              </a:ext>
            </a:extLst>
          </p:cNvPr>
          <p:cNvSpPr>
            <a:spLocks noGrp="1" noChangeArrowheads="1"/>
          </p:cNvSpPr>
          <p:nvPr>
            <p:ph type="sldNum" sz="quarter" idx="5"/>
          </p:nvPr>
        </p:nvSpPr>
        <p:spPr>
          <a:ln/>
        </p:spPr>
        <p:txBody>
          <a:bodyPr/>
          <a:lstStyle/>
          <a:p>
            <a:fld id="{70A7887C-A3A3-400D-9B0B-0B81F6B72664}" type="slidenum">
              <a:rPr lang="en-US" altLang="en-US"/>
              <a:pPr/>
              <a:t>36</a:t>
            </a:fld>
            <a:endParaRPr lang="en-US" altLang="en-US"/>
          </a:p>
        </p:txBody>
      </p:sp>
      <p:sp>
        <p:nvSpPr>
          <p:cNvPr id="116738" name="Rectangle 2">
            <a:extLst>
              <a:ext uri="{FF2B5EF4-FFF2-40B4-BE49-F238E27FC236}">
                <a16:creationId xmlns:a16="http://schemas.microsoft.com/office/drawing/2014/main" id="{6FDF3ECE-5E2D-4737-AAEF-503AB953E266}"/>
              </a:ext>
            </a:extLst>
          </p:cNvPr>
          <p:cNvSpPr>
            <a:spLocks noGrp="1" noRot="1" noChangeAspect="1" noChangeArrowheads="1" noTextEdit="1"/>
          </p:cNvSpPr>
          <p:nvPr>
            <p:ph type="sldImg"/>
          </p:nvPr>
        </p:nvSpPr>
        <p:spPr>
          <a:xfrm>
            <a:off x="381000" y="685800"/>
            <a:ext cx="6096000" cy="3429000"/>
          </a:xfrm>
          <a:ln/>
        </p:spPr>
      </p:sp>
      <p:sp>
        <p:nvSpPr>
          <p:cNvPr id="116739" name="Rectangle 3">
            <a:extLst>
              <a:ext uri="{FF2B5EF4-FFF2-40B4-BE49-F238E27FC236}">
                <a16:creationId xmlns:a16="http://schemas.microsoft.com/office/drawing/2014/main" id="{22D40E11-5361-4C19-8BBF-E4451867BE9B}"/>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37</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457200" y="720725"/>
            <a:ext cx="6400800" cy="36004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6756682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04422D6-7733-4EF2-89AC-CCEA617CDE96}"/>
              </a:ext>
            </a:extLst>
          </p:cNvPr>
          <p:cNvSpPr>
            <a:spLocks noGrp="1" noChangeArrowheads="1"/>
          </p:cNvSpPr>
          <p:nvPr>
            <p:ph type="sldNum" sz="quarter" idx="5"/>
          </p:nvPr>
        </p:nvSpPr>
        <p:spPr>
          <a:ln/>
        </p:spPr>
        <p:txBody>
          <a:bodyPr/>
          <a:lstStyle/>
          <a:p>
            <a:fld id="{9836C35A-ED44-4BB1-B2CA-DE788143D1DB}" type="slidenum">
              <a:rPr lang="en-US" altLang="en-US"/>
              <a:pPr/>
              <a:t>38</a:t>
            </a:fld>
            <a:endParaRPr lang="en-US" altLang="en-US"/>
          </a:p>
        </p:txBody>
      </p:sp>
      <p:sp>
        <p:nvSpPr>
          <p:cNvPr id="27650" name="Rectangle 2">
            <a:extLst>
              <a:ext uri="{FF2B5EF4-FFF2-40B4-BE49-F238E27FC236}">
                <a16:creationId xmlns:a16="http://schemas.microsoft.com/office/drawing/2014/main" id="{A30F08CE-148A-4AD9-82DE-F7E78E209FDA}"/>
              </a:ext>
            </a:extLst>
          </p:cNvPr>
          <p:cNvSpPr>
            <a:spLocks noGrp="1" noRot="1" noChangeAspect="1" noChangeArrowheads="1" noTextEdit="1"/>
          </p:cNvSpPr>
          <p:nvPr>
            <p:ph type="sldImg"/>
          </p:nvPr>
        </p:nvSpPr>
        <p:spPr>
          <a:xfrm>
            <a:off x="381000" y="685800"/>
            <a:ext cx="6096000" cy="3429000"/>
          </a:xfrm>
          <a:ln/>
        </p:spPr>
      </p:sp>
      <p:sp>
        <p:nvSpPr>
          <p:cNvPr id="27651" name="Rectangle 3">
            <a:extLst>
              <a:ext uri="{FF2B5EF4-FFF2-40B4-BE49-F238E27FC236}">
                <a16:creationId xmlns:a16="http://schemas.microsoft.com/office/drawing/2014/main" id="{74AE49C0-DB6F-439E-A9AA-78C5657C634E}"/>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43319BA-268A-43E3-A3D0-7877061AF3F0}"/>
              </a:ext>
            </a:extLst>
          </p:cNvPr>
          <p:cNvSpPr>
            <a:spLocks noGrp="1" noChangeArrowheads="1"/>
          </p:cNvSpPr>
          <p:nvPr>
            <p:ph type="sldNum" sz="quarter" idx="5"/>
          </p:nvPr>
        </p:nvSpPr>
        <p:spPr>
          <a:ln/>
        </p:spPr>
        <p:txBody>
          <a:bodyPr/>
          <a:lstStyle/>
          <a:p>
            <a:fld id="{80EC40D6-A589-4680-92D2-C41D6F17600F}" type="slidenum">
              <a:rPr lang="en-US" altLang="en-US"/>
              <a:pPr/>
              <a:t>39</a:t>
            </a:fld>
            <a:endParaRPr lang="en-US" altLang="en-US"/>
          </a:p>
        </p:txBody>
      </p:sp>
      <p:sp>
        <p:nvSpPr>
          <p:cNvPr id="29698" name="Rectangle 2">
            <a:extLst>
              <a:ext uri="{FF2B5EF4-FFF2-40B4-BE49-F238E27FC236}">
                <a16:creationId xmlns:a16="http://schemas.microsoft.com/office/drawing/2014/main" id="{DCC7F546-4D87-4998-A838-358C8BE084E0}"/>
              </a:ext>
            </a:extLst>
          </p:cNvPr>
          <p:cNvSpPr>
            <a:spLocks noGrp="1" noRot="1" noChangeAspect="1" noChangeArrowheads="1" noTextEdit="1"/>
          </p:cNvSpPr>
          <p:nvPr>
            <p:ph type="sldImg"/>
          </p:nvPr>
        </p:nvSpPr>
        <p:spPr>
          <a:xfrm>
            <a:off x="381000" y="685800"/>
            <a:ext cx="6096000" cy="3429000"/>
          </a:xfrm>
          <a:ln/>
        </p:spPr>
      </p:sp>
      <p:sp>
        <p:nvSpPr>
          <p:cNvPr id="29699" name="Rectangle 3">
            <a:extLst>
              <a:ext uri="{FF2B5EF4-FFF2-40B4-BE49-F238E27FC236}">
                <a16:creationId xmlns:a16="http://schemas.microsoft.com/office/drawing/2014/main" id="{F177D61F-9FAD-4F27-AC6D-9595CF74ADDD}"/>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43319BA-268A-43E3-A3D0-7877061AF3F0}"/>
              </a:ext>
            </a:extLst>
          </p:cNvPr>
          <p:cNvSpPr>
            <a:spLocks noGrp="1" noChangeArrowheads="1"/>
          </p:cNvSpPr>
          <p:nvPr>
            <p:ph type="sldNum" sz="quarter" idx="5"/>
          </p:nvPr>
        </p:nvSpPr>
        <p:spPr>
          <a:ln/>
        </p:spPr>
        <p:txBody>
          <a:bodyPr/>
          <a:lstStyle/>
          <a:p>
            <a:fld id="{80EC40D6-A589-4680-92D2-C41D6F17600F}" type="slidenum">
              <a:rPr lang="en-US" altLang="en-US"/>
              <a:pPr/>
              <a:t>40</a:t>
            </a:fld>
            <a:endParaRPr lang="en-US" altLang="en-US"/>
          </a:p>
        </p:txBody>
      </p:sp>
      <p:sp>
        <p:nvSpPr>
          <p:cNvPr id="29698" name="Rectangle 2">
            <a:extLst>
              <a:ext uri="{FF2B5EF4-FFF2-40B4-BE49-F238E27FC236}">
                <a16:creationId xmlns:a16="http://schemas.microsoft.com/office/drawing/2014/main" id="{DCC7F546-4D87-4998-A838-358C8BE084E0}"/>
              </a:ext>
            </a:extLst>
          </p:cNvPr>
          <p:cNvSpPr>
            <a:spLocks noGrp="1" noRot="1" noChangeAspect="1" noChangeArrowheads="1" noTextEdit="1"/>
          </p:cNvSpPr>
          <p:nvPr>
            <p:ph type="sldImg"/>
          </p:nvPr>
        </p:nvSpPr>
        <p:spPr>
          <a:xfrm>
            <a:off x="381000" y="685800"/>
            <a:ext cx="6096000" cy="3429000"/>
          </a:xfrm>
          <a:ln/>
        </p:spPr>
      </p:sp>
      <p:sp>
        <p:nvSpPr>
          <p:cNvPr id="29699" name="Rectangle 3">
            <a:extLst>
              <a:ext uri="{FF2B5EF4-FFF2-40B4-BE49-F238E27FC236}">
                <a16:creationId xmlns:a16="http://schemas.microsoft.com/office/drawing/2014/main" id="{F177D61F-9FAD-4F27-AC6D-9595CF74ADDD}"/>
              </a:ext>
            </a:extLst>
          </p:cNvPr>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38086774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41</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457200" y="720725"/>
            <a:ext cx="6400800" cy="36004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8848477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D9D6EBA-E83D-4F74-8665-1CD5879391D4}"/>
              </a:ext>
            </a:extLst>
          </p:cNvPr>
          <p:cNvSpPr>
            <a:spLocks noGrp="1" noChangeArrowheads="1"/>
          </p:cNvSpPr>
          <p:nvPr>
            <p:ph type="sldNum" sz="quarter" idx="5"/>
          </p:nvPr>
        </p:nvSpPr>
        <p:spPr>
          <a:ln/>
        </p:spPr>
        <p:txBody>
          <a:bodyPr/>
          <a:lstStyle/>
          <a:p>
            <a:fld id="{1AB5F7EF-C9A0-44A9-B79E-B3925FF1713B}" type="slidenum">
              <a:rPr lang="en-US" altLang="en-US"/>
              <a:pPr/>
              <a:t>42</a:t>
            </a:fld>
            <a:endParaRPr lang="en-US" altLang="en-US"/>
          </a:p>
        </p:txBody>
      </p:sp>
      <p:sp>
        <p:nvSpPr>
          <p:cNvPr id="56322" name="Rectangle 2">
            <a:extLst>
              <a:ext uri="{FF2B5EF4-FFF2-40B4-BE49-F238E27FC236}">
                <a16:creationId xmlns:a16="http://schemas.microsoft.com/office/drawing/2014/main" id="{B1085286-4119-4C55-B38F-F258927DA2BE}"/>
              </a:ext>
            </a:extLst>
          </p:cNvPr>
          <p:cNvSpPr>
            <a:spLocks noGrp="1" noRot="1" noChangeAspect="1" noChangeArrowheads="1" noTextEdit="1"/>
          </p:cNvSpPr>
          <p:nvPr>
            <p:ph type="sldImg"/>
          </p:nvPr>
        </p:nvSpPr>
        <p:spPr>
          <a:xfrm>
            <a:off x="381000" y="685800"/>
            <a:ext cx="6096000" cy="3429000"/>
          </a:xfrm>
          <a:ln/>
        </p:spPr>
      </p:sp>
      <p:sp>
        <p:nvSpPr>
          <p:cNvPr id="56323" name="Rectangle 3">
            <a:extLst>
              <a:ext uri="{FF2B5EF4-FFF2-40B4-BE49-F238E27FC236}">
                <a16:creationId xmlns:a16="http://schemas.microsoft.com/office/drawing/2014/main" id="{B6101092-41D1-444B-826C-DAA276471244}"/>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44</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457200" y="720725"/>
            <a:ext cx="6400800" cy="36004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2189145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50</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457200" y="720725"/>
            <a:ext cx="6400800" cy="36004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249757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800">
                <a:solidFill>
                  <a:schemeClr val="tx1"/>
                </a:solidFill>
                <a:latin typeface="Arial" charset="0"/>
                <a:cs typeface="Arial" charset="0"/>
              </a:defRPr>
            </a:lvl1pPr>
            <a:lvl2pPr marL="1036706" indent="-398733" eaLnBrk="0" hangingPunct="0">
              <a:spcBef>
                <a:spcPct val="30000"/>
              </a:spcBef>
              <a:defRPr sz="1800">
                <a:solidFill>
                  <a:schemeClr val="tx1"/>
                </a:solidFill>
                <a:latin typeface="Arial" charset="0"/>
                <a:cs typeface="Arial" charset="0"/>
              </a:defRPr>
            </a:lvl2pPr>
            <a:lvl3pPr marL="1594933" indent="-318986" eaLnBrk="0" hangingPunct="0">
              <a:spcBef>
                <a:spcPct val="30000"/>
              </a:spcBef>
              <a:defRPr sz="1800">
                <a:solidFill>
                  <a:schemeClr val="tx1"/>
                </a:solidFill>
                <a:latin typeface="Arial" charset="0"/>
                <a:cs typeface="Arial" charset="0"/>
              </a:defRPr>
            </a:lvl3pPr>
            <a:lvl4pPr marL="2232907" indent="-318986" eaLnBrk="0" hangingPunct="0">
              <a:spcBef>
                <a:spcPct val="30000"/>
              </a:spcBef>
              <a:defRPr sz="1800">
                <a:solidFill>
                  <a:schemeClr val="tx1"/>
                </a:solidFill>
                <a:latin typeface="Arial" charset="0"/>
                <a:cs typeface="Arial" charset="0"/>
              </a:defRPr>
            </a:lvl4pPr>
            <a:lvl5pPr marL="2870882" indent="-318986" eaLnBrk="0" hangingPunct="0">
              <a:spcBef>
                <a:spcPct val="30000"/>
              </a:spcBef>
              <a:defRPr sz="1800">
                <a:solidFill>
                  <a:schemeClr val="tx1"/>
                </a:solidFill>
                <a:latin typeface="Arial" charset="0"/>
                <a:cs typeface="Arial" charset="0"/>
              </a:defRPr>
            </a:lvl5pPr>
            <a:lvl6pPr marL="3508854" indent="-318986" eaLnBrk="0" fontAlgn="base" hangingPunct="0">
              <a:spcBef>
                <a:spcPct val="30000"/>
              </a:spcBef>
              <a:spcAft>
                <a:spcPct val="0"/>
              </a:spcAft>
              <a:defRPr sz="1800">
                <a:solidFill>
                  <a:schemeClr val="tx1"/>
                </a:solidFill>
                <a:latin typeface="Arial" charset="0"/>
                <a:cs typeface="Arial" charset="0"/>
              </a:defRPr>
            </a:lvl6pPr>
            <a:lvl7pPr marL="4146829" indent="-318986" eaLnBrk="0" fontAlgn="base" hangingPunct="0">
              <a:spcBef>
                <a:spcPct val="30000"/>
              </a:spcBef>
              <a:spcAft>
                <a:spcPct val="0"/>
              </a:spcAft>
              <a:defRPr sz="1800">
                <a:solidFill>
                  <a:schemeClr val="tx1"/>
                </a:solidFill>
                <a:latin typeface="Arial" charset="0"/>
                <a:cs typeface="Arial" charset="0"/>
              </a:defRPr>
            </a:lvl7pPr>
            <a:lvl8pPr marL="4784801" indent="-318986" eaLnBrk="0" fontAlgn="base" hangingPunct="0">
              <a:spcBef>
                <a:spcPct val="30000"/>
              </a:spcBef>
              <a:spcAft>
                <a:spcPct val="0"/>
              </a:spcAft>
              <a:defRPr sz="1800">
                <a:solidFill>
                  <a:schemeClr val="tx1"/>
                </a:solidFill>
                <a:latin typeface="Arial" charset="0"/>
                <a:cs typeface="Arial" charset="0"/>
              </a:defRPr>
            </a:lvl8pPr>
            <a:lvl9pPr marL="5422776" indent="-318986" eaLnBrk="0" fontAlgn="base" hangingPunct="0">
              <a:spcBef>
                <a:spcPct val="30000"/>
              </a:spcBef>
              <a:spcAft>
                <a:spcPct val="0"/>
              </a:spcAft>
              <a:defRPr sz="1800">
                <a:solidFill>
                  <a:schemeClr val="tx1"/>
                </a:solidFill>
                <a:latin typeface="Arial" charset="0"/>
                <a:cs typeface="Arial" charset="0"/>
              </a:defRPr>
            </a:lvl9pPr>
          </a:lstStyle>
          <a:p>
            <a:pPr defTabSz="1021806" eaLnBrk="1" hangingPunct="1">
              <a:spcBef>
                <a:spcPct val="0"/>
              </a:spcBef>
              <a:defRPr/>
            </a:pPr>
            <a:fld id="{312DE033-A0D6-4BE6-9757-342E30391FB3}" type="slidenum">
              <a:rPr lang="en-US" altLang="en-US">
                <a:solidFill>
                  <a:srgbClr val="000000"/>
                </a:solidFill>
                <a:latin typeface="Calibri" panose="020F0502020204030204" pitchFamily="34" charset="0"/>
                <a:cs typeface="Calibri" panose="020F0502020204030204" pitchFamily="34" charset="0"/>
              </a:rPr>
              <a:pPr defTabSz="1021806" eaLnBrk="1" hangingPunct="1">
                <a:spcBef>
                  <a:spcPct val="0"/>
                </a:spcBef>
                <a:defRPr/>
              </a:pPr>
              <a:t>4</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xfrm>
            <a:off x="541338" y="757238"/>
            <a:ext cx="6719887" cy="3779837"/>
          </a:xfrm>
          <a:ln/>
        </p:spPr>
      </p:sp>
      <p:sp>
        <p:nvSpPr>
          <p:cNvPr id="59396" name="Rectangle 3"/>
          <p:cNvSpPr>
            <a:spLocks noGrp="1" noChangeArrowheads="1"/>
          </p:cNvSpPr>
          <p:nvPr>
            <p:ph type="body" idx="1"/>
          </p:nvPr>
        </p:nvSpPr>
        <p:spPr>
          <a:xfrm>
            <a:off x="1346818" y="5820575"/>
            <a:ext cx="7407493" cy="5514225"/>
          </a:xfrm>
          <a:noFill/>
        </p:spPr>
        <p:txBody>
          <a:bodyPr/>
          <a:lstStyle/>
          <a:p>
            <a:pPr>
              <a:spcBef>
                <a:spcPts val="0"/>
              </a:spcBef>
              <a:spcAft>
                <a:spcPts val="1394"/>
              </a:spcAft>
            </a:pPr>
            <a:endParaRPr lang="en-US" altLang="en-US" sz="1800" b="1" dirty="0">
              <a:latin typeface="+mn-lt"/>
            </a:endParaRPr>
          </a:p>
        </p:txBody>
      </p:sp>
      <p:sp>
        <p:nvSpPr>
          <p:cNvPr id="2" name="Date Placeholder 1"/>
          <p:cNvSpPr>
            <a:spLocks noGrp="1"/>
          </p:cNvSpPr>
          <p:nvPr>
            <p:ph type="dt" idx="10"/>
          </p:nvPr>
        </p:nvSpPr>
        <p:spPr/>
        <p:txBody>
          <a:bodyPr/>
          <a:lstStyle/>
          <a:p>
            <a:pPr defTabSz="1021806">
              <a:defRPr/>
            </a:pPr>
            <a:r>
              <a:rPr lang="en-US" sz="1500">
                <a:solidFill>
                  <a:srgbClr val="000000"/>
                </a:solidFill>
              </a:rPr>
              <a:t>6/24/2018</a:t>
            </a:r>
          </a:p>
        </p:txBody>
      </p:sp>
      <p:sp>
        <p:nvSpPr>
          <p:cNvPr id="3" name="Header Placeholder 2"/>
          <p:cNvSpPr>
            <a:spLocks noGrp="1"/>
          </p:cNvSpPr>
          <p:nvPr>
            <p:ph type="hdr" sz="quarter" idx="11"/>
          </p:nvPr>
        </p:nvSpPr>
        <p:spPr/>
        <p:txBody>
          <a:bodyPr/>
          <a:lstStyle/>
          <a:p>
            <a:pPr defTabSz="1021806">
              <a:defRPr/>
            </a:pPr>
            <a:r>
              <a:rPr lang="en-US" sz="1500" dirty="0">
                <a:solidFill>
                  <a:srgbClr val="000000"/>
                </a:solidFill>
              </a:rPr>
              <a:t>Dr. Jim McGowan - Law and Grace Session 9</a:t>
            </a:r>
          </a:p>
        </p:txBody>
      </p:sp>
      <p:sp>
        <p:nvSpPr>
          <p:cNvPr id="4" name="Footer Placeholder 3"/>
          <p:cNvSpPr>
            <a:spLocks noGrp="1"/>
          </p:cNvSpPr>
          <p:nvPr>
            <p:ph type="ftr" sz="quarter" idx="12"/>
          </p:nvPr>
        </p:nvSpPr>
        <p:spPr/>
        <p:txBody>
          <a:bodyPr/>
          <a:lstStyle/>
          <a:p>
            <a:pPr defTabSz="1021806">
              <a:defRPr/>
            </a:pPr>
            <a:r>
              <a:rPr lang="en-US" sz="1500">
                <a:solidFill>
                  <a:srgbClr val="000000"/>
                </a:solidFill>
              </a:rPr>
              <a:t>Sugar Land Bible Church</a:t>
            </a:r>
          </a:p>
        </p:txBody>
      </p:sp>
    </p:spTree>
    <p:extLst>
      <p:ext uri="{BB962C8B-B14F-4D97-AF65-F5344CB8AC3E}">
        <p14:creationId xmlns:p14="http://schemas.microsoft.com/office/powerpoint/2010/main" val="31809809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CCDCD6D-7515-4CBE-8549-F3B8AC0A970B}"/>
              </a:ext>
            </a:extLst>
          </p:cNvPr>
          <p:cNvSpPr>
            <a:spLocks noGrp="1" noChangeArrowheads="1"/>
          </p:cNvSpPr>
          <p:nvPr>
            <p:ph type="sldNum" sz="quarter" idx="5"/>
          </p:nvPr>
        </p:nvSpPr>
        <p:spPr>
          <a:ln/>
        </p:spPr>
        <p:txBody>
          <a:bodyPr/>
          <a:lstStyle/>
          <a:p>
            <a:fld id="{D053B711-A1AF-496A-9EFF-B6447C6175E5}" type="slidenum">
              <a:rPr lang="en-US" altLang="en-US"/>
              <a:pPr/>
              <a:t>51</a:t>
            </a:fld>
            <a:endParaRPr lang="en-US" altLang="en-US"/>
          </a:p>
        </p:txBody>
      </p:sp>
      <p:sp>
        <p:nvSpPr>
          <p:cNvPr id="149506" name="Rectangle 2">
            <a:extLst>
              <a:ext uri="{FF2B5EF4-FFF2-40B4-BE49-F238E27FC236}">
                <a16:creationId xmlns:a16="http://schemas.microsoft.com/office/drawing/2014/main" id="{402F1414-0094-4EC2-B3BA-7B35A0159DD0}"/>
              </a:ext>
            </a:extLst>
          </p:cNvPr>
          <p:cNvSpPr>
            <a:spLocks noGrp="1" noRot="1" noChangeAspect="1" noChangeArrowheads="1" noTextEdit="1"/>
          </p:cNvSpPr>
          <p:nvPr>
            <p:ph type="sldImg"/>
          </p:nvPr>
        </p:nvSpPr>
        <p:spPr>
          <a:xfrm>
            <a:off x="381000" y="685800"/>
            <a:ext cx="6096000" cy="3429000"/>
          </a:xfrm>
          <a:ln/>
        </p:spPr>
      </p:sp>
      <p:sp>
        <p:nvSpPr>
          <p:cNvPr id="149507" name="Rectangle 3">
            <a:extLst>
              <a:ext uri="{FF2B5EF4-FFF2-40B4-BE49-F238E27FC236}">
                <a16:creationId xmlns:a16="http://schemas.microsoft.com/office/drawing/2014/main" id="{5FAEE562-DC8A-4BFD-A3E2-95567EF0D5BA}"/>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6DC1891-1AFD-4CE3-9CA3-E058BA6DD841}"/>
              </a:ext>
            </a:extLst>
          </p:cNvPr>
          <p:cNvSpPr>
            <a:spLocks noGrp="1" noChangeArrowheads="1"/>
          </p:cNvSpPr>
          <p:nvPr>
            <p:ph type="sldNum" sz="quarter" idx="5"/>
          </p:nvPr>
        </p:nvSpPr>
        <p:spPr>
          <a:ln/>
        </p:spPr>
        <p:txBody>
          <a:bodyPr/>
          <a:lstStyle/>
          <a:p>
            <a:fld id="{34C456BF-B58E-4E84-A69B-2E01E8B14F55}" type="slidenum">
              <a:rPr lang="en-US" altLang="en-US"/>
              <a:pPr/>
              <a:t>52</a:t>
            </a:fld>
            <a:endParaRPr lang="en-US" altLang="en-US"/>
          </a:p>
        </p:txBody>
      </p:sp>
      <p:sp>
        <p:nvSpPr>
          <p:cNvPr id="121858" name="Rectangle 2">
            <a:extLst>
              <a:ext uri="{FF2B5EF4-FFF2-40B4-BE49-F238E27FC236}">
                <a16:creationId xmlns:a16="http://schemas.microsoft.com/office/drawing/2014/main" id="{E42EA1A4-F31B-4B08-BAEB-B0E29C400DCC}"/>
              </a:ext>
            </a:extLst>
          </p:cNvPr>
          <p:cNvSpPr>
            <a:spLocks noGrp="1" noRot="1" noChangeAspect="1" noChangeArrowheads="1" noTextEdit="1"/>
          </p:cNvSpPr>
          <p:nvPr>
            <p:ph type="sldImg"/>
          </p:nvPr>
        </p:nvSpPr>
        <p:spPr>
          <a:xfrm>
            <a:off x="381000" y="685800"/>
            <a:ext cx="6096000" cy="3429000"/>
          </a:xfrm>
          <a:ln/>
        </p:spPr>
      </p:sp>
      <p:sp>
        <p:nvSpPr>
          <p:cNvPr id="121859" name="Rectangle 3">
            <a:extLst>
              <a:ext uri="{FF2B5EF4-FFF2-40B4-BE49-F238E27FC236}">
                <a16:creationId xmlns:a16="http://schemas.microsoft.com/office/drawing/2014/main" id="{9FA63F2F-E64F-494B-B2D8-7633CACA61DF}"/>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53</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457200" y="720725"/>
            <a:ext cx="6400800" cy="36004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25717219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6E5D05C-E898-47DF-9DB7-E16DF38D0510}"/>
              </a:ext>
            </a:extLst>
          </p:cNvPr>
          <p:cNvSpPr>
            <a:spLocks noGrp="1" noChangeArrowheads="1"/>
          </p:cNvSpPr>
          <p:nvPr>
            <p:ph type="sldNum" sz="quarter" idx="5"/>
          </p:nvPr>
        </p:nvSpPr>
        <p:spPr>
          <a:ln/>
        </p:spPr>
        <p:txBody>
          <a:bodyPr/>
          <a:lstStyle/>
          <a:p>
            <a:fld id="{8517EB85-FBC2-40EF-8C35-DB0419644890}" type="slidenum">
              <a:rPr lang="en-US" altLang="en-US"/>
              <a:pPr/>
              <a:t>54</a:t>
            </a:fld>
            <a:endParaRPr lang="en-US" altLang="en-US"/>
          </a:p>
        </p:txBody>
      </p:sp>
      <p:sp>
        <p:nvSpPr>
          <p:cNvPr id="63490" name="Rectangle 2">
            <a:extLst>
              <a:ext uri="{FF2B5EF4-FFF2-40B4-BE49-F238E27FC236}">
                <a16:creationId xmlns:a16="http://schemas.microsoft.com/office/drawing/2014/main" id="{013DDE73-ED0D-4025-9794-6EC2913B5E12}"/>
              </a:ext>
            </a:extLst>
          </p:cNvPr>
          <p:cNvSpPr>
            <a:spLocks noGrp="1" noRot="1" noChangeAspect="1" noChangeArrowheads="1" noTextEdit="1"/>
          </p:cNvSpPr>
          <p:nvPr>
            <p:ph type="sldImg"/>
          </p:nvPr>
        </p:nvSpPr>
        <p:spPr>
          <a:xfrm>
            <a:off x="381000" y="685800"/>
            <a:ext cx="6096000" cy="3429000"/>
          </a:xfrm>
          <a:ln/>
        </p:spPr>
      </p:sp>
      <p:sp>
        <p:nvSpPr>
          <p:cNvPr id="63491" name="Rectangle 3">
            <a:extLst>
              <a:ext uri="{FF2B5EF4-FFF2-40B4-BE49-F238E27FC236}">
                <a16:creationId xmlns:a16="http://schemas.microsoft.com/office/drawing/2014/main" id="{82D9F2CD-65C8-4FD1-BF02-1141ABD67C82}"/>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5CCD5CA-F41F-4C22-9505-4921E30029E4}"/>
              </a:ext>
            </a:extLst>
          </p:cNvPr>
          <p:cNvSpPr>
            <a:spLocks noGrp="1" noChangeArrowheads="1"/>
          </p:cNvSpPr>
          <p:nvPr>
            <p:ph type="sldNum" sz="quarter" idx="5"/>
          </p:nvPr>
        </p:nvSpPr>
        <p:spPr>
          <a:ln/>
        </p:spPr>
        <p:txBody>
          <a:bodyPr/>
          <a:lstStyle/>
          <a:p>
            <a:fld id="{780E3D08-CF9F-48FB-877F-6EF13B831509}" type="slidenum">
              <a:rPr lang="en-US" altLang="en-US"/>
              <a:pPr/>
              <a:t>55</a:t>
            </a:fld>
            <a:endParaRPr lang="en-US" altLang="en-US"/>
          </a:p>
        </p:txBody>
      </p:sp>
      <p:sp>
        <p:nvSpPr>
          <p:cNvPr id="68610" name="Rectangle 2">
            <a:extLst>
              <a:ext uri="{FF2B5EF4-FFF2-40B4-BE49-F238E27FC236}">
                <a16:creationId xmlns:a16="http://schemas.microsoft.com/office/drawing/2014/main" id="{4B479477-30A4-4400-A45F-9BFFFF7F23E1}"/>
              </a:ext>
            </a:extLst>
          </p:cNvPr>
          <p:cNvSpPr>
            <a:spLocks noGrp="1" noRot="1" noChangeAspect="1" noChangeArrowheads="1" noTextEdit="1"/>
          </p:cNvSpPr>
          <p:nvPr>
            <p:ph type="sldImg"/>
          </p:nvPr>
        </p:nvSpPr>
        <p:spPr>
          <a:xfrm>
            <a:off x="381000" y="685800"/>
            <a:ext cx="6096000" cy="3429000"/>
          </a:xfrm>
          <a:ln/>
        </p:spPr>
      </p:sp>
      <p:sp>
        <p:nvSpPr>
          <p:cNvPr id="68611" name="Rectangle 3">
            <a:extLst>
              <a:ext uri="{FF2B5EF4-FFF2-40B4-BE49-F238E27FC236}">
                <a16:creationId xmlns:a16="http://schemas.microsoft.com/office/drawing/2014/main" id="{13FAA9B1-54B4-4819-8D6D-5D0D3FF7C312}"/>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79D743B-4559-4212-8393-A26463FBC021}"/>
              </a:ext>
            </a:extLst>
          </p:cNvPr>
          <p:cNvSpPr>
            <a:spLocks noGrp="1" noChangeArrowheads="1"/>
          </p:cNvSpPr>
          <p:nvPr>
            <p:ph type="sldNum" sz="quarter" idx="5"/>
          </p:nvPr>
        </p:nvSpPr>
        <p:spPr>
          <a:ln/>
        </p:spPr>
        <p:txBody>
          <a:bodyPr/>
          <a:lstStyle/>
          <a:p>
            <a:fld id="{0E602051-4D1A-4E46-A4DD-701132193B21}" type="slidenum">
              <a:rPr lang="en-US" altLang="en-US"/>
              <a:pPr/>
              <a:t>56</a:t>
            </a:fld>
            <a:endParaRPr lang="en-US" altLang="en-US"/>
          </a:p>
        </p:txBody>
      </p:sp>
      <p:sp>
        <p:nvSpPr>
          <p:cNvPr id="128002" name="Rectangle 2">
            <a:extLst>
              <a:ext uri="{FF2B5EF4-FFF2-40B4-BE49-F238E27FC236}">
                <a16:creationId xmlns:a16="http://schemas.microsoft.com/office/drawing/2014/main" id="{C1A28F3E-4AC8-4CFC-B669-5646F333C8AE}"/>
              </a:ext>
            </a:extLst>
          </p:cNvPr>
          <p:cNvSpPr>
            <a:spLocks noGrp="1" noRot="1" noChangeAspect="1" noChangeArrowheads="1" noTextEdit="1"/>
          </p:cNvSpPr>
          <p:nvPr>
            <p:ph type="sldImg"/>
          </p:nvPr>
        </p:nvSpPr>
        <p:spPr>
          <a:xfrm>
            <a:off x="381000" y="685800"/>
            <a:ext cx="6096000" cy="3429000"/>
          </a:xfrm>
          <a:ln/>
        </p:spPr>
      </p:sp>
      <p:sp>
        <p:nvSpPr>
          <p:cNvPr id="128003" name="Rectangle 3">
            <a:extLst>
              <a:ext uri="{FF2B5EF4-FFF2-40B4-BE49-F238E27FC236}">
                <a16:creationId xmlns:a16="http://schemas.microsoft.com/office/drawing/2014/main" id="{31A71B1F-97F1-4F39-8711-4429433E689B}"/>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6E5D05C-E898-47DF-9DB7-E16DF38D0510}"/>
              </a:ext>
            </a:extLst>
          </p:cNvPr>
          <p:cNvSpPr>
            <a:spLocks noGrp="1" noChangeArrowheads="1"/>
          </p:cNvSpPr>
          <p:nvPr>
            <p:ph type="sldNum" sz="quarter" idx="5"/>
          </p:nvPr>
        </p:nvSpPr>
        <p:spPr>
          <a:ln/>
        </p:spPr>
        <p:txBody>
          <a:bodyPr/>
          <a:lstStyle/>
          <a:p>
            <a:fld id="{8517EB85-FBC2-40EF-8C35-DB0419644890}" type="slidenum">
              <a:rPr lang="en-US" altLang="en-US"/>
              <a:pPr/>
              <a:t>57</a:t>
            </a:fld>
            <a:endParaRPr lang="en-US" altLang="en-US"/>
          </a:p>
        </p:txBody>
      </p:sp>
      <p:sp>
        <p:nvSpPr>
          <p:cNvPr id="63490" name="Rectangle 2">
            <a:extLst>
              <a:ext uri="{FF2B5EF4-FFF2-40B4-BE49-F238E27FC236}">
                <a16:creationId xmlns:a16="http://schemas.microsoft.com/office/drawing/2014/main" id="{013DDE73-ED0D-4025-9794-6EC2913B5E12}"/>
              </a:ext>
            </a:extLst>
          </p:cNvPr>
          <p:cNvSpPr>
            <a:spLocks noGrp="1" noRot="1" noChangeAspect="1" noChangeArrowheads="1" noTextEdit="1"/>
          </p:cNvSpPr>
          <p:nvPr>
            <p:ph type="sldImg"/>
          </p:nvPr>
        </p:nvSpPr>
        <p:spPr>
          <a:xfrm>
            <a:off x="381000" y="685800"/>
            <a:ext cx="6096000" cy="3429000"/>
          </a:xfrm>
          <a:ln/>
        </p:spPr>
      </p:sp>
      <p:sp>
        <p:nvSpPr>
          <p:cNvPr id="63491" name="Rectangle 3">
            <a:extLst>
              <a:ext uri="{FF2B5EF4-FFF2-40B4-BE49-F238E27FC236}">
                <a16:creationId xmlns:a16="http://schemas.microsoft.com/office/drawing/2014/main" id="{82D9F2CD-65C8-4FD1-BF02-1141ABD67C82}"/>
              </a:ext>
            </a:extLst>
          </p:cNvPr>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16225401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6E5D05C-E898-47DF-9DB7-E16DF38D0510}"/>
              </a:ext>
            </a:extLst>
          </p:cNvPr>
          <p:cNvSpPr>
            <a:spLocks noGrp="1" noChangeArrowheads="1"/>
          </p:cNvSpPr>
          <p:nvPr>
            <p:ph type="sldNum" sz="quarter" idx="5"/>
          </p:nvPr>
        </p:nvSpPr>
        <p:spPr>
          <a:ln/>
        </p:spPr>
        <p:txBody>
          <a:bodyPr/>
          <a:lstStyle/>
          <a:p>
            <a:fld id="{8517EB85-FBC2-40EF-8C35-DB0419644890}" type="slidenum">
              <a:rPr lang="en-US" altLang="en-US"/>
              <a:pPr/>
              <a:t>58</a:t>
            </a:fld>
            <a:endParaRPr lang="en-US" altLang="en-US"/>
          </a:p>
        </p:txBody>
      </p:sp>
      <p:sp>
        <p:nvSpPr>
          <p:cNvPr id="63490" name="Rectangle 2">
            <a:extLst>
              <a:ext uri="{FF2B5EF4-FFF2-40B4-BE49-F238E27FC236}">
                <a16:creationId xmlns:a16="http://schemas.microsoft.com/office/drawing/2014/main" id="{013DDE73-ED0D-4025-9794-6EC2913B5E12}"/>
              </a:ext>
            </a:extLst>
          </p:cNvPr>
          <p:cNvSpPr>
            <a:spLocks noGrp="1" noRot="1" noChangeAspect="1" noChangeArrowheads="1" noTextEdit="1"/>
          </p:cNvSpPr>
          <p:nvPr>
            <p:ph type="sldImg"/>
          </p:nvPr>
        </p:nvSpPr>
        <p:spPr>
          <a:xfrm>
            <a:off x="381000" y="685800"/>
            <a:ext cx="6096000" cy="3429000"/>
          </a:xfrm>
          <a:ln/>
        </p:spPr>
      </p:sp>
      <p:sp>
        <p:nvSpPr>
          <p:cNvPr id="63491" name="Rectangle 3">
            <a:extLst>
              <a:ext uri="{FF2B5EF4-FFF2-40B4-BE49-F238E27FC236}">
                <a16:creationId xmlns:a16="http://schemas.microsoft.com/office/drawing/2014/main" id="{82D9F2CD-65C8-4FD1-BF02-1141ABD67C82}"/>
              </a:ext>
            </a:extLst>
          </p:cNvPr>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25793953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59</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457200" y="720725"/>
            <a:ext cx="6400800" cy="36004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41846861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E2522AD-6DE5-4FA8-A64B-F0A980A32459}"/>
              </a:ext>
            </a:extLst>
          </p:cNvPr>
          <p:cNvSpPr>
            <a:spLocks noGrp="1" noChangeArrowheads="1"/>
          </p:cNvSpPr>
          <p:nvPr>
            <p:ph type="sldNum" sz="quarter" idx="5"/>
          </p:nvPr>
        </p:nvSpPr>
        <p:spPr>
          <a:ln/>
        </p:spPr>
        <p:txBody>
          <a:bodyPr/>
          <a:lstStyle/>
          <a:p>
            <a:fld id="{1A753A21-5F52-4F0D-8736-FC9C74A0E930}" type="slidenum">
              <a:rPr lang="en-US" altLang="en-US"/>
              <a:pPr/>
              <a:t>60</a:t>
            </a:fld>
            <a:endParaRPr lang="en-US" altLang="en-US"/>
          </a:p>
        </p:txBody>
      </p:sp>
      <p:sp>
        <p:nvSpPr>
          <p:cNvPr id="70658" name="Rectangle 2">
            <a:extLst>
              <a:ext uri="{FF2B5EF4-FFF2-40B4-BE49-F238E27FC236}">
                <a16:creationId xmlns:a16="http://schemas.microsoft.com/office/drawing/2014/main" id="{E914C1F9-EBC0-46E2-8B04-5B4D1FF04C22}"/>
              </a:ext>
            </a:extLst>
          </p:cNvPr>
          <p:cNvSpPr>
            <a:spLocks noGrp="1" noRot="1" noChangeAspect="1" noChangeArrowheads="1" noTextEdit="1"/>
          </p:cNvSpPr>
          <p:nvPr>
            <p:ph type="sldImg"/>
          </p:nvPr>
        </p:nvSpPr>
        <p:spPr>
          <a:xfrm>
            <a:off x="381000" y="685800"/>
            <a:ext cx="6096000" cy="3429000"/>
          </a:xfrm>
          <a:ln/>
        </p:spPr>
      </p:sp>
      <p:sp>
        <p:nvSpPr>
          <p:cNvPr id="70659" name="Rectangle 3">
            <a:extLst>
              <a:ext uri="{FF2B5EF4-FFF2-40B4-BE49-F238E27FC236}">
                <a16:creationId xmlns:a16="http://schemas.microsoft.com/office/drawing/2014/main" id="{162821F7-3920-496D-B71C-038A265B30DF}"/>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900">
                <a:solidFill>
                  <a:schemeClr val="tx1"/>
                </a:solidFill>
                <a:latin typeface="Arial" charset="0"/>
                <a:cs typeface="Arial" charset="0"/>
              </a:defRPr>
            </a:lvl1pPr>
            <a:lvl2pPr marL="1095741" indent="-421438" eaLnBrk="0" hangingPunct="0">
              <a:spcBef>
                <a:spcPct val="30000"/>
              </a:spcBef>
              <a:defRPr sz="1900">
                <a:solidFill>
                  <a:schemeClr val="tx1"/>
                </a:solidFill>
                <a:latin typeface="Arial" charset="0"/>
                <a:cs typeface="Arial" charset="0"/>
              </a:defRPr>
            </a:lvl2pPr>
            <a:lvl3pPr marL="1685757" indent="-337151" eaLnBrk="0" hangingPunct="0">
              <a:spcBef>
                <a:spcPct val="30000"/>
              </a:spcBef>
              <a:defRPr sz="1900">
                <a:solidFill>
                  <a:schemeClr val="tx1"/>
                </a:solidFill>
                <a:latin typeface="Arial" charset="0"/>
                <a:cs typeface="Arial" charset="0"/>
              </a:defRPr>
            </a:lvl3pPr>
            <a:lvl4pPr marL="2360059" indent="-337151" eaLnBrk="0" hangingPunct="0">
              <a:spcBef>
                <a:spcPct val="30000"/>
              </a:spcBef>
              <a:defRPr sz="1900">
                <a:solidFill>
                  <a:schemeClr val="tx1"/>
                </a:solidFill>
                <a:latin typeface="Arial" charset="0"/>
                <a:cs typeface="Arial" charset="0"/>
              </a:defRPr>
            </a:lvl4pPr>
            <a:lvl5pPr marL="3034364" indent="-337151" eaLnBrk="0" hangingPunct="0">
              <a:spcBef>
                <a:spcPct val="30000"/>
              </a:spcBef>
              <a:defRPr sz="1900">
                <a:solidFill>
                  <a:schemeClr val="tx1"/>
                </a:solidFill>
                <a:latin typeface="Arial" charset="0"/>
                <a:cs typeface="Arial" charset="0"/>
              </a:defRPr>
            </a:lvl5pPr>
            <a:lvl6pPr marL="3708666" indent="-337151" eaLnBrk="0" fontAlgn="base" hangingPunct="0">
              <a:spcBef>
                <a:spcPct val="30000"/>
              </a:spcBef>
              <a:spcAft>
                <a:spcPct val="0"/>
              </a:spcAft>
              <a:defRPr sz="1900">
                <a:solidFill>
                  <a:schemeClr val="tx1"/>
                </a:solidFill>
                <a:latin typeface="Arial" charset="0"/>
                <a:cs typeface="Arial" charset="0"/>
              </a:defRPr>
            </a:lvl6pPr>
            <a:lvl7pPr marL="4382971" indent="-337151" eaLnBrk="0" fontAlgn="base" hangingPunct="0">
              <a:spcBef>
                <a:spcPct val="30000"/>
              </a:spcBef>
              <a:spcAft>
                <a:spcPct val="0"/>
              </a:spcAft>
              <a:defRPr sz="1900">
                <a:solidFill>
                  <a:schemeClr val="tx1"/>
                </a:solidFill>
                <a:latin typeface="Arial" charset="0"/>
                <a:cs typeface="Arial" charset="0"/>
              </a:defRPr>
            </a:lvl7pPr>
            <a:lvl8pPr marL="5057273" indent="-337151" eaLnBrk="0" fontAlgn="base" hangingPunct="0">
              <a:spcBef>
                <a:spcPct val="30000"/>
              </a:spcBef>
              <a:spcAft>
                <a:spcPct val="0"/>
              </a:spcAft>
              <a:defRPr sz="1900">
                <a:solidFill>
                  <a:schemeClr val="tx1"/>
                </a:solidFill>
                <a:latin typeface="Arial" charset="0"/>
                <a:cs typeface="Arial" charset="0"/>
              </a:defRPr>
            </a:lvl8pPr>
            <a:lvl9pPr marL="5731576" indent="-337151" eaLnBrk="0" fontAlgn="base" hangingPunct="0">
              <a:spcBef>
                <a:spcPct val="30000"/>
              </a:spcBef>
              <a:spcAft>
                <a:spcPct val="0"/>
              </a:spcAft>
              <a:defRPr sz="1900">
                <a:solidFill>
                  <a:schemeClr val="tx1"/>
                </a:solidFill>
                <a:latin typeface="Arial" charset="0"/>
                <a:cs typeface="Arial" charset="0"/>
              </a:defRPr>
            </a:lvl9pPr>
          </a:lstStyle>
          <a:p>
            <a:pPr defTabSz="1079992" eaLnBrk="1" hangingPunct="1">
              <a:spcBef>
                <a:spcPct val="0"/>
              </a:spcBef>
              <a:defRPr/>
            </a:pPr>
            <a:fld id="{312DE033-A0D6-4BE6-9757-342E30391FB3}" type="slidenum">
              <a:rPr lang="en-US" altLang="en-US">
                <a:solidFill>
                  <a:srgbClr val="000000"/>
                </a:solidFill>
                <a:latin typeface="Calibri" panose="020F0502020204030204" pitchFamily="34" charset="0"/>
                <a:cs typeface="Calibri" panose="020F0502020204030204" pitchFamily="34" charset="0"/>
              </a:rPr>
              <a:pPr defTabSz="1079992" eaLnBrk="1" hangingPunct="1">
                <a:spcBef>
                  <a:spcPct val="0"/>
                </a:spcBef>
                <a:defRPr/>
              </a:pPr>
              <a:t>5</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xfrm>
            <a:off x="541338" y="757238"/>
            <a:ext cx="6719887" cy="3779837"/>
          </a:xfrm>
          <a:ln/>
        </p:spPr>
      </p:sp>
      <p:sp>
        <p:nvSpPr>
          <p:cNvPr id="59396" name="Rectangle 3"/>
          <p:cNvSpPr>
            <a:spLocks noGrp="1" noChangeArrowheads="1"/>
          </p:cNvSpPr>
          <p:nvPr>
            <p:ph type="body" idx="1"/>
          </p:nvPr>
        </p:nvSpPr>
        <p:spPr>
          <a:xfrm>
            <a:off x="1436606" y="6111604"/>
            <a:ext cx="7901326" cy="5789936"/>
          </a:xfrm>
          <a:noFill/>
        </p:spPr>
        <p:txBody>
          <a:bodyPr/>
          <a:lstStyle/>
          <a:p>
            <a:pPr>
              <a:spcBef>
                <a:spcPts val="0"/>
              </a:spcBef>
              <a:spcAft>
                <a:spcPts val="1473"/>
              </a:spcAft>
            </a:pPr>
            <a:endParaRPr lang="en-US" altLang="en-US" sz="1900" b="1" dirty="0">
              <a:latin typeface="+mn-lt"/>
            </a:endParaRPr>
          </a:p>
        </p:txBody>
      </p:sp>
      <p:sp>
        <p:nvSpPr>
          <p:cNvPr id="3" name="Header Placeholder 2"/>
          <p:cNvSpPr>
            <a:spLocks noGrp="1"/>
          </p:cNvSpPr>
          <p:nvPr>
            <p:ph type="hdr" sz="quarter" idx="11"/>
          </p:nvPr>
        </p:nvSpPr>
        <p:spPr/>
        <p:txBody>
          <a:bodyPr/>
          <a:lstStyle/>
          <a:p>
            <a:pPr defTabSz="1079992">
              <a:defRPr/>
            </a:pPr>
            <a:r>
              <a:rPr lang="en-US" sz="1400" dirty="0">
                <a:solidFill>
                  <a:srgbClr val="000000"/>
                </a:solidFill>
              </a:rPr>
              <a:t>Dr. Jim McGowan - Law and Grace Session 9</a:t>
            </a:r>
          </a:p>
        </p:txBody>
      </p:sp>
      <p:sp>
        <p:nvSpPr>
          <p:cNvPr id="4" name="Footer Placeholder 3"/>
          <p:cNvSpPr>
            <a:spLocks noGrp="1"/>
          </p:cNvSpPr>
          <p:nvPr>
            <p:ph type="ftr" sz="quarter" idx="12"/>
          </p:nvPr>
        </p:nvSpPr>
        <p:spPr/>
        <p:txBody>
          <a:bodyPr/>
          <a:lstStyle/>
          <a:p>
            <a:pPr defTabSz="1079992">
              <a:defRPr/>
            </a:pPr>
            <a:r>
              <a:rPr lang="en-US" sz="1400">
                <a:solidFill>
                  <a:srgbClr val="000000"/>
                </a:solidFill>
              </a:rPr>
              <a:t>Sugar Land Bible Church</a:t>
            </a:r>
          </a:p>
        </p:txBody>
      </p:sp>
    </p:spTree>
    <p:extLst>
      <p:ext uri="{BB962C8B-B14F-4D97-AF65-F5344CB8AC3E}">
        <p14:creationId xmlns:p14="http://schemas.microsoft.com/office/powerpoint/2010/main" val="22455820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61</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457200" y="720725"/>
            <a:ext cx="6400800" cy="36004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9645860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078372D-C371-4DA8-894C-1278231BE108}"/>
              </a:ext>
            </a:extLst>
          </p:cNvPr>
          <p:cNvSpPr>
            <a:spLocks noGrp="1" noChangeArrowheads="1"/>
          </p:cNvSpPr>
          <p:nvPr>
            <p:ph type="sldNum" sz="quarter" idx="5"/>
          </p:nvPr>
        </p:nvSpPr>
        <p:spPr>
          <a:ln/>
        </p:spPr>
        <p:txBody>
          <a:bodyPr/>
          <a:lstStyle/>
          <a:p>
            <a:fld id="{08F68A26-13B8-4F76-B375-92589433CF26}" type="slidenum">
              <a:rPr lang="en-US" altLang="en-US"/>
              <a:pPr/>
              <a:t>62</a:t>
            </a:fld>
            <a:endParaRPr lang="en-US" altLang="en-US"/>
          </a:p>
        </p:txBody>
      </p:sp>
      <p:sp>
        <p:nvSpPr>
          <p:cNvPr id="39938" name="Rectangle 2">
            <a:extLst>
              <a:ext uri="{FF2B5EF4-FFF2-40B4-BE49-F238E27FC236}">
                <a16:creationId xmlns:a16="http://schemas.microsoft.com/office/drawing/2014/main" id="{4F6ABBF3-8F79-4BB9-AE6D-49C0276249BC}"/>
              </a:ext>
            </a:extLst>
          </p:cNvPr>
          <p:cNvSpPr>
            <a:spLocks noGrp="1" noRot="1" noChangeAspect="1" noChangeArrowheads="1" noTextEdit="1"/>
          </p:cNvSpPr>
          <p:nvPr>
            <p:ph type="sldImg"/>
          </p:nvPr>
        </p:nvSpPr>
        <p:spPr>
          <a:xfrm>
            <a:off x="381000" y="685800"/>
            <a:ext cx="6096000" cy="3429000"/>
          </a:xfrm>
          <a:ln/>
        </p:spPr>
      </p:sp>
      <p:sp>
        <p:nvSpPr>
          <p:cNvPr id="39939" name="Rectangle 3">
            <a:extLst>
              <a:ext uri="{FF2B5EF4-FFF2-40B4-BE49-F238E27FC236}">
                <a16:creationId xmlns:a16="http://schemas.microsoft.com/office/drawing/2014/main" id="{233E9AB1-3D9D-4BC3-8DD9-15AE54856CB3}"/>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63</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457200" y="720725"/>
            <a:ext cx="6400800" cy="36004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5839370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658935A-FA7C-472B-A82C-BB043EF8164E}"/>
              </a:ext>
            </a:extLst>
          </p:cNvPr>
          <p:cNvSpPr>
            <a:spLocks noGrp="1" noChangeArrowheads="1"/>
          </p:cNvSpPr>
          <p:nvPr>
            <p:ph type="sldNum" sz="quarter" idx="5"/>
          </p:nvPr>
        </p:nvSpPr>
        <p:spPr>
          <a:ln/>
        </p:spPr>
        <p:txBody>
          <a:bodyPr/>
          <a:lstStyle/>
          <a:p>
            <a:fld id="{DF53E031-D3CD-4340-A629-E75E13DB5AC3}" type="slidenum">
              <a:rPr lang="en-US" altLang="en-US"/>
              <a:pPr/>
              <a:t>64</a:t>
            </a:fld>
            <a:endParaRPr lang="en-US" altLang="en-US"/>
          </a:p>
        </p:txBody>
      </p:sp>
      <p:sp>
        <p:nvSpPr>
          <p:cNvPr id="72706" name="Rectangle 2">
            <a:extLst>
              <a:ext uri="{FF2B5EF4-FFF2-40B4-BE49-F238E27FC236}">
                <a16:creationId xmlns:a16="http://schemas.microsoft.com/office/drawing/2014/main" id="{F87EB912-6AC5-4A8E-839F-ABC713F19F08}"/>
              </a:ext>
            </a:extLst>
          </p:cNvPr>
          <p:cNvSpPr>
            <a:spLocks noGrp="1" noRot="1" noChangeAspect="1" noChangeArrowheads="1" noTextEdit="1"/>
          </p:cNvSpPr>
          <p:nvPr>
            <p:ph type="sldImg"/>
          </p:nvPr>
        </p:nvSpPr>
        <p:spPr>
          <a:xfrm>
            <a:off x="381000" y="685800"/>
            <a:ext cx="6096000" cy="3429000"/>
          </a:xfrm>
          <a:ln/>
        </p:spPr>
      </p:sp>
      <p:sp>
        <p:nvSpPr>
          <p:cNvPr id="72707" name="Rectangle 3">
            <a:extLst>
              <a:ext uri="{FF2B5EF4-FFF2-40B4-BE49-F238E27FC236}">
                <a16:creationId xmlns:a16="http://schemas.microsoft.com/office/drawing/2014/main" id="{4DF513F5-9AAD-4AAE-B7BA-C60311E4C22C}"/>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658935A-FA7C-472B-A82C-BB043EF8164E}"/>
              </a:ext>
            </a:extLst>
          </p:cNvPr>
          <p:cNvSpPr>
            <a:spLocks noGrp="1" noChangeArrowheads="1"/>
          </p:cNvSpPr>
          <p:nvPr>
            <p:ph type="sldNum" sz="quarter" idx="5"/>
          </p:nvPr>
        </p:nvSpPr>
        <p:spPr>
          <a:ln/>
        </p:spPr>
        <p:txBody>
          <a:bodyPr/>
          <a:lstStyle/>
          <a:p>
            <a:fld id="{DF53E031-D3CD-4340-A629-E75E13DB5AC3}" type="slidenum">
              <a:rPr lang="en-US" altLang="en-US"/>
              <a:pPr/>
              <a:t>65</a:t>
            </a:fld>
            <a:endParaRPr lang="en-US" altLang="en-US"/>
          </a:p>
        </p:txBody>
      </p:sp>
      <p:sp>
        <p:nvSpPr>
          <p:cNvPr id="72706" name="Rectangle 2">
            <a:extLst>
              <a:ext uri="{FF2B5EF4-FFF2-40B4-BE49-F238E27FC236}">
                <a16:creationId xmlns:a16="http://schemas.microsoft.com/office/drawing/2014/main" id="{F87EB912-6AC5-4A8E-839F-ABC713F19F08}"/>
              </a:ext>
            </a:extLst>
          </p:cNvPr>
          <p:cNvSpPr>
            <a:spLocks noGrp="1" noRot="1" noChangeAspect="1" noChangeArrowheads="1" noTextEdit="1"/>
          </p:cNvSpPr>
          <p:nvPr>
            <p:ph type="sldImg"/>
          </p:nvPr>
        </p:nvSpPr>
        <p:spPr>
          <a:xfrm>
            <a:off x="381000" y="685800"/>
            <a:ext cx="6096000" cy="3429000"/>
          </a:xfrm>
          <a:ln/>
        </p:spPr>
      </p:sp>
      <p:sp>
        <p:nvSpPr>
          <p:cNvPr id="72707" name="Rectangle 3">
            <a:extLst>
              <a:ext uri="{FF2B5EF4-FFF2-40B4-BE49-F238E27FC236}">
                <a16:creationId xmlns:a16="http://schemas.microsoft.com/office/drawing/2014/main" id="{4DF513F5-9AAD-4AAE-B7BA-C60311E4C22C}"/>
              </a:ext>
            </a:extLst>
          </p:cNvPr>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18289107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77AB9C6-F12F-4090-AF43-D5096C1589D4}"/>
              </a:ext>
            </a:extLst>
          </p:cNvPr>
          <p:cNvSpPr>
            <a:spLocks noGrp="1" noChangeArrowheads="1"/>
          </p:cNvSpPr>
          <p:nvPr>
            <p:ph type="sldNum" sz="quarter" idx="5"/>
          </p:nvPr>
        </p:nvSpPr>
        <p:spPr>
          <a:ln/>
        </p:spPr>
        <p:txBody>
          <a:bodyPr/>
          <a:lstStyle/>
          <a:p>
            <a:fld id="{50CEE5B7-3ED0-45F1-9D42-D20547F8049F}" type="slidenum">
              <a:rPr lang="en-US" altLang="en-US"/>
              <a:pPr/>
              <a:t>66</a:t>
            </a:fld>
            <a:endParaRPr lang="en-US" altLang="en-US"/>
          </a:p>
        </p:txBody>
      </p:sp>
      <p:sp>
        <p:nvSpPr>
          <p:cNvPr id="136194" name="Rectangle 2">
            <a:extLst>
              <a:ext uri="{FF2B5EF4-FFF2-40B4-BE49-F238E27FC236}">
                <a16:creationId xmlns:a16="http://schemas.microsoft.com/office/drawing/2014/main" id="{2D59DFAC-F443-4D2C-BB00-97470A1CF0DA}"/>
              </a:ext>
            </a:extLst>
          </p:cNvPr>
          <p:cNvSpPr>
            <a:spLocks noGrp="1" noRot="1" noChangeAspect="1" noChangeArrowheads="1" noTextEdit="1"/>
          </p:cNvSpPr>
          <p:nvPr>
            <p:ph type="sldImg"/>
          </p:nvPr>
        </p:nvSpPr>
        <p:spPr>
          <a:xfrm>
            <a:off x="381000" y="685800"/>
            <a:ext cx="6096000" cy="3429000"/>
          </a:xfrm>
          <a:ln/>
        </p:spPr>
      </p:sp>
      <p:sp>
        <p:nvSpPr>
          <p:cNvPr id="136195" name="Rectangle 3">
            <a:extLst>
              <a:ext uri="{FF2B5EF4-FFF2-40B4-BE49-F238E27FC236}">
                <a16:creationId xmlns:a16="http://schemas.microsoft.com/office/drawing/2014/main" id="{51870CE8-64E3-4A3F-B8D0-A72414E96D13}"/>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77AB9C6-F12F-4090-AF43-D5096C1589D4}"/>
              </a:ext>
            </a:extLst>
          </p:cNvPr>
          <p:cNvSpPr>
            <a:spLocks noGrp="1" noChangeArrowheads="1"/>
          </p:cNvSpPr>
          <p:nvPr>
            <p:ph type="sldNum" sz="quarter" idx="5"/>
          </p:nvPr>
        </p:nvSpPr>
        <p:spPr>
          <a:ln/>
        </p:spPr>
        <p:txBody>
          <a:bodyPr/>
          <a:lstStyle/>
          <a:p>
            <a:fld id="{50CEE5B7-3ED0-45F1-9D42-D20547F8049F}" type="slidenum">
              <a:rPr lang="en-US" altLang="en-US"/>
              <a:pPr/>
              <a:t>67</a:t>
            </a:fld>
            <a:endParaRPr lang="en-US" altLang="en-US"/>
          </a:p>
        </p:txBody>
      </p:sp>
      <p:sp>
        <p:nvSpPr>
          <p:cNvPr id="136194" name="Rectangle 2">
            <a:extLst>
              <a:ext uri="{FF2B5EF4-FFF2-40B4-BE49-F238E27FC236}">
                <a16:creationId xmlns:a16="http://schemas.microsoft.com/office/drawing/2014/main" id="{2D59DFAC-F443-4D2C-BB00-97470A1CF0DA}"/>
              </a:ext>
            </a:extLst>
          </p:cNvPr>
          <p:cNvSpPr>
            <a:spLocks noGrp="1" noRot="1" noChangeAspect="1" noChangeArrowheads="1" noTextEdit="1"/>
          </p:cNvSpPr>
          <p:nvPr>
            <p:ph type="sldImg"/>
          </p:nvPr>
        </p:nvSpPr>
        <p:spPr>
          <a:xfrm>
            <a:off x="381000" y="685800"/>
            <a:ext cx="6096000" cy="3429000"/>
          </a:xfrm>
          <a:ln/>
        </p:spPr>
      </p:sp>
      <p:sp>
        <p:nvSpPr>
          <p:cNvPr id="136195" name="Rectangle 3">
            <a:extLst>
              <a:ext uri="{FF2B5EF4-FFF2-40B4-BE49-F238E27FC236}">
                <a16:creationId xmlns:a16="http://schemas.microsoft.com/office/drawing/2014/main" id="{51870CE8-64E3-4A3F-B8D0-A72414E96D13}"/>
              </a:ext>
            </a:extLst>
          </p:cNvPr>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38748030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77AB9C6-F12F-4090-AF43-D5096C1589D4}"/>
              </a:ext>
            </a:extLst>
          </p:cNvPr>
          <p:cNvSpPr>
            <a:spLocks noGrp="1" noChangeArrowheads="1"/>
          </p:cNvSpPr>
          <p:nvPr>
            <p:ph type="sldNum" sz="quarter" idx="5"/>
          </p:nvPr>
        </p:nvSpPr>
        <p:spPr>
          <a:ln/>
        </p:spPr>
        <p:txBody>
          <a:bodyPr/>
          <a:lstStyle/>
          <a:p>
            <a:fld id="{50CEE5B7-3ED0-45F1-9D42-D20547F8049F}" type="slidenum">
              <a:rPr lang="en-US" altLang="en-US"/>
              <a:pPr/>
              <a:t>68</a:t>
            </a:fld>
            <a:endParaRPr lang="en-US" altLang="en-US"/>
          </a:p>
        </p:txBody>
      </p:sp>
      <p:sp>
        <p:nvSpPr>
          <p:cNvPr id="136194" name="Rectangle 2">
            <a:extLst>
              <a:ext uri="{FF2B5EF4-FFF2-40B4-BE49-F238E27FC236}">
                <a16:creationId xmlns:a16="http://schemas.microsoft.com/office/drawing/2014/main" id="{2D59DFAC-F443-4D2C-BB00-97470A1CF0DA}"/>
              </a:ext>
            </a:extLst>
          </p:cNvPr>
          <p:cNvSpPr>
            <a:spLocks noGrp="1" noRot="1" noChangeAspect="1" noChangeArrowheads="1" noTextEdit="1"/>
          </p:cNvSpPr>
          <p:nvPr>
            <p:ph type="sldImg"/>
          </p:nvPr>
        </p:nvSpPr>
        <p:spPr>
          <a:xfrm>
            <a:off x="381000" y="685800"/>
            <a:ext cx="6096000" cy="3429000"/>
          </a:xfrm>
          <a:ln/>
        </p:spPr>
      </p:sp>
      <p:sp>
        <p:nvSpPr>
          <p:cNvPr id="136195" name="Rectangle 3">
            <a:extLst>
              <a:ext uri="{FF2B5EF4-FFF2-40B4-BE49-F238E27FC236}">
                <a16:creationId xmlns:a16="http://schemas.microsoft.com/office/drawing/2014/main" id="{51870CE8-64E3-4A3F-B8D0-A72414E96D13}"/>
              </a:ext>
            </a:extLst>
          </p:cNvPr>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41523445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69</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457200" y="720725"/>
            <a:ext cx="6400800" cy="36004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29703349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0ADE451-1FA3-42D3-8F3C-44D933F3090B}"/>
              </a:ext>
            </a:extLst>
          </p:cNvPr>
          <p:cNvSpPr>
            <a:spLocks noGrp="1" noChangeArrowheads="1"/>
          </p:cNvSpPr>
          <p:nvPr>
            <p:ph type="sldNum" sz="quarter" idx="5"/>
          </p:nvPr>
        </p:nvSpPr>
        <p:spPr>
          <a:ln/>
        </p:spPr>
        <p:txBody>
          <a:bodyPr/>
          <a:lstStyle/>
          <a:p>
            <a:fld id="{7272A748-BF7F-4DE9-B130-B36DCBEDC5FB}" type="slidenum">
              <a:rPr lang="en-US" altLang="en-US"/>
              <a:pPr/>
              <a:t>70</a:t>
            </a:fld>
            <a:endParaRPr lang="en-US" altLang="en-US"/>
          </a:p>
        </p:txBody>
      </p:sp>
      <p:sp>
        <p:nvSpPr>
          <p:cNvPr id="74754" name="Rectangle 2">
            <a:extLst>
              <a:ext uri="{FF2B5EF4-FFF2-40B4-BE49-F238E27FC236}">
                <a16:creationId xmlns:a16="http://schemas.microsoft.com/office/drawing/2014/main" id="{8835DE61-83C9-4F1A-AB88-11184FF5E44C}"/>
              </a:ext>
            </a:extLst>
          </p:cNvPr>
          <p:cNvSpPr>
            <a:spLocks noGrp="1" noRot="1" noChangeAspect="1" noChangeArrowheads="1" noTextEdit="1"/>
          </p:cNvSpPr>
          <p:nvPr>
            <p:ph type="sldImg"/>
          </p:nvPr>
        </p:nvSpPr>
        <p:spPr>
          <a:xfrm>
            <a:off x="381000" y="685800"/>
            <a:ext cx="6096000" cy="3429000"/>
          </a:xfrm>
          <a:ln/>
        </p:spPr>
      </p:sp>
      <p:sp>
        <p:nvSpPr>
          <p:cNvPr id="74755" name="Rectangle 3">
            <a:extLst>
              <a:ext uri="{FF2B5EF4-FFF2-40B4-BE49-F238E27FC236}">
                <a16:creationId xmlns:a16="http://schemas.microsoft.com/office/drawing/2014/main" id="{24391DAE-64D0-4F70-9A8E-A21877D3A261}"/>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7CA2BDF3-46FF-4C3A-84AD-86783CEA8B7A}"/>
              </a:ext>
            </a:extLst>
          </p:cNvPr>
          <p:cNvSpPr>
            <a:spLocks noGrp="1" noChangeArrowheads="1"/>
          </p:cNvSpPr>
          <p:nvPr>
            <p:ph type="sldNum" sz="quarter" idx="5"/>
          </p:nvPr>
        </p:nvSpPr>
        <p:spPr>
          <a:noFill/>
        </p:spPr>
        <p:txBody>
          <a:bodyPr/>
          <a:lstStyle>
            <a:lvl1pPr>
              <a:spcBef>
                <a:spcPct val="30000"/>
              </a:spcBef>
              <a:defRPr sz="1500">
                <a:solidFill>
                  <a:schemeClr val="tx1"/>
                </a:solidFill>
                <a:latin typeface="Arial" panose="020B0604020202020204" pitchFamily="34" charset="0"/>
                <a:cs typeface="Arial" panose="020B0604020202020204" pitchFamily="34" charset="0"/>
              </a:defRPr>
            </a:lvl1pPr>
            <a:lvl2pPr marL="1095152" indent="-420059">
              <a:spcBef>
                <a:spcPct val="30000"/>
              </a:spcBef>
              <a:defRPr sz="1500">
                <a:solidFill>
                  <a:schemeClr val="tx1"/>
                </a:solidFill>
                <a:latin typeface="Arial" panose="020B0604020202020204" pitchFamily="34" charset="0"/>
                <a:cs typeface="Arial" panose="020B0604020202020204" pitchFamily="34" charset="0"/>
              </a:defRPr>
            </a:lvl2pPr>
            <a:lvl3pPr marL="1685861" indent="-335673">
              <a:spcBef>
                <a:spcPct val="30000"/>
              </a:spcBef>
              <a:defRPr sz="1500">
                <a:solidFill>
                  <a:schemeClr val="tx1"/>
                </a:solidFill>
                <a:latin typeface="Arial" panose="020B0604020202020204" pitchFamily="34" charset="0"/>
                <a:cs typeface="Arial" panose="020B0604020202020204" pitchFamily="34" charset="0"/>
              </a:defRPr>
            </a:lvl3pPr>
            <a:lvl4pPr marL="2359079" indent="-335673">
              <a:spcBef>
                <a:spcPct val="30000"/>
              </a:spcBef>
              <a:defRPr sz="1500">
                <a:solidFill>
                  <a:schemeClr val="tx1"/>
                </a:solidFill>
                <a:latin typeface="Arial" panose="020B0604020202020204" pitchFamily="34" charset="0"/>
                <a:cs typeface="Arial" panose="020B0604020202020204" pitchFamily="34" charset="0"/>
              </a:defRPr>
            </a:lvl4pPr>
            <a:lvl5pPr marL="3034174" indent="-335673">
              <a:spcBef>
                <a:spcPct val="30000"/>
              </a:spcBef>
              <a:defRPr sz="1500">
                <a:solidFill>
                  <a:schemeClr val="tx1"/>
                </a:solidFill>
                <a:latin typeface="Arial" panose="020B0604020202020204" pitchFamily="34" charset="0"/>
                <a:cs typeface="Arial" panose="020B0604020202020204" pitchFamily="34" charset="0"/>
              </a:defRPr>
            </a:lvl5pPr>
            <a:lvl6pPr marL="3574250" indent="-335673"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6pPr>
            <a:lvl7pPr marL="4114325" indent="-335673"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7pPr>
            <a:lvl8pPr marL="4654401" indent="-335673"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8pPr>
            <a:lvl9pPr marL="5194475" indent="-335673" eaLnBrk="0" fontAlgn="base" hangingPunct="0">
              <a:spcBef>
                <a:spcPct val="30000"/>
              </a:spcBef>
              <a:spcAft>
                <a:spcPct val="0"/>
              </a:spcAft>
              <a:defRPr sz="1500">
                <a:solidFill>
                  <a:schemeClr val="tx1"/>
                </a:solidFill>
                <a:latin typeface="Arial" panose="020B0604020202020204" pitchFamily="34" charset="0"/>
                <a:cs typeface="Arial" panose="020B0604020202020204" pitchFamily="34" charset="0"/>
              </a:defRPr>
            </a:lvl9pPr>
          </a:lstStyle>
          <a:p>
            <a:pPr defTabSz="1080151">
              <a:spcBef>
                <a:spcPct val="0"/>
              </a:spcBef>
              <a:defRPr/>
            </a:pPr>
            <a:fld id="{F2A336B0-4F46-4FEA-BD6B-3A7DD238EB45}" type="slidenum">
              <a:rPr lang="en-US" altLang="en-US" sz="1900">
                <a:solidFill>
                  <a:srgbClr val="000000"/>
                </a:solidFill>
                <a:latin typeface="Calibri" panose="020F0502020204030204" pitchFamily="34" charset="0"/>
                <a:cs typeface="Calibri" panose="020F0502020204030204" pitchFamily="34" charset="0"/>
              </a:rPr>
              <a:pPr defTabSz="1080151">
                <a:spcBef>
                  <a:spcPct val="0"/>
                </a:spcBef>
                <a:defRPr/>
              </a:pPr>
              <a:t>6</a:t>
            </a:fld>
            <a:endParaRPr lang="en-US" altLang="en-US" sz="1900">
              <a:solidFill>
                <a:srgbClr val="000000"/>
              </a:solidFill>
              <a:latin typeface="Calibri" panose="020F0502020204030204" pitchFamily="34" charset="0"/>
              <a:cs typeface="Calibri" panose="020F0502020204030204" pitchFamily="34" charset="0"/>
            </a:endParaRPr>
          </a:p>
        </p:txBody>
      </p:sp>
      <p:sp>
        <p:nvSpPr>
          <p:cNvPr id="16387" name="Rectangle 2">
            <a:extLst>
              <a:ext uri="{FF2B5EF4-FFF2-40B4-BE49-F238E27FC236}">
                <a16:creationId xmlns:a16="http://schemas.microsoft.com/office/drawing/2014/main" id="{B50EF70F-A3D1-4E3F-8263-4BEE17C9CC76}"/>
              </a:ext>
            </a:extLst>
          </p:cNvPr>
          <p:cNvSpPr>
            <a:spLocks noGrp="1" noRot="1" noChangeAspect="1" noChangeArrowheads="1" noTextEdit="1"/>
          </p:cNvSpPr>
          <p:nvPr>
            <p:ph type="sldImg"/>
          </p:nvPr>
        </p:nvSpPr>
        <p:spPr>
          <a:xfrm>
            <a:off x="541338" y="757238"/>
            <a:ext cx="6719887" cy="3779837"/>
          </a:xfrm>
          <a:ln/>
        </p:spPr>
      </p:sp>
      <p:sp>
        <p:nvSpPr>
          <p:cNvPr id="59396" name="Rectangle 3">
            <a:extLst>
              <a:ext uri="{FF2B5EF4-FFF2-40B4-BE49-F238E27FC236}">
                <a16:creationId xmlns:a16="http://schemas.microsoft.com/office/drawing/2014/main" id="{64B3660C-F29F-4F28-8260-7E4480D94395}"/>
              </a:ext>
            </a:extLst>
          </p:cNvPr>
          <p:cNvSpPr>
            <a:spLocks noGrp="1" noChangeArrowheads="1"/>
          </p:cNvSpPr>
          <p:nvPr>
            <p:ph type="body" idx="1"/>
          </p:nvPr>
        </p:nvSpPr>
        <p:spPr>
          <a:xfrm>
            <a:off x="1437272" y="6112290"/>
            <a:ext cx="7901139" cy="5788848"/>
          </a:xfrm>
        </p:spPr>
        <p:txBody>
          <a:bodyPr/>
          <a:lstStyle/>
          <a:p>
            <a:pPr>
              <a:spcBef>
                <a:spcPts val="0"/>
              </a:spcBef>
              <a:spcAft>
                <a:spcPts val="1474"/>
              </a:spcAft>
              <a:defRPr/>
            </a:pPr>
            <a:endParaRPr lang="en-US" altLang="en-US" sz="1900" b="1" dirty="0">
              <a:latin typeface="+mn-lt"/>
            </a:endParaRPr>
          </a:p>
        </p:txBody>
      </p:sp>
      <p:sp>
        <p:nvSpPr>
          <p:cNvPr id="16389" name="Date Placeholder 1">
            <a:extLst>
              <a:ext uri="{FF2B5EF4-FFF2-40B4-BE49-F238E27FC236}">
                <a16:creationId xmlns:a16="http://schemas.microsoft.com/office/drawing/2014/main" id="{9E098A65-AE92-4B68-A1A1-AFA81FE04D7A}"/>
              </a:ext>
            </a:extLst>
          </p:cNvPr>
          <p:cNvSpPr>
            <a:spLocks noGrp="1"/>
          </p:cNvSpPr>
          <p:nvPr>
            <p:ph type="dt" sz="quarter" idx="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877622" indent="-337547">
              <a:defRPr>
                <a:solidFill>
                  <a:schemeClr val="tx1"/>
                </a:solidFill>
                <a:latin typeface="Arial" panose="020B0604020202020204" pitchFamily="34" charset="0"/>
                <a:cs typeface="Arial" panose="020B0604020202020204" pitchFamily="34" charset="0"/>
              </a:defRPr>
            </a:lvl2pPr>
            <a:lvl3pPr marL="1350188" indent="-270037">
              <a:defRPr>
                <a:solidFill>
                  <a:schemeClr val="tx1"/>
                </a:solidFill>
                <a:latin typeface="Arial" panose="020B0604020202020204" pitchFamily="34" charset="0"/>
                <a:cs typeface="Arial" panose="020B0604020202020204" pitchFamily="34" charset="0"/>
              </a:defRPr>
            </a:lvl3pPr>
            <a:lvl4pPr marL="1890264" indent="-270037">
              <a:defRPr>
                <a:solidFill>
                  <a:schemeClr val="tx1"/>
                </a:solidFill>
                <a:latin typeface="Arial" panose="020B0604020202020204" pitchFamily="34" charset="0"/>
                <a:cs typeface="Arial" panose="020B0604020202020204" pitchFamily="34" charset="0"/>
              </a:defRPr>
            </a:lvl4pPr>
            <a:lvl5pPr marL="2430341" indent="-270037">
              <a:defRPr>
                <a:solidFill>
                  <a:schemeClr val="tx1"/>
                </a:solidFill>
                <a:latin typeface="Arial" panose="020B0604020202020204" pitchFamily="34" charset="0"/>
                <a:cs typeface="Arial" panose="020B0604020202020204" pitchFamily="34" charset="0"/>
              </a:defRPr>
            </a:lvl5pPr>
            <a:lvl6pPr marL="2970415"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510491"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050566"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590642"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080151">
              <a:defRPr/>
            </a:pPr>
            <a:r>
              <a:rPr lang="en-US" altLang="en-US" sz="1600">
                <a:solidFill>
                  <a:srgbClr val="000000"/>
                </a:solidFill>
                <a:latin typeface="Calibri" panose="020F0502020204030204" pitchFamily="34" charset="0"/>
                <a:cs typeface="Calibri" panose="020F0502020204030204" pitchFamily="34" charset="0"/>
              </a:rPr>
              <a:t>6/24/2018</a:t>
            </a:r>
          </a:p>
        </p:txBody>
      </p:sp>
      <p:sp>
        <p:nvSpPr>
          <p:cNvPr id="16390" name="Header Placeholder 2">
            <a:extLst>
              <a:ext uri="{FF2B5EF4-FFF2-40B4-BE49-F238E27FC236}">
                <a16:creationId xmlns:a16="http://schemas.microsoft.com/office/drawing/2014/main" id="{4564F80D-82A5-4B19-8165-1EBC52DA3BC8}"/>
              </a:ext>
            </a:extLst>
          </p:cNvPr>
          <p:cNvSpPr>
            <a:spLocks noGrp="1"/>
          </p:cNvSpPr>
          <p:nvPr>
            <p:ph type="hdr" sz="quarter"/>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877622" indent="-337547">
              <a:defRPr>
                <a:solidFill>
                  <a:schemeClr val="tx1"/>
                </a:solidFill>
                <a:latin typeface="Arial" panose="020B0604020202020204" pitchFamily="34" charset="0"/>
                <a:cs typeface="Arial" panose="020B0604020202020204" pitchFamily="34" charset="0"/>
              </a:defRPr>
            </a:lvl2pPr>
            <a:lvl3pPr marL="1350188" indent="-270037">
              <a:defRPr>
                <a:solidFill>
                  <a:schemeClr val="tx1"/>
                </a:solidFill>
                <a:latin typeface="Arial" panose="020B0604020202020204" pitchFamily="34" charset="0"/>
                <a:cs typeface="Arial" panose="020B0604020202020204" pitchFamily="34" charset="0"/>
              </a:defRPr>
            </a:lvl3pPr>
            <a:lvl4pPr marL="1890264" indent="-270037">
              <a:defRPr>
                <a:solidFill>
                  <a:schemeClr val="tx1"/>
                </a:solidFill>
                <a:latin typeface="Arial" panose="020B0604020202020204" pitchFamily="34" charset="0"/>
                <a:cs typeface="Arial" panose="020B0604020202020204" pitchFamily="34" charset="0"/>
              </a:defRPr>
            </a:lvl4pPr>
            <a:lvl5pPr marL="2430341" indent="-270037">
              <a:defRPr>
                <a:solidFill>
                  <a:schemeClr val="tx1"/>
                </a:solidFill>
                <a:latin typeface="Arial" panose="020B0604020202020204" pitchFamily="34" charset="0"/>
                <a:cs typeface="Arial" panose="020B0604020202020204" pitchFamily="34" charset="0"/>
              </a:defRPr>
            </a:lvl5pPr>
            <a:lvl6pPr marL="2970415"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510491"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050566"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590642"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080151">
              <a:defRPr/>
            </a:pPr>
            <a:r>
              <a:rPr lang="en-US" altLang="en-US" sz="1600">
                <a:solidFill>
                  <a:srgbClr val="000000"/>
                </a:solidFill>
                <a:latin typeface="Calibri" panose="020F0502020204030204" pitchFamily="34" charset="0"/>
                <a:cs typeface="Calibri" panose="020F0502020204030204" pitchFamily="34" charset="0"/>
              </a:rPr>
              <a:t>Dr. Jim McGowan - Law and Grace Session 9</a:t>
            </a:r>
          </a:p>
        </p:txBody>
      </p:sp>
      <p:sp>
        <p:nvSpPr>
          <p:cNvPr id="16391" name="Footer Placeholder 3">
            <a:extLst>
              <a:ext uri="{FF2B5EF4-FFF2-40B4-BE49-F238E27FC236}">
                <a16:creationId xmlns:a16="http://schemas.microsoft.com/office/drawing/2014/main" id="{CB60033A-1C11-41A6-8ED2-2B583A330DAA}"/>
              </a:ext>
            </a:extLst>
          </p:cNvPr>
          <p:cNvSpPr>
            <a:spLocks noGrp="1"/>
          </p:cNvSpPr>
          <p:nvPr>
            <p:ph type="ftr" sz="quarter" idx="4"/>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877622" indent="-337547">
              <a:defRPr>
                <a:solidFill>
                  <a:schemeClr val="tx1"/>
                </a:solidFill>
                <a:latin typeface="Arial" panose="020B0604020202020204" pitchFamily="34" charset="0"/>
                <a:cs typeface="Arial" panose="020B0604020202020204" pitchFamily="34" charset="0"/>
              </a:defRPr>
            </a:lvl2pPr>
            <a:lvl3pPr marL="1350188" indent="-270037">
              <a:defRPr>
                <a:solidFill>
                  <a:schemeClr val="tx1"/>
                </a:solidFill>
                <a:latin typeface="Arial" panose="020B0604020202020204" pitchFamily="34" charset="0"/>
                <a:cs typeface="Arial" panose="020B0604020202020204" pitchFamily="34" charset="0"/>
              </a:defRPr>
            </a:lvl3pPr>
            <a:lvl4pPr marL="1890264" indent="-270037">
              <a:defRPr>
                <a:solidFill>
                  <a:schemeClr val="tx1"/>
                </a:solidFill>
                <a:latin typeface="Arial" panose="020B0604020202020204" pitchFamily="34" charset="0"/>
                <a:cs typeface="Arial" panose="020B0604020202020204" pitchFamily="34" charset="0"/>
              </a:defRPr>
            </a:lvl4pPr>
            <a:lvl5pPr marL="2430341" indent="-270037">
              <a:defRPr>
                <a:solidFill>
                  <a:schemeClr val="tx1"/>
                </a:solidFill>
                <a:latin typeface="Arial" panose="020B0604020202020204" pitchFamily="34" charset="0"/>
                <a:cs typeface="Arial" panose="020B0604020202020204" pitchFamily="34" charset="0"/>
              </a:defRPr>
            </a:lvl5pPr>
            <a:lvl6pPr marL="2970415"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510491"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050566"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590642" indent="-27003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080151">
              <a:defRPr/>
            </a:pPr>
            <a:r>
              <a:rPr lang="en-US" altLang="en-US" sz="16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2258182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71</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457200" y="720725"/>
            <a:ext cx="6400800" cy="36004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2356675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15AEE3A-775F-4F5A-8306-F70DFB0BFF80}"/>
              </a:ext>
            </a:extLst>
          </p:cNvPr>
          <p:cNvSpPr>
            <a:spLocks noGrp="1" noChangeArrowheads="1"/>
          </p:cNvSpPr>
          <p:nvPr>
            <p:ph type="sldNum" sz="quarter" idx="5"/>
          </p:nvPr>
        </p:nvSpPr>
        <p:spPr>
          <a:ln/>
        </p:spPr>
        <p:txBody>
          <a:bodyPr/>
          <a:lstStyle/>
          <a:p>
            <a:fld id="{3CD61A2B-34AB-499E-9D58-736BD22F96D2}" type="slidenum">
              <a:rPr lang="en-US" altLang="en-US"/>
              <a:pPr/>
              <a:t>72</a:t>
            </a:fld>
            <a:endParaRPr lang="en-US" altLang="en-US"/>
          </a:p>
        </p:txBody>
      </p:sp>
      <p:sp>
        <p:nvSpPr>
          <p:cNvPr id="153602" name="Rectangle 2">
            <a:extLst>
              <a:ext uri="{FF2B5EF4-FFF2-40B4-BE49-F238E27FC236}">
                <a16:creationId xmlns:a16="http://schemas.microsoft.com/office/drawing/2014/main" id="{EC30D0DF-41F5-4C58-8CE0-60B05BF03827}"/>
              </a:ext>
            </a:extLst>
          </p:cNvPr>
          <p:cNvSpPr>
            <a:spLocks noGrp="1" noRot="1" noChangeAspect="1" noChangeArrowheads="1" noTextEdit="1"/>
          </p:cNvSpPr>
          <p:nvPr>
            <p:ph type="sldImg"/>
          </p:nvPr>
        </p:nvSpPr>
        <p:spPr>
          <a:xfrm>
            <a:off x="381000" y="685800"/>
            <a:ext cx="6096000" cy="3429000"/>
          </a:xfrm>
          <a:ln/>
        </p:spPr>
      </p:sp>
      <p:sp>
        <p:nvSpPr>
          <p:cNvPr id="153603" name="Rectangle 3">
            <a:extLst>
              <a:ext uri="{FF2B5EF4-FFF2-40B4-BE49-F238E27FC236}">
                <a16:creationId xmlns:a16="http://schemas.microsoft.com/office/drawing/2014/main" id="{B2D62338-BF54-47BA-9942-935F3D6DE66F}"/>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73</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457200" y="720725"/>
            <a:ext cx="6400800" cy="36004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9349582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EFD1F1C-DA21-4EFD-98D5-478B33C49598}"/>
              </a:ext>
            </a:extLst>
          </p:cNvPr>
          <p:cNvSpPr>
            <a:spLocks noGrp="1" noChangeArrowheads="1"/>
          </p:cNvSpPr>
          <p:nvPr>
            <p:ph type="sldNum" sz="quarter" idx="5"/>
          </p:nvPr>
        </p:nvSpPr>
        <p:spPr>
          <a:ln/>
        </p:spPr>
        <p:txBody>
          <a:bodyPr/>
          <a:lstStyle/>
          <a:p>
            <a:fld id="{26F876AA-8BB0-49A0-8048-7B48B18D8148}" type="slidenum">
              <a:rPr lang="en-US" altLang="en-US"/>
              <a:pPr/>
              <a:t>74</a:t>
            </a:fld>
            <a:endParaRPr lang="en-US" altLang="en-US"/>
          </a:p>
        </p:txBody>
      </p:sp>
      <p:sp>
        <p:nvSpPr>
          <p:cNvPr id="138242" name="Rectangle 2">
            <a:extLst>
              <a:ext uri="{FF2B5EF4-FFF2-40B4-BE49-F238E27FC236}">
                <a16:creationId xmlns:a16="http://schemas.microsoft.com/office/drawing/2014/main" id="{EDD44705-8130-4015-A049-CF29B47A8D13}"/>
              </a:ext>
            </a:extLst>
          </p:cNvPr>
          <p:cNvSpPr>
            <a:spLocks noGrp="1" noRot="1" noChangeAspect="1" noChangeArrowheads="1" noTextEdit="1"/>
          </p:cNvSpPr>
          <p:nvPr>
            <p:ph type="sldImg"/>
          </p:nvPr>
        </p:nvSpPr>
        <p:spPr>
          <a:xfrm>
            <a:off x="381000" y="685800"/>
            <a:ext cx="6096000" cy="3429000"/>
          </a:xfrm>
          <a:ln/>
        </p:spPr>
      </p:sp>
      <p:sp>
        <p:nvSpPr>
          <p:cNvPr id="138243" name="Rectangle 3">
            <a:extLst>
              <a:ext uri="{FF2B5EF4-FFF2-40B4-BE49-F238E27FC236}">
                <a16:creationId xmlns:a16="http://schemas.microsoft.com/office/drawing/2014/main" id="{F4B749CC-FFD4-4487-9453-580190DD8B0C}"/>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3C6099C-B237-41C2-968B-4B4734F8724D}"/>
              </a:ext>
            </a:extLst>
          </p:cNvPr>
          <p:cNvSpPr>
            <a:spLocks noGrp="1" noChangeArrowheads="1"/>
          </p:cNvSpPr>
          <p:nvPr>
            <p:ph type="sldNum" sz="quarter" idx="5"/>
          </p:nvPr>
        </p:nvSpPr>
        <p:spPr>
          <a:ln/>
        </p:spPr>
        <p:txBody>
          <a:bodyPr/>
          <a:lstStyle/>
          <a:p>
            <a:fld id="{5F415A38-26A4-4013-BCB4-7E168365173E}" type="slidenum">
              <a:rPr lang="en-US" altLang="en-US"/>
              <a:pPr/>
              <a:t>75</a:t>
            </a:fld>
            <a:endParaRPr lang="en-US" altLang="en-US"/>
          </a:p>
        </p:txBody>
      </p:sp>
      <p:sp>
        <p:nvSpPr>
          <p:cNvPr id="33794" name="Rectangle 2">
            <a:extLst>
              <a:ext uri="{FF2B5EF4-FFF2-40B4-BE49-F238E27FC236}">
                <a16:creationId xmlns:a16="http://schemas.microsoft.com/office/drawing/2014/main" id="{AEF831F5-BB74-4071-8708-211B25308638}"/>
              </a:ext>
            </a:extLst>
          </p:cNvPr>
          <p:cNvSpPr>
            <a:spLocks noGrp="1" noRot="1" noChangeAspect="1" noChangeArrowheads="1" noTextEdit="1"/>
          </p:cNvSpPr>
          <p:nvPr>
            <p:ph type="sldImg"/>
          </p:nvPr>
        </p:nvSpPr>
        <p:spPr>
          <a:xfrm>
            <a:off x="381000" y="685800"/>
            <a:ext cx="6096000" cy="3429000"/>
          </a:xfrm>
          <a:ln/>
        </p:spPr>
      </p:sp>
      <p:sp>
        <p:nvSpPr>
          <p:cNvPr id="33795" name="Rectangle 3">
            <a:extLst>
              <a:ext uri="{FF2B5EF4-FFF2-40B4-BE49-F238E27FC236}">
                <a16:creationId xmlns:a16="http://schemas.microsoft.com/office/drawing/2014/main" id="{597CBB2E-FD2B-4745-AFD0-451E45910582}"/>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3C6099C-B237-41C2-968B-4B4734F8724D}"/>
              </a:ext>
            </a:extLst>
          </p:cNvPr>
          <p:cNvSpPr>
            <a:spLocks noGrp="1" noChangeArrowheads="1"/>
          </p:cNvSpPr>
          <p:nvPr>
            <p:ph type="sldNum" sz="quarter" idx="5"/>
          </p:nvPr>
        </p:nvSpPr>
        <p:spPr>
          <a:ln/>
        </p:spPr>
        <p:txBody>
          <a:bodyPr/>
          <a:lstStyle/>
          <a:p>
            <a:fld id="{5F415A38-26A4-4013-BCB4-7E168365173E}" type="slidenum">
              <a:rPr lang="en-US" altLang="en-US"/>
              <a:pPr/>
              <a:t>76</a:t>
            </a:fld>
            <a:endParaRPr lang="en-US" altLang="en-US"/>
          </a:p>
        </p:txBody>
      </p:sp>
      <p:sp>
        <p:nvSpPr>
          <p:cNvPr id="33794" name="Rectangle 2">
            <a:extLst>
              <a:ext uri="{FF2B5EF4-FFF2-40B4-BE49-F238E27FC236}">
                <a16:creationId xmlns:a16="http://schemas.microsoft.com/office/drawing/2014/main" id="{AEF831F5-BB74-4071-8708-211B25308638}"/>
              </a:ext>
            </a:extLst>
          </p:cNvPr>
          <p:cNvSpPr>
            <a:spLocks noGrp="1" noRot="1" noChangeAspect="1" noChangeArrowheads="1" noTextEdit="1"/>
          </p:cNvSpPr>
          <p:nvPr>
            <p:ph type="sldImg"/>
          </p:nvPr>
        </p:nvSpPr>
        <p:spPr>
          <a:xfrm>
            <a:off x="381000" y="685800"/>
            <a:ext cx="6096000" cy="3429000"/>
          </a:xfrm>
          <a:ln/>
        </p:spPr>
      </p:sp>
      <p:sp>
        <p:nvSpPr>
          <p:cNvPr id="33795" name="Rectangle 3">
            <a:extLst>
              <a:ext uri="{FF2B5EF4-FFF2-40B4-BE49-F238E27FC236}">
                <a16:creationId xmlns:a16="http://schemas.microsoft.com/office/drawing/2014/main" id="{597CBB2E-FD2B-4745-AFD0-451E45910582}"/>
              </a:ext>
            </a:extLst>
          </p:cNvPr>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11645245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8141CAE-9F8D-47C5-935B-98FC186F01E7}"/>
              </a:ext>
            </a:extLst>
          </p:cNvPr>
          <p:cNvSpPr>
            <a:spLocks noGrp="1" noChangeArrowheads="1"/>
          </p:cNvSpPr>
          <p:nvPr>
            <p:ph type="sldNum" sz="quarter" idx="5"/>
          </p:nvPr>
        </p:nvSpPr>
        <p:spPr>
          <a:ln/>
        </p:spPr>
        <p:txBody>
          <a:bodyPr/>
          <a:lstStyle/>
          <a:p>
            <a:fld id="{ACF6F5F3-F126-495E-AFED-A0DA40F82EC2}" type="slidenum">
              <a:rPr lang="en-US" altLang="en-US"/>
              <a:pPr/>
              <a:t>77</a:t>
            </a:fld>
            <a:endParaRPr lang="en-US" altLang="en-US"/>
          </a:p>
        </p:txBody>
      </p:sp>
      <p:sp>
        <p:nvSpPr>
          <p:cNvPr id="44034" name="Rectangle 2">
            <a:extLst>
              <a:ext uri="{FF2B5EF4-FFF2-40B4-BE49-F238E27FC236}">
                <a16:creationId xmlns:a16="http://schemas.microsoft.com/office/drawing/2014/main" id="{F71B85B5-E24E-4084-8ADF-E43CA4F30C05}"/>
              </a:ext>
            </a:extLst>
          </p:cNvPr>
          <p:cNvSpPr>
            <a:spLocks noGrp="1" noRot="1" noChangeAspect="1" noChangeArrowheads="1" noTextEdit="1"/>
          </p:cNvSpPr>
          <p:nvPr>
            <p:ph type="sldImg"/>
          </p:nvPr>
        </p:nvSpPr>
        <p:spPr>
          <a:xfrm>
            <a:off x="381000" y="685800"/>
            <a:ext cx="6096000" cy="3429000"/>
          </a:xfrm>
          <a:ln/>
        </p:spPr>
      </p:sp>
      <p:sp>
        <p:nvSpPr>
          <p:cNvPr id="44035" name="Rectangle 3">
            <a:extLst>
              <a:ext uri="{FF2B5EF4-FFF2-40B4-BE49-F238E27FC236}">
                <a16:creationId xmlns:a16="http://schemas.microsoft.com/office/drawing/2014/main" id="{BB8F89D7-687F-430D-9B1D-C088C350B884}"/>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98BAB52-CCD3-42F0-B33B-0551992E6A14}"/>
              </a:ext>
            </a:extLst>
          </p:cNvPr>
          <p:cNvSpPr>
            <a:spLocks noGrp="1" noChangeArrowheads="1"/>
          </p:cNvSpPr>
          <p:nvPr>
            <p:ph type="sldNum" sz="quarter" idx="5"/>
          </p:nvPr>
        </p:nvSpPr>
        <p:spPr>
          <a:ln/>
        </p:spPr>
        <p:txBody>
          <a:bodyPr/>
          <a:lstStyle/>
          <a:p>
            <a:fld id="{F1991C24-22E5-4253-8D1E-9603A2B48026}" type="slidenum">
              <a:rPr lang="en-US" altLang="en-US"/>
              <a:pPr/>
              <a:t>78</a:t>
            </a:fld>
            <a:endParaRPr lang="en-US" altLang="en-US"/>
          </a:p>
        </p:txBody>
      </p:sp>
      <p:sp>
        <p:nvSpPr>
          <p:cNvPr id="142338" name="Rectangle 2">
            <a:extLst>
              <a:ext uri="{FF2B5EF4-FFF2-40B4-BE49-F238E27FC236}">
                <a16:creationId xmlns:a16="http://schemas.microsoft.com/office/drawing/2014/main" id="{0EA1C488-B16D-48A7-838B-EED87E1B0F47}"/>
              </a:ext>
            </a:extLst>
          </p:cNvPr>
          <p:cNvSpPr>
            <a:spLocks noGrp="1" noRot="1" noChangeAspect="1" noChangeArrowheads="1" noTextEdit="1"/>
          </p:cNvSpPr>
          <p:nvPr>
            <p:ph type="sldImg"/>
          </p:nvPr>
        </p:nvSpPr>
        <p:spPr>
          <a:xfrm>
            <a:off x="381000" y="685800"/>
            <a:ext cx="6096000" cy="3429000"/>
          </a:xfrm>
          <a:ln/>
        </p:spPr>
      </p:sp>
      <p:sp>
        <p:nvSpPr>
          <p:cNvPr id="142339" name="Rectangle 3">
            <a:extLst>
              <a:ext uri="{FF2B5EF4-FFF2-40B4-BE49-F238E27FC236}">
                <a16:creationId xmlns:a16="http://schemas.microsoft.com/office/drawing/2014/main" id="{BB60FAF4-6C80-4BC3-8B38-B882C2CF071C}"/>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E69677-E5E0-4FE6-A9D6-5C6A129007F4}" type="slidenum">
              <a:rPr kumimoji="0" lang="en-US" sz="13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Date Placeholder 4"/>
          <p:cNvSpPr>
            <a:spLocks noGrp="1"/>
          </p:cNvSpPr>
          <p:nvPr>
            <p:ph type="dt"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6/24/2018</a:t>
            </a:r>
          </a:p>
        </p:txBody>
      </p:sp>
      <p:sp>
        <p:nvSpPr>
          <p:cNvPr id="6" name="Header Placeholder 5"/>
          <p:cNvSpPr>
            <a:spLocks noGrp="1"/>
          </p:cNvSpPr>
          <p:nvPr>
            <p:ph type="hdr"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Sugar Land Bible Church</a:t>
            </a:r>
          </a:p>
        </p:txBody>
      </p:sp>
    </p:spTree>
    <p:extLst>
      <p:ext uri="{BB962C8B-B14F-4D97-AF65-F5344CB8AC3E}">
        <p14:creationId xmlns:p14="http://schemas.microsoft.com/office/powerpoint/2010/main" val="9759602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EC26D83-DB6A-4E4C-BC76-9382DCA34B18}"/>
              </a:ext>
            </a:extLst>
          </p:cNvPr>
          <p:cNvSpPr>
            <a:spLocks noGrp="1" noChangeArrowheads="1"/>
          </p:cNvSpPr>
          <p:nvPr>
            <p:ph type="sldNum" sz="quarter" idx="5"/>
          </p:nvPr>
        </p:nvSpPr>
        <p:spPr>
          <a:ln/>
        </p:spPr>
        <p:txBody>
          <a:bodyPr/>
          <a:lstStyle/>
          <a:p>
            <a:fld id="{8F4B13A8-DE0C-4E41-8F54-AAF1F725556D}" type="slidenum">
              <a:rPr lang="en-US" altLang="en-US"/>
              <a:pPr/>
              <a:t>80</a:t>
            </a:fld>
            <a:endParaRPr lang="en-US" altLang="en-US"/>
          </a:p>
        </p:txBody>
      </p:sp>
      <p:sp>
        <p:nvSpPr>
          <p:cNvPr id="76802" name="Rectangle 2">
            <a:extLst>
              <a:ext uri="{FF2B5EF4-FFF2-40B4-BE49-F238E27FC236}">
                <a16:creationId xmlns:a16="http://schemas.microsoft.com/office/drawing/2014/main" id="{5ADC1D40-2C90-4934-BA43-63C8B8C59CEC}"/>
              </a:ext>
            </a:extLst>
          </p:cNvPr>
          <p:cNvSpPr>
            <a:spLocks noGrp="1" noRot="1" noChangeAspect="1" noChangeArrowheads="1" noTextEdit="1"/>
          </p:cNvSpPr>
          <p:nvPr>
            <p:ph type="sldImg"/>
          </p:nvPr>
        </p:nvSpPr>
        <p:spPr>
          <a:xfrm>
            <a:off x="381000" y="685800"/>
            <a:ext cx="6096000" cy="3429000"/>
          </a:xfrm>
          <a:ln/>
        </p:spPr>
      </p:sp>
      <p:sp>
        <p:nvSpPr>
          <p:cNvPr id="76803" name="Rectangle 3">
            <a:extLst>
              <a:ext uri="{FF2B5EF4-FFF2-40B4-BE49-F238E27FC236}">
                <a16:creationId xmlns:a16="http://schemas.microsoft.com/office/drawing/2014/main" id="{A2CE643B-B9D0-442C-A463-9AD38A472AB8}"/>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E69677-E5E0-4FE6-A9D6-5C6A129007F4}" type="slidenum">
              <a:rPr kumimoji="0" lang="en-US" sz="13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Date Placeholder 4"/>
          <p:cNvSpPr>
            <a:spLocks noGrp="1"/>
          </p:cNvSpPr>
          <p:nvPr>
            <p:ph type="dt"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6/24/2018</a:t>
            </a:r>
          </a:p>
        </p:txBody>
      </p:sp>
      <p:sp>
        <p:nvSpPr>
          <p:cNvPr id="6" name="Header Placeholder 5"/>
          <p:cNvSpPr>
            <a:spLocks noGrp="1"/>
          </p:cNvSpPr>
          <p:nvPr>
            <p:ph type="hdr"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Sugar Land Bible Church</a:t>
            </a:r>
          </a:p>
        </p:txBody>
      </p:sp>
    </p:spTree>
    <p:extLst>
      <p:ext uri="{BB962C8B-B14F-4D97-AF65-F5344CB8AC3E}">
        <p14:creationId xmlns:p14="http://schemas.microsoft.com/office/powerpoint/2010/main" val="21584924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75FE734-3BA2-443F-B5FC-1B3537F15231}"/>
              </a:ext>
            </a:extLst>
          </p:cNvPr>
          <p:cNvSpPr>
            <a:spLocks noGrp="1" noChangeArrowheads="1"/>
          </p:cNvSpPr>
          <p:nvPr>
            <p:ph type="sldNum" sz="quarter" idx="5"/>
          </p:nvPr>
        </p:nvSpPr>
        <p:spPr>
          <a:ln/>
        </p:spPr>
        <p:txBody>
          <a:bodyPr/>
          <a:lstStyle/>
          <a:p>
            <a:fld id="{8E8A0A62-351F-4987-BE41-D61B0B46DD91}" type="slidenum">
              <a:rPr lang="en-US" altLang="en-US"/>
              <a:pPr/>
              <a:t>81</a:t>
            </a:fld>
            <a:endParaRPr lang="en-US" altLang="en-US"/>
          </a:p>
        </p:txBody>
      </p:sp>
      <p:sp>
        <p:nvSpPr>
          <p:cNvPr id="146434" name="Rectangle 2">
            <a:extLst>
              <a:ext uri="{FF2B5EF4-FFF2-40B4-BE49-F238E27FC236}">
                <a16:creationId xmlns:a16="http://schemas.microsoft.com/office/drawing/2014/main" id="{D22E5F21-765D-4BA2-89E7-E84C1FBD57E4}"/>
              </a:ext>
            </a:extLst>
          </p:cNvPr>
          <p:cNvSpPr>
            <a:spLocks noGrp="1" noRot="1" noChangeAspect="1" noChangeArrowheads="1" noTextEdit="1"/>
          </p:cNvSpPr>
          <p:nvPr>
            <p:ph type="sldImg"/>
          </p:nvPr>
        </p:nvSpPr>
        <p:spPr>
          <a:xfrm>
            <a:off x="381000" y="685800"/>
            <a:ext cx="6096000" cy="3429000"/>
          </a:xfrm>
          <a:ln/>
        </p:spPr>
      </p:sp>
      <p:sp>
        <p:nvSpPr>
          <p:cNvPr id="146435" name="Rectangle 3">
            <a:extLst>
              <a:ext uri="{FF2B5EF4-FFF2-40B4-BE49-F238E27FC236}">
                <a16:creationId xmlns:a16="http://schemas.microsoft.com/office/drawing/2014/main" id="{09F6D5C8-1820-4276-B29C-61AC2E74E1E8}"/>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9B5B512-D3E1-4355-867C-8C9706355815}"/>
              </a:ext>
            </a:extLst>
          </p:cNvPr>
          <p:cNvSpPr>
            <a:spLocks noGrp="1" noChangeArrowheads="1"/>
          </p:cNvSpPr>
          <p:nvPr>
            <p:ph type="sldNum" sz="quarter" idx="5"/>
          </p:nvPr>
        </p:nvSpPr>
        <p:spPr>
          <a:ln/>
        </p:spPr>
        <p:txBody>
          <a:bodyPr/>
          <a:lstStyle/>
          <a:p>
            <a:fld id="{35C0E0F5-76CC-4436-81BB-78764C915AB3}" type="slidenum">
              <a:rPr lang="en-US" altLang="en-US"/>
              <a:pPr/>
              <a:t>82</a:t>
            </a:fld>
            <a:endParaRPr lang="en-US" altLang="en-US"/>
          </a:p>
        </p:txBody>
      </p:sp>
      <p:sp>
        <p:nvSpPr>
          <p:cNvPr id="144386" name="Rectangle 2">
            <a:extLst>
              <a:ext uri="{FF2B5EF4-FFF2-40B4-BE49-F238E27FC236}">
                <a16:creationId xmlns:a16="http://schemas.microsoft.com/office/drawing/2014/main" id="{7B31A12F-4DBF-428C-8489-3799847A4808}"/>
              </a:ext>
            </a:extLst>
          </p:cNvPr>
          <p:cNvSpPr>
            <a:spLocks noGrp="1" noRot="1" noChangeAspect="1" noChangeArrowheads="1" noTextEdit="1"/>
          </p:cNvSpPr>
          <p:nvPr>
            <p:ph type="sldImg"/>
          </p:nvPr>
        </p:nvSpPr>
        <p:spPr>
          <a:xfrm>
            <a:off x="381000" y="685800"/>
            <a:ext cx="6096000" cy="3429000"/>
          </a:xfrm>
          <a:ln/>
        </p:spPr>
      </p:sp>
      <p:sp>
        <p:nvSpPr>
          <p:cNvPr id="144387" name="Rectangle 3">
            <a:extLst>
              <a:ext uri="{FF2B5EF4-FFF2-40B4-BE49-F238E27FC236}">
                <a16:creationId xmlns:a16="http://schemas.microsoft.com/office/drawing/2014/main" id="{A9770EA8-FB38-4115-9C20-2CA6155F6F35}"/>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9B5B512-D3E1-4355-867C-8C9706355815}"/>
              </a:ext>
            </a:extLst>
          </p:cNvPr>
          <p:cNvSpPr>
            <a:spLocks noGrp="1" noChangeArrowheads="1"/>
          </p:cNvSpPr>
          <p:nvPr>
            <p:ph type="sldNum" sz="quarter" idx="5"/>
          </p:nvPr>
        </p:nvSpPr>
        <p:spPr>
          <a:ln/>
        </p:spPr>
        <p:txBody>
          <a:bodyPr/>
          <a:lstStyle/>
          <a:p>
            <a:fld id="{35C0E0F5-76CC-4436-81BB-78764C915AB3}" type="slidenum">
              <a:rPr lang="en-US" altLang="en-US"/>
              <a:pPr/>
              <a:t>83</a:t>
            </a:fld>
            <a:endParaRPr lang="en-US" altLang="en-US"/>
          </a:p>
        </p:txBody>
      </p:sp>
      <p:sp>
        <p:nvSpPr>
          <p:cNvPr id="144386" name="Rectangle 2">
            <a:extLst>
              <a:ext uri="{FF2B5EF4-FFF2-40B4-BE49-F238E27FC236}">
                <a16:creationId xmlns:a16="http://schemas.microsoft.com/office/drawing/2014/main" id="{7B31A12F-4DBF-428C-8489-3799847A4808}"/>
              </a:ext>
            </a:extLst>
          </p:cNvPr>
          <p:cNvSpPr>
            <a:spLocks noGrp="1" noRot="1" noChangeAspect="1" noChangeArrowheads="1" noTextEdit="1"/>
          </p:cNvSpPr>
          <p:nvPr>
            <p:ph type="sldImg"/>
          </p:nvPr>
        </p:nvSpPr>
        <p:spPr>
          <a:xfrm>
            <a:off x="381000" y="685800"/>
            <a:ext cx="6096000" cy="3429000"/>
          </a:xfrm>
          <a:ln/>
        </p:spPr>
      </p:sp>
      <p:sp>
        <p:nvSpPr>
          <p:cNvPr id="144387" name="Rectangle 3">
            <a:extLst>
              <a:ext uri="{FF2B5EF4-FFF2-40B4-BE49-F238E27FC236}">
                <a16:creationId xmlns:a16="http://schemas.microsoft.com/office/drawing/2014/main" id="{A9770EA8-FB38-4115-9C20-2CA6155F6F35}"/>
              </a:ext>
            </a:extLst>
          </p:cNvPr>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268024500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ECDEA37-6159-4318-9462-861CECF19AC6}"/>
              </a:ext>
            </a:extLst>
          </p:cNvPr>
          <p:cNvSpPr>
            <a:spLocks noGrp="1" noRot="1" noChangeAspect="1" noChangeArrowheads="1" noTextEdit="1"/>
          </p:cNvSpPr>
          <p:nvPr>
            <p:ph type="sldImg"/>
          </p:nvPr>
        </p:nvSpPr>
        <p:spPr>
          <a:xfrm>
            <a:off x="381000" y="685800"/>
            <a:ext cx="6096000" cy="3429000"/>
          </a:xfrm>
          <a:ln/>
        </p:spPr>
      </p:sp>
      <p:sp>
        <p:nvSpPr>
          <p:cNvPr id="8195" name="Notes Placeholder 2">
            <a:extLst>
              <a:ext uri="{FF2B5EF4-FFF2-40B4-BE49-F238E27FC236}">
                <a16:creationId xmlns:a16="http://schemas.microsoft.com/office/drawing/2014/main" id="{AEBD1C38-F94D-4CB6-883B-9491C70D0A75}"/>
              </a:ext>
            </a:extLst>
          </p:cNvPr>
          <p:cNvSpPr>
            <a:spLocks noGrp="1" noChangeArrowheads="1"/>
          </p:cNvSpPr>
          <p:nvPr>
            <p:ph type="body" idx="1"/>
          </p:nvPr>
        </p:nvSpPr>
        <p:spPr>
          <a:noFill/>
        </p:spPr>
        <p:txBody>
          <a:bodyPr/>
          <a:lstStyle/>
          <a:p>
            <a:pPr eaLnBrk="1" hangingPunct="1"/>
            <a:endParaRPr lang="en-US" altLang="en-US"/>
          </a:p>
        </p:txBody>
      </p:sp>
      <p:sp>
        <p:nvSpPr>
          <p:cNvPr id="8196" name="Slide Number Placeholder 3">
            <a:extLst>
              <a:ext uri="{FF2B5EF4-FFF2-40B4-BE49-F238E27FC236}">
                <a16:creationId xmlns:a16="http://schemas.microsoft.com/office/drawing/2014/main" id="{46B4D04E-B822-479B-B6B9-8CC261EB9BE2}"/>
              </a:ext>
            </a:extLst>
          </p:cNvPr>
          <p:cNvSpPr>
            <a:spLocks noGrp="1"/>
          </p:cNvSpPr>
          <p:nvPr>
            <p:ph type="sldNum" sz="quarter" idx="5"/>
          </p:nvPr>
        </p:nvSpPr>
        <p:spPr>
          <a:noFill/>
        </p:spPr>
        <p:txBody>
          <a:bodyPr/>
          <a:lstStyle>
            <a:lvl1pPr defTabSz="965200">
              <a:spcBef>
                <a:spcPct val="30000"/>
              </a:spcBef>
              <a:defRPr sz="1200">
                <a:solidFill>
                  <a:schemeClr val="tx1"/>
                </a:solidFill>
                <a:latin typeface="Calibri" panose="020F0502020204030204" pitchFamily="34" charset="0"/>
                <a:cs typeface="Calibri" panose="020F0502020204030204" pitchFamily="34" charset="0"/>
              </a:defRPr>
            </a:lvl1pPr>
            <a:lvl2pPr marL="927100" indent="-355600" defTabSz="965200">
              <a:spcBef>
                <a:spcPct val="30000"/>
              </a:spcBef>
              <a:defRPr sz="1200">
                <a:solidFill>
                  <a:schemeClr val="tx1"/>
                </a:solidFill>
                <a:latin typeface="Calibri" panose="020F0502020204030204" pitchFamily="34" charset="0"/>
                <a:cs typeface="Calibri" panose="020F0502020204030204" pitchFamily="34" charset="0"/>
              </a:defRPr>
            </a:lvl2pPr>
            <a:lvl3pPr marL="1427163" indent="-284163" defTabSz="965200">
              <a:spcBef>
                <a:spcPct val="30000"/>
              </a:spcBef>
              <a:defRPr sz="1200">
                <a:solidFill>
                  <a:schemeClr val="tx1"/>
                </a:solidFill>
                <a:latin typeface="Calibri" panose="020F0502020204030204" pitchFamily="34" charset="0"/>
                <a:cs typeface="Calibri" panose="020F0502020204030204" pitchFamily="34" charset="0"/>
              </a:defRPr>
            </a:lvl3pPr>
            <a:lvl4pPr marL="1997075" indent="-284163" defTabSz="965200">
              <a:spcBef>
                <a:spcPct val="30000"/>
              </a:spcBef>
              <a:defRPr sz="1200">
                <a:solidFill>
                  <a:schemeClr val="tx1"/>
                </a:solidFill>
                <a:latin typeface="Calibri" panose="020F0502020204030204" pitchFamily="34" charset="0"/>
                <a:cs typeface="Calibri" panose="020F0502020204030204" pitchFamily="34" charset="0"/>
              </a:defRPr>
            </a:lvl4pPr>
            <a:lvl5pPr marL="2568575" indent="-284163" defTabSz="965200">
              <a:spcBef>
                <a:spcPct val="30000"/>
              </a:spcBef>
              <a:defRPr sz="1200">
                <a:solidFill>
                  <a:schemeClr val="tx1"/>
                </a:solidFill>
                <a:latin typeface="Calibri" panose="020F0502020204030204" pitchFamily="34" charset="0"/>
                <a:cs typeface="Calibri" panose="020F0502020204030204" pitchFamily="34" charset="0"/>
              </a:defRPr>
            </a:lvl5pPr>
            <a:lvl6pPr marL="30257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6pPr>
            <a:lvl7pPr marL="34829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7pPr>
            <a:lvl8pPr marL="39401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8pPr>
            <a:lvl9pPr marL="43973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9pPr>
          </a:lstStyle>
          <a:p>
            <a:pPr marL="0" marR="0" lvl="0" indent="0" algn="r" defTabSz="965200" rtl="0" eaLnBrk="1" fontAlgn="base" latinLnBrk="0" hangingPunct="1">
              <a:lnSpc>
                <a:spcPct val="100000"/>
              </a:lnSpc>
              <a:spcBef>
                <a:spcPct val="0"/>
              </a:spcBef>
              <a:spcAft>
                <a:spcPct val="0"/>
              </a:spcAft>
              <a:buClrTx/>
              <a:buSzTx/>
              <a:buFontTx/>
              <a:buNone/>
              <a:tabLst/>
              <a:defRPr/>
            </a:pPr>
            <a:fld id="{A9B4F588-6FC3-4FC0-8679-64BDF9E71BF6}" type="slidenum">
              <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65200" rtl="0" eaLnBrk="1" fontAlgn="base" latinLnBrk="0" hangingPunct="1">
                <a:lnSpc>
                  <a:spcPct val="100000"/>
                </a:lnSpc>
                <a:spcBef>
                  <a:spcPct val="0"/>
                </a:spcBef>
                <a:spcAft>
                  <a:spcPct val="0"/>
                </a:spcAft>
                <a:buClrTx/>
                <a:buSzTx/>
                <a:buFontTx/>
                <a:buNone/>
                <a:tabLst/>
                <a:defRPr/>
              </a:pPr>
              <a:t>84</a:t>
            </a:fld>
            <a:endPar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197" name="Footer Placeholder 4">
            <a:extLst>
              <a:ext uri="{FF2B5EF4-FFF2-40B4-BE49-F238E27FC236}">
                <a16:creationId xmlns:a16="http://schemas.microsoft.com/office/drawing/2014/main" id="{820B17F5-9265-4CF1-A6B4-5BB1F23D1AF7}"/>
              </a:ext>
            </a:extLst>
          </p:cNvPr>
          <p:cNvSpPr>
            <a:spLocks noGrp="1"/>
          </p:cNvSpPr>
          <p:nvPr>
            <p:ph type="ftr" sz="quarter" idx="4"/>
          </p:nvPr>
        </p:nvSpPr>
        <p:spPr>
          <a:noFill/>
        </p:spPr>
        <p:txBody>
          <a:bodyPr/>
          <a:lstStyle>
            <a:lvl1pPr defTabSz="965200">
              <a:spcBef>
                <a:spcPct val="30000"/>
              </a:spcBef>
              <a:defRPr sz="1200">
                <a:solidFill>
                  <a:schemeClr val="tx1"/>
                </a:solidFill>
                <a:latin typeface="Calibri" panose="020F0502020204030204" pitchFamily="34" charset="0"/>
                <a:cs typeface="Calibri" panose="020F0502020204030204" pitchFamily="34" charset="0"/>
              </a:defRPr>
            </a:lvl1pPr>
            <a:lvl2pPr marL="927100" indent="-355600" defTabSz="965200">
              <a:spcBef>
                <a:spcPct val="30000"/>
              </a:spcBef>
              <a:defRPr sz="1200">
                <a:solidFill>
                  <a:schemeClr val="tx1"/>
                </a:solidFill>
                <a:latin typeface="Calibri" panose="020F0502020204030204" pitchFamily="34" charset="0"/>
                <a:cs typeface="Calibri" panose="020F0502020204030204" pitchFamily="34" charset="0"/>
              </a:defRPr>
            </a:lvl2pPr>
            <a:lvl3pPr marL="1427163" indent="-284163" defTabSz="965200">
              <a:spcBef>
                <a:spcPct val="30000"/>
              </a:spcBef>
              <a:defRPr sz="1200">
                <a:solidFill>
                  <a:schemeClr val="tx1"/>
                </a:solidFill>
                <a:latin typeface="Calibri" panose="020F0502020204030204" pitchFamily="34" charset="0"/>
                <a:cs typeface="Calibri" panose="020F0502020204030204" pitchFamily="34" charset="0"/>
              </a:defRPr>
            </a:lvl3pPr>
            <a:lvl4pPr marL="1997075" indent="-284163" defTabSz="965200">
              <a:spcBef>
                <a:spcPct val="30000"/>
              </a:spcBef>
              <a:defRPr sz="1200">
                <a:solidFill>
                  <a:schemeClr val="tx1"/>
                </a:solidFill>
                <a:latin typeface="Calibri" panose="020F0502020204030204" pitchFamily="34" charset="0"/>
                <a:cs typeface="Calibri" panose="020F0502020204030204" pitchFamily="34" charset="0"/>
              </a:defRPr>
            </a:lvl4pPr>
            <a:lvl5pPr marL="2568575" indent="-284163" defTabSz="965200">
              <a:spcBef>
                <a:spcPct val="30000"/>
              </a:spcBef>
              <a:defRPr sz="1200">
                <a:solidFill>
                  <a:schemeClr val="tx1"/>
                </a:solidFill>
                <a:latin typeface="Calibri" panose="020F0502020204030204" pitchFamily="34" charset="0"/>
                <a:cs typeface="Calibri" panose="020F0502020204030204" pitchFamily="34" charset="0"/>
              </a:defRPr>
            </a:lvl5pPr>
            <a:lvl6pPr marL="30257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6pPr>
            <a:lvl7pPr marL="34829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7pPr>
            <a:lvl8pPr marL="39401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8pPr>
            <a:lvl9pPr marL="43973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9pPr>
          </a:lstStyle>
          <a:p>
            <a:pPr marL="0" marR="0" lvl="0" indent="0" algn="l" defTabSz="9652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Sugar Land Bible Church</a:t>
            </a:r>
          </a:p>
        </p:txBody>
      </p:sp>
      <p:sp>
        <p:nvSpPr>
          <p:cNvPr id="8198" name="Header Placeholder 5">
            <a:extLst>
              <a:ext uri="{FF2B5EF4-FFF2-40B4-BE49-F238E27FC236}">
                <a16:creationId xmlns:a16="http://schemas.microsoft.com/office/drawing/2014/main" id="{8E954D04-98AD-4EF3-BE88-B574D74C7183}"/>
              </a:ext>
            </a:extLst>
          </p:cNvPr>
          <p:cNvSpPr>
            <a:spLocks noGrp="1"/>
          </p:cNvSpPr>
          <p:nvPr>
            <p:ph type="hdr" sz="quarter"/>
          </p:nvPr>
        </p:nvSpPr>
        <p:spPr>
          <a:noFill/>
        </p:spPr>
        <p:txBody>
          <a:bodyPr/>
          <a:lstStyle>
            <a:lvl1pPr defTabSz="965200">
              <a:spcBef>
                <a:spcPct val="30000"/>
              </a:spcBef>
              <a:defRPr sz="1200">
                <a:solidFill>
                  <a:schemeClr val="tx1"/>
                </a:solidFill>
                <a:latin typeface="Calibri" panose="020F0502020204030204" pitchFamily="34" charset="0"/>
                <a:cs typeface="Calibri" panose="020F0502020204030204" pitchFamily="34" charset="0"/>
              </a:defRPr>
            </a:lvl1pPr>
            <a:lvl2pPr marL="927100" indent="-355600" defTabSz="965200">
              <a:spcBef>
                <a:spcPct val="30000"/>
              </a:spcBef>
              <a:defRPr sz="1200">
                <a:solidFill>
                  <a:schemeClr val="tx1"/>
                </a:solidFill>
                <a:latin typeface="Calibri" panose="020F0502020204030204" pitchFamily="34" charset="0"/>
                <a:cs typeface="Calibri" panose="020F0502020204030204" pitchFamily="34" charset="0"/>
              </a:defRPr>
            </a:lvl2pPr>
            <a:lvl3pPr marL="1427163" indent="-284163" defTabSz="965200">
              <a:spcBef>
                <a:spcPct val="30000"/>
              </a:spcBef>
              <a:defRPr sz="1200">
                <a:solidFill>
                  <a:schemeClr val="tx1"/>
                </a:solidFill>
                <a:latin typeface="Calibri" panose="020F0502020204030204" pitchFamily="34" charset="0"/>
                <a:cs typeface="Calibri" panose="020F0502020204030204" pitchFamily="34" charset="0"/>
              </a:defRPr>
            </a:lvl3pPr>
            <a:lvl4pPr marL="1997075" indent="-284163" defTabSz="965200">
              <a:spcBef>
                <a:spcPct val="30000"/>
              </a:spcBef>
              <a:defRPr sz="1200">
                <a:solidFill>
                  <a:schemeClr val="tx1"/>
                </a:solidFill>
                <a:latin typeface="Calibri" panose="020F0502020204030204" pitchFamily="34" charset="0"/>
                <a:cs typeface="Calibri" panose="020F0502020204030204" pitchFamily="34" charset="0"/>
              </a:defRPr>
            </a:lvl4pPr>
            <a:lvl5pPr marL="2568575" indent="-284163" defTabSz="965200">
              <a:spcBef>
                <a:spcPct val="30000"/>
              </a:spcBef>
              <a:defRPr sz="1200">
                <a:solidFill>
                  <a:schemeClr val="tx1"/>
                </a:solidFill>
                <a:latin typeface="Calibri" panose="020F0502020204030204" pitchFamily="34" charset="0"/>
                <a:cs typeface="Calibri" panose="020F0502020204030204" pitchFamily="34" charset="0"/>
              </a:defRPr>
            </a:lvl5pPr>
            <a:lvl6pPr marL="30257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6pPr>
            <a:lvl7pPr marL="34829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7pPr>
            <a:lvl8pPr marL="39401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8pPr>
            <a:lvl9pPr marL="4397375" indent="-284163" defTabSz="965200" eaLnBrk="0" fontAlgn="base" hangingPunct="0">
              <a:spcBef>
                <a:spcPct val="30000"/>
              </a:spcBef>
              <a:spcAft>
                <a:spcPct val="0"/>
              </a:spcAft>
              <a:defRPr sz="1200">
                <a:solidFill>
                  <a:schemeClr val="tx1"/>
                </a:solidFill>
                <a:latin typeface="Calibri" panose="020F0502020204030204" pitchFamily="34" charset="0"/>
                <a:cs typeface="Calibri" panose="020F0502020204030204" pitchFamily="34" charset="0"/>
              </a:defRPr>
            </a:lvl9pPr>
          </a:lstStyle>
          <a:p>
            <a:pPr marL="0" marR="0" lvl="0" indent="0" algn="l" defTabSz="9652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Dr. Jim McGowan - Law and Grace Session 9</a:t>
            </a:r>
          </a:p>
        </p:txBody>
      </p:sp>
      <p:sp>
        <p:nvSpPr>
          <p:cNvPr id="8199" name="Date Placeholder 1">
            <a:extLst>
              <a:ext uri="{FF2B5EF4-FFF2-40B4-BE49-F238E27FC236}">
                <a16:creationId xmlns:a16="http://schemas.microsoft.com/office/drawing/2014/main" id="{277302C9-FADE-40C9-972B-73CE0E7FB3B4}"/>
              </a:ext>
            </a:extLst>
          </p:cNvPr>
          <p:cNvSpPr>
            <a:spLocks noGrp="1"/>
          </p:cNvSpPr>
          <p:nvPr>
            <p:ph type="dt" sz="quarter" idx="1"/>
          </p:nvPr>
        </p:nvSpPr>
        <p:spPr>
          <a:noFill/>
        </p:spPr>
        <p:txBody>
          <a:bodyPr/>
          <a:lstStyle>
            <a:lvl1pPr defTabSz="965200">
              <a:defRPr>
                <a:solidFill>
                  <a:schemeClr val="tx1"/>
                </a:solidFill>
                <a:latin typeface="Arial" panose="020B0604020202020204" pitchFamily="34" charset="0"/>
                <a:cs typeface="Arial" panose="020B0604020202020204" pitchFamily="34" charset="0"/>
              </a:defRPr>
            </a:lvl1pPr>
            <a:lvl2pPr marL="742950" indent="-285750" defTabSz="965200">
              <a:defRPr>
                <a:solidFill>
                  <a:schemeClr val="tx1"/>
                </a:solidFill>
                <a:latin typeface="Arial" panose="020B0604020202020204" pitchFamily="34" charset="0"/>
                <a:cs typeface="Arial" panose="020B0604020202020204" pitchFamily="34" charset="0"/>
              </a:defRPr>
            </a:lvl2pPr>
            <a:lvl3pPr marL="1143000" indent="-228600" defTabSz="965200">
              <a:defRPr>
                <a:solidFill>
                  <a:schemeClr val="tx1"/>
                </a:solidFill>
                <a:latin typeface="Arial" panose="020B0604020202020204" pitchFamily="34" charset="0"/>
                <a:cs typeface="Arial" panose="020B0604020202020204" pitchFamily="34" charset="0"/>
              </a:defRPr>
            </a:lvl3pPr>
            <a:lvl4pPr marL="1600200" indent="-228600" defTabSz="965200">
              <a:defRPr>
                <a:solidFill>
                  <a:schemeClr val="tx1"/>
                </a:solidFill>
                <a:latin typeface="Arial" panose="020B0604020202020204" pitchFamily="34" charset="0"/>
                <a:cs typeface="Arial" panose="020B0604020202020204" pitchFamily="34" charset="0"/>
              </a:defRPr>
            </a:lvl4pPr>
            <a:lvl5pPr marL="2057400" indent="-228600" defTabSz="965200">
              <a:defRPr>
                <a:solidFill>
                  <a:schemeClr val="tx1"/>
                </a:solidFill>
                <a:latin typeface="Arial" panose="020B0604020202020204" pitchFamily="34" charset="0"/>
                <a:cs typeface="Arial" panose="020B0604020202020204" pitchFamily="34" charset="0"/>
              </a:defRPr>
            </a:lvl5pPr>
            <a:lvl6pPr marL="25146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5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5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6/24/2018</a:t>
            </a:r>
          </a:p>
        </p:txBody>
      </p:sp>
    </p:spTree>
    <p:extLst>
      <p:ext uri="{BB962C8B-B14F-4D97-AF65-F5344CB8AC3E}">
        <p14:creationId xmlns:p14="http://schemas.microsoft.com/office/powerpoint/2010/main" val="2816960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6FD9DBCA-02BE-4EE1-9AB6-CFAF1D61CB7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83179E4-6209-421F-96EF-E883D4E7D371}" type="slidenum">
              <a:rPr lang="en-US" altLang="en-US">
                <a:latin typeface="Calibri" panose="020F0502020204030204" pitchFamily="34" charset="0"/>
                <a:cs typeface="Calibri" panose="020F0502020204030204" pitchFamily="34" charset="0"/>
              </a:rPr>
              <a:pPr/>
              <a:t>11</a:t>
            </a:fld>
            <a:endParaRPr lang="en-US" altLang="en-US" dirty="0">
              <a:latin typeface="Calibri" panose="020F0502020204030204" pitchFamily="34" charset="0"/>
              <a:cs typeface="Calibri" panose="020F0502020204030204" pitchFamily="34" charset="0"/>
            </a:endParaRPr>
          </a:p>
        </p:txBody>
      </p:sp>
      <p:sp>
        <p:nvSpPr>
          <p:cNvPr id="46083" name="Rectangle 2">
            <a:extLst>
              <a:ext uri="{FF2B5EF4-FFF2-40B4-BE49-F238E27FC236}">
                <a16:creationId xmlns:a16="http://schemas.microsoft.com/office/drawing/2014/main" id="{C3980D2D-D0E6-446A-893C-D2DA3C0EB608}"/>
              </a:ext>
            </a:extLst>
          </p:cNvPr>
          <p:cNvSpPr>
            <a:spLocks noGrp="1" noRot="1" noChangeAspect="1" noChangeArrowheads="1" noTextEdit="1"/>
          </p:cNvSpPr>
          <p:nvPr>
            <p:ph type="sldImg"/>
          </p:nvPr>
        </p:nvSpPr>
        <p:spPr>
          <a:xfrm>
            <a:off x="457200" y="720725"/>
            <a:ext cx="6400800" cy="3600450"/>
          </a:xfrm>
          <a:ln/>
        </p:spPr>
      </p:sp>
      <p:sp>
        <p:nvSpPr>
          <p:cNvPr id="46084" name="Rectangle 3">
            <a:extLst>
              <a:ext uri="{FF2B5EF4-FFF2-40B4-BE49-F238E27FC236}">
                <a16:creationId xmlns:a16="http://schemas.microsoft.com/office/drawing/2014/main" id="{34835F76-6E66-42C7-809A-8C3ED24B7754}"/>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77E808A7-9E81-411D-89A4-1E85DAB6ADB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3170355-FD22-4375-B12F-8B79C1267123}" type="slidenum">
              <a:rPr lang="en-US" altLang="en-US">
                <a:latin typeface="Calibri" panose="020F0502020204030204" pitchFamily="34" charset="0"/>
                <a:cs typeface="Calibri" panose="020F0502020204030204" pitchFamily="34" charset="0"/>
              </a:rPr>
              <a:pPr/>
              <a:t>12</a:t>
            </a:fld>
            <a:endParaRPr lang="en-US" altLang="en-US" dirty="0">
              <a:latin typeface="Calibri" panose="020F0502020204030204" pitchFamily="34" charset="0"/>
              <a:cs typeface="Calibri" panose="020F0502020204030204" pitchFamily="34" charset="0"/>
            </a:endParaRPr>
          </a:p>
        </p:txBody>
      </p:sp>
      <p:sp>
        <p:nvSpPr>
          <p:cNvPr id="86019" name="Rectangle 2">
            <a:extLst>
              <a:ext uri="{FF2B5EF4-FFF2-40B4-BE49-F238E27FC236}">
                <a16:creationId xmlns:a16="http://schemas.microsoft.com/office/drawing/2014/main" id="{7EA84E9E-FC99-4C43-A528-9A7FF5960961}"/>
              </a:ext>
            </a:extLst>
          </p:cNvPr>
          <p:cNvSpPr>
            <a:spLocks noGrp="1" noRot="1" noChangeAspect="1" noChangeArrowheads="1" noTextEdit="1"/>
          </p:cNvSpPr>
          <p:nvPr>
            <p:ph type="sldImg"/>
          </p:nvPr>
        </p:nvSpPr>
        <p:spPr>
          <a:xfrm>
            <a:off x="457200" y="720725"/>
            <a:ext cx="6400800" cy="3600450"/>
          </a:xfrm>
          <a:ln/>
        </p:spPr>
      </p:sp>
      <p:sp>
        <p:nvSpPr>
          <p:cNvPr id="86020" name="Rectangle 3">
            <a:extLst>
              <a:ext uri="{FF2B5EF4-FFF2-40B4-BE49-F238E27FC236}">
                <a16:creationId xmlns:a16="http://schemas.microsoft.com/office/drawing/2014/main" id="{A73B12DA-41E4-4391-923F-395229146251}"/>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p>
        </p:txBody>
      </p:sp>
    </p:spTree>
    <p:extLst>
      <p:ext uri="{BB962C8B-B14F-4D97-AF65-F5344CB8AC3E}">
        <p14:creationId xmlns:p14="http://schemas.microsoft.com/office/powerpoint/2010/main" val="3269250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2C90B-BF81-4A1A-AEFE-DFA3DCCB65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5C8A9A-BFA8-43BB-AA29-D55B83493B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4838D0-98AE-473B-A39E-C59BA727AD2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C789A16-EB94-484A-8297-0E95E1FE803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7C9879E-86A8-4707-A0DF-FA699E48027B}"/>
              </a:ext>
            </a:extLst>
          </p:cNvPr>
          <p:cNvSpPr>
            <a:spLocks noGrp="1"/>
          </p:cNvSpPr>
          <p:nvPr>
            <p:ph type="sldNum" sz="quarter" idx="12"/>
          </p:nvPr>
        </p:nvSpPr>
        <p:spPr/>
        <p:txBody>
          <a:bodyPr/>
          <a:lstStyle>
            <a:lvl1pPr>
              <a:defRPr/>
            </a:lvl1pPr>
          </a:lstStyle>
          <a:p>
            <a:fld id="{C773F694-7975-4EA2-A9E1-E989E3029FF4}" type="slidenum">
              <a:rPr lang="en-US" altLang="en-US"/>
              <a:pPr/>
              <a:t>‹#›</a:t>
            </a:fld>
            <a:endParaRPr lang="en-US" altLang="en-US"/>
          </a:p>
        </p:txBody>
      </p:sp>
    </p:spTree>
    <p:extLst>
      <p:ext uri="{BB962C8B-B14F-4D97-AF65-F5344CB8AC3E}">
        <p14:creationId xmlns:p14="http://schemas.microsoft.com/office/powerpoint/2010/main" val="1550472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1D49-9F3F-4F17-AC51-64974A1A53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595D89-AF6D-4296-8E8D-247B53C7A6A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9C1885-80E3-4DFF-9FFB-A13A1366547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B832055-B73D-4944-AE74-C59D7C6498E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796BDEF-CA0F-436D-8B9B-E4440B9938B2}"/>
              </a:ext>
            </a:extLst>
          </p:cNvPr>
          <p:cNvSpPr>
            <a:spLocks noGrp="1"/>
          </p:cNvSpPr>
          <p:nvPr>
            <p:ph type="sldNum" sz="quarter" idx="12"/>
          </p:nvPr>
        </p:nvSpPr>
        <p:spPr/>
        <p:txBody>
          <a:bodyPr/>
          <a:lstStyle>
            <a:lvl1pPr>
              <a:defRPr/>
            </a:lvl1pPr>
          </a:lstStyle>
          <a:p>
            <a:fld id="{0831BBCC-3DBE-47D9-A01D-192305FE9BC0}" type="slidenum">
              <a:rPr lang="en-US" altLang="en-US"/>
              <a:pPr/>
              <a:t>‹#›</a:t>
            </a:fld>
            <a:endParaRPr lang="en-US" altLang="en-US"/>
          </a:p>
        </p:txBody>
      </p:sp>
    </p:spTree>
    <p:extLst>
      <p:ext uri="{BB962C8B-B14F-4D97-AF65-F5344CB8AC3E}">
        <p14:creationId xmlns:p14="http://schemas.microsoft.com/office/powerpoint/2010/main" val="965060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8CA76A-9930-4E37-8A26-41DDEE5A04F4}"/>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BFCAD5-08A0-47F0-84D8-D7A6554911B9}"/>
              </a:ext>
            </a:extLst>
          </p:cNvPr>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97A74A-04AB-4F18-84EB-78FE1E893C4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DD79ACC-F96D-46B5-97DB-AF7482767BD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7D56291-3B1E-4CC2-9C71-23ABF320908F}"/>
              </a:ext>
            </a:extLst>
          </p:cNvPr>
          <p:cNvSpPr>
            <a:spLocks noGrp="1"/>
          </p:cNvSpPr>
          <p:nvPr>
            <p:ph type="sldNum" sz="quarter" idx="12"/>
          </p:nvPr>
        </p:nvSpPr>
        <p:spPr/>
        <p:txBody>
          <a:bodyPr/>
          <a:lstStyle>
            <a:lvl1pPr>
              <a:defRPr/>
            </a:lvl1pPr>
          </a:lstStyle>
          <a:p>
            <a:fld id="{2A846E26-37A0-45A5-8098-754DB47D64C1}" type="slidenum">
              <a:rPr lang="en-US" altLang="en-US"/>
              <a:pPr/>
              <a:t>‹#›</a:t>
            </a:fld>
            <a:endParaRPr lang="en-US" altLang="en-US"/>
          </a:p>
        </p:txBody>
      </p:sp>
    </p:spTree>
    <p:extLst>
      <p:ext uri="{BB962C8B-B14F-4D97-AF65-F5344CB8AC3E}">
        <p14:creationId xmlns:p14="http://schemas.microsoft.com/office/powerpoint/2010/main" val="1297510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4665BB15-6DF5-41A4-9756-413D3007302F}" type="slidenum">
              <a:rPr lang="en-US" altLang="en-US" smtClean="0"/>
              <a:pPr>
                <a:defRPr/>
              </a:pPr>
              <a:t>‹#›</a:t>
            </a:fld>
            <a:endParaRPr lang="en-US" altLang="en-US"/>
          </a:p>
        </p:txBody>
      </p:sp>
    </p:spTree>
    <p:extLst>
      <p:ext uri="{BB962C8B-B14F-4D97-AF65-F5344CB8AC3E}">
        <p14:creationId xmlns:p14="http://schemas.microsoft.com/office/powerpoint/2010/main" val="3477525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FB70DE8E-C1DE-4D93-9ADB-61B375DD7737}" type="slidenum">
              <a:rPr lang="en-US" altLang="en-US" smtClean="0"/>
              <a:pPr>
                <a:defRPr/>
              </a:pPr>
              <a:t>‹#›</a:t>
            </a:fld>
            <a:endParaRPr lang="en-US" altLang="en-US"/>
          </a:p>
        </p:txBody>
      </p:sp>
    </p:spTree>
    <p:extLst>
      <p:ext uri="{BB962C8B-B14F-4D97-AF65-F5344CB8AC3E}">
        <p14:creationId xmlns:p14="http://schemas.microsoft.com/office/powerpoint/2010/main" val="12199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46484A30-B118-4A85-B851-2D7986385FAA}" type="slidenum">
              <a:rPr lang="en-US" altLang="en-US" smtClean="0"/>
              <a:pPr>
                <a:defRPr/>
              </a:pPr>
              <a:t>‹#›</a:t>
            </a:fld>
            <a:endParaRPr lang="en-US" altLang="en-US"/>
          </a:p>
        </p:txBody>
      </p:sp>
    </p:spTree>
    <p:extLst>
      <p:ext uri="{BB962C8B-B14F-4D97-AF65-F5344CB8AC3E}">
        <p14:creationId xmlns:p14="http://schemas.microsoft.com/office/powerpoint/2010/main" val="3564990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474E9258-94D2-4D57-AA29-19E80A12157F}" type="slidenum">
              <a:rPr lang="en-US" altLang="en-US" smtClean="0"/>
              <a:pPr>
                <a:defRPr/>
              </a:pPr>
              <a:t>‹#›</a:t>
            </a:fld>
            <a:endParaRPr lang="en-US" altLang="en-US"/>
          </a:p>
        </p:txBody>
      </p:sp>
    </p:spTree>
    <p:extLst>
      <p:ext uri="{BB962C8B-B14F-4D97-AF65-F5344CB8AC3E}">
        <p14:creationId xmlns:p14="http://schemas.microsoft.com/office/powerpoint/2010/main" val="2539095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6514F9B4-68A8-42D2-AD4E-030D558B1EA1}" type="slidenum">
              <a:rPr lang="en-US" altLang="en-US" smtClean="0"/>
              <a:pPr>
                <a:defRPr/>
              </a:pPr>
              <a:t>‹#›</a:t>
            </a:fld>
            <a:endParaRPr lang="en-US" altLang="en-US"/>
          </a:p>
        </p:txBody>
      </p:sp>
    </p:spTree>
    <p:extLst>
      <p:ext uri="{BB962C8B-B14F-4D97-AF65-F5344CB8AC3E}">
        <p14:creationId xmlns:p14="http://schemas.microsoft.com/office/powerpoint/2010/main" val="42351369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535A0A48-F75E-4CCB-BF85-8D2E19257ED2}" type="slidenum">
              <a:rPr lang="en-US" altLang="en-US" smtClean="0"/>
              <a:pPr>
                <a:defRPr/>
              </a:pPr>
              <a:t>‹#›</a:t>
            </a:fld>
            <a:endParaRPr lang="en-US" altLang="en-US"/>
          </a:p>
        </p:txBody>
      </p:sp>
    </p:spTree>
    <p:extLst>
      <p:ext uri="{BB962C8B-B14F-4D97-AF65-F5344CB8AC3E}">
        <p14:creationId xmlns:p14="http://schemas.microsoft.com/office/powerpoint/2010/main" val="13804745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D166DB83-A167-4B05-820A-C8CF3D785458}" type="slidenum">
              <a:rPr lang="en-US" altLang="en-US" smtClean="0"/>
              <a:pPr>
                <a:defRPr/>
              </a:pPr>
              <a:t>‹#›</a:t>
            </a:fld>
            <a:endParaRPr lang="en-US" altLang="en-US"/>
          </a:p>
        </p:txBody>
      </p:sp>
    </p:spTree>
    <p:extLst>
      <p:ext uri="{BB962C8B-B14F-4D97-AF65-F5344CB8AC3E}">
        <p14:creationId xmlns:p14="http://schemas.microsoft.com/office/powerpoint/2010/main" val="36085908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F0D11940-6397-4698-84F4-D59183D07613}" type="slidenum">
              <a:rPr lang="en-US" altLang="en-US" smtClean="0"/>
              <a:pPr>
                <a:defRPr/>
              </a:pPr>
              <a:t>‹#›</a:t>
            </a:fld>
            <a:endParaRPr lang="en-US" altLang="en-US"/>
          </a:p>
        </p:txBody>
      </p:sp>
    </p:spTree>
    <p:extLst>
      <p:ext uri="{BB962C8B-B14F-4D97-AF65-F5344CB8AC3E}">
        <p14:creationId xmlns:p14="http://schemas.microsoft.com/office/powerpoint/2010/main" val="1535456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D3B13-9170-47AE-96D6-0AAC5552E4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AF6979-BE3D-4B94-8E93-538909CCE40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BA5262-20AB-4A83-9A58-2DDB33F7FA9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6EE1C73-06DF-4682-886A-91185192685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0749694-1432-498C-B35E-9CADAAE86A91}"/>
              </a:ext>
            </a:extLst>
          </p:cNvPr>
          <p:cNvSpPr>
            <a:spLocks noGrp="1"/>
          </p:cNvSpPr>
          <p:nvPr>
            <p:ph type="sldNum" sz="quarter" idx="12"/>
          </p:nvPr>
        </p:nvSpPr>
        <p:spPr/>
        <p:txBody>
          <a:bodyPr/>
          <a:lstStyle>
            <a:lvl1pPr>
              <a:defRPr/>
            </a:lvl1pPr>
          </a:lstStyle>
          <a:p>
            <a:fld id="{7E78B135-A9F8-4C0F-86AE-4897C23F56A9}" type="slidenum">
              <a:rPr lang="en-US" altLang="en-US"/>
              <a:pPr/>
              <a:t>‹#›</a:t>
            </a:fld>
            <a:endParaRPr lang="en-US" altLang="en-US"/>
          </a:p>
        </p:txBody>
      </p:sp>
    </p:spTree>
    <p:extLst>
      <p:ext uri="{BB962C8B-B14F-4D97-AF65-F5344CB8AC3E}">
        <p14:creationId xmlns:p14="http://schemas.microsoft.com/office/powerpoint/2010/main" val="6249282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F2FB1706-D45B-4D7E-84FA-2A8784D734BF}" type="slidenum">
              <a:rPr lang="en-US" altLang="en-US" smtClean="0"/>
              <a:pPr>
                <a:defRPr/>
              </a:pPr>
              <a:t>‹#›</a:t>
            </a:fld>
            <a:endParaRPr lang="en-US" altLang="en-US"/>
          </a:p>
        </p:txBody>
      </p:sp>
    </p:spTree>
    <p:extLst>
      <p:ext uri="{BB962C8B-B14F-4D97-AF65-F5344CB8AC3E}">
        <p14:creationId xmlns:p14="http://schemas.microsoft.com/office/powerpoint/2010/main" val="34786707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93D47961-179F-4996-BBEE-0638F8BE28C7}" type="slidenum">
              <a:rPr lang="en-US" altLang="en-US" smtClean="0"/>
              <a:pPr>
                <a:defRPr/>
              </a:pPr>
              <a:t>‹#›</a:t>
            </a:fld>
            <a:endParaRPr lang="en-US" altLang="en-US"/>
          </a:p>
        </p:txBody>
      </p:sp>
    </p:spTree>
    <p:extLst>
      <p:ext uri="{BB962C8B-B14F-4D97-AF65-F5344CB8AC3E}">
        <p14:creationId xmlns:p14="http://schemas.microsoft.com/office/powerpoint/2010/main" val="15202448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5855FB87-5603-4F8E-9A9E-617E20B3D4E1}" type="slidenum">
              <a:rPr lang="en-US" altLang="en-US" smtClean="0"/>
              <a:pPr>
                <a:defRPr/>
              </a:pPr>
              <a:t>‹#›</a:t>
            </a:fld>
            <a:endParaRPr lang="en-US" altLang="en-US"/>
          </a:p>
        </p:txBody>
      </p:sp>
    </p:spTree>
    <p:extLst>
      <p:ext uri="{BB962C8B-B14F-4D97-AF65-F5344CB8AC3E}">
        <p14:creationId xmlns:p14="http://schemas.microsoft.com/office/powerpoint/2010/main" val="42057569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549458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59A930BB-6A4A-4BE7-82AC-BD4BE8F2ACB8}" type="slidenum">
              <a:rPr lang="en-US" altLang="en-US" smtClean="0"/>
              <a:pPr/>
              <a:t>‹#›</a:t>
            </a:fld>
            <a:endParaRPr lang="en-US" altLang="en-US"/>
          </a:p>
        </p:txBody>
      </p:sp>
    </p:spTree>
    <p:extLst>
      <p:ext uri="{BB962C8B-B14F-4D97-AF65-F5344CB8AC3E}">
        <p14:creationId xmlns:p14="http://schemas.microsoft.com/office/powerpoint/2010/main" val="42343413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8E5D0B54-35CE-4C19-A2F2-5C732A886856}" type="slidenum">
              <a:rPr lang="en-US" altLang="en-US" smtClean="0"/>
              <a:pPr/>
              <a:t>‹#›</a:t>
            </a:fld>
            <a:endParaRPr lang="en-US" altLang="en-US"/>
          </a:p>
        </p:txBody>
      </p:sp>
    </p:spTree>
    <p:extLst>
      <p:ext uri="{BB962C8B-B14F-4D97-AF65-F5344CB8AC3E}">
        <p14:creationId xmlns:p14="http://schemas.microsoft.com/office/powerpoint/2010/main" val="5512236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F19164CA-3CE3-41DB-8D7F-DE508D079529}" type="slidenum">
              <a:rPr lang="en-US" altLang="en-US" smtClean="0"/>
              <a:pPr/>
              <a:t>‹#›</a:t>
            </a:fld>
            <a:endParaRPr lang="en-US" altLang="en-US"/>
          </a:p>
        </p:txBody>
      </p:sp>
    </p:spTree>
    <p:extLst>
      <p:ext uri="{BB962C8B-B14F-4D97-AF65-F5344CB8AC3E}">
        <p14:creationId xmlns:p14="http://schemas.microsoft.com/office/powerpoint/2010/main" val="1736490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55B9F4BF-860C-444F-8BC9-B4FED1870C68}" type="slidenum">
              <a:rPr lang="en-US" altLang="en-US" smtClean="0"/>
              <a:pPr/>
              <a:t>‹#›</a:t>
            </a:fld>
            <a:endParaRPr lang="en-US" altLang="en-US"/>
          </a:p>
        </p:txBody>
      </p:sp>
    </p:spTree>
    <p:extLst>
      <p:ext uri="{BB962C8B-B14F-4D97-AF65-F5344CB8AC3E}">
        <p14:creationId xmlns:p14="http://schemas.microsoft.com/office/powerpoint/2010/main" val="1805031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A2E1BB9D-6684-4FC8-9610-A17EFADCDF3F}" type="slidenum">
              <a:rPr lang="en-US" altLang="en-US" smtClean="0"/>
              <a:pPr/>
              <a:t>‹#›</a:t>
            </a:fld>
            <a:endParaRPr lang="en-US" altLang="en-US"/>
          </a:p>
        </p:txBody>
      </p:sp>
    </p:spTree>
    <p:extLst>
      <p:ext uri="{BB962C8B-B14F-4D97-AF65-F5344CB8AC3E}">
        <p14:creationId xmlns:p14="http://schemas.microsoft.com/office/powerpoint/2010/main" val="9604636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31E7A012-6345-4DBF-856E-2AA4D38C4323}" type="slidenum">
              <a:rPr lang="en-US" altLang="en-US" smtClean="0"/>
              <a:pPr/>
              <a:t>‹#›</a:t>
            </a:fld>
            <a:endParaRPr lang="en-US" altLang="en-US"/>
          </a:p>
        </p:txBody>
      </p:sp>
    </p:spTree>
    <p:extLst>
      <p:ext uri="{BB962C8B-B14F-4D97-AF65-F5344CB8AC3E}">
        <p14:creationId xmlns:p14="http://schemas.microsoft.com/office/powerpoint/2010/main" val="3453443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79E55-AE3D-46A5-91F5-D09C29E68219}"/>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DDEE48-0B48-4C53-83D6-1D32C032BCE8}"/>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1E505951-E17F-4380-9395-9AE59432E4D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F6FB112-6AF9-4075-9812-B10EC256A96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FE7E639-4884-4527-8F3C-FDA4FD33D526}"/>
              </a:ext>
            </a:extLst>
          </p:cNvPr>
          <p:cNvSpPr>
            <a:spLocks noGrp="1"/>
          </p:cNvSpPr>
          <p:nvPr>
            <p:ph type="sldNum" sz="quarter" idx="12"/>
          </p:nvPr>
        </p:nvSpPr>
        <p:spPr/>
        <p:txBody>
          <a:bodyPr/>
          <a:lstStyle>
            <a:lvl1pPr>
              <a:defRPr/>
            </a:lvl1pPr>
          </a:lstStyle>
          <a:p>
            <a:fld id="{389992E0-0B99-4CDE-8F43-4E2C1F11013A}" type="slidenum">
              <a:rPr lang="en-US" altLang="en-US"/>
              <a:pPr/>
              <a:t>‹#›</a:t>
            </a:fld>
            <a:endParaRPr lang="en-US" altLang="en-US"/>
          </a:p>
        </p:txBody>
      </p:sp>
    </p:spTree>
    <p:extLst>
      <p:ext uri="{BB962C8B-B14F-4D97-AF65-F5344CB8AC3E}">
        <p14:creationId xmlns:p14="http://schemas.microsoft.com/office/powerpoint/2010/main" val="14239486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EAC2DE76-A125-4894-AA93-799B5F6FED4D}" type="slidenum">
              <a:rPr lang="en-US" altLang="en-US" smtClean="0"/>
              <a:pPr/>
              <a:t>‹#›</a:t>
            </a:fld>
            <a:endParaRPr lang="en-US" altLang="en-US"/>
          </a:p>
        </p:txBody>
      </p:sp>
    </p:spTree>
    <p:extLst>
      <p:ext uri="{BB962C8B-B14F-4D97-AF65-F5344CB8AC3E}">
        <p14:creationId xmlns:p14="http://schemas.microsoft.com/office/powerpoint/2010/main" val="25184809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48F7CFE9-F99D-4009-AC3C-C06970266220}" type="slidenum">
              <a:rPr lang="en-US" altLang="en-US" smtClean="0"/>
              <a:pPr/>
              <a:t>‹#›</a:t>
            </a:fld>
            <a:endParaRPr lang="en-US" altLang="en-US"/>
          </a:p>
        </p:txBody>
      </p:sp>
    </p:spTree>
    <p:extLst>
      <p:ext uri="{BB962C8B-B14F-4D97-AF65-F5344CB8AC3E}">
        <p14:creationId xmlns:p14="http://schemas.microsoft.com/office/powerpoint/2010/main" val="23451265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D12D0BD2-8CEF-4C44-8606-70895877EB8D}" type="slidenum">
              <a:rPr lang="en-US" altLang="en-US" smtClean="0"/>
              <a:pPr/>
              <a:t>‹#›</a:t>
            </a:fld>
            <a:endParaRPr lang="en-US" altLang="en-US"/>
          </a:p>
        </p:txBody>
      </p:sp>
    </p:spTree>
    <p:extLst>
      <p:ext uri="{BB962C8B-B14F-4D97-AF65-F5344CB8AC3E}">
        <p14:creationId xmlns:p14="http://schemas.microsoft.com/office/powerpoint/2010/main" val="5613373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1A8D98B5-37E9-4052-B3F6-728AF4BD80C9}" type="slidenum">
              <a:rPr lang="en-US" altLang="en-US" smtClean="0"/>
              <a:pPr/>
              <a:t>‹#›</a:t>
            </a:fld>
            <a:endParaRPr lang="en-US" altLang="en-US"/>
          </a:p>
        </p:txBody>
      </p:sp>
    </p:spTree>
    <p:extLst>
      <p:ext uri="{BB962C8B-B14F-4D97-AF65-F5344CB8AC3E}">
        <p14:creationId xmlns:p14="http://schemas.microsoft.com/office/powerpoint/2010/main" val="3965144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916421C8-4269-41D1-9885-3D18431E4098}" type="slidenum">
              <a:rPr lang="en-US" altLang="en-US" smtClean="0"/>
              <a:pPr/>
              <a:t>‹#›</a:t>
            </a:fld>
            <a:endParaRPr lang="en-US" altLang="en-US"/>
          </a:p>
        </p:txBody>
      </p:sp>
    </p:spTree>
    <p:extLst>
      <p:ext uri="{BB962C8B-B14F-4D97-AF65-F5344CB8AC3E}">
        <p14:creationId xmlns:p14="http://schemas.microsoft.com/office/powerpoint/2010/main" val="25081670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2BBE59DC-246C-4BCE-AEBA-7C075D9F48E4}" type="slidenum">
              <a:rPr lang="en-US" altLang="en-US" smtClean="0"/>
              <a:pPr/>
              <a:t>‹#›</a:t>
            </a:fld>
            <a:endParaRPr lang="en-US" altLang="en-US"/>
          </a:p>
        </p:txBody>
      </p:sp>
    </p:spTree>
    <p:extLst>
      <p:ext uri="{BB962C8B-B14F-4D97-AF65-F5344CB8AC3E}">
        <p14:creationId xmlns:p14="http://schemas.microsoft.com/office/powerpoint/2010/main" val="17266864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ADCA8E55-85D4-48C7-81C0-7755BA99E787}" type="slidenum">
              <a:rPr lang="en-US" altLang="en-US" smtClean="0"/>
              <a:pPr/>
              <a:t>‹#›</a:t>
            </a:fld>
            <a:endParaRPr lang="en-US" altLang="en-US"/>
          </a:p>
        </p:txBody>
      </p:sp>
    </p:spTree>
    <p:extLst>
      <p:ext uri="{BB962C8B-B14F-4D97-AF65-F5344CB8AC3E}">
        <p14:creationId xmlns:p14="http://schemas.microsoft.com/office/powerpoint/2010/main" val="3398547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3D3B1D26-6941-4E15-BCE1-3066149B5169}" type="slidenum">
              <a:rPr lang="en-US" altLang="en-US" smtClean="0"/>
              <a:pPr/>
              <a:t>‹#›</a:t>
            </a:fld>
            <a:endParaRPr lang="en-US" altLang="en-US"/>
          </a:p>
        </p:txBody>
      </p:sp>
    </p:spTree>
    <p:extLst>
      <p:ext uri="{BB962C8B-B14F-4D97-AF65-F5344CB8AC3E}">
        <p14:creationId xmlns:p14="http://schemas.microsoft.com/office/powerpoint/2010/main" val="21639703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573B1293-4CF1-48DD-AB3B-96A7CA55BC68}" type="slidenum">
              <a:rPr lang="en-US" altLang="en-US" smtClean="0"/>
              <a:pPr/>
              <a:t>‹#›</a:t>
            </a:fld>
            <a:endParaRPr lang="en-US" altLang="en-US"/>
          </a:p>
        </p:txBody>
      </p:sp>
    </p:spTree>
    <p:extLst>
      <p:ext uri="{BB962C8B-B14F-4D97-AF65-F5344CB8AC3E}">
        <p14:creationId xmlns:p14="http://schemas.microsoft.com/office/powerpoint/2010/main" val="16141951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A8A74159-155F-4A41-9B32-4B1318E03658}" type="slidenum">
              <a:rPr lang="en-US" altLang="en-US" smtClean="0"/>
              <a:pPr/>
              <a:t>‹#›</a:t>
            </a:fld>
            <a:endParaRPr lang="en-US" altLang="en-US"/>
          </a:p>
        </p:txBody>
      </p:sp>
    </p:spTree>
    <p:extLst>
      <p:ext uri="{BB962C8B-B14F-4D97-AF65-F5344CB8AC3E}">
        <p14:creationId xmlns:p14="http://schemas.microsoft.com/office/powerpoint/2010/main" val="3593263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9B0CC-B8CD-45A7-9FAA-7A1CD40A62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930E91-EA66-4D66-A37F-B3CA67C7FEB1}"/>
              </a:ext>
            </a:extLst>
          </p:cNvPr>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492DB1-BC0A-4EDF-8CE9-F9B47C128C4C}"/>
              </a:ext>
            </a:extLst>
          </p:cNvPr>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31F3D1-7141-451C-AB8F-5C3FC320313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E069BF3-2EC2-4590-8DEF-9FED46DFB91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E52510B-1B86-43A9-A034-209DF14C5303}"/>
              </a:ext>
            </a:extLst>
          </p:cNvPr>
          <p:cNvSpPr>
            <a:spLocks noGrp="1"/>
          </p:cNvSpPr>
          <p:nvPr>
            <p:ph type="sldNum" sz="quarter" idx="12"/>
          </p:nvPr>
        </p:nvSpPr>
        <p:spPr/>
        <p:txBody>
          <a:bodyPr/>
          <a:lstStyle>
            <a:lvl1pPr>
              <a:defRPr/>
            </a:lvl1pPr>
          </a:lstStyle>
          <a:p>
            <a:fld id="{31591A4D-48D1-4B30-ABDA-64E96A7B7E79}" type="slidenum">
              <a:rPr lang="en-US" altLang="en-US"/>
              <a:pPr/>
              <a:t>‹#›</a:t>
            </a:fld>
            <a:endParaRPr lang="en-US" altLang="en-US"/>
          </a:p>
        </p:txBody>
      </p:sp>
    </p:spTree>
    <p:extLst>
      <p:ext uri="{BB962C8B-B14F-4D97-AF65-F5344CB8AC3E}">
        <p14:creationId xmlns:p14="http://schemas.microsoft.com/office/powerpoint/2010/main" val="13824754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56F9D000-96C6-40C2-AB09-3EAA6759A948}" type="slidenum">
              <a:rPr lang="en-US" altLang="en-US" smtClean="0"/>
              <a:pPr/>
              <a:t>‹#›</a:t>
            </a:fld>
            <a:endParaRPr lang="en-US" altLang="en-US"/>
          </a:p>
        </p:txBody>
      </p:sp>
    </p:spTree>
    <p:extLst>
      <p:ext uri="{BB962C8B-B14F-4D97-AF65-F5344CB8AC3E}">
        <p14:creationId xmlns:p14="http://schemas.microsoft.com/office/powerpoint/2010/main" val="36727613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D68A2E73-8CE2-4BC4-886F-858BE26145DA}" type="slidenum">
              <a:rPr lang="en-US" altLang="en-US" smtClean="0"/>
              <a:pPr/>
              <a:t>‹#›</a:t>
            </a:fld>
            <a:endParaRPr lang="en-US" altLang="en-US"/>
          </a:p>
        </p:txBody>
      </p:sp>
    </p:spTree>
    <p:extLst>
      <p:ext uri="{BB962C8B-B14F-4D97-AF65-F5344CB8AC3E}">
        <p14:creationId xmlns:p14="http://schemas.microsoft.com/office/powerpoint/2010/main" val="6474178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247C3022-78B5-4FCC-A634-5D644776CDE5}" type="slidenum">
              <a:rPr lang="en-US" altLang="en-US" smtClean="0"/>
              <a:pPr/>
              <a:t>‹#›</a:t>
            </a:fld>
            <a:endParaRPr lang="en-US" altLang="en-US"/>
          </a:p>
        </p:txBody>
      </p:sp>
    </p:spTree>
    <p:extLst>
      <p:ext uri="{BB962C8B-B14F-4D97-AF65-F5344CB8AC3E}">
        <p14:creationId xmlns:p14="http://schemas.microsoft.com/office/powerpoint/2010/main" val="31135783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3B7780BE-E85E-4F2A-9C69-866C7A221B8F}" type="slidenum">
              <a:rPr lang="en-US" altLang="en-US" smtClean="0"/>
              <a:pPr/>
              <a:t>‹#›</a:t>
            </a:fld>
            <a:endParaRPr lang="en-US" altLang="en-US"/>
          </a:p>
        </p:txBody>
      </p:sp>
    </p:spTree>
    <p:extLst>
      <p:ext uri="{BB962C8B-B14F-4D97-AF65-F5344CB8AC3E}">
        <p14:creationId xmlns:p14="http://schemas.microsoft.com/office/powerpoint/2010/main" val="38938376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4789B70A-4851-4895-8668-5EF618409DDC}" type="slidenum">
              <a:rPr lang="en-US" altLang="en-US" smtClean="0"/>
              <a:pPr/>
              <a:t>‹#›</a:t>
            </a:fld>
            <a:endParaRPr lang="en-US" altLang="en-US"/>
          </a:p>
        </p:txBody>
      </p:sp>
    </p:spTree>
    <p:extLst>
      <p:ext uri="{BB962C8B-B14F-4D97-AF65-F5344CB8AC3E}">
        <p14:creationId xmlns:p14="http://schemas.microsoft.com/office/powerpoint/2010/main" val="27775158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F03AD0BF-30FA-4843-B559-F78C20B1FAF0}" type="slidenum">
              <a:rPr lang="en-US" altLang="en-US" smtClean="0"/>
              <a:pPr/>
              <a:t>‹#›</a:t>
            </a:fld>
            <a:endParaRPr lang="en-US" altLang="en-US"/>
          </a:p>
        </p:txBody>
      </p:sp>
    </p:spTree>
    <p:extLst>
      <p:ext uri="{BB962C8B-B14F-4D97-AF65-F5344CB8AC3E}">
        <p14:creationId xmlns:p14="http://schemas.microsoft.com/office/powerpoint/2010/main" val="3344078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4C7CF-E74B-4D99-9C35-2D92FA5DAF53}"/>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E6446E-BD07-4D39-B745-E265C562A3C8}"/>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7C15D5F-771D-4CBF-B609-42661084BBDD}"/>
              </a:ext>
            </a:extLst>
          </p:cNvPr>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CB2372-011B-4EE6-B6B3-544DADA0614A}"/>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F2E3133-8182-4A0E-8043-B738780D7A00}"/>
              </a:ext>
            </a:extLst>
          </p:cNvPr>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4D8976-1791-4491-AA99-2587D99B3472}"/>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74537CA6-BD56-4A3A-8D6D-937A3D2C363F}"/>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A1109244-9E16-4BB3-85E7-B79121B2C364}"/>
              </a:ext>
            </a:extLst>
          </p:cNvPr>
          <p:cNvSpPr>
            <a:spLocks noGrp="1"/>
          </p:cNvSpPr>
          <p:nvPr>
            <p:ph type="sldNum" sz="quarter" idx="12"/>
          </p:nvPr>
        </p:nvSpPr>
        <p:spPr/>
        <p:txBody>
          <a:bodyPr/>
          <a:lstStyle>
            <a:lvl1pPr>
              <a:defRPr/>
            </a:lvl1pPr>
          </a:lstStyle>
          <a:p>
            <a:fld id="{410312DB-8232-419E-8077-1AFBAEBF9399}" type="slidenum">
              <a:rPr lang="en-US" altLang="en-US"/>
              <a:pPr/>
              <a:t>‹#›</a:t>
            </a:fld>
            <a:endParaRPr lang="en-US" altLang="en-US"/>
          </a:p>
        </p:txBody>
      </p:sp>
    </p:spTree>
    <p:extLst>
      <p:ext uri="{BB962C8B-B14F-4D97-AF65-F5344CB8AC3E}">
        <p14:creationId xmlns:p14="http://schemas.microsoft.com/office/powerpoint/2010/main" val="299860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97585-F452-4E7A-B605-4C1C9EAAD9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707FE3-45F6-449B-9443-09A246BA4312}"/>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46882D98-80B9-48BE-B00C-70DDA6D35F83}"/>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C89FA75-B0DC-4997-AC33-5BF80D199629}"/>
              </a:ext>
            </a:extLst>
          </p:cNvPr>
          <p:cNvSpPr>
            <a:spLocks noGrp="1"/>
          </p:cNvSpPr>
          <p:nvPr>
            <p:ph type="sldNum" sz="quarter" idx="12"/>
          </p:nvPr>
        </p:nvSpPr>
        <p:spPr/>
        <p:txBody>
          <a:bodyPr/>
          <a:lstStyle>
            <a:lvl1pPr>
              <a:defRPr/>
            </a:lvl1pPr>
          </a:lstStyle>
          <a:p>
            <a:fld id="{043ED389-ABC7-4483-BD0A-D9C61A8E6839}" type="slidenum">
              <a:rPr lang="en-US" altLang="en-US"/>
              <a:pPr/>
              <a:t>‹#›</a:t>
            </a:fld>
            <a:endParaRPr lang="en-US" altLang="en-US"/>
          </a:p>
        </p:txBody>
      </p:sp>
    </p:spTree>
    <p:extLst>
      <p:ext uri="{BB962C8B-B14F-4D97-AF65-F5344CB8AC3E}">
        <p14:creationId xmlns:p14="http://schemas.microsoft.com/office/powerpoint/2010/main" val="1577831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A2ACBE-99AE-45CD-928C-0B02933A41D4}"/>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8E2DC140-65B9-41F0-99ED-CB29632BA8FF}"/>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91FF8132-4899-4561-8892-011BA7B8A65A}"/>
              </a:ext>
            </a:extLst>
          </p:cNvPr>
          <p:cNvSpPr>
            <a:spLocks noGrp="1"/>
          </p:cNvSpPr>
          <p:nvPr>
            <p:ph type="sldNum" sz="quarter" idx="12"/>
          </p:nvPr>
        </p:nvSpPr>
        <p:spPr/>
        <p:txBody>
          <a:bodyPr/>
          <a:lstStyle>
            <a:lvl1pPr>
              <a:defRPr/>
            </a:lvl1pPr>
          </a:lstStyle>
          <a:p>
            <a:fld id="{63757C1D-88B2-4426-8A1C-A427DADA3417}" type="slidenum">
              <a:rPr lang="en-US" altLang="en-US"/>
              <a:pPr/>
              <a:t>‹#›</a:t>
            </a:fld>
            <a:endParaRPr lang="en-US" altLang="en-US"/>
          </a:p>
        </p:txBody>
      </p:sp>
    </p:spTree>
    <p:extLst>
      <p:ext uri="{BB962C8B-B14F-4D97-AF65-F5344CB8AC3E}">
        <p14:creationId xmlns:p14="http://schemas.microsoft.com/office/powerpoint/2010/main" val="2590527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C5E91-1B47-435E-B2BF-2FA48DE55C64}"/>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D3E19A-BB9E-42F6-9697-AFD34139CBC4}"/>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E22D1E-3AA4-47EF-92E1-60567D6C5D0B}"/>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1563EB0-E9E5-4602-82B1-171D3E86543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2060098-09BE-4F85-B957-620D518483E2}"/>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6B4B2B2-9D2A-404C-A8B6-AB934FB85F7E}"/>
              </a:ext>
            </a:extLst>
          </p:cNvPr>
          <p:cNvSpPr>
            <a:spLocks noGrp="1"/>
          </p:cNvSpPr>
          <p:nvPr>
            <p:ph type="sldNum" sz="quarter" idx="12"/>
          </p:nvPr>
        </p:nvSpPr>
        <p:spPr/>
        <p:txBody>
          <a:bodyPr/>
          <a:lstStyle>
            <a:lvl1pPr>
              <a:defRPr/>
            </a:lvl1pPr>
          </a:lstStyle>
          <a:p>
            <a:fld id="{D209CD0B-9C5D-41E4-AA55-F4F069F258EE}" type="slidenum">
              <a:rPr lang="en-US" altLang="en-US"/>
              <a:pPr/>
              <a:t>‹#›</a:t>
            </a:fld>
            <a:endParaRPr lang="en-US" altLang="en-US"/>
          </a:p>
        </p:txBody>
      </p:sp>
    </p:spTree>
    <p:extLst>
      <p:ext uri="{BB962C8B-B14F-4D97-AF65-F5344CB8AC3E}">
        <p14:creationId xmlns:p14="http://schemas.microsoft.com/office/powerpoint/2010/main" val="560675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5DEF8-A106-4A00-B918-A3201A22D9CD}"/>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653C61-52B2-499A-8BDB-ECA4BC2B1013}"/>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1721E5-00CD-405E-86D3-3E022E5E9C73}"/>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8D695F3-495F-4E02-8462-061C0B6D976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87949A7-3833-4888-9C39-60922A10970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F9EFC03-5FF1-4238-AB34-47BA660C3CCD}"/>
              </a:ext>
            </a:extLst>
          </p:cNvPr>
          <p:cNvSpPr>
            <a:spLocks noGrp="1"/>
          </p:cNvSpPr>
          <p:nvPr>
            <p:ph type="sldNum" sz="quarter" idx="12"/>
          </p:nvPr>
        </p:nvSpPr>
        <p:spPr/>
        <p:txBody>
          <a:bodyPr/>
          <a:lstStyle>
            <a:lvl1pPr>
              <a:defRPr/>
            </a:lvl1pPr>
          </a:lstStyle>
          <a:p>
            <a:fld id="{9DCA924D-04A5-4ED2-AA45-A9449B524E1D}" type="slidenum">
              <a:rPr lang="en-US" altLang="en-US"/>
              <a:pPr/>
              <a:t>‹#›</a:t>
            </a:fld>
            <a:endParaRPr lang="en-US" altLang="en-US"/>
          </a:p>
        </p:txBody>
      </p:sp>
    </p:spTree>
    <p:extLst>
      <p:ext uri="{BB962C8B-B14F-4D97-AF65-F5344CB8AC3E}">
        <p14:creationId xmlns:p14="http://schemas.microsoft.com/office/powerpoint/2010/main" val="4122430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E68ADD3-4F57-4765-9CEC-64EB8F66AE88}"/>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D386CB8-0767-4328-B1BC-60DFF887772C}"/>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38F88CF-489C-4482-A06E-DDD099A5CDAE}"/>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23A273B2-9266-4A0E-BA73-49480B92EE27}"/>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D6AF8ED9-C20A-407F-90D8-9546FE134BB3}"/>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8310803-C659-4BE4-A660-BE03DA551E9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310803-C659-4BE4-A660-BE03DA551E96}" type="slidenum">
              <a:rPr lang="en-US" altLang="en-US" smtClean="0"/>
              <a:pPr/>
              <a:t>‹#›</a:t>
            </a:fld>
            <a:endParaRPr lang="en-US" altLang="en-US"/>
          </a:p>
        </p:txBody>
      </p:sp>
    </p:spTree>
    <p:extLst>
      <p:ext uri="{BB962C8B-B14F-4D97-AF65-F5344CB8AC3E}">
        <p14:creationId xmlns:p14="http://schemas.microsoft.com/office/powerpoint/2010/main" val="5674440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5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310803-C659-4BE4-A660-BE03DA551E96}" type="slidenum">
              <a:rPr lang="en-US" altLang="en-US" smtClean="0"/>
              <a:pPr/>
              <a:t>‹#›</a:t>
            </a:fld>
            <a:endParaRPr lang="en-US" altLang="en-US"/>
          </a:p>
        </p:txBody>
      </p:sp>
    </p:spTree>
    <p:extLst>
      <p:ext uri="{BB962C8B-B14F-4D97-AF65-F5344CB8AC3E}">
        <p14:creationId xmlns:p14="http://schemas.microsoft.com/office/powerpoint/2010/main" val="183347869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310803-C659-4BE4-A660-BE03DA551E96}" type="slidenum">
              <a:rPr lang="en-US" altLang="en-US" smtClean="0"/>
              <a:pPr/>
              <a:t>‹#›</a:t>
            </a:fld>
            <a:endParaRPr lang="en-US" altLang="en-US"/>
          </a:p>
        </p:txBody>
      </p:sp>
    </p:spTree>
    <p:extLst>
      <p:ext uri="{BB962C8B-B14F-4D97-AF65-F5344CB8AC3E}">
        <p14:creationId xmlns:p14="http://schemas.microsoft.com/office/powerpoint/2010/main" val="111713419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7.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7.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7.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7.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7.xml"/><Relationship Id="rId5" Type="http://schemas.openxmlformats.org/officeDocument/2006/relationships/image" Target="../media/image23.jpeg"/><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27.xml"/><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7.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4.wdp"/></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5.xml"/><Relationship Id="rId4" Type="http://schemas.microsoft.com/office/2007/relationships/hdphoto" Target="../media/hdphoto5.wdp"/></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27.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3.xml"/><Relationship Id="rId1" Type="http://schemas.openxmlformats.org/officeDocument/2006/relationships/slideLayout" Target="../slideLayouts/slideLayout27.xml"/><Relationship Id="rId4" Type="http://schemas.openxmlformats.org/officeDocument/2006/relationships/image" Target="../media/image23.jpeg"/></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36.xml"/><Relationship Id="rId4" Type="http://schemas.openxmlformats.org/officeDocument/2006/relationships/image" Target="../media/image46.jpeg"/></Relationships>
</file>

<file path=ppt/slides/_rels/slide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3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8.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38.xml"/><Relationship Id="rId4" Type="http://schemas.openxmlformats.org/officeDocument/2006/relationships/image" Target="../media/image48.jpeg"/></Relationships>
</file>

<file path=ppt/slides/_rels/slide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0.xml"/><Relationship Id="rId1" Type="http://schemas.openxmlformats.org/officeDocument/2006/relationships/slideLayout" Target="../slideLayouts/slideLayout36.xml"/></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2.xml"/><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3.xml"/><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5.xml"/><Relationship Id="rId1" Type="http://schemas.openxmlformats.org/officeDocument/2006/relationships/slideLayout" Target="../slideLayouts/slideLayout27.xml"/><Relationship Id="rId4" Type="http://schemas.openxmlformats.org/officeDocument/2006/relationships/image" Target="../media/image52.png"/></Relationships>
</file>

<file path=ppt/slides/_rels/slide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6.xml"/><Relationship Id="rId1" Type="http://schemas.openxmlformats.org/officeDocument/2006/relationships/slideLayout" Target="../slideLayouts/slideLayout27.xml"/><Relationship Id="rId4" Type="http://schemas.openxmlformats.org/officeDocument/2006/relationships/image" Target="../media/image53.png"/></Relationships>
</file>

<file path=ppt/slides/_rels/slide68.xml.rels><?xml version="1.0" encoding="UTF-8" standalone="yes"?>
<Relationships xmlns="http://schemas.openxmlformats.org/package/2006/relationships"><Relationship Id="rId3" Type="http://schemas.openxmlformats.org/officeDocument/2006/relationships/hyperlink" Target="https://ref.ly/logosres/gs-cwmjs?art=div64&amp;off=4018&amp;ctx=+tower%E2%80%9D+(Ps.+18%3a2).+~When+the+%E2%80%9Caccuser+of" TargetMode="External"/><Relationship Id="rId2" Type="http://schemas.openxmlformats.org/officeDocument/2006/relationships/notesSlide" Target="../notesSlides/notesSlide57.xml"/><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8.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9.xml"/><Relationship Id="rId1" Type="http://schemas.openxmlformats.org/officeDocument/2006/relationships/slideLayout" Target="../slideLayouts/slideLayout36.xml"/></Relationships>
</file>

<file path=ppt/slides/_rels/slide7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0.xml"/><Relationship Id="rId1" Type="http://schemas.openxmlformats.org/officeDocument/2006/relationships/slideLayout" Target="../slideLayouts/slideLayout36.xml"/></Relationships>
</file>

<file path=ppt/slides/_rels/slide7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1.xml"/><Relationship Id="rId1" Type="http://schemas.openxmlformats.org/officeDocument/2006/relationships/slideLayout" Target="../slideLayouts/slideLayout27.xml"/></Relationships>
</file>

<file path=ppt/slides/_rels/slide7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2.xml"/><Relationship Id="rId1" Type="http://schemas.openxmlformats.org/officeDocument/2006/relationships/slideLayout" Target="../slideLayouts/slideLayout36.xml"/><Relationship Id="rId4" Type="http://schemas.openxmlformats.org/officeDocument/2006/relationships/image" Target="../media/image56.png"/></Relationships>
</file>

<file path=ppt/slides/_rels/slide7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3.xml"/><Relationship Id="rId1" Type="http://schemas.openxmlformats.org/officeDocument/2006/relationships/slideLayout" Target="../slideLayouts/slideLayout27.xml"/></Relationships>
</file>

<file path=ppt/slides/_rels/slide7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4.xml"/><Relationship Id="rId1" Type="http://schemas.openxmlformats.org/officeDocument/2006/relationships/slideLayout" Target="../slideLayouts/slideLayout25.xml"/><Relationship Id="rId4" Type="http://schemas.openxmlformats.org/officeDocument/2006/relationships/image" Target="../media/image58.jpeg"/></Relationships>
</file>

<file path=ppt/slides/_rels/slide7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5.xml"/><Relationship Id="rId1" Type="http://schemas.openxmlformats.org/officeDocument/2006/relationships/slideLayout" Target="../slideLayouts/slideLayout25.xml"/><Relationship Id="rId4" Type="http://schemas.openxmlformats.org/officeDocument/2006/relationships/image" Target="../media/image59.png"/></Relationships>
</file>

<file path=ppt/slides/_rels/slide7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6.xml"/><Relationship Id="rId1" Type="http://schemas.openxmlformats.org/officeDocument/2006/relationships/slideLayout" Target="../slideLayouts/slideLayout27.xml"/></Relationships>
</file>

<file path=ppt/slides/_rels/slide7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7.xml"/><Relationship Id="rId1" Type="http://schemas.openxmlformats.org/officeDocument/2006/relationships/slideLayout" Target="../slideLayouts/slideLayout27.xml"/><Relationship Id="rId5" Type="http://schemas.openxmlformats.org/officeDocument/2006/relationships/image" Target="../media/image63.png"/><Relationship Id="rId4" Type="http://schemas.openxmlformats.org/officeDocument/2006/relationships/image" Target="../media/image62.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3.xml"/><Relationship Id="rId6" Type="http://schemas.openxmlformats.org/officeDocument/2006/relationships/image" Target="../media/image8.jpeg"/><Relationship Id="rId5" Type="http://schemas.openxmlformats.org/officeDocument/2006/relationships/image" Target="../media/image12.png"/><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9.xml"/><Relationship Id="rId1" Type="http://schemas.openxmlformats.org/officeDocument/2006/relationships/slideLayout" Target="../slideLayouts/slideLayout27.xml"/></Relationships>
</file>

<file path=ppt/slides/_rels/slide8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0.xml"/><Relationship Id="rId1" Type="http://schemas.openxmlformats.org/officeDocument/2006/relationships/slideLayout" Target="../slideLayouts/slideLayout27.xml"/></Relationships>
</file>

<file path=ppt/slides/_rels/slide8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1.xml"/><Relationship Id="rId1" Type="http://schemas.openxmlformats.org/officeDocument/2006/relationships/slideLayout" Target="../slideLayouts/slideLayout27.xml"/><Relationship Id="rId4" Type="http://schemas.openxmlformats.org/officeDocument/2006/relationships/image" Target="../media/image67.jpeg"/></Relationships>
</file>

<file path=ppt/slides/_rels/slide8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2.xml"/><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3.xml"/><Relationship Id="rId1" Type="http://schemas.openxmlformats.org/officeDocument/2006/relationships/slideLayout" Target="../slideLayouts/slideLayout30.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39700B34-2BB4-44D2-9952-307DD5CAF05C}"/>
              </a:ext>
            </a:extLst>
          </p:cNvPr>
          <p:cNvSpPr txBox="1">
            <a:spLocks noChangeArrowheads="1"/>
          </p:cNvSpPr>
          <p:nvPr/>
        </p:nvSpPr>
        <p:spPr bwMode="auto">
          <a:xfrm>
            <a:off x="2857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800" b="1">
                <a:solidFill>
                  <a:srgbClr val="000000"/>
                </a:solidFill>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1981200" y="241300"/>
            <a:ext cx="82296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200" b="1" kern="0" dirty="0">
                <a:solidFill>
                  <a:srgbClr val="000000"/>
                </a:solidFill>
              </a:rPr>
              <a:t>Law and Grace: An Overview</a:t>
            </a:r>
            <a:br>
              <a:rPr lang="en-US" sz="3200" b="1" kern="0" dirty="0">
                <a:solidFill>
                  <a:srgbClr val="000000"/>
                </a:solidFill>
              </a:rPr>
            </a:br>
            <a:r>
              <a:rPr lang="en-US" altLang="en-US" sz="2000" b="1" kern="0" dirty="0">
                <a:solidFill>
                  <a:srgbClr val="000000"/>
                </a:solidFill>
              </a:rPr>
              <a:t>Jim McGowan, Th.D.</a:t>
            </a:r>
            <a:br>
              <a:rPr lang="en-US" altLang="en-US" sz="2000" b="1" kern="0" dirty="0">
                <a:solidFill>
                  <a:srgbClr val="000000"/>
                </a:solidFill>
              </a:rPr>
            </a:br>
            <a:r>
              <a:rPr lang="en-US" altLang="en-US" sz="2000" b="1" kern="0" dirty="0">
                <a:solidFill>
                  <a:srgbClr val="000000"/>
                </a:solidFill>
              </a:rPr>
              <a:t>Sugar Land Bible Church</a:t>
            </a:r>
            <a:br>
              <a:rPr lang="en-US" altLang="en-US" sz="2000" b="1" kern="0" dirty="0">
                <a:solidFill>
                  <a:srgbClr val="000000"/>
                </a:solidFill>
              </a:rPr>
            </a:br>
            <a:r>
              <a:rPr lang="en-US" altLang="en-US" sz="2000" b="1" kern="0" dirty="0">
                <a:solidFill>
                  <a:srgbClr val="000000"/>
                </a:solidFill>
              </a:rPr>
              <a:t>08-14-2022</a:t>
            </a:r>
            <a:endParaRPr lang="en-US" sz="3200" b="1" kern="0" dirty="0">
              <a:solidFill>
                <a:srgbClr val="000000"/>
              </a:solidFill>
            </a:endParaRPr>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81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81801"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2209800" y="5334001"/>
            <a:ext cx="3048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defRPr/>
            </a:pPr>
            <a:r>
              <a:rPr lang="en-US" altLang="en-US" sz="2400" b="1" i="1" dirty="0">
                <a:solidFill>
                  <a:srgbClr val="FF5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Law was given through Moses…</a:t>
            </a:r>
          </a:p>
        </p:txBody>
      </p:sp>
      <p:sp>
        <p:nvSpPr>
          <p:cNvPr id="7175" name="Text Box 4">
            <a:extLst>
              <a:ext uri="{FF2B5EF4-FFF2-40B4-BE49-F238E27FC236}">
                <a16:creationId xmlns:a16="http://schemas.microsoft.com/office/drawing/2014/main" id="{C772D085-726D-4481-B1C4-13C6A1B05202}"/>
              </a:ext>
            </a:extLst>
          </p:cNvPr>
          <p:cNvSpPr txBox="1">
            <a:spLocks noChangeArrowheads="1"/>
          </p:cNvSpPr>
          <p:nvPr/>
        </p:nvSpPr>
        <p:spPr bwMode="auto">
          <a:xfrm>
            <a:off x="6858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2400" b="1" i="1" dirty="0">
                <a:solidFill>
                  <a:srgbClr val="00FFFF"/>
                </a:solidFill>
              </a:rPr>
              <a:t>…but grace and truth were realized through Jesus Christ - John 1:17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32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3009900" y="1143000"/>
            <a:ext cx="6172200" cy="3962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Review</a:t>
            </a:r>
            <a:r>
              <a:rPr lang="en-US" altLang="en-US" sz="3000" b="1" dirty="0">
                <a:solidFill>
                  <a:srgbClr val="000000"/>
                </a:solidFill>
                <a:latin typeface="Calibri" panose="020F0502020204030204" pitchFamily="34" charset="0"/>
                <a:cs typeface="Calibri" panose="020F0502020204030204" pitchFamily="34" charset="0"/>
              </a:rPr>
              <a:t>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Session 31</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The Secret Life &amp; the Lords Prayer</a:t>
            </a:r>
            <a:endParaRPr lang="en-US" sz="3000" b="1" dirty="0">
              <a:solidFill>
                <a:srgbClr val="000000"/>
              </a:solidFill>
              <a:latin typeface="Calibri" panose="020F0502020204030204" pitchFamily="34" charset="0"/>
              <a:cs typeface="Calibri" panose="020F0502020204030204" pitchFamily="34" charset="0"/>
            </a:endParaRP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Matthew 6:1-15</a:t>
            </a:r>
            <a:endParaRPr lang="en-US" sz="3000" b="1" dirty="0">
              <a:solidFill>
                <a:srgbClr val="0000CC"/>
              </a:solidFill>
              <a:latin typeface="Calibri" panose="020F0502020204030204" pitchFamily="34" charset="0"/>
              <a:cs typeface="Calibri" panose="020F0502020204030204" pitchFamily="34" charset="0"/>
            </a:endParaRP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Concluding </a:t>
            </a:r>
            <a:r>
              <a:rPr lang="en-US" sz="3000" b="1" dirty="0">
                <a:solidFill>
                  <a:srgbClr val="000000"/>
                </a:solidFill>
                <a:latin typeface="Calibri" panose="020F0502020204030204" pitchFamily="34" charset="0"/>
                <a:cs typeface="Calibri" panose="020F0502020204030204" pitchFamily="34" charset="0"/>
              </a:rPr>
              <a:t>Observations</a:t>
            </a:r>
            <a:endParaRPr lang="en-US" altLang="en-US" sz="30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40351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4">
            <a:extLst>
              <a:ext uri="{FF2B5EF4-FFF2-40B4-BE49-F238E27FC236}">
                <a16:creationId xmlns:a16="http://schemas.microsoft.com/office/drawing/2014/main" id="{E0259318-8A33-47E6-AE2A-70438A179DBC}"/>
              </a:ext>
            </a:extLst>
          </p:cNvPr>
          <p:cNvSpPr>
            <a:spLocks noGrp="1" noChangeArrowheads="1"/>
          </p:cNvSpPr>
          <p:nvPr>
            <p:ph sz="half" idx="1"/>
          </p:nvPr>
        </p:nvSpPr>
        <p:spPr>
          <a:xfrm>
            <a:off x="609600" y="1828801"/>
            <a:ext cx="10972800" cy="2057399"/>
          </a:xfrm>
        </p:spPr>
        <p:txBody>
          <a:bodyPr>
            <a:normAutofit/>
          </a:bodyPr>
          <a:lstStyle/>
          <a:p>
            <a:pPr algn="just" eaLnBrk="1" hangingPunct="1">
              <a:lnSpc>
                <a:spcPct val="110000"/>
              </a:lnSpc>
            </a:pPr>
            <a:r>
              <a:rPr lang="en-US" altLang="en-US" sz="2800" b="1" dirty="0">
                <a:solidFill>
                  <a:srgbClr val="0000CC"/>
                </a:solidFill>
              </a:rPr>
              <a:t>Jesus made the Law of Moses apply to the whole person</a:t>
            </a:r>
            <a:r>
              <a:rPr lang="en-US" altLang="en-US" sz="2800" dirty="0"/>
              <a:t>, all the way from the heart and thoughts, to all of the outward expressions and even in the relationships between Jews, and with God.  </a:t>
            </a:r>
          </a:p>
          <a:p>
            <a:pPr marL="0" lvl="1" indent="0" algn="ctr">
              <a:lnSpc>
                <a:spcPct val="110000"/>
              </a:lnSpc>
              <a:buNone/>
            </a:pPr>
            <a:r>
              <a:rPr lang="en-US" altLang="en-US" sz="2800" b="1" u="sng" cap="all" dirty="0">
                <a:solidFill>
                  <a:srgbClr val="0000CC"/>
                </a:solidFill>
              </a:rPr>
              <a:t>True</a:t>
            </a:r>
            <a:r>
              <a:rPr lang="en-US" altLang="en-US" sz="2800" b="1" cap="all" dirty="0">
                <a:solidFill>
                  <a:srgbClr val="0000CC"/>
                </a:solidFill>
              </a:rPr>
              <a:t> Righteousness </a:t>
            </a:r>
            <a:r>
              <a:rPr lang="en-US" altLang="en-US" sz="2800" b="1" dirty="0">
                <a:solidFill>
                  <a:srgbClr val="0000CC"/>
                </a:solidFill>
              </a:rPr>
              <a:t>vs. </a:t>
            </a:r>
            <a:r>
              <a:rPr lang="en-US" altLang="en-US" sz="2800" b="1" dirty="0">
                <a:solidFill>
                  <a:srgbClr val="C00000"/>
                </a:solidFill>
              </a:rPr>
              <a:t>Pharisaical Righteousness</a:t>
            </a:r>
            <a:endParaRPr lang="en-US" altLang="en-US" sz="2800" dirty="0"/>
          </a:p>
        </p:txBody>
      </p:sp>
      <p:sp>
        <p:nvSpPr>
          <p:cNvPr id="8" name="Rectangle 2">
            <a:extLst>
              <a:ext uri="{FF2B5EF4-FFF2-40B4-BE49-F238E27FC236}">
                <a16:creationId xmlns:a16="http://schemas.microsoft.com/office/drawing/2014/main" id="{AF8209DB-3AE1-43A2-9A5A-4FAF5B844048}"/>
              </a:ext>
            </a:extLst>
          </p:cNvPr>
          <p:cNvSpPr txBox="1">
            <a:spLocks noChangeArrowheads="1"/>
          </p:cNvSpPr>
          <p:nvPr/>
        </p:nvSpPr>
        <p:spPr bwMode="auto">
          <a:xfrm>
            <a:off x="152400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Jesus contrasted with the Scribes &amp; Pharisees</a:t>
            </a:r>
          </a:p>
          <a:p>
            <a:r>
              <a:rPr lang="en-US" altLang="en-US" sz="2400" b="1" dirty="0">
                <a:solidFill>
                  <a:srgbClr val="0000CC"/>
                </a:solidFill>
                <a:ea typeface="+mn-ea"/>
              </a:rPr>
              <a:t>Matthew 5:20-48 </a:t>
            </a:r>
          </a:p>
        </p:txBody>
      </p:sp>
      <p:sp>
        <p:nvSpPr>
          <p:cNvPr id="9" name="Text Box 4">
            <a:extLst>
              <a:ext uri="{FF2B5EF4-FFF2-40B4-BE49-F238E27FC236}">
                <a16:creationId xmlns:a16="http://schemas.microsoft.com/office/drawing/2014/main" id="{6CAD24D8-B43D-4067-B75E-23C12F695F9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pic>
        <p:nvPicPr>
          <p:cNvPr id="3" name="Picture 2">
            <a:extLst>
              <a:ext uri="{FF2B5EF4-FFF2-40B4-BE49-F238E27FC236}">
                <a16:creationId xmlns:a16="http://schemas.microsoft.com/office/drawing/2014/main" id="{BB150FEE-CA1E-49B7-A343-305BE26C9B01}"/>
              </a:ext>
            </a:extLst>
          </p:cNvPr>
          <p:cNvPicPr>
            <a:picLocks noChangeAspect="1"/>
          </p:cNvPicPr>
          <p:nvPr/>
        </p:nvPicPr>
        <p:blipFill>
          <a:blip r:embed="rId3"/>
          <a:stretch>
            <a:fillRect/>
          </a:stretch>
        </p:blipFill>
        <p:spPr>
          <a:xfrm>
            <a:off x="4331952" y="3992880"/>
            <a:ext cx="3528097" cy="256032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a:extLst>
              <a:ext uri="{FF2B5EF4-FFF2-40B4-BE49-F238E27FC236}">
                <a16:creationId xmlns:a16="http://schemas.microsoft.com/office/drawing/2014/main" id="{8C7590F2-4D15-44F2-85F5-C08229BA764B}"/>
              </a:ext>
            </a:extLst>
          </p:cNvPr>
          <p:cNvSpPr>
            <a:spLocks noGrp="1" noChangeArrowheads="1"/>
          </p:cNvSpPr>
          <p:nvPr>
            <p:ph sz="half" idx="1"/>
          </p:nvPr>
        </p:nvSpPr>
        <p:spPr>
          <a:xfrm>
            <a:off x="609600" y="1981200"/>
            <a:ext cx="10972800" cy="1066800"/>
          </a:xfrm>
        </p:spPr>
        <p:txBody>
          <a:bodyPr>
            <a:noAutofit/>
          </a:bodyPr>
          <a:lstStyle/>
          <a:p>
            <a:pPr marL="0" marR="0" algn="just">
              <a:lnSpc>
                <a:spcPct val="100000"/>
              </a:lnSpc>
              <a:spcBef>
                <a:spcPts val="0"/>
              </a:spcBef>
              <a:spcAft>
                <a:spcPts val="600"/>
              </a:spcAft>
            </a:pPr>
            <a:r>
              <a:rPr lang="en-US" sz="2800" dirty="0">
                <a:effectLst/>
                <a:latin typeface="Calibri" panose="020F0502020204030204" pitchFamily="34" charset="0"/>
                <a:ea typeface="Times New Roman" panose="02020603050405020304" pitchFamily="18" charset="0"/>
                <a:cs typeface="Calibri" panose="020F0502020204030204" pitchFamily="34" charset="0"/>
              </a:rPr>
              <a:t>In Matt. 5:21-48, Jesus contrasts Pharisaic Righteousness and True Righteousness regarding </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 topics:</a:t>
            </a:r>
          </a:p>
        </p:txBody>
      </p:sp>
      <p:sp>
        <p:nvSpPr>
          <p:cNvPr id="7" name="Rectangle 2">
            <a:extLst>
              <a:ext uri="{FF2B5EF4-FFF2-40B4-BE49-F238E27FC236}">
                <a16:creationId xmlns:a16="http://schemas.microsoft.com/office/drawing/2014/main" id="{F0697163-3C4A-4027-AB00-6BAFFA868340}"/>
              </a:ext>
            </a:extLst>
          </p:cNvPr>
          <p:cNvSpPr txBox="1">
            <a:spLocks noChangeArrowheads="1"/>
          </p:cNvSpPr>
          <p:nvPr/>
        </p:nvSpPr>
        <p:spPr bwMode="auto">
          <a:xfrm>
            <a:off x="990600" y="685800"/>
            <a:ext cx="1021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From The Inside Out</a:t>
            </a:r>
          </a:p>
          <a:p>
            <a:r>
              <a:rPr lang="en-US" altLang="en-US" sz="2400" b="1" dirty="0">
                <a:solidFill>
                  <a:srgbClr val="0000CC"/>
                </a:solidFill>
                <a:ea typeface="+mn-ea"/>
              </a:rPr>
              <a:t>Matthew 5:21-48 </a:t>
            </a:r>
          </a:p>
        </p:txBody>
      </p:sp>
      <p:graphicFrame>
        <p:nvGraphicFramePr>
          <p:cNvPr id="2" name="Table 2">
            <a:extLst>
              <a:ext uri="{FF2B5EF4-FFF2-40B4-BE49-F238E27FC236}">
                <a16:creationId xmlns:a16="http://schemas.microsoft.com/office/drawing/2014/main" id="{77E375C3-3FF8-4EE8-86F4-2334F8993CFB}"/>
              </a:ext>
            </a:extLst>
          </p:cNvPr>
          <p:cNvGraphicFramePr>
            <a:graphicFrameLocks noGrp="1"/>
          </p:cNvGraphicFramePr>
          <p:nvPr>
            <p:extLst>
              <p:ext uri="{D42A27DB-BD31-4B8C-83A1-F6EECF244321}">
                <p14:modId xmlns:p14="http://schemas.microsoft.com/office/powerpoint/2010/main" val="375654652"/>
              </p:ext>
            </p:extLst>
          </p:nvPr>
        </p:nvGraphicFramePr>
        <p:xfrm>
          <a:off x="2032000" y="3164840"/>
          <a:ext cx="8128000" cy="3159760"/>
        </p:xfrm>
        <a:graphic>
          <a:graphicData uri="http://schemas.openxmlformats.org/drawingml/2006/table">
            <a:tbl>
              <a:tblPr firstRow="1" bandRow="1">
                <a:tableStyleId>{22838BEF-8BB2-4498-84A7-C5851F593DF1}</a:tableStyleId>
              </a:tblPr>
              <a:tblGrid>
                <a:gridCol w="4064000">
                  <a:extLst>
                    <a:ext uri="{9D8B030D-6E8A-4147-A177-3AD203B41FA5}">
                      <a16:colId xmlns:a16="http://schemas.microsoft.com/office/drawing/2014/main" val="157200852"/>
                    </a:ext>
                  </a:extLst>
                </a:gridCol>
                <a:gridCol w="4064000">
                  <a:extLst>
                    <a:ext uri="{9D8B030D-6E8A-4147-A177-3AD203B41FA5}">
                      <a16:colId xmlns:a16="http://schemas.microsoft.com/office/drawing/2014/main" val="1321786271"/>
                    </a:ext>
                  </a:extLst>
                </a:gridCol>
              </a:tblGrid>
              <a:tr h="789940">
                <a:tc>
                  <a:txBody>
                    <a:bodyPr/>
                    <a:lstStyle/>
                    <a:p>
                      <a:pPr marL="285750" indent="-514350" algn="just" fontAlgn="auto">
                        <a:lnSpc>
                          <a:spcPct val="100000"/>
                        </a:lnSpc>
                        <a:spcBef>
                          <a:spcPts val="600"/>
                        </a:spcBef>
                        <a:spcAft>
                          <a:spcPts val="600"/>
                        </a:spcAft>
                        <a:buFont typeface="+mj-lt"/>
                        <a:buAutoNum type="arabicParenR"/>
                      </a:pPr>
                      <a:r>
                        <a:rPr lang="en-US" sz="2800" b="0" dirty="0"/>
                        <a:t>Murder (21-22)</a:t>
                      </a:r>
                      <a:endParaRPr lang="en-US" sz="2800" b="0" dirty="0">
                        <a:latin typeface="Calibri" panose="020F0502020204030204" pitchFamily="34" charset="0"/>
                        <a:ea typeface="Times New Roman" panose="02020603050405020304" pitchFamily="18" charset="0"/>
                        <a:cs typeface="Calibri" panose="020F0502020204030204" pitchFamily="34" charset="0"/>
                      </a:endParaRPr>
                    </a:p>
                  </a:txBody>
                  <a:tcPr anchor="ctr"/>
                </a:tc>
                <a:tc>
                  <a:txBody>
                    <a:bodyPr/>
                    <a:lstStyle/>
                    <a:p>
                      <a:pPr marL="285750" indent="-514350" algn="just" fontAlgn="auto">
                        <a:lnSpc>
                          <a:spcPct val="100000"/>
                        </a:lnSpc>
                        <a:spcBef>
                          <a:spcPts val="600"/>
                        </a:spcBef>
                        <a:spcAft>
                          <a:spcPts val="600"/>
                        </a:spcAft>
                        <a:buFont typeface="+mj-lt"/>
                        <a:buAutoNum type="arabicParenR" startAt="5"/>
                      </a:pPr>
                      <a:r>
                        <a:rPr lang="en-US" sz="2800" b="0" kern="1200" dirty="0">
                          <a:solidFill>
                            <a:schemeClr val="dk1"/>
                          </a:solidFill>
                          <a:latin typeface="+mn-lt"/>
                          <a:ea typeface="+mn-ea"/>
                          <a:cs typeface="+mn-cs"/>
                        </a:rPr>
                        <a:t>Oaths (33-37)</a:t>
                      </a:r>
                    </a:p>
                  </a:txBody>
                  <a:tcPr anchor="ctr"/>
                </a:tc>
                <a:extLst>
                  <a:ext uri="{0D108BD9-81ED-4DB2-BD59-A6C34878D82A}">
                    <a16:rowId xmlns:a16="http://schemas.microsoft.com/office/drawing/2014/main" val="1308129089"/>
                  </a:ext>
                </a:extLst>
              </a:tr>
              <a:tr h="789940">
                <a:tc>
                  <a:txBody>
                    <a:bodyPr/>
                    <a:lstStyle/>
                    <a:p>
                      <a:pPr marL="285750" indent="-514350" algn="just" fontAlgn="auto">
                        <a:lnSpc>
                          <a:spcPct val="100000"/>
                        </a:lnSpc>
                        <a:spcBef>
                          <a:spcPts val="600"/>
                        </a:spcBef>
                        <a:spcAft>
                          <a:spcPts val="600"/>
                        </a:spcAft>
                        <a:buFont typeface="+mj-lt"/>
                        <a:buAutoNum type="arabicParenR" startAt="2"/>
                      </a:pPr>
                      <a:r>
                        <a:rPr lang="en-US" sz="2800" b="0" dirty="0"/>
                        <a:t>Reconciliation (23-26)</a:t>
                      </a:r>
                      <a:endParaRPr lang="en-US" sz="2800" b="0" dirty="0">
                        <a:latin typeface="Calibri" panose="020F0502020204030204" pitchFamily="34" charset="0"/>
                        <a:ea typeface="Times New Roman" panose="02020603050405020304" pitchFamily="18" charset="0"/>
                        <a:cs typeface="Calibri" panose="020F0502020204030204" pitchFamily="34" charset="0"/>
                      </a:endParaRPr>
                    </a:p>
                  </a:txBody>
                  <a:tcPr anchor="ctr"/>
                </a:tc>
                <a:tc>
                  <a:txBody>
                    <a:bodyPr/>
                    <a:lstStyle/>
                    <a:p>
                      <a:pPr marL="285750" indent="-514350" algn="just" fontAlgn="auto">
                        <a:lnSpc>
                          <a:spcPct val="100000"/>
                        </a:lnSpc>
                        <a:spcBef>
                          <a:spcPts val="600"/>
                        </a:spcBef>
                        <a:spcAft>
                          <a:spcPts val="600"/>
                        </a:spcAft>
                        <a:buFont typeface="+mj-lt"/>
                        <a:buAutoNum type="arabicParenR" startAt="6"/>
                      </a:pPr>
                      <a:r>
                        <a:rPr lang="en-US" sz="2800" b="0" kern="1200" dirty="0">
                          <a:solidFill>
                            <a:schemeClr val="dk1"/>
                          </a:solidFill>
                          <a:latin typeface="+mn-lt"/>
                          <a:ea typeface="+mn-ea"/>
                          <a:cs typeface="+mn-cs"/>
                        </a:rPr>
                        <a:t>Non-resistance (38-42)</a:t>
                      </a:r>
                    </a:p>
                  </a:txBody>
                  <a:tcPr anchor="ctr"/>
                </a:tc>
                <a:extLst>
                  <a:ext uri="{0D108BD9-81ED-4DB2-BD59-A6C34878D82A}">
                    <a16:rowId xmlns:a16="http://schemas.microsoft.com/office/drawing/2014/main" val="2678096358"/>
                  </a:ext>
                </a:extLst>
              </a:tr>
              <a:tr h="789940">
                <a:tc>
                  <a:txBody>
                    <a:bodyPr/>
                    <a:lstStyle/>
                    <a:p>
                      <a:pPr marL="285750" indent="-514350" algn="just" fontAlgn="auto">
                        <a:lnSpc>
                          <a:spcPct val="100000"/>
                        </a:lnSpc>
                        <a:spcBef>
                          <a:spcPts val="600"/>
                        </a:spcBef>
                        <a:spcAft>
                          <a:spcPts val="600"/>
                        </a:spcAft>
                        <a:buFont typeface="+mj-lt"/>
                        <a:buAutoNum type="arabicParenR" startAt="3"/>
                      </a:pPr>
                      <a:r>
                        <a:rPr lang="en-US" sz="2800" b="0" dirty="0"/>
                        <a:t>Adultery (27-30)</a:t>
                      </a:r>
                      <a:endParaRPr lang="en-US" sz="2800" b="0" dirty="0">
                        <a:latin typeface="Calibri" panose="020F0502020204030204" pitchFamily="34" charset="0"/>
                        <a:ea typeface="Times New Roman" panose="02020603050405020304" pitchFamily="18" charset="0"/>
                        <a:cs typeface="Calibri" panose="020F0502020204030204" pitchFamily="34" charset="0"/>
                      </a:endParaRPr>
                    </a:p>
                  </a:txBody>
                  <a:tcPr anchor="ctr"/>
                </a:tc>
                <a:tc>
                  <a:txBody>
                    <a:bodyPr/>
                    <a:lstStyle/>
                    <a:p>
                      <a:pPr marL="285750" indent="-514350" algn="just" fontAlgn="auto">
                        <a:lnSpc>
                          <a:spcPct val="100000"/>
                        </a:lnSpc>
                        <a:spcBef>
                          <a:spcPts val="600"/>
                        </a:spcBef>
                        <a:spcAft>
                          <a:spcPts val="600"/>
                        </a:spcAft>
                        <a:buFont typeface="+mj-lt"/>
                        <a:buAutoNum type="arabicParenR" startAt="7"/>
                      </a:pPr>
                      <a:r>
                        <a:rPr lang="en-US" sz="2800" b="0" kern="1200" dirty="0">
                          <a:solidFill>
                            <a:schemeClr val="dk1"/>
                          </a:solidFill>
                          <a:latin typeface="+mn-lt"/>
                          <a:ea typeface="+mn-ea"/>
                          <a:cs typeface="+mn-cs"/>
                        </a:rPr>
                        <a:t>Love (43-48) </a:t>
                      </a:r>
                    </a:p>
                  </a:txBody>
                  <a:tcPr anchor="ctr"/>
                </a:tc>
                <a:extLst>
                  <a:ext uri="{0D108BD9-81ED-4DB2-BD59-A6C34878D82A}">
                    <a16:rowId xmlns:a16="http://schemas.microsoft.com/office/drawing/2014/main" val="3819207127"/>
                  </a:ext>
                </a:extLst>
              </a:tr>
              <a:tr h="789940">
                <a:tc>
                  <a:txBody>
                    <a:bodyPr/>
                    <a:lstStyle/>
                    <a:p>
                      <a:pPr marL="285750" indent="-514350" algn="just" fontAlgn="auto">
                        <a:lnSpc>
                          <a:spcPct val="100000"/>
                        </a:lnSpc>
                        <a:spcBef>
                          <a:spcPts val="600"/>
                        </a:spcBef>
                        <a:spcAft>
                          <a:spcPts val="600"/>
                        </a:spcAft>
                        <a:buFont typeface="+mj-lt"/>
                        <a:buAutoNum type="arabicParenR" startAt="4"/>
                      </a:pPr>
                      <a:r>
                        <a:rPr lang="en-US" sz="2800" b="0" dirty="0"/>
                        <a:t>Divorce (31-32)</a:t>
                      </a:r>
                    </a:p>
                  </a:txBody>
                  <a:tcPr anchor="ctr"/>
                </a:tc>
                <a:tc>
                  <a:txBody>
                    <a:bodyPr/>
                    <a:lstStyle/>
                    <a:p>
                      <a:pPr marL="0" indent="0" algn="just" defTabSz="914400" rtl="0" eaLnBrk="1" fontAlgn="auto" latinLnBrk="0" hangingPunct="1">
                        <a:lnSpc>
                          <a:spcPct val="100000"/>
                        </a:lnSpc>
                        <a:spcBef>
                          <a:spcPts val="600"/>
                        </a:spcBef>
                        <a:spcAft>
                          <a:spcPts val="600"/>
                        </a:spcAft>
                        <a:buFont typeface="+mj-lt"/>
                        <a:buNone/>
                      </a:pPr>
                      <a:endParaRPr lang="en-US" sz="2800" b="0" kern="1200" dirty="0">
                        <a:solidFill>
                          <a:schemeClr val="dk1"/>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399215799"/>
                  </a:ext>
                </a:extLst>
              </a:tr>
            </a:tbl>
          </a:graphicData>
        </a:graphic>
      </p:graphicFrame>
      <p:sp>
        <p:nvSpPr>
          <p:cNvPr id="6" name="Text Box 4">
            <a:extLst>
              <a:ext uri="{FF2B5EF4-FFF2-40B4-BE49-F238E27FC236}">
                <a16:creationId xmlns:a16="http://schemas.microsoft.com/office/drawing/2014/main" id="{C405832B-16C4-59E0-5035-E5C6625252A6}"/>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Tree>
    <p:extLst>
      <p:ext uri="{BB962C8B-B14F-4D97-AF65-F5344CB8AC3E}">
        <p14:creationId xmlns:p14="http://schemas.microsoft.com/office/powerpoint/2010/main" val="21682072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EB46387-3723-4913-A82D-F74BD8624036}"/>
              </a:ext>
            </a:extLst>
          </p:cNvPr>
          <p:cNvSpPr>
            <a:spLocks noGrp="1" noChangeArrowheads="1"/>
          </p:cNvSpPr>
          <p:nvPr>
            <p:ph idx="1"/>
          </p:nvPr>
        </p:nvSpPr>
        <p:spPr>
          <a:xfrm>
            <a:off x="609600" y="1829356"/>
            <a:ext cx="10972800" cy="1447245"/>
          </a:xfrm>
        </p:spPr>
        <p:txBody>
          <a:bodyPr/>
          <a:lstStyle/>
          <a:p>
            <a:pPr marL="457200" indent="-457200" algn="just" eaLnBrk="1" hangingPunct="1">
              <a:lnSpc>
                <a:spcPct val="100000"/>
              </a:lnSpc>
              <a:buFont typeface="+mj-lt"/>
              <a:buAutoNum type="arabicPeriod"/>
            </a:pPr>
            <a:r>
              <a:rPr lang="en-US" altLang="en-US" sz="2800" dirty="0"/>
              <a:t>Jesus will quote Old Testament passages and include those laws that require </a:t>
            </a:r>
            <a:r>
              <a:rPr lang="en-US" altLang="en-US" b="1" dirty="0">
                <a:solidFill>
                  <a:srgbClr val="0000CC"/>
                </a:solidFill>
              </a:rPr>
              <a:t>full heart-level </a:t>
            </a:r>
            <a:r>
              <a:rPr lang="en-US" altLang="en-US" sz="2800" dirty="0"/>
              <a:t>and </a:t>
            </a:r>
            <a:r>
              <a:rPr lang="en-US" altLang="en-US" b="1" dirty="0">
                <a:solidFill>
                  <a:srgbClr val="0000CC"/>
                </a:solidFill>
              </a:rPr>
              <a:t>relationship compliance</a:t>
            </a:r>
            <a:r>
              <a:rPr lang="en-US" altLang="en-US" sz="2800" dirty="0"/>
              <a:t> when appropriate.</a:t>
            </a:r>
          </a:p>
        </p:txBody>
      </p:sp>
      <p:sp>
        <p:nvSpPr>
          <p:cNvPr id="5" name="Rectangle 2">
            <a:extLst>
              <a:ext uri="{FF2B5EF4-FFF2-40B4-BE49-F238E27FC236}">
                <a16:creationId xmlns:a16="http://schemas.microsoft.com/office/drawing/2014/main" id="{9A082FD9-5BBB-4208-956C-D259C5347E2B}"/>
              </a:ext>
            </a:extLst>
          </p:cNvPr>
          <p:cNvSpPr txBox="1">
            <a:spLocks noChangeArrowheads="1"/>
          </p:cNvSpPr>
          <p:nvPr/>
        </p:nvSpPr>
        <p:spPr bwMode="auto">
          <a:xfrm>
            <a:off x="152400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Two Primary Patterns in Jesus’ Statements</a:t>
            </a:r>
          </a:p>
          <a:p>
            <a:r>
              <a:rPr lang="en-US" altLang="en-US" sz="2400" b="1" dirty="0">
                <a:solidFill>
                  <a:srgbClr val="0000CC"/>
                </a:solidFill>
                <a:ea typeface="+mn-ea"/>
              </a:rPr>
              <a:t>Matthew 5:21-48 </a:t>
            </a:r>
          </a:p>
        </p:txBody>
      </p:sp>
      <p:sp>
        <p:nvSpPr>
          <p:cNvPr id="6" name="Text Box 4">
            <a:extLst>
              <a:ext uri="{FF2B5EF4-FFF2-40B4-BE49-F238E27FC236}">
                <a16:creationId xmlns:a16="http://schemas.microsoft.com/office/drawing/2014/main" id="{4A8E855C-A8FB-4DE2-924F-78731F71EB22}"/>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pic>
        <p:nvPicPr>
          <p:cNvPr id="7" name="Picture 6">
            <a:extLst>
              <a:ext uri="{FF2B5EF4-FFF2-40B4-BE49-F238E27FC236}">
                <a16:creationId xmlns:a16="http://schemas.microsoft.com/office/drawing/2014/main" id="{C2321062-4570-466F-9833-ED764E42DDF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045011" y="3886200"/>
            <a:ext cx="4101981" cy="2743200"/>
          </a:xfrm>
          <a:prstGeom prst="round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EB46387-3723-4913-A82D-F74BD8624036}"/>
              </a:ext>
            </a:extLst>
          </p:cNvPr>
          <p:cNvSpPr>
            <a:spLocks noGrp="1" noChangeArrowheads="1"/>
          </p:cNvSpPr>
          <p:nvPr>
            <p:ph idx="1"/>
          </p:nvPr>
        </p:nvSpPr>
        <p:spPr>
          <a:xfrm>
            <a:off x="609600" y="1829356"/>
            <a:ext cx="10972800" cy="2133045"/>
          </a:xfrm>
        </p:spPr>
        <p:txBody>
          <a:bodyPr/>
          <a:lstStyle/>
          <a:p>
            <a:pPr marL="457200" indent="-457200" algn="just" eaLnBrk="1" hangingPunct="1">
              <a:lnSpc>
                <a:spcPct val="100000"/>
              </a:lnSpc>
              <a:buFont typeface="+mj-lt"/>
              <a:buAutoNum type="arabicPeriod" startAt="2"/>
            </a:pPr>
            <a:r>
              <a:rPr lang="en-US" altLang="en-US" sz="2800" dirty="0"/>
              <a:t>Jesus will quote Old Testament passages along with one of the traditions </a:t>
            </a:r>
            <a:r>
              <a:rPr lang="en-US" altLang="en-US" b="1" i="1" u="sng" dirty="0">
                <a:solidFill>
                  <a:srgbClr val="0000CC"/>
                </a:solidFill>
              </a:rPr>
              <a:t>that have been added to the Law of Moses</a:t>
            </a:r>
            <a:r>
              <a:rPr lang="en-US" altLang="en-US" sz="2800" dirty="0"/>
              <a:t>, and then correct the tradition by taking the application deeper and/or back to the original intent of the Law of Moses.</a:t>
            </a:r>
          </a:p>
        </p:txBody>
      </p:sp>
      <p:sp>
        <p:nvSpPr>
          <p:cNvPr id="5" name="Rectangle 2">
            <a:extLst>
              <a:ext uri="{FF2B5EF4-FFF2-40B4-BE49-F238E27FC236}">
                <a16:creationId xmlns:a16="http://schemas.microsoft.com/office/drawing/2014/main" id="{9A082FD9-5BBB-4208-956C-D259C5347E2B}"/>
              </a:ext>
            </a:extLst>
          </p:cNvPr>
          <p:cNvSpPr txBox="1">
            <a:spLocks noChangeArrowheads="1"/>
          </p:cNvSpPr>
          <p:nvPr/>
        </p:nvSpPr>
        <p:spPr bwMode="auto">
          <a:xfrm>
            <a:off x="152400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Two Primary Patterns in Jesus’ Statements</a:t>
            </a:r>
          </a:p>
          <a:p>
            <a:r>
              <a:rPr lang="en-US" altLang="en-US" sz="2400" b="1" dirty="0">
                <a:solidFill>
                  <a:srgbClr val="0000CC"/>
                </a:solidFill>
                <a:ea typeface="+mn-ea"/>
              </a:rPr>
              <a:t>Matthew 5:21-48 </a:t>
            </a:r>
          </a:p>
        </p:txBody>
      </p:sp>
      <p:sp>
        <p:nvSpPr>
          <p:cNvPr id="6" name="Text Box 4">
            <a:extLst>
              <a:ext uri="{FF2B5EF4-FFF2-40B4-BE49-F238E27FC236}">
                <a16:creationId xmlns:a16="http://schemas.microsoft.com/office/drawing/2014/main" id="{4A8E855C-A8FB-4DE2-924F-78731F71EB22}"/>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pic>
        <p:nvPicPr>
          <p:cNvPr id="8" name="Picture 7">
            <a:extLst>
              <a:ext uri="{FF2B5EF4-FFF2-40B4-BE49-F238E27FC236}">
                <a16:creationId xmlns:a16="http://schemas.microsoft.com/office/drawing/2014/main" id="{ABDCC1C1-EEC7-497D-B219-4FA46BC23E2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045011" y="3886200"/>
            <a:ext cx="4101981" cy="2743200"/>
          </a:xfrm>
          <a:prstGeom prst="roundRect">
            <a:avLst/>
          </a:prstGeom>
        </p:spPr>
      </p:pic>
    </p:spTree>
    <p:extLst>
      <p:ext uri="{BB962C8B-B14F-4D97-AF65-F5344CB8AC3E}">
        <p14:creationId xmlns:p14="http://schemas.microsoft.com/office/powerpoint/2010/main" val="977156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EB46387-3723-4913-A82D-F74BD8624036}"/>
              </a:ext>
            </a:extLst>
          </p:cNvPr>
          <p:cNvSpPr>
            <a:spLocks noGrp="1" noChangeArrowheads="1"/>
          </p:cNvSpPr>
          <p:nvPr>
            <p:ph idx="1"/>
          </p:nvPr>
        </p:nvSpPr>
        <p:spPr>
          <a:xfrm>
            <a:off x="609600" y="1829356"/>
            <a:ext cx="6629400" cy="4495243"/>
          </a:xfrm>
        </p:spPr>
        <p:txBody>
          <a:bodyPr>
            <a:normAutofit/>
          </a:bodyPr>
          <a:lstStyle/>
          <a:p>
            <a:pPr algn="just" eaLnBrk="1" hangingPunct="1">
              <a:lnSpc>
                <a:spcPct val="100000"/>
              </a:lnSpc>
            </a:pPr>
            <a:r>
              <a:rPr lang="en-US" altLang="en-US" dirty="0"/>
              <a:t>Jesus sometimes uses *</a:t>
            </a:r>
            <a:r>
              <a:rPr lang="en-US" altLang="en-US" b="1" u="sng" dirty="0">
                <a:solidFill>
                  <a:srgbClr val="0000CC"/>
                </a:solidFill>
              </a:rPr>
              <a:t>hyperbole</a:t>
            </a:r>
            <a:r>
              <a:rPr lang="en-US" altLang="en-US" dirty="0"/>
              <a:t> in the Sermon on the Mount, for the sake of emphasis and as an aid to memory.</a:t>
            </a:r>
            <a:endParaRPr lang="en-US" altLang="en-US" sz="2800" dirty="0"/>
          </a:p>
          <a:p>
            <a:pPr marL="0" lvl="1" indent="0" algn="just" eaLnBrk="1" hangingPunct="1">
              <a:lnSpc>
                <a:spcPct val="100000"/>
              </a:lnSpc>
              <a:buNone/>
            </a:pPr>
            <a:endParaRPr lang="en-US" altLang="en-US" sz="2800" dirty="0">
              <a:cs typeface="Calibri" panose="020F0502020204030204" pitchFamily="34" charset="0"/>
            </a:endParaRPr>
          </a:p>
          <a:p>
            <a:pPr marL="230188" lvl="1" indent="-230188" algn="just" eaLnBrk="1" hangingPunct="1">
              <a:lnSpc>
                <a:spcPct val="100000"/>
              </a:lnSpc>
              <a:buNone/>
            </a:pPr>
            <a:r>
              <a:rPr lang="en-US" altLang="en-US" sz="2800" dirty="0">
                <a:cs typeface="Calibri" panose="020F0502020204030204" pitchFamily="34" charset="0"/>
              </a:rPr>
              <a:t>*	</a:t>
            </a:r>
            <a:r>
              <a:rPr lang="en-US" altLang="en-US" sz="2800" b="1" u="sng" dirty="0">
                <a:solidFill>
                  <a:srgbClr val="0000CC"/>
                </a:solidFill>
              </a:rPr>
              <a:t>hyperbole</a:t>
            </a:r>
            <a:r>
              <a:rPr lang="en-US" altLang="en-US" sz="2800" dirty="0">
                <a:cs typeface="Calibri" panose="020F0502020204030204" pitchFamily="34" charset="0"/>
              </a:rPr>
              <a:t> an </a:t>
            </a:r>
            <a:r>
              <a:rPr lang="en-US" altLang="en-US" sz="2800" b="1" u="sng" dirty="0">
                <a:solidFill>
                  <a:srgbClr val="0000CC"/>
                </a:solidFill>
              </a:rPr>
              <a:t>obvious</a:t>
            </a:r>
            <a:r>
              <a:rPr lang="en-US" altLang="en-US" sz="2800" dirty="0">
                <a:cs typeface="Calibri" panose="020F0502020204030204" pitchFamily="34" charset="0"/>
              </a:rPr>
              <a:t> and </a:t>
            </a:r>
            <a:r>
              <a:rPr lang="en-US" altLang="en-US" sz="2800" b="1" u="sng" dirty="0">
                <a:solidFill>
                  <a:srgbClr val="0000CC"/>
                </a:solidFill>
              </a:rPr>
              <a:t>intentional</a:t>
            </a:r>
            <a:r>
              <a:rPr lang="en-US" altLang="en-US" sz="2800" dirty="0">
                <a:cs typeface="Calibri" panose="020F0502020204030204" pitchFamily="34" charset="0"/>
              </a:rPr>
              <a:t> </a:t>
            </a:r>
            <a:r>
              <a:rPr lang="en-US" altLang="en-US" sz="2800" dirty="0"/>
              <a:t>exaggeration used for stress or emphasis; not intended to be taken literally…i.e. </a:t>
            </a:r>
            <a:r>
              <a:rPr lang="en-US" altLang="en-US" sz="2800" i="1" dirty="0"/>
              <a:t>I’m so hungry, I could eat a horse.</a:t>
            </a:r>
          </a:p>
        </p:txBody>
      </p:sp>
      <p:sp>
        <p:nvSpPr>
          <p:cNvPr id="5" name="Rectangle 2">
            <a:extLst>
              <a:ext uri="{FF2B5EF4-FFF2-40B4-BE49-F238E27FC236}">
                <a16:creationId xmlns:a16="http://schemas.microsoft.com/office/drawing/2014/main" id="{9A082FD9-5BBB-4208-956C-D259C5347E2B}"/>
              </a:ext>
            </a:extLst>
          </p:cNvPr>
          <p:cNvSpPr txBox="1">
            <a:spLocks noChangeArrowheads="1"/>
          </p:cNvSpPr>
          <p:nvPr/>
        </p:nvSpPr>
        <p:spPr bwMode="auto">
          <a:xfrm>
            <a:off x="1524000" y="685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Jesus Used Hyperbole</a:t>
            </a:r>
          </a:p>
          <a:p>
            <a:r>
              <a:rPr lang="en-US" altLang="en-US" sz="2400" b="1" dirty="0">
                <a:solidFill>
                  <a:srgbClr val="0000CC"/>
                </a:solidFill>
                <a:ea typeface="+mn-ea"/>
              </a:rPr>
              <a:t>Matthew 5:21-26 </a:t>
            </a:r>
          </a:p>
        </p:txBody>
      </p:sp>
      <p:sp>
        <p:nvSpPr>
          <p:cNvPr id="6" name="Text Box 4">
            <a:extLst>
              <a:ext uri="{FF2B5EF4-FFF2-40B4-BE49-F238E27FC236}">
                <a16:creationId xmlns:a16="http://schemas.microsoft.com/office/drawing/2014/main" id="{4A8E855C-A8FB-4DE2-924F-78731F71EB22}"/>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pic>
        <p:nvPicPr>
          <p:cNvPr id="3" name="Picture 2">
            <a:extLst>
              <a:ext uri="{FF2B5EF4-FFF2-40B4-BE49-F238E27FC236}">
                <a16:creationId xmlns:a16="http://schemas.microsoft.com/office/drawing/2014/main" id="{96C4AA83-FE98-42D9-9825-AA523CDA4D47}"/>
              </a:ext>
            </a:extLst>
          </p:cNvPr>
          <p:cNvPicPr>
            <a:picLocks noChangeAspect="1"/>
          </p:cNvPicPr>
          <p:nvPr/>
        </p:nvPicPr>
        <p:blipFill>
          <a:blip r:embed="rId3"/>
          <a:stretch>
            <a:fillRect/>
          </a:stretch>
        </p:blipFill>
        <p:spPr>
          <a:xfrm>
            <a:off x="7374418" y="1905000"/>
            <a:ext cx="4207982" cy="3657600"/>
          </a:xfrm>
          <a:prstGeom prst="rect">
            <a:avLst/>
          </a:prstGeom>
        </p:spPr>
      </p:pic>
    </p:spTree>
    <p:extLst>
      <p:ext uri="{BB962C8B-B14F-4D97-AF65-F5344CB8AC3E}">
        <p14:creationId xmlns:p14="http://schemas.microsoft.com/office/powerpoint/2010/main" val="2862385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4" name="Rectangle 4">
            <a:extLst>
              <a:ext uri="{FF2B5EF4-FFF2-40B4-BE49-F238E27FC236}">
                <a16:creationId xmlns:a16="http://schemas.microsoft.com/office/drawing/2014/main" id="{81F4665D-E0CA-41A3-8C5B-4C692CA223C2}"/>
              </a:ext>
            </a:extLst>
          </p:cNvPr>
          <p:cNvSpPr>
            <a:spLocks noGrp="1" noChangeArrowheads="1"/>
          </p:cNvSpPr>
          <p:nvPr>
            <p:ph sz="half" idx="1"/>
          </p:nvPr>
        </p:nvSpPr>
        <p:spPr>
          <a:xfrm>
            <a:off x="609600" y="1829355"/>
            <a:ext cx="10972800" cy="990045"/>
          </a:xfrm>
        </p:spPr>
        <p:txBody>
          <a:bodyPr>
            <a:normAutofit/>
          </a:bodyPr>
          <a:lstStyle/>
          <a:p>
            <a:pPr algn="just">
              <a:lnSpc>
                <a:spcPct val="100000"/>
              </a:lnSpc>
            </a:pP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The Sermon on the Mount was directed </a:t>
            </a:r>
            <a:r>
              <a:rPr lang="en-US" altLang="en-US" b="1" dirty="0">
                <a:solidFill>
                  <a:srgbClr val="0000CC"/>
                </a:solidFill>
                <a:latin typeface="Calibri" panose="020F0502020204030204" pitchFamily="34" charset="0"/>
                <a:cs typeface="Calibri" panose="020F0502020204030204" pitchFamily="34" charset="0"/>
              </a:rPr>
              <a:t>to Israelites</a:t>
            </a:r>
            <a:r>
              <a:rPr lang="en-US" altLang="en-US" dirty="0">
                <a:solidFill>
                  <a:prstClr val="black"/>
                </a:solidFill>
                <a:latin typeface="Calibri" panose="020F0502020204030204"/>
                <a:cs typeface="Calibri" panose="020F0502020204030204" pitchFamily="34" charset="0"/>
              </a:rPr>
              <a:t>,</a:t>
            </a: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living </a:t>
            </a:r>
            <a:r>
              <a:rPr lang="en-US" altLang="en-US" b="1" dirty="0">
                <a:solidFill>
                  <a:srgbClr val="0000CC"/>
                </a:solidFill>
                <a:latin typeface="Calibri" panose="020F0502020204030204" pitchFamily="34" charset="0"/>
                <a:cs typeface="Calibri" panose="020F0502020204030204" pitchFamily="34" charset="0"/>
              </a:rPr>
              <a:t>in Israel</a:t>
            </a: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who were all </a:t>
            </a:r>
            <a:r>
              <a:rPr lang="en-US" altLang="en-US" b="1" dirty="0">
                <a:solidFill>
                  <a:srgbClr val="0000CC"/>
                </a:solidFill>
                <a:latin typeface="Calibri" panose="020F0502020204030204" pitchFamily="34" charset="0"/>
                <a:cs typeface="Calibri" panose="020F0502020204030204" pitchFamily="34" charset="0"/>
              </a:rPr>
              <a:t>under the Law of Moses</a:t>
            </a: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p>
        </p:txBody>
      </p:sp>
      <p:sp>
        <p:nvSpPr>
          <p:cNvPr id="8" name="Rectangle 2">
            <a:extLst>
              <a:ext uri="{FF2B5EF4-FFF2-40B4-BE49-F238E27FC236}">
                <a16:creationId xmlns:a16="http://schemas.microsoft.com/office/drawing/2014/main" id="{4EE1FB9B-72E8-4A8B-8FA5-0DF633EAA20D}"/>
              </a:ext>
            </a:extLst>
          </p:cNvPr>
          <p:cNvSpPr>
            <a:spLocks noGrp="1" noChangeArrowheads="1"/>
          </p:cNvSpPr>
          <p:nvPr>
            <p:ph type="title"/>
          </p:nvPr>
        </p:nvSpPr>
        <p:spPr>
          <a:xfrm>
            <a:off x="2209800" y="685800"/>
            <a:ext cx="7772400" cy="914400"/>
          </a:xfrm>
        </p:spPr>
        <p:txBody>
          <a:bodyPr>
            <a:noAutofit/>
          </a:bodyPr>
          <a:lstStyle/>
          <a:p>
            <a:pPr algn="ctr"/>
            <a:r>
              <a:rPr lang="en-US" altLang="en-US" sz="3200" b="1" dirty="0">
                <a:solidFill>
                  <a:srgbClr val="0000CC"/>
                </a:solidFill>
                <a:latin typeface="Calibri" panose="020F0502020204030204" pitchFamily="34" charset="0"/>
                <a:ea typeface="+mn-ea"/>
                <a:cs typeface="Calibri" panose="020F0502020204030204" pitchFamily="34" charset="0"/>
              </a:rPr>
              <a:t>Context, Context, Context </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400" b="1" dirty="0">
                <a:solidFill>
                  <a:srgbClr val="0000CC"/>
                </a:solidFill>
                <a:latin typeface="Calibri" panose="020F0502020204030204" pitchFamily="34" charset="0"/>
                <a:ea typeface="+mn-ea"/>
                <a:cs typeface="Calibri" panose="020F0502020204030204" pitchFamily="34" charset="0"/>
              </a:rPr>
              <a:t>Matthew 5:21-48</a:t>
            </a:r>
          </a:p>
        </p:txBody>
      </p:sp>
      <p:sp>
        <p:nvSpPr>
          <p:cNvPr id="9" name="Text Box 4">
            <a:extLst>
              <a:ext uri="{FF2B5EF4-FFF2-40B4-BE49-F238E27FC236}">
                <a16:creationId xmlns:a16="http://schemas.microsoft.com/office/drawing/2014/main" id="{C9AD5BB9-2A19-41FB-B4DC-F144E80E2B01}"/>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pic>
        <p:nvPicPr>
          <p:cNvPr id="3" name="Picture 2">
            <a:extLst>
              <a:ext uri="{FF2B5EF4-FFF2-40B4-BE49-F238E27FC236}">
                <a16:creationId xmlns:a16="http://schemas.microsoft.com/office/drawing/2014/main" id="{B0EF9A28-65C8-4766-9DA4-8855E1D762C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1955" y="2895600"/>
            <a:ext cx="4188091" cy="3657600"/>
          </a:xfrm>
          <a:prstGeom prst="rect">
            <a:avLst/>
          </a:prstGeom>
          <a:ln>
            <a:solidFill>
              <a:schemeClr val="tx1"/>
            </a:solid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4" name="Rectangle 4">
            <a:extLst>
              <a:ext uri="{FF2B5EF4-FFF2-40B4-BE49-F238E27FC236}">
                <a16:creationId xmlns:a16="http://schemas.microsoft.com/office/drawing/2014/main" id="{81F4665D-E0CA-41A3-8C5B-4C692CA223C2}"/>
              </a:ext>
            </a:extLst>
          </p:cNvPr>
          <p:cNvSpPr>
            <a:spLocks noGrp="1" noChangeArrowheads="1"/>
          </p:cNvSpPr>
          <p:nvPr>
            <p:ph sz="half" idx="1"/>
          </p:nvPr>
        </p:nvSpPr>
        <p:spPr>
          <a:xfrm>
            <a:off x="609600" y="1829355"/>
            <a:ext cx="10972800" cy="1142445"/>
          </a:xfrm>
        </p:spPr>
        <p:txBody>
          <a:bodyPr>
            <a:normAutofit/>
          </a:bodyPr>
          <a:lstStyle/>
          <a:p>
            <a:pPr algn="just">
              <a:lnSpc>
                <a:spcPct val="100000"/>
              </a:lnSpc>
            </a:pPr>
            <a:r>
              <a:rPr lang="en-US" altLang="en-US" b="1" dirty="0">
                <a:solidFill>
                  <a:srgbClr val="0000CC"/>
                </a:solidFill>
                <a:latin typeface="Calibri" panose="020F0502020204030204" pitchFamily="34" charset="0"/>
                <a:cs typeface="Calibri" panose="020F0502020204030204" pitchFamily="34" charset="0"/>
              </a:rPr>
              <a:t>To understand</a:t>
            </a:r>
            <a:r>
              <a:rPr lang="en-US" altLang="en-US" b="1" dirty="0">
                <a:latin typeface="Calibri" panose="020F0502020204030204" pitchFamily="34" charset="0"/>
                <a:cs typeface="Calibri" panose="020F0502020204030204" pitchFamily="34" charset="0"/>
              </a:rPr>
              <a:t> </a:t>
            </a:r>
            <a:r>
              <a:rPr lang="en-US" altLang="en-US" dirty="0"/>
              <a:t>what Christ says we should keep in mind that: </a:t>
            </a:r>
            <a:r>
              <a:rPr lang="en-US" altLang="en-US" b="1" dirty="0">
                <a:solidFill>
                  <a:srgbClr val="0000CC"/>
                </a:solidFill>
                <a:latin typeface="Calibri" panose="020F0502020204030204" pitchFamily="34" charset="0"/>
                <a:cs typeface="Calibri" panose="020F0502020204030204" pitchFamily="34" charset="0"/>
              </a:rPr>
              <a:t>proper</a:t>
            </a:r>
            <a:r>
              <a:rPr lang="en-US" altLang="en-US" dirty="0"/>
              <a:t> </a:t>
            </a:r>
            <a:r>
              <a:rPr lang="en-US" altLang="en-US" b="1" dirty="0">
                <a:solidFill>
                  <a:srgbClr val="0000CC"/>
                </a:solidFill>
                <a:latin typeface="Calibri" panose="020F0502020204030204" pitchFamily="34" charset="0"/>
                <a:cs typeface="Calibri" panose="020F0502020204030204" pitchFamily="34" charset="0"/>
              </a:rPr>
              <a:t>interpretation </a:t>
            </a:r>
            <a:r>
              <a:rPr lang="en-US" altLang="en-US" b="1" u="sng" dirty="0">
                <a:solidFill>
                  <a:srgbClr val="0000CC"/>
                </a:solidFill>
                <a:latin typeface="Calibri" panose="020F0502020204030204" pitchFamily="34" charset="0"/>
                <a:cs typeface="Calibri" panose="020F0502020204030204" pitchFamily="34" charset="0"/>
              </a:rPr>
              <a:t>requires</a:t>
            </a:r>
            <a:r>
              <a:rPr lang="en-US" altLang="en-US" b="1" dirty="0">
                <a:solidFill>
                  <a:srgbClr val="0000CC"/>
                </a:solidFill>
                <a:latin typeface="Calibri" panose="020F0502020204030204" pitchFamily="34" charset="0"/>
                <a:cs typeface="Calibri" panose="020F0502020204030204" pitchFamily="34" charset="0"/>
              </a:rPr>
              <a:t> identifying the cultural context.</a:t>
            </a:r>
          </a:p>
        </p:txBody>
      </p:sp>
      <p:pic>
        <p:nvPicPr>
          <p:cNvPr id="378888" name="Picture 8" descr="Mt Sinai">
            <a:extLst>
              <a:ext uri="{FF2B5EF4-FFF2-40B4-BE49-F238E27FC236}">
                <a16:creationId xmlns:a16="http://schemas.microsoft.com/office/drawing/2014/main" id="{118F378F-CBBD-4961-8FAA-7861D25D39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6772" y="2895600"/>
            <a:ext cx="3258457" cy="3657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4EE1FB9B-72E8-4A8B-8FA5-0DF633EAA20D}"/>
              </a:ext>
            </a:extLst>
          </p:cNvPr>
          <p:cNvSpPr>
            <a:spLocks noGrp="1" noChangeArrowheads="1"/>
          </p:cNvSpPr>
          <p:nvPr>
            <p:ph type="title"/>
          </p:nvPr>
        </p:nvSpPr>
        <p:spPr>
          <a:xfrm>
            <a:off x="2209800" y="685800"/>
            <a:ext cx="7772400" cy="914400"/>
          </a:xfrm>
        </p:spPr>
        <p:txBody>
          <a:bodyPr>
            <a:noAutofit/>
          </a:bodyPr>
          <a:lstStyle/>
          <a:p>
            <a:pPr algn="ctr"/>
            <a:r>
              <a:rPr lang="en-US" altLang="en-US" sz="3200" b="1" dirty="0">
                <a:solidFill>
                  <a:srgbClr val="0000CC"/>
                </a:solidFill>
                <a:latin typeface="Calibri" panose="020F0502020204030204" pitchFamily="34" charset="0"/>
                <a:ea typeface="+mn-ea"/>
                <a:cs typeface="Calibri" panose="020F0502020204030204" pitchFamily="34" charset="0"/>
              </a:rPr>
              <a:t>Context, Context, Context </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400" b="1" dirty="0">
                <a:solidFill>
                  <a:srgbClr val="0000CC"/>
                </a:solidFill>
                <a:latin typeface="Calibri" panose="020F0502020204030204" pitchFamily="34" charset="0"/>
                <a:ea typeface="+mn-ea"/>
                <a:cs typeface="Calibri" panose="020F0502020204030204" pitchFamily="34" charset="0"/>
              </a:rPr>
              <a:t>Matthew 5:21-48</a:t>
            </a:r>
          </a:p>
        </p:txBody>
      </p:sp>
      <p:sp>
        <p:nvSpPr>
          <p:cNvPr id="9" name="Text Box 4">
            <a:extLst>
              <a:ext uri="{FF2B5EF4-FFF2-40B4-BE49-F238E27FC236}">
                <a16:creationId xmlns:a16="http://schemas.microsoft.com/office/drawing/2014/main" id="{C9AD5BB9-2A19-41FB-B4DC-F144E80E2B01}"/>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Tree>
    <p:extLst>
      <p:ext uri="{BB962C8B-B14F-4D97-AF65-F5344CB8AC3E}">
        <p14:creationId xmlns:p14="http://schemas.microsoft.com/office/powerpoint/2010/main" val="1512580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3B5D7C6-C996-4C60-92C4-5B52E05C805A}"/>
              </a:ext>
            </a:extLst>
          </p:cNvPr>
          <p:cNvSpPr>
            <a:spLocks noGrp="1" noChangeArrowheads="1"/>
          </p:cNvSpPr>
          <p:nvPr>
            <p:ph type="title"/>
          </p:nvPr>
        </p:nvSpPr>
        <p:spPr>
          <a:xfrm>
            <a:off x="2209800" y="685800"/>
            <a:ext cx="7772400" cy="685800"/>
          </a:xfrm>
        </p:spPr>
        <p:txBody>
          <a:bodyPr>
            <a:normAutofit/>
          </a:bodyPr>
          <a:lstStyle/>
          <a:p>
            <a:pPr algn="ctr" eaLnBrk="1" hangingPunct="1"/>
            <a:r>
              <a:rPr lang="en-US" altLang="en-US" sz="3600" b="1" dirty="0">
                <a:solidFill>
                  <a:srgbClr val="0000CC"/>
                </a:solidFill>
                <a:latin typeface="Calibri" panose="020F0502020204030204" pitchFamily="34" charset="0"/>
                <a:ea typeface="+mn-ea"/>
              </a:rPr>
              <a:t>The Sermon on the Mount </a:t>
            </a:r>
          </a:p>
        </p:txBody>
      </p:sp>
      <p:sp>
        <p:nvSpPr>
          <p:cNvPr id="20483" name="Rectangle 3">
            <a:extLst>
              <a:ext uri="{FF2B5EF4-FFF2-40B4-BE49-F238E27FC236}">
                <a16:creationId xmlns:a16="http://schemas.microsoft.com/office/drawing/2014/main" id="{628C5323-45E4-40F1-8736-5233E4849D47}"/>
              </a:ext>
            </a:extLst>
          </p:cNvPr>
          <p:cNvSpPr>
            <a:spLocks noGrp="1" noChangeArrowheads="1"/>
          </p:cNvSpPr>
          <p:nvPr>
            <p:ph idx="1"/>
          </p:nvPr>
        </p:nvSpPr>
        <p:spPr>
          <a:xfrm>
            <a:off x="609600" y="1591057"/>
            <a:ext cx="10972800" cy="5179630"/>
          </a:xfrm>
        </p:spPr>
        <p:txBody>
          <a:bodyPr>
            <a:noAutofit/>
          </a:bodyPr>
          <a:lstStyle/>
          <a:p>
            <a:pPr marL="0" indent="0" algn="just" eaLnBrk="1" hangingPunct="1">
              <a:lnSpc>
                <a:spcPct val="100000"/>
              </a:lnSpc>
              <a:spcBef>
                <a:spcPts val="0"/>
              </a:spcBef>
              <a:spcAft>
                <a:spcPts val="1200"/>
              </a:spcAft>
              <a:buNone/>
              <a:defRPr/>
            </a:pPr>
            <a:r>
              <a:rPr lang="en-US" dirty="0"/>
              <a:t>Matthew unfolds matters concerning the kingdom in a special way. That is the reason for placing the Sermon on the Mount early in the book—connecting it with </a:t>
            </a:r>
            <a:r>
              <a:rPr lang="en-US" b="1" dirty="0">
                <a:solidFill>
                  <a:srgbClr val="0000CC"/>
                </a:solidFill>
              </a:rPr>
              <a:t>the </a:t>
            </a:r>
            <a:r>
              <a:rPr lang="en-US" b="1" u="sng" dirty="0">
                <a:solidFill>
                  <a:srgbClr val="0000CC"/>
                </a:solidFill>
              </a:rPr>
              <a:t>announcement</a:t>
            </a:r>
            <a:r>
              <a:rPr lang="en-US" b="1" dirty="0">
                <a:solidFill>
                  <a:srgbClr val="0000CC"/>
                </a:solidFill>
              </a:rPr>
              <a:t> of the kingdom</a:t>
            </a:r>
            <a:r>
              <a:rPr lang="en-US" dirty="0"/>
              <a:t>—and the reason for the manner of its unfolding as a whole. It is connected with </a:t>
            </a:r>
            <a:r>
              <a:rPr lang="en-US" b="1" dirty="0">
                <a:solidFill>
                  <a:srgbClr val="0000CC"/>
                </a:solidFill>
              </a:rPr>
              <a:t>the </a:t>
            </a:r>
            <a:r>
              <a:rPr lang="en-US" b="1" u="sng" dirty="0">
                <a:solidFill>
                  <a:srgbClr val="0000CC"/>
                </a:solidFill>
              </a:rPr>
              <a:t>special presentation</a:t>
            </a:r>
            <a:r>
              <a:rPr lang="en-US" b="1" dirty="0">
                <a:solidFill>
                  <a:srgbClr val="0000CC"/>
                </a:solidFill>
              </a:rPr>
              <a:t> of Christ as King</a:t>
            </a:r>
            <a:r>
              <a:rPr lang="en-US" dirty="0"/>
              <a:t>, [to Israel]…before His rejection became evident in Matt. 12. It is connected with </a:t>
            </a:r>
            <a:r>
              <a:rPr lang="en-US" b="1" dirty="0">
                <a:solidFill>
                  <a:srgbClr val="0000CC"/>
                </a:solidFill>
              </a:rPr>
              <a:t>the </a:t>
            </a:r>
            <a:r>
              <a:rPr lang="en-US" b="1" u="sng" dirty="0">
                <a:solidFill>
                  <a:srgbClr val="0000CC"/>
                </a:solidFill>
              </a:rPr>
              <a:t>presentation</a:t>
            </a:r>
            <a:r>
              <a:rPr lang="en-US" b="1" dirty="0">
                <a:solidFill>
                  <a:srgbClr val="0000CC"/>
                </a:solidFill>
              </a:rPr>
              <a:t> of the kingdom </a:t>
            </a:r>
            <a:r>
              <a:rPr lang="en-US" dirty="0"/>
              <a:t>[to Israel] as entailing </a:t>
            </a:r>
            <a:r>
              <a:rPr lang="en-US" b="1" dirty="0">
                <a:solidFill>
                  <a:srgbClr val="0000CC"/>
                </a:solidFill>
              </a:rPr>
              <a:t>the </a:t>
            </a:r>
            <a:r>
              <a:rPr lang="en-US" b="1" u="sng" dirty="0">
                <a:solidFill>
                  <a:srgbClr val="0000CC"/>
                </a:solidFill>
              </a:rPr>
              <a:t>acceptance</a:t>
            </a:r>
            <a:r>
              <a:rPr lang="en-US" b="1" dirty="0">
                <a:solidFill>
                  <a:srgbClr val="0000CC"/>
                </a:solidFill>
              </a:rPr>
              <a:t> </a:t>
            </a:r>
            <a:r>
              <a:rPr lang="en-US" dirty="0"/>
              <a:t>of the Person of </a:t>
            </a:r>
            <a:r>
              <a:rPr lang="en-US" b="1" u="sng" dirty="0">
                <a:solidFill>
                  <a:srgbClr val="0000CC"/>
                </a:solidFill>
              </a:rPr>
              <a:t>the meek and lowly One</a:t>
            </a:r>
            <a:r>
              <a:rPr lang="en-US" dirty="0"/>
              <a:t>, just as the </a:t>
            </a:r>
            <a:r>
              <a:rPr lang="en-US" b="1" u="sng" dirty="0">
                <a:solidFill>
                  <a:srgbClr val="0000CC"/>
                </a:solidFill>
              </a:rPr>
              <a:t>presentation</a:t>
            </a:r>
            <a:r>
              <a:rPr lang="en-US" dirty="0"/>
              <a:t> </a:t>
            </a:r>
            <a:r>
              <a:rPr lang="en-US" b="1" dirty="0">
                <a:solidFill>
                  <a:srgbClr val="0000CC"/>
                </a:solidFill>
              </a:rPr>
              <a:t>of the kingdom</a:t>
            </a:r>
            <a:r>
              <a:rPr lang="en-US" dirty="0"/>
              <a:t> [to Israel] was bound up with the </a:t>
            </a:r>
            <a:r>
              <a:rPr lang="en-US" b="1" u="sng" dirty="0">
                <a:solidFill>
                  <a:srgbClr val="0000CC"/>
                </a:solidFill>
              </a:rPr>
              <a:t>acceptance</a:t>
            </a:r>
            <a:r>
              <a:rPr lang="en-US" dirty="0"/>
              <a:t> of His Person </a:t>
            </a:r>
            <a:r>
              <a:rPr lang="en-US" b="1" u="sng" dirty="0">
                <a:solidFill>
                  <a:srgbClr val="0000CC"/>
                </a:solidFill>
              </a:rPr>
              <a:t>come in humiliation and grace</a:t>
            </a:r>
            <a:r>
              <a:rPr lang="en-US" dirty="0"/>
              <a:t>.</a:t>
            </a:r>
          </a:p>
          <a:p>
            <a:pPr marL="0" indent="0" algn="ctr">
              <a:lnSpc>
                <a:spcPct val="100000"/>
              </a:lnSpc>
              <a:spcBef>
                <a:spcPts val="2400"/>
              </a:spcBef>
              <a:buNone/>
              <a:defRPr/>
            </a:pPr>
            <a:r>
              <a:rPr lang="en-US" sz="2000" i="1" dirty="0"/>
              <a:t>Elements of Dispensational Truth, Vol. 4, The Sermon on the Mount: Its </a:t>
            </a:r>
          </a:p>
          <a:p>
            <a:pPr marL="0" indent="0" algn="ctr">
              <a:lnSpc>
                <a:spcPct val="100000"/>
              </a:lnSpc>
              <a:spcBef>
                <a:spcPts val="0"/>
              </a:spcBef>
              <a:buNone/>
              <a:defRPr/>
            </a:pPr>
            <a:r>
              <a:rPr lang="en-US" sz="2000" i="1" dirty="0"/>
              <a:t>Dispensational Place and Meaning; </a:t>
            </a:r>
            <a:r>
              <a:rPr lang="en-US" sz="2000" dirty="0"/>
              <a:t>Roy A. Huebner, 2007 Present Truth Publishers, pg. 14</a:t>
            </a:r>
          </a:p>
        </p:txBody>
      </p:sp>
      <p:pic>
        <p:nvPicPr>
          <p:cNvPr id="6" name="Picture 4" descr="King_of_Kings[1]">
            <a:extLst>
              <a:ext uri="{FF2B5EF4-FFF2-40B4-BE49-F238E27FC236}">
                <a16:creationId xmlns:a16="http://schemas.microsoft.com/office/drawing/2014/main" id="{C2FEF212-62F3-48FD-ACDB-FFD3DCF8071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21920"/>
            <a:ext cx="810260"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4">
            <a:extLst>
              <a:ext uri="{FF2B5EF4-FFF2-40B4-BE49-F238E27FC236}">
                <a16:creationId xmlns:a16="http://schemas.microsoft.com/office/drawing/2014/main" id="{3DBC37F4-B4B7-4AC5-8979-66DFB7A8ECA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Tree>
    <p:extLst>
      <p:ext uri="{BB962C8B-B14F-4D97-AF65-F5344CB8AC3E}">
        <p14:creationId xmlns:p14="http://schemas.microsoft.com/office/powerpoint/2010/main" val="3081232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a:extLst>
              <a:ext uri="{FF2B5EF4-FFF2-40B4-BE49-F238E27FC236}">
                <a16:creationId xmlns:a16="http://schemas.microsoft.com/office/drawing/2014/main" id="{D333ED10-3475-4A07-9430-A928206679AF}"/>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pic>
        <p:nvPicPr>
          <p:cNvPr id="1026" name="Picture 2" descr="Falling Asleep in Church | Funny Clip | Mr Bean Official on Make a GIF">
            <a:extLst>
              <a:ext uri="{FF2B5EF4-FFF2-40B4-BE49-F238E27FC236}">
                <a16:creationId xmlns:a16="http://schemas.microsoft.com/office/drawing/2014/main" id="{9143E98B-E679-4486-82D3-D8F97B86A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857250"/>
            <a:ext cx="6858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AC90E87-9A54-4322-8328-9C6674056F68}"/>
              </a:ext>
            </a:extLst>
          </p:cNvPr>
          <p:cNvPicPr>
            <a:picLocks noChangeAspect="1"/>
          </p:cNvPicPr>
          <p:nvPr/>
        </p:nvPicPr>
        <p:blipFill>
          <a:blip r:embed="rId3"/>
          <a:stretch>
            <a:fillRect/>
          </a:stretch>
        </p:blipFill>
        <p:spPr>
          <a:xfrm>
            <a:off x="572779" y="2057400"/>
            <a:ext cx="11046443" cy="2743200"/>
          </a:xfrm>
          <a:prstGeom prst="rect">
            <a:avLst/>
          </a:prstGeom>
        </p:spPr>
      </p:pic>
    </p:spTree>
    <p:extLst>
      <p:ext uri="{BB962C8B-B14F-4D97-AF65-F5344CB8AC3E}">
        <p14:creationId xmlns:p14="http://schemas.microsoft.com/office/powerpoint/2010/main" val="56799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32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3009900" y="1143000"/>
            <a:ext cx="6172200" cy="3962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Review</a:t>
            </a:r>
            <a:r>
              <a:rPr lang="en-US" altLang="en-US" sz="3000" b="1" dirty="0">
                <a:solidFill>
                  <a:srgbClr val="000000"/>
                </a:solidFill>
                <a:latin typeface="Calibri" panose="020F0502020204030204" pitchFamily="34" charset="0"/>
                <a:cs typeface="Calibri" panose="020F0502020204030204" pitchFamily="34" charset="0"/>
              </a:rPr>
              <a:t> </a:t>
            </a:r>
          </a:p>
          <a:p>
            <a:pPr marL="914400" lvl="2" indent="-452438" eaLnBrk="1" hangingPunct="1">
              <a:spcBef>
                <a:spcPts val="0"/>
              </a:spcBef>
              <a:spcAft>
                <a:spcPts val="1200"/>
              </a:spcAft>
              <a:buFont typeface="+mj-lt"/>
              <a:buAutoNum type="alpha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31</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The Secret Life &amp; the Lords Prayer</a:t>
            </a:r>
            <a:endParaRPr lang="en-US" sz="3000" b="1" dirty="0">
              <a:solidFill>
                <a:srgbClr val="000000"/>
              </a:solidFill>
              <a:latin typeface="Calibri" panose="020F0502020204030204" pitchFamily="34" charset="0"/>
              <a:cs typeface="Calibri" panose="020F0502020204030204" pitchFamily="34" charset="0"/>
            </a:endParaRP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Matthew 6:1-15</a:t>
            </a:r>
            <a:endParaRPr lang="en-US" sz="3000" b="1" dirty="0">
              <a:solidFill>
                <a:srgbClr val="0000CC"/>
              </a:solidFill>
              <a:latin typeface="Calibri" panose="020F0502020204030204" pitchFamily="34" charset="0"/>
              <a:cs typeface="Calibri" panose="020F0502020204030204" pitchFamily="34" charset="0"/>
            </a:endParaRP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Concluding </a:t>
            </a:r>
            <a:r>
              <a:rPr lang="en-US" sz="3000" b="1" dirty="0">
                <a:solidFill>
                  <a:srgbClr val="000000"/>
                </a:solidFill>
                <a:latin typeface="Calibri" panose="020F0502020204030204" pitchFamily="34" charset="0"/>
                <a:cs typeface="Calibri" panose="020F0502020204030204" pitchFamily="34" charset="0"/>
              </a:rPr>
              <a:t>Observations</a:t>
            </a:r>
            <a:endParaRPr lang="en-US" altLang="en-US" sz="30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4419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32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3009900" y="1143000"/>
            <a:ext cx="6172200" cy="3962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Review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31</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The Secret Life &amp; the Lords Prayer</a:t>
            </a:r>
            <a:endParaRPr lang="en-US" sz="3000" b="1" dirty="0">
              <a:solidFill>
                <a:srgbClr val="0000CC"/>
              </a:solidFill>
              <a:latin typeface="Calibri" panose="020F0502020204030204" pitchFamily="34" charset="0"/>
              <a:cs typeface="Calibri" panose="020F0502020204030204" pitchFamily="34" charset="0"/>
            </a:endParaRPr>
          </a:p>
          <a:p>
            <a:pPr marL="914400" lvl="2" indent="-452438" eaLnBrk="1" hangingPunct="1">
              <a:spcBef>
                <a:spcPts val="0"/>
              </a:spcBef>
              <a:spcAft>
                <a:spcPts val="1200"/>
              </a:spcAft>
              <a:buFont typeface="+mj-lt"/>
              <a:buAutoNum type="alpha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Matthew 6:1-15</a:t>
            </a:r>
            <a:endParaRPr lang="en-US" sz="3000" b="1" u="sng" dirty="0">
              <a:solidFill>
                <a:srgbClr val="0000CC"/>
              </a:solidFill>
              <a:latin typeface="Calibri" panose="020F0502020204030204" pitchFamily="34" charset="0"/>
              <a:cs typeface="Calibri" panose="020F0502020204030204" pitchFamily="34" charset="0"/>
            </a:endParaRP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Concluding </a:t>
            </a:r>
            <a:r>
              <a:rPr lang="en-US" sz="3000" b="1" dirty="0">
                <a:solidFill>
                  <a:srgbClr val="000000"/>
                </a:solidFill>
                <a:latin typeface="Calibri" panose="020F0502020204030204" pitchFamily="34" charset="0"/>
                <a:cs typeface="Calibri" panose="020F0502020204030204" pitchFamily="34" charset="0"/>
              </a:rPr>
              <a:t>Observations</a:t>
            </a:r>
            <a:endParaRPr lang="en-US" altLang="en-US" sz="30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26315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6:1–15</a:t>
            </a:r>
          </a:p>
          <a:p>
            <a:pPr marL="0" marR="0" indent="0" algn="just">
              <a:lnSpc>
                <a:spcPct val="100000"/>
              </a:lnSpc>
              <a:spcBef>
                <a:spcPts val="0"/>
              </a:spcBef>
              <a:spcAft>
                <a:spcPts val="1000"/>
              </a:spcAft>
              <a:buNone/>
            </a:pPr>
            <a:r>
              <a:rPr lang="en-US" sz="2600" u="none" strike="noStrike" baseline="30000" dirty="0">
                <a:solidFill>
                  <a:srgbClr val="C00000"/>
                </a:solidFill>
                <a:effectLst/>
              </a:rPr>
              <a:t>1</a:t>
            </a:r>
            <a:r>
              <a:rPr lang="en-US" sz="2600" u="none" strike="noStrike" dirty="0">
                <a:solidFill>
                  <a:srgbClr val="C00000"/>
                </a:solidFill>
                <a:effectLst/>
              </a:rPr>
              <a:t> </a:t>
            </a:r>
            <a:r>
              <a:rPr lang="en-US" sz="2600" dirty="0">
                <a:solidFill>
                  <a:srgbClr val="C00000"/>
                </a:solidFill>
                <a:effectLst/>
              </a:rPr>
              <a:t>“Beware of practicing your righteousness before men to be noticed by them; otherwise you have no reward with your Father who is in heaven. </a:t>
            </a:r>
            <a:r>
              <a:rPr lang="en-US" sz="2600" u="none" strike="noStrike" baseline="30000" dirty="0">
                <a:solidFill>
                  <a:srgbClr val="C00000"/>
                </a:solidFill>
                <a:effectLst/>
              </a:rPr>
              <a:t>2</a:t>
            </a:r>
            <a:r>
              <a:rPr lang="en-US" sz="2600" u="none" strike="noStrike" dirty="0">
                <a:solidFill>
                  <a:srgbClr val="C00000"/>
                </a:solidFill>
                <a:effectLst/>
              </a:rPr>
              <a:t> </a:t>
            </a:r>
            <a:r>
              <a:rPr lang="en-US" sz="2600" dirty="0">
                <a:solidFill>
                  <a:srgbClr val="C00000"/>
                </a:solidFill>
                <a:effectLst/>
              </a:rPr>
              <a:t>“So when you give to the poor, do not sound a trumpet before you, as the hypocrites do in the synagogues and in the streets, so that they may be honored by men. Truly I say to you, they have their reward in full. </a:t>
            </a:r>
            <a:r>
              <a:rPr lang="en-US" sz="2600" u="none" strike="noStrike" baseline="30000" dirty="0">
                <a:solidFill>
                  <a:srgbClr val="C00000"/>
                </a:solidFill>
                <a:effectLst/>
              </a:rPr>
              <a:t>3</a:t>
            </a:r>
            <a:r>
              <a:rPr lang="en-US" sz="2600" u="none" strike="noStrike" dirty="0">
                <a:solidFill>
                  <a:srgbClr val="C00000"/>
                </a:solidFill>
                <a:effectLst/>
              </a:rPr>
              <a:t> </a:t>
            </a:r>
            <a:r>
              <a:rPr lang="en-US" sz="2600" dirty="0">
                <a:solidFill>
                  <a:srgbClr val="C00000"/>
                </a:solidFill>
                <a:effectLst/>
              </a:rPr>
              <a:t>“But when you give to the poor, do not let your left hand know what your right hand is doing, </a:t>
            </a:r>
            <a:r>
              <a:rPr lang="en-US" sz="2600" u="none" strike="noStrike" baseline="30000" dirty="0">
                <a:solidFill>
                  <a:srgbClr val="C00000"/>
                </a:solidFill>
                <a:effectLst/>
              </a:rPr>
              <a:t>4</a:t>
            </a:r>
            <a:r>
              <a:rPr lang="en-US" sz="2600" u="none" strike="noStrike" dirty="0">
                <a:solidFill>
                  <a:srgbClr val="C00000"/>
                </a:solidFill>
                <a:effectLst/>
              </a:rPr>
              <a:t> </a:t>
            </a:r>
            <a:r>
              <a:rPr lang="en-US" sz="2600" dirty="0">
                <a:solidFill>
                  <a:srgbClr val="C00000"/>
                </a:solidFill>
                <a:effectLst/>
              </a:rPr>
              <a:t>so that your giving will be in secret; and your Father who sees </a:t>
            </a:r>
            <a:r>
              <a:rPr lang="en-US" sz="2600" i="1" dirty="0">
                <a:solidFill>
                  <a:srgbClr val="C00000"/>
                </a:solidFill>
                <a:effectLst/>
              </a:rPr>
              <a:t>what is done</a:t>
            </a:r>
            <a:r>
              <a:rPr lang="en-US" sz="2600" dirty="0">
                <a:solidFill>
                  <a:srgbClr val="C00000"/>
                </a:solidFill>
                <a:effectLst/>
              </a:rPr>
              <a:t> in secret will reward you. </a:t>
            </a:r>
            <a:r>
              <a:rPr lang="en-US" sz="2600" u="none" strike="noStrike" baseline="30000" dirty="0">
                <a:solidFill>
                  <a:srgbClr val="C00000"/>
                </a:solidFill>
                <a:effectLst/>
              </a:rPr>
              <a:t>5</a:t>
            </a:r>
            <a:r>
              <a:rPr lang="en-US" sz="2600" u="none" strike="noStrike" dirty="0">
                <a:solidFill>
                  <a:srgbClr val="C00000"/>
                </a:solidFill>
                <a:effectLst/>
              </a:rPr>
              <a:t> </a:t>
            </a:r>
            <a:r>
              <a:rPr lang="en-US" sz="2600" dirty="0">
                <a:solidFill>
                  <a:srgbClr val="C00000"/>
                </a:solidFill>
                <a:effectLst/>
              </a:rPr>
              <a:t>“When you pray, you are not to be like the hypocrites; for they love to stand and pray in the synagogues and on the street corners so that they may be seen by men. Truly I say to you, they have their reward in full. </a:t>
            </a:r>
            <a:r>
              <a:rPr lang="en-US" sz="2600" u="none" strike="noStrike" baseline="30000" dirty="0">
                <a:solidFill>
                  <a:srgbClr val="C00000"/>
                </a:solidFill>
                <a:effectLst/>
              </a:rPr>
              <a:t>6</a:t>
            </a:r>
            <a:r>
              <a:rPr lang="en-US" sz="2600" u="none" strike="noStrike" dirty="0">
                <a:solidFill>
                  <a:srgbClr val="C00000"/>
                </a:solidFill>
                <a:effectLst/>
              </a:rPr>
              <a:t> </a:t>
            </a:r>
            <a:r>
              <a:rPr lang="en-US" sz="2600" dirty="0">
                <a:solidFill>
                  <a:srgbClr val="C00000"/>
                </a:solidFill>
                <a:effectLst/>
              </a:rPr>
              <a:t>“But you, when you pray, go into</a:t>
            </a:r>
            <a:r>
              <a:rPr lang="en-US" sz="2600" dirty="0">
                <a:solidFill>
                  <a:srgbClr val="C00000"/>
                </a:solidFill>
              </a:rPr>
              <a:t> your inner </a:t>
            </a:r>
            <a:r>
              <a:rPr lang="en-US" sz="2600" dirty="0">
                <a:solidFill>
                  <a:srgbClr val="C00000"/>
                </a:solidFill>
                <a:effectLst/>
              </a:rPr>
              <a:t>room, close your door and pray to your Father who is in secret, and your Father who sees </a:t>
            </a:r>
            <a:r>
              <a:rPr lang="en-US" sz="2600" i="1" dirty="0">
                <a:solidFill>
                  <a:srgbClr val="C00000"/>
                </a:solidFill>
                <a:effectLst/>
              </a:rPr>
              <a:t>what is done</a:t>
            </a:r>
            <a:r>
              <a:rPr lang="en-US" sz="2600" dirty="0">
                <a:solidFill>
                  <a:srgbClr val="C00000"/>
                </a:solidFill>
                <a:effectLst/>
              </a:rPr>
              <a:t> in secret will reward you….</a:t>
            </a:r>
          </a:p>
        </p:txBody>
      </p:sp>
    </p:spTree>
    <p:extLst>
      <p:ext uri="{BB962C8B-B14F-4D97-AF65-F5344CB8AC3E}">
        <p14:creationId xmlns:p14="http://schemas.microsoft.com/office/powerpoint/2010/main" val="1749591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6:1–15</a:t>
            </a:r>
          </a:p>
          <a:p>
            <a:pPr marL="0" marR="0" indent="0" algn="just">
              <a:lnSpc>
                <a:spcPct val="100000"/>
              </a:lnSpc>
              <a:spcBef>
                <a:spcPts val="0"/>
              </a:spcBef>
              <a:spcAft>
                <a:spcPts val="1000"/>
              </a:spcAft>
              <a:buNone/>
            </a:pPr>
            <a:r>
              <a:rPr lang="en-US" sz="2600" dirty="0">
                <a:solidFill>
                  <a:srgbClr val="C00000"/>
                </a:solidFill>
              </a:rPr>
              <a:t>…</a:t>
            </a:r>
            <a:r>
              <a:rPr lang="en-US" sz="2600" u="none" strike="noStrike" baseline="30000" dirty="0">
                <a:solidFill>
                  <a:srgbClr val="C00000"/>
                </a:solidFill>
                <a:effectLst/>
              </a:rPr>
              <a:t>7</a:t>
            </a:r>
            <a:r>
              <a:rPr lang="en-US" sz="2600" u="none" strike="noStrike" dirty="0">
                <a:solidFill>
                  <a:srgbClr val="C00000"/>
                </a:solidFill>
                <a:effectLst/>
              </a:rPr>
              <a:t> </a:t>
            </a:r>
            <a:r>
              <a:rPr lang="en-US" sz="2600" dirty="0">
                <a:solidFill>
                  <a:srgbClr val="C00000"/>
                </a:solidFill>
                <a:effectLst/>
              </a:rPr>
              <a:t>“And when you are praying, do not use meaningless repetition as the Gentiles do, for they suppose that they will be heard for their many words. </a:t>
            </a:r>
            <a:r>
              <a:rPr lang="en-US" sz="2600" u="none" strike="noStrike" baseline="30000" dirty="0">
                <a:solidFill>
                  <a:srgbClr val="C00000"/>
                </a:solidFill>
                <a:effectLst/>
              </a:rPr>
              <a:t>8</a:t>
            </a:r>
            <a:r>
              <a:rPr lang="en-US" sz="2600" u="none" strike="noStrike" dirty="0">
                <a:solidFill>
                  <a:srgbClr val="C00000"/>
                </a:solidFill>
                <a:effectLst/>
              </a:rPr>
              <a:t> </a:t>
            </a:r>
            <a:r>
              <a:rPr lang="en-US" sz="2600" dirty="0">
                <a:solidFill>
                  <a:srgbClr val="C00000"/>
                </a:solidFill>
                <a:effectLst/>
              </a:rPr>
              <a:t>“So do not be like them; for your Father knows what you need before you ask Him. </a:t>
            </a:r>
            <a:r>
              <a:rPr lang="en-US" sz="2600" u="none" strike="noStrike" baseline="30000" dirty="0">
                <a:solidFill>
                  <a:srgbClr val="C00000"/>
                </a:solidFill>
                <a:effectLst/>
              </a:rPr>
              <a:t>9</a:t>
            </a:r>
            <a:r>
              <a:rPr lang="en-US" sz="2600" u="none" strike="noStrike" dirty="0">
                <a:solidFill>
                  <a:srgbClr val="C00000"/>
                </a:solidFill>
                <a:effectLst/>
              </a:rPr>
              <a:t> </a:t>
            </a:r>
            <a:r>
              <a:rPr lang="en-US" sz="2600" dirty="0">
                <a:solidFill>
                  <a:srgbClr val="C00000"/>
                </a:solidFill>
                <a:effectLst/>
              </a:rPr>
              <a:t>“Pray, then, in this way: ‘Our Father who is in heaven, Hallowed be Your name. </a:t>
            </a:r>
            <a:r>
              <a:rPr lang="en-US" sz="2600" u="none" strike="noStrike" baseline="30000" dirty="0">
                <a:solidFill>
                  <a:srgbClr val="C00000"/>
                </a:solidFill>
                <a:effectLst/>
              </a:rPr>
              <a:t>10</a:t>
            </a:r>
            <a:r>
              <a:rPr lang="en-US" sz="2600" u="none" strike="noStrike" dirty="0">
                <a:solidFill>
                  <a:srgbClr val="C00000"/>
                </a:solidFill>
                <a:effectLst/>
              </a:rPr>
              <a:t> </a:t>
            </a:r>
            <a:r>
              <a:rPr lang="en-US" sz="2600" dirty="0">
                <a:solidFill>
                  <a:srgbClr val="C00000"/>
                </a:solidFill>
                <a:effectLst/>
              </a:rPr>
              <a:t>‘Your kingdom come. Your will be done, On earth as it is in heaven. </a:t>
            </a:r>
            <a:r>
              <a:rPr lang="en-US" sz="2600" u="none" strike="noStrike" baseline="30000" dirty="0">
                <a:solidFill>
                  <a:srgbClr val="C00000"/>
                </a:solidFill>
                <a:effectLst/>
              </a:rPr>
              <a:t>11</a:t>
            </a:r>
            <a:r>
              <a:rPr lang="en-US" sz="2600" u="none" strike="noStrike" dirty="0">
                <a:solidFill>
                  <a:srgbClr val="C00000"/>
                </a:solidFill>
                <a:effectLst/>
              </a:rPr>
              <a:t> </a:t>
            </a:r>
            <a:r>
              <a:rPr lang="en-US" sz="2600" dirty="0">
                <a:solidFill>
                  <a:srgbClr val="C00000"/>
                </a:solidFill>
                <a:effectLst/>
              </a:rPr>
              <a:t>‘Give us this day our daily bread. </a:t>
            </a:r>
            <a:r>
              <a:rPr lang="en-US" sz="2600" u="none" strike="noStrike" baseline="30000" dirty="0">
                <a:solidFill>
                  <a:srgbClr val="C00000"/>
                </a:solidFill>
                <a:effectLst/>
              </a:rPr>
              <a:t>12</a:t>
            </a:r>
            <a:r>
              <a:rPr lang="en-US" sz="2600" u="none" strike="noStrike" dirty="0">
                <a:solidFill>
                  <a:srgbClr val="C00000"/>
                </a:solidFill>
                <a:effectLst/>
              </a:rPr>
              <a:t> </a:t>
            </a:r>
            <a:r>
              <a:rPr lang="en-US" sz="2600" dirty="0">
                <a:solidFill>
                  <a:srgbClr val="C00000"/>
                </a:solidFill>
                <a:effectLst/>
              </a:rPr>
              <a:t>‘And forgive us our debts, as we also have forgiven our debtors. </a:t>
            </a:r>
            <a:r>
              <a:rPr lang="en-US" sz="2600" u="none" strike="noStrike" baseline="30000" dirty="0">
                <a:solidFill>
                  <a:srgbClr val="C00000"/>
                </a:solidFill>
                <a:effectLst/>
              </a:rPr>
              <a:t>13</a:t>
            </a:r>
            <a:r>
              <a:rPr lang="en-US" sz="2600" u="none" strike="noStrike" dirty="0">
                <a:solidFill>
                  <a:srgbClr val="C00000"/>
                </a:solidFill>
                <a:effectLst/>
              </a:rPr>
              <a:t> </a:t>
            </a:r>
            <a:r>
              <a:rPr lang="en-US" sz="2600" dirty="0">
                <a:solidFill>
                  <a:srgbClr val="C00000"/>
                </a:solidFill>
                <a:effectLst/>
              </a:rPr>
              <a:t>‘And do not lead us into temptation, but deliver us from evil. For Yours is the kingdom and the power and the glory forever. Amen.’ </a:t>
            </a:r>
            <a:r>
              <a:rPr lang="en-US" sz="2600" u="none" strike="noStrike" baseline="30000" dirty="0">
                <a:solidFill>
                  <a:srgbClr val="C00000"/>
                </a:solidFill>
                <a:effectLst/>
              </a:rPr>
              <a:t>14</a:t>
            </a:r>
            <a:r>
              <a:rPr lang="en-US" sz="2600" u="none" strike="noStrike" dirty="0">
                <a:solidFill>
                  <a:srgbClr val="C00000"/>
                </a:solidFill>
                <a:effectLst/>
              </a:rPr>
              <a:t> </a:t>
            </a:r>
            <a:r>
              <a:rPr lang="en-US" sz="2600" dirty="0">
                <a:solidFill>
                  <a:srgbClr val="C00000"/>
                </a:solidFill>
                <a:effectLst/>
              </a:rPr>
              <a:t>“For if you forgive others for their transgressions, your heavenly Father will also forgive you. </a:t>
            </a:r>
            <a:r>
              <a:rPr lang="en-US" sz="2600" u="none" strike="noStrike" baseline="30000" dirty="0">
                <a:solidFill>
                  <a:srgbClr val="C00000"/>
                </a:solidFill>
                <a:effectLst/>
              </a:rPr>
              <a:t>15</a:t>
            </a:r>
            <a:r>
              <a:rPr lang="en-US" sz="2600" u="none" strike="noStrike" dirty="0">
                <a:solidFill>
                  <a:srgbClr val="C00000"/>
                </a:solidFill>
                <a:effectLst/>
              </a:rPr>
              <a:t> </a:t>
            </a:r>
            <a:r>
              <a:rPr lang="en-US" sz="2600" dirty="0">
                <a:solidFill>
                  <a:srgbClr val="C00000"/>
                </a:solidFill>
                <a:effectLst/>
              </a:rPr>
              <a:t>“But if you do not forgive others, then your Father will not forgive your transgressions. </a:t>
            </a:r>
          </a:p>
        </p:txBody>
      </p:sp>
    </p:spTree>
    <p:extLst>
      <p:ext uri="{BB962C8B-B14F-4D97-AF65-F5344CB8AC3E}">
        <p14:creationId xmlns:p14="http://schemas.microsoft.com/office/powerpoint/2010/main" val="34905133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32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3009900" y="1143000"/>
            <a:ext cx="6172200" cy="3962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Review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31</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The Secret Life &amp; the Lords Prayer</a:t>
            </a:r>
            <a:endParaRPr lang="en-US" sz="3000" b="1" dirty="0">
              <a:solidFill>
                <a:srgbClr val="0000CC"/>
              </a:solidFill>
              <a:latin typeface="Calibri" panose="020F0502020204030204" pitchFamily="34" charset="0"/>
              <a:cs typeface="Calibri" panose="020F0502020204030204" pitchFamily="34" charset="0"/>
            </a:endParaRPr>
          </a:p>
          <a:p>
            <a:pPr marL="914400" lvl="2" indent="-452438" eaLnBrk="1" hangingPunct="1">
              <a:spcBef>
                <a:spcPts val="0"/>
              </a:spcBef>
              <a:spcAft>
                <a:spcPts val="1200"/>
              </a:spcAft>
              <a:buFont typeface="+mj-lt"/>
              <a:buAutoNum type="alpha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Matthew 6:1-15</a:t>
            </a:r>
            <a:endParaRPr lang="en-US" sz="3000" b="1" u="sng" dirty="0">
              <a:solidFill>
                <a:srgbClr val="0000CC"/>
              </a:solidFill>
              <a:latin typeface="Calibri" panose="020F0502020204030204" pitchFamily="34" charset="0"/>
              <a:cs typeface="Calibri" panose="020F0502020204030204" pitchFamily="34" charset="0"/>
            </a:endParaRP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Concluding </a:t>
            </a:r>
            <a:r>
              <a:rPr lang="en-US" sz="3000" b="1" dirty="0">
                <a:solidFill>
                  <a:srgbClr val="000000"/>
                </a:solidFill>
                <a:latin typeface="Calibri" panose="020F0502020204030204" pitchFamily="34" charset="0"/>
                <a:cs typeface="Calibri" panose="020F0502020204030204" pitchFamily="34" charset="0"/>
              </a:rPr>
              <a:t>Observations</a:t>
            </a:r>
            <a:endParaRPr lang="en-US" altLang="en-US" sz="30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85688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6:1–4</a:t>
            </a:r>
          </a:p>
          <a:p>
            <a:pPr marL="0" marR="0" indent="0" algn="just">
              <a:lnSpc>
                <a:spcPct val="100000"/>
              </a:lnSpc>
              <a:spcBef>
                <a:spcPts val="0"/>
              </a:spcBef>
              <a:spcAft>
                <a:spcPts val="1000"/>
              </a:spcAft>
              <a:buNone/>
            </a:pPr>
            <a:r>
              <a:rPr lang="en-US" sz="2600" b="1" u="none" strike="noStrike" baseline="30000" dirty="0">
                <a:solidFill>
                  <a:srgbClr val="C00000"/>
                </a:solidFill>
                <a:effectLst/>
                <a:highlight>
                  <a:srgbClr val="FFFF00"/>
                </a:highlight>
              </a:rPr>
              <a:t>1</a:t>
            </a:r>
            <a:r>
              <a:rPr lang="en-US" sz="2600" b="1" u="none" strike="noStrike" dirty="0">
                <a:solidFill>
                  <a:srgbClr val="C00000"/>
                </a:solidFill>
                <a:effectLst/>
                <a:highlight>
                  <a:srgbClr val="FFFF00"/>
                </a:highlight>
              </a:rPr>
              <a:t> </a:t>
            </a:r>
            <a:r>
              <a:rPr lang="en-US" sz="2600" b="1" dirty="0">
                <a:solidFill>
                  <a:srgbClr val="C00000"/>
                </a:solidFill>
                <a:effectLst/>
                <a:highlight>
                  <a:srgbClr val="FFFF00"/>
                </a:highlight>
              </a:rPr>
              <a:t>“Beware of practicing your righteousness before men to be noticed by them; otherwise you have no reward with your Father who is in heaven. </a:t>
            </a:r>
            <a:r>
              <a:rPr lang="en-US" sz="2600" b="1" u="none" strike="noStrike" baseline="30000" dirty="0">
                <a:solidFill>
                  <a:srgbClr val="C00000"/>
                </a:solidFill>
                <a:effectLst/>
                <a:highlight>
                  <a:srgbClr val="FFFF00"/>
                </a:highlight>
              </a:rPr>
              <a:t>2</a:t>
            </a:r>
            <a:r>
              <a:rPr lang="en-US" sz="2600" b="1" u="none" strike="noStrike" dirty="0">
                <a:solidFill>
                  <a:srgbClr val="C00000"/>
                </a:solidFill>
                <a:effectLst/>
                <a:highlight>
                  <a:srgbClr val="FFFF00"/>
                </a:highlight>
              </a:rPr>
              <a:t> </a:t>
            </a:r>
            <a:r>
              <a:rPr lang="en-US" sz="2600" b="1" dirty="0">
                <a:solidFill>
                  <a:srgbClr val="C00000"/>
                </a:solidFill>
                <a:effectLst/>
                <a:highlight>
                  <a:srgbClr val="FFFF00"/>
                </a:highlight>
              </a:rPr>
              <a:t>“So when you give to the poor, do not sound a trumpet before you, as the hypocrites do in the synagogues and in the streets, so that they may be honored by men. Truly I say to you, they have their reward in full. </a:t>
            </a:r>
            <a:r>
              <a:rPr lang="en-US" sz="2600" b="1" u="none" strike="noStrike" baseline="30000" dirty="0">
                <a:solidFill>
                  <a:srgbClr val="C00000"/>
                </a:solidFill>
                <a:effectLst/>
                <a:highlight>
                  <a:srgbClr val="FFFF00"/>
                </a:highlight>
              </a:rPr>
              <a:t>3</a:t>
            </a:r>
            <a:r>
              <a:rPr lang="en-US" sz="2600" b="1" u="none" strike="noStrike" dirty="0">
                <a:solidFill>
                  <a:srgbClr val="C00000"/>
                </a:solidFill>
                <a:effectLst/>
                <a:highlight>
                  <a:srgbClr val="FFFF00"/>
                </a:highlight>
              </a:rPr>
              <a:t> </a:t>
            </a:r>
            <a:r>
              <a:rPr lang="en-US" sz="2600" b="1" dirty="0">
                <a:solidFill>
                  <a:srgbClr val="C00000"/>
                </a:solidFill>
                <a:effectLst/>
                <a:highlight>
                  <a:srgbClr val="FFFF00"/>
                </a:highlight>
              </a:rPr>
              <a:t>“But when you give to the poor, </a:t>
            </a:r>
            <a:r>
              <a:rPr lang="en-US" sz="2600" b="1" u="sng" dirty="0">
                <a:solidFill>
                  <a:srgbClr val="C00000"/>
                </a:solidFill>
                <a:effectLst/>
                <a:highlight>
                  <a:srgbClr val="FFFF00"/>
                </a:highlight>
              </a:rPr>
              <a:t>do not let your left hand know what your right hand is doing</a:t>
            </a:r>
            <a:r>
              <a:rPr lang="en-US" sz="2600" b="1" dirty="0">
                <a:solidFill>
                  <a:srgbClr val="C00000"/>
                </a:solidFill>
                <a:effectLst/>
                <a:highlight>
                  <a:srgbClr val="FFFF00"/>
                </a:highlight>
              </a:rPr>
              <a:t>, </a:t>
            </a:r>
            <a:r>
              <a:rPr lang="en-US" sz="2600" b="1" u="none" strike="noStrike" baseline="30000" dirty="0">
                <a:solidFill>
                  <a:srgbClr val="C00000"/>
                </a:solidFill>
                <a:effectLst/>
                <a:highlight>
                  <a:srgbClr val="FFFF00"/>
                </a:highlight>
              </a:rPr>
              <a:t>4</a:t>
            </a:r>
            <a:r>
              <a:rPr lang="en-US" sz="2600" b="1" u="none" strike="noStrike" dirty="0">
                <a:solidFill>
                  <a:srgbClr val="C00000"/>
                </a:solidFill>
                <a:effectLst/>
                <a:highlight>
                  <a:srgbClr val="FFFF00"/>
                </a:highlight>
              </a:rPr>
              <a:t> </a:t>
            </a:r>
            <a:r>
              <a:rPr lang="en-US" sz="2600" b="1" dirty="0">
                <a:solidFill>
                  <a:srgbClr val="C00000"/>
                </a:solidFill>
                <a:effectLst/>
                <a:highlight>
                  <a:srgbClr val="FFFF00"/>
                </a:highlight>
              </a:rPr>
              <a:t>so that your giving will be </a:t>
            </a:r>
            <a:r>
              <a:rPr lang="en-US" sz="2600" b="1" u="sng" dirty="0">
                <a:solidFill>
                  <a:srgbClr val="C00000"/>
                </a:solidFill>
                <a:effectLst/>
                <a:highlight>
                  <a:srgbClr val="FFFF00"/>
                </a:highlight>
              </a:rPr>
              <a:t>in secret</a:t>
            </a:r>
            <a:r>
              <a:rPr lang="en-US" sz="2600" b="1" dirty="0">
                <a:solidFill>
                  <a:srgbClr val="C00000"/>
                </a:solidFill>
                <a:effectLst/>
                <a:highlight>
                  <a:srgbClr val="FFFF00"/>
                </a:highlight>
              </a:rPr>
              <a:t>; and your Father who sees </a:t>
            </a:r>
            <a:r>
              <a:rPr lang="en-US" sz="2600" b="1" i="1" dirty="0">
                <a:solidFill>
                  <a:srgbClr val="C00000"/>
                </a:solidFill>
                <a:effectLst/>
                <a:highlight>
                  <a:srgbClr val="FFFF00"/>
                </a:highlight>
              </a:rPr>
              <a:t>what is done</a:t>
            </a:r>
            <a:r>
              <a:rPr lang="en-US" sz="2600" b="1" dirty="0">
                <a:solidFill>
                  <a:srgbClr val="C00000"/>
                </a:solidFill>
                <a:effectLst/>
                <a:highlight>
                  <a:srgbClr val="FFFF00"/>
                </a:highlight>
              </a:rPr>
              <a:t> </a:t>
            </a:r>
            <a:r>
              <a:rPr lang="en-US" sz="2600" b="1" u="sng" dirty="0">
                <a:solidFill>
                  <a:srgbClr val="C00000"/>
                </a:solidFill>
                <a:effectLst/>
                <a:highlight>
                  <a:srgbClr val="FFFF00"/>
                </a:highlight>
              </a:rPr>
              <a:t>in secret </a:t>
            </a:r>
            <a:r>
              <a:rPr lang="en-US" sz="2600" b="1" dirty="0">
                <a:solidFill>
                  <a:srgbClr val="C00000"/>
                </a:solidFill>
                <a:effectLst/>
                <a:highlight>
                  <a:srgbClr val="FFFF00"/>
                </a:highlight>
              </a:rPr>
              <a:t>will reward you.</a:t>
            </a:r>
            <a:r>
              <a:rPr lang="en-US" sz="2600" b="1" dirty="0">
                <a:solidFill>
                  <a:srgbClr val="C00000"/>
                </a:solidFill>
                <a:effectLst/>
              </a:rPr>
              <a:t> </a:t>
            </a:r>
            <a:r>
              <a:rPr lang="en-US" sz="2600" u="none" strike="noStrike" baseline="30000" dirty="0">
                <a:solidFill>
                  <a:srgbClr val="C00000"/>
                </a:solidFill>
                <a:effectLst/>
              </a:rPr>
              <a:t>5</a:t>
            </a:r>
            <a:r>
              <a:rPr lang="en-US" sz="2600" u="none" strike="noStrike" dirty="0">
                <a:solidFill>
                  <a:srgbClr val="C00000"/>
                </a:solidFill>
                <a:effectLst/>
              </a:rPr>
              <a:t> </a:t>
            </a:r>
            <a:r>
              <a:rPr lang="en-US" sz="2600" dirty="0">
                <a:solidFill>
                  <a:srgbClr val="C00000"/>
                </a:solidFill>
                <a:effectLst/>
              </a:rPr>
              <a:t>“When you pray, you are not to be like the hypocrites; for they love to stand and pray in the synagogues and on the street corners so that they may be seen by men. Truly I say to you, they have their reward in full. </a:t>
            </a:r>
            <a:r>
              <a:rPr lang="en-US" sz="2600" u="none" strike="noStrike" baseline="30000" dirty="0">
                <a:solidFill>
                  <a:srgbClr val="C00000"/>
                </a:solidFill>
                <a:effectLst/>
              </a:rPr>
              <a:t>6</a:t>
            </a:r>
            <a:r>
              <a:rPr lang="en-US" sz="2600" u="none" strike="noStrike" dirty="0">
                <a:solidFill>
                  <a:srgbClr val="C00000"/>
                </a:solidFill>
                <a:effectLst/>
              </a:rPr>
              <a:t> </a:t>
            </a:r>
            <a:r>
              <a:rPr lang="en-US" sz="2600" dirty="0">
                <a:solidFill>
                  <a:srgbClr val="C00000"/>
                </a:solidFill>
                <a:effectLst/>
              </a:rPr>
              <a:t>“But you, when you pray, go into</a:t>
            </a:r>
            <a:r>
              <a:rPr lang="en-US" sz="2600" dirty="0">
                <a:solidFill>
                  <a:srgbClr val="C00000"/>
                </a:solidFill>
              </a:rPr>
              <a:t> your inner </a:t>
            </a:r>
            <a:r>
              <a:rPr lang="en-US" sz="2600" dirty="0">
                <a:solidFill>
                  <a:srgbClr val="C00000"/>
                </a:solidFill>
                <a:effectLst/>
              </a:rPr>
              <a:t>room, close your door and pray to your Father who is in secret, and your Father who sees </a:t>
            </a:r>
            <a:r>
              <a:rPr lang="en-US" sz="2600" i="1" dirty="0">
                <a:solidFill>
                  <a:srgbClr val="C00000"/>
                </a:solidFill>
                <a:effectLst/>
              </a:rPr>
              <a:t>what is done</a:t>
            </a:r>
            <a:r>
              <a:rPr lang="en-US" sz="2600" dirty="0">
                <a:solidFill>
                  <a:srgbClr val="C00000"/>
                </a:solidFill>
                <a:effectLst/>
              </a:rPr>
              <a:t> in secret will reward you….</a:t>
            </a:r>
          </a:p>
        </p:txBody>
      </p:sp>
    </p:spTree>
    <p:extLst>
      <p:ext uri="{BB962C8B-B14F-4D97-AF65-F5344CB8AC3E}">
        <p14:creationId xmlns:p14="http://schemas.microsoft.com/office/powerpoint/2010/main" val="38598016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a:extLst>
              <a:ext uri="{FF2B5EF4-FFF2-40B4-BE49-F238E27FC236}">
                <a16:creationId xmlns:a16="http://schemas.microsoft.com/office/drawing/2014/main" id="{3ADBC568-0BB9-41B5-AD32-95F97F5DA3CD}"/>
              </a:ext>
            </a:extLst>
          </p:cNvPr>
          <p:cNvSpPr>
            <a:spLocks noGrp="1" noChangeArrowheads="1"/>
          </p:cNvSpPr>
          <p:nvPr>
            <p:ph sz="half" idx="1"/>
          </p:nvPr>
        </p:nvSpPr>
        <p:spPr>
          <a:xfrm>
            <a:off x="609600" y="1579973"/>
            <a:ext cx="7010400" cy="1087027"/>
          </a:xfrm>
        </p:spPr>
        <p:txBody>
          <a:bodyPr>
            <a:normAutofit/>
          </a:bodyPr>
          <a:lstStyle/>
          <a:p>
            <a:pPr algn="just">
              <a:lnSpc>
                <a:spcPct val="100000"/>
              </a:lnSpc>
            </a:pPr>
            <a:r>
              <a:rPr lang="en-US" altLang="en-US" dirty="0"/>
              <a:t>Giving to the poor was to be done generously under the Law of Moses (Deut. 15:7-11).</a:t>
            </a:r>
          </a:p>
        </p:txBody>
      </p:sp>
      <p:pic>
        <p:nvPicPr>
          <p:cNvPr id="8202" name="Picture 10" descr="Zakat-GivingAlms">
            <a:extLst>
              <a:ext uri="{FF2B5EF4-FFF2-40B4-BE49-F238E27FC236}">
                <a16:creationId xmlns:a16="http://schemas.microsoft.com/office/drawing/2014/main" id="{DD4B7A22-A8A7-43B8-95AA-0181F8F81A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8550" y="1828800"/>
            <a:ext cx="3797604" cy="32004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5964430B-C2BE-43FD-AEC1-40A216D1355F}"/>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What not to do &amp; what to do instead</a:t>
            </a:r>
          </a:p>
          <a:p>
            <a:r>
              <a:rPr lang="en-US" altLang="en-US" sz="2400" b="1" dirty="0">
                <a:solidFill>
                  <a:srgbClr val="0000CC"/>
                </a:solidFill>
                <a:latin typeface="Calibri" panose="020F0502020204030204" pitchFamily="34" charset="0"/>
                <a:ea typeface="+mn-ea"/>
                <a:cs typeface="Calibri" panose="020F0502020204030204" pitchFamily="34" charset="0"/>
              </a:rPr>
              <a:t>Matthew 6:1-4</a:t>
            </a:r>
          </a:p>
        </p:txBody>
      </p:sp>
      <p:sp>
        <p:nvSpPr>
          <p:cNvPr id="8" name="Text Box 4">
            <a:extLst>
              <a:ext uri="{FF2B5EF4-FFF2-40B4-BE49-F238E27FC236}">
                <a16:creationId xmlns:a16="http://schemas.microsoft.com/office/drawing/2014/main" id="{0742C20E-6CCB-4B52-9E08-ABA77A7183A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2" name="Picture 1">
            <a:extLst>
              <a:ext uri="{FF2B5EF4-FFF2-40B4-BE49-F238E27FC236}">
                <a16:creationId xmlns:a16="http://schemas.microsoft.com/office/drawing/2014/main" id="{836A3442-D08C-1F2C-4D77-071E227BF590}"/>
              </a:ext>
            </a:extLst>
          </p:cNvPr>
          <p:cNvPicPr>
            <a:picLocks noChangeAspect="1"/>
          </p:cNvPicPr>
          <p:nvPr/>
        </p:nvPicPr>
        <p:blipFill>
          <a:blip r:embed="rId4"/>
          <a:stretch>
            <a:fillRect/>
          </a:stretch>
        </p:blipFill>
        <p:spPr>
          <a:xfrm>
            <a:off x="607102" y="2667000"/>
            <a:ext cx="6827520" cy="3840480"/>
          </a:xfrm>
          <a:prstGeom prst="rect">
            <a:avLst/>
          </a:prstGeom>
          <a:ln>
            <a:solidFill>
              <a:schemeClr val="tx1"/>
            </a:solid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8" name="Rectangle 4">
            <a:extLst>
              <a:ext uri="{FF2B5EF4-FFF2-40B4-BE49-F238E27FC236}">
                <a16:creationId xmlns:a16="http://schemas.microsoft.com/office/drawing/2014/main" id="{342F2F99-F4D1-413D-8230-E27CEBDAE4E4}"/>
              </a:ext>
            </a:extLst>
          </p:cNvPr>
          <p:cNvSpPr>
            <a:spLocks noGrp="1" noChangeArrowheads="1"/>
          </p:cNvSpPr>
          <p:nvPr>
            <p:ph sz="half" idx="1"/>
          </p:nvPr>
        </p:nvSpPr>
        <p:spPr>
          <a:xfrm>
            <a:off x="4343400" y="1828800"/>
            <a:ext cx="7239000" cy="2895600"/>
          </a:xfrm>
        </p:spPr>
        <p:txBody>
          <a:bodyPr/>
          <a:lstStyle/>
          <a:p>
            <a:pPr algn="just">
              <a:lnSpc>
                <a:spcPct val="100000"/>
              </a:lnSpc>
            </a:pPr>
            <a:r>
              <a:rPr lang="en-US" altLang="en-US" dirty="0"/>
              <a:t>The rabbis came to place great value on the giving of alms to the poor in Israel, and there were many who were poor.  </a:t>
            </a:r>
          </a:p>
          <a:p>
            <a:pPr algn="just">
              <a:lnSpc>
                <a:spcPct val="100000"/>
              </a:lnSpc>
            </a:pPr>
            <a:r>
              <a:rPr lang="en-US" altLang="en-US" dirty="0"/>
              <a:t>But Jesus said that the Israelites who gave alms to the poor ought to seek reward from God rather than recognition from others.</a:t>
            </a:r>
          </a:p>
          <a:p>
            <a:pPr algn="just">
              <a:lnSpc>
                <a:spcPct val="100000"/>
              </a:lnSpc>
            </a:pPr>
            <a:endParaRPr lang="en-US" altLang="en-US" dirty="0"/>
          </a:p>
        </p:txBody>
      </p:sp>
      <p:pic>
        <p:nvPicPr>
          <p:cNvPr id="103433" name="Picture 9" descr="Sermon Of The Beatitudes_Tissot">
            <a:extLst>
              <a:ext uri="{FF2B5EF4-FFF2-40B4-BE49-F238E27FC236}">
                <a16:creationId xmlns:a16="http://schemas.microsoft.com/office/drawing/2014/main" id="{9FE8D36D-52C5-47EF-B653-D6585B6E59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828800"/>
            <a:ext cx="3165929" cy="45720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F0B64EEE-898F-47F4-A488-08EFA636E992}"/>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What not to do &amp; what to do instead</a:t>
            </a:r>
          </a:p>
          <a:p>
            <a:r>
              <a:rPr lang="en-US" altLang="en-US" sz="2400" b="1" dirty="0">
                <a:solidFill>
                  <a:srgbClr val="0000CC"/>
                </a:solidFill>
                <a:latin typeface="Calibri" panose="020F0502020204030204" pitchFamily="34" charset="0"/>
                <a:ea typeface="+mn-ea"/>
                <a:cs typeface="Calibri" panose="020F0502020204030204" pitchFamily="34" charset="0"/>
              </a:rPr>
              <a:t>Matthew 6:1-4</a:t>
            </a:r>
          </a:p>
        </p:txBody>
      </p:sp>
      <p:sp>
        <p:nvSpPr>
          <p:cNvPr id="10" name="Text Box 4">
            <a:extLst>
              <a:ext uri="{FF2B5EF4-FFF2-40B4-BE49-F238E27FC236}">
                <a16:creationId xmlns:a16="http://schemas.microsoft.com/office/drawing/2014/main" id="{AB6C77D9-0C1A-428C-A9D5-8A7378451E5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DB6B69-A2C8-05BE-E1CB-337A030DAD91}"/>
              </a:ext>
            </a:extLst>
          </p:cNvPr>
          <p:cNvPicPr>
            <a:picLocks noChangeAspect="1"/>
          </p:cNvPicPr>
          <p:nvPr/>
        </p:nvPicPr>
        <p:blipFill>
          <a:blip r:embed="rId3"/>
          <a:stretch>
            <a:fillRect/>
          </a:stretch>
        </p:blipFill>
        <p:spPr>
          <a:xfrm>
            <a:off x="916745" y="3200400"/>
            <a:ext cx="6246056" cy="3200400"/>
          </a:xfrm>
          <a:prstGeom prst="rect">
            <a:avLst/>
          </a:prstGeom>
          <a:ln>
            <a:solidFill>
              <a:schemeClr val="tx1"/>
            </a:solidFill>
          </a:ln>
        </p:spPr>
      </p:pic>
      <p:sp>
        <p:nvSpPr>
          <p:cNvPr id="10243" name="Rectangle 3">
            <a:extLst>
              <a:ext uri="{FF2B5EF4-FFF2-40B4-BE49-F238E27FC236}">
                <a16:creationId xmlns:a16="http://schemas.microsoft.com/office/drawing/2014/main" id="{C5BD2DA9-FFB3-4366-A79C-41F51F87FB91}"/>
              </a:ext>
            </a:extLst>
          </p:cNvPr>
          <p:cNvSpPr>
            <a:spLocks noGrp="1" noChangeArrowheads="1"/>
          </p:cNvSpPr>
          <p:nvPr>
            <p:ph sz="half" idx="1"/>
          </p:nvPr>
        </p:nvSpPr>
        <p:spPr>
          <a:xfrm>
            <a:off x="609600" y="1828800"/>
            <a:ext cx="7620000" cy="1524000"/>
          </a:xfrm>
        </p:spPr>
        <p:txBody>
          <a:bodyPr>
            <a:normAutofit/>
          </a:bodyPr>
          <a:lstStyle/>
          <a:p>
            <a:pPr algn="just">
              <a:lnSpc>
                <a:spcPct val="100000"/>
              </a:lnSpc>
            </a:pPr>
            <a:r>
              <a:rPr lang="en-US" altLang="en-US" dirty="0"/>
              <a:t>The people of Israel were all blessed </a:t>
            </a:r>
            <a:r>
              <a:rPr lang="en-US" altLang="en-US" b="1" dirty="0">
                <a:solidFill>
                  <a:srgbClr val="0000CC"/>
                </a:solidFill>
              </a:rPr>
              <a:t>in earthly ways</a:t>
            </a:r>
            <a:r>
              <a:rPr lang="en-US" altLang="en-US" dirty="0"/>
              <a:t> if they obeyed the Law of Moses (cf. Deuteronomy 28:1-14).</a:t>
            </a:r>
          </a:p>
        </p:txBody>
      </p:sp>
      <p:pic>
        <p:nvPicPr>
          <p:cNvPr id="10249" name="Picture 9" descr="moses">
            <a:extLst>
              <a:ext uri="{FF2B5EF4-FFF2-40B4-BE49-F238E27FC236}">
                <a16:creationId xmlns:a16="http://schemas.microsoft.com/office/drawing/2014/main" id="{ED64C11C-72C7-4E58-8005-A16D7F3739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2067" y="1828800"/>
            <a:ext cx="3090333" cy="45720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2">
            <a:extLst>
              <a:ext uri="{FF2B5EF4-FFF2-40B4-BE49-F238E27FC236}">
                <a16:creationId xmlns:a16="http://schemas.microsoft.com/office/drawing/2014/main" id="{B965C32E-A877-4477-883C-7D73F7A163CD}"/>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Blessed &amp; Rewarded – How &amp; From Where?</a:t>
            </a:r>
          </a:p>
          <a:p>
            <a:r>
              <a:rPr lang="en-US" altLang="en-US" sz="2400" b="1" dirty="0">
                <a:solidFill>
                  <a:srgbClr val="0000CC"/>
                </a:solidFill>
                <a:latin typeface="Calibri" panose="020F0502020204030204" pitchFamily="34" charset="0"/>
                <a:ea typeface="+mn-ea"/>
                <a:cs typeface="Calibri" panose="020F0502020204030204" pitchFamily="34" charset="0"/>
              </a:rPr>
              <a:t>Matthew 6:1-4</a:t>
            </a:r>
          </a:p>
        </p:txBody>
      </p:sp>
      <p:sp>
        <p:nvSpPr>
          <p:cNvPr id="11" name="Text Box 4">
            <a:extLst>
              <a:ext uri="{FF2B5EF4-FFF2-40B4-BE49-F238E27FC236}">
                <a16:creationId xmlns:a16="http://schemas.microsoft.com/office/drawing/2014/main" id="{E27A5A60-FF11-4730-9A0C-E53BD71E4614}"/>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9" name="TextBox 8">
            <a:extLst>
              <a:ext uri="{FF2B5EF4-FFF2-40B4-BE49-F238E27FC236}">
                <a16:creationId xmlns:a16="http://schemas.microsoft.com/office/drawing/2014/main" id="{EE679E72-592B-E62F-79F9-3628BE78DF6A}"/>
              </a:ext>
            </a:extLst>
          </p:cNvPr>
          <p:cNvSpPr txBox="1"/>
          <p:nvPr/>
        </p:nvSpPr>
        <p:spPr>
          <a:xfrm>
            <a:off x="914400" y="3200400"/>
            <a:ext cx="6246056" cy="2385268"/>
          </a:xfrm>
          <a:prstGeom prst="rect">
            <a:avLst/>
          </a:prstGeom>
          <a:noFill/>
        </p:spPr>
        <p:txBody>
          <a:bodyPr wrap="square">
            <a:spAutoFit/>
          </a:bodyPr>
          <a:lstStyle/>
          <a:p>
            <a:pPr marL="0" marR="0" algn="ctr">
              <a:spcBef>
                <a:spcPts val="0"/>
              </a:spcBef>
              <a:spcAft>
                <a:spcPts val="600"/>
              </a:spcAft>
            </a:pPr>
            <a:r>
              <a:rPr lang="en-US" sz="2400" b="1" dirty="0">
                <a:solidFill>
                  <a:srgbClr val="0000CC"/>
                </a:solidFill>
                <a:latin typeface="Calibri" panose="020F0502020204030204" pitchFamily="34" charset="0"/>
                <a:cs typeface="Calibri" panose="020F0502020204030204" pitchFamily="34" charset="0"/>
              </a:rPr>
              <a:t>Deuteronomy 28:1–2ff </a:t>
            </a:r>
          </a:p>
          <a:p>
            <a:pPr marL="0" marR="0" algn="just">
              <a:spcBef>
                <a:spcPts val="0"/>
              </a:spcBef>
              <a:spcAft>
                <a:spcPts val="1000"/>
              </a:spcAft>
            </a:pPr>
            <a:r>
              <a:rPr lang="en-US" sz="2000" u="none" strike="noStrike" baseline="30000" dirty="0">
                <a:effectLst/>
                <a:latin typeface="Calibri" panose="020F0502020204030204" pitchFamily="34" charset="0"/>
              </a:rPr>
              <a:t>1</a:t>
            </a:r>
            <a:r>
              <a:rPr lang="en-US" sz="2000" u="none" strike="noStrike" dirty="0">
                <a:effectLst/>
                <a:latin typeface="Calibri" panose="020F0502020204030204" pitchFamily="34" charset="0"/>
              </a:rPr>
              <a:t> </a:t>
            </a:r>
            <a:r>
              <a:rPr lang="en-US" sz="2000" dirty="0">
                <a:effectLst/>
                <a:latin typeface="Calibri" panose="020F0502020204030204" pitchFamily="34" charset="0"/>
              </a:rPr>
              <a:t>“Now it shall be, if you diligently obey the </a:t>
            </a:r>
            <a:r>
              <a:rPr lang="en-US" sz="2000" cap="small" dirty="0">
                <a:effectLst/>
                <a:latin typeface="Calibri" panose="020F0502020204030204" pitchFamily="34" charset="0"/>
              </a:rPr>
              <a:t>Lord</a:t>
            </a:r>
            <a:r>
              <a:rPr lang="en-US" sz="2000" dirty="0">
                <a:effectLst/>
                <a:latin typeface="Calibri" panose="020F0502020204030204" pitchFamily="34" charset="0"/>
              </a:rPr>
              <a:t> your God, being careful to do all His commandments which I command you today, the </a:t>
            </a:r>
            <a:r>
              <a:rPr lang="en-US" sz="2000" cap="small" dirty="0">
                <a:effectLst/>
                <a:latin typeface="Calibri" panose="020F0502020204030204" pitchFamily="34" charset="0"/>
              </a:rPr>
              <a:t>Lord</a:t>
            </a:r>
            <a:r>
              <a:rPr lang="en-US" sz="2000" dirty="0">
                <a:effectLst/>
                <a:latin typeface="Calibri" panose="020F0502020204030204" pitchFamily="34" charset="0"/>
              </a:rPr>
              <a:t> your God will set you high above all the nations of the earth. </a:t>
            </a:r>
            <a:r>
              <a:rPr lang="en-US" sz="2000" u="none" strike="noStrike" baseline="30000" dirty="0">
                <a:effectLst/>
                <a:latin typeface="Calibri" panose="020F0502020204030204" pitchFamily="34" charset="0"/>
              </a:rPr>
              <a:t>2</a:t>
            </a:r>
            <a:r>
              <a:rPr lang="en-US" sz="2000" u="none" strike="noStrike" dirty="0">
                <a:effectLst/>
                <a:latin typeface="Calibri" panose="020F0502020204030204" pitchFamily="34" charset="0"/>
              </a:rPr>
              <a:t> </a:t>
            </a:r>
            <a:r>
              <a:rPr lang="en-US" sz="2000" dirty="0">
                <a:effectLst/>
                <a:latin typeface="Calibri" panose="020F0502020204030204" pitchFamily="34" charset="0"/>
              </a:rPr>
              <a:t>“All these blessings will come upon you and overtake you if you obey the </a:t>
            </a:r>
            <a:r>
              <a:rPr lang="en-US" sz="2000" cap="small" dirty="0">
                <a:effectLst/>
                <a:latin typeface="Calibri" panose="020F0502020204030204" pitchFamily="34" charset="0"/>
              </a:rPr>
              <a:t>Lord</a:t>
            </a:r>
            <a:r>
              <a:rPr lang="en-US" sz="2000" dirty="0">
                <a:effectLst/>
                <a:latin typeface="Calibri" panose="020F0502020204030204" pitchFamily="34" charset="0"/>
              </a:rPr>
              <a:t> your God:…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6" name="Rectangle 4">
            <a:extLst>
              <a:ext uri="{FF2B5EF4-FFF2-40B4-BE49-F238E27FC236}">
                <a16:creationId xmlns:a16="http://schemas.microsoft.com/office/drawing/2014/main" id="{6C2C9ADA-D357-4164-9A7E-77C08425D61D}"/>
              </a:ext>
            </a:extLst>
          </p:cNvPr>
          <p:cNvSpPr>
            <a:spLocks noGrp="1" noChangeArrowheads="1"/>
          </p:cNvSpPr>
          <p:nvPr>
            <p:ph sz="half" idx="1"/>
          </p:nvPr>
        </p:nvSpPr>
        <p:spPr>
          <a:xfrm>
            <a:off x="5486400" y="1752600"/>
            <a:ext cx="6096000" cy="4267200"/>
          </a:xfrm>
        </p:spPr>
        <p:txBody>
          <a:bodyPr>
            <a:normAutofit/>
          </a:bodyPr>
          <a:lstStyle/>
          <a:p>
            <a:pPr algn="just">
              <a:lnSpc>
                <a:spcPct val="100000"/>
              </a:lnSpc>
            </a:pPr>
            <a:r>
              <a:rPr lang="en-US" altLang="en-US" b="1" dirty="0">
                <a:solidFill>
                  <a:srgbClr val="0000CC"/>
                </a:solidFill>
              </a:rPr>
              <a:t>We in the Church </a:t>
            </a:r>
            <a:r>
              <a:rPr lang="en-US" altLang="en-US" b="1" u="sng" dirty="0">
                <a:solidFill>
                  <a:srgbClr val="0000CC"/>
                </a:solidFill>
              </a:rPr>
              <a:t>have been blessed </a:t>
            </a:r>
            <a:r>
              <a:rPr lang="en-US" altLang="en-US" dirty="0"/>
              <a:t>(present perfect) </a:t>
            </a:r>
            <a:r>
              <a:rPr lang="en-US" altLang="en-US" b="1" dirty="0">
                <a:solidFill>
                  <a:srgbClr val="0000CC"/>
                </a:solidFill>
              </a:rPr>
              <a:t>in the heavenly places ‘in Christ’</a:t>
            </a:r>
            <a:r>
              <a:rPr lang="en-US" altLang="en-US" dirty="0"/>
              <a:t>, irrespective of our behavior or our works! (cf. Eph. 1:3) </a:t>
            </a:r>
          </a:p>
          <a:p>
            <a:pPr algn="just">
              <a:lnSpc>
                <a:spcPct val="100000"/>
              </a:lnSpc>
            </a:pPr>
            <a:r>
              <a:rPr lang="en-US" altLang="en-US" dirty="0"/>
              <a:t>God’s rewards for Israel, under the Law then, and for the believer, at the Bema, are based upon what God finds as He examines hearts and motives</a:t>
            </a:r>
            <a:r>
              <a:rPr lang="en-US" altLang="en-US" sz="2800" dirty="0"/>
              <a:t>.</a:t>
            </a:r>
          </a:p>
        </p:txBody>
      </p:sp>
      <p:sp>
        <p:nvSpPr>
          <p:cNvPr id="9" name="Rectangle 2">
            <a:extLst>
              <a:ext uri="{FF2B5EF4-FFF2-40B4-BE49-F238E27FC236}">
                <a16:creationId xmlns:a16="http://schemas.microsoft.com/office/drawing/2014/main" id="{5AA18E6E-C2CA-46CD-92CE-13FAF7C488C8}"/>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Blessed &amp; Rewarded – How &amp; From Where?</a:t>
            </a:r>
          </a:p>
          <a:p>
            <a:r>
              <a:rPr lang="en-US" altLang="en-US" sz="2400" b="1" dirty="0">
                <a:solidFill>
                  <a:srgbClr val="0000CC"/>
                </a:solidFill>
                <a:latin typeface="Calibri" panose="020F0502020204030204" pitchFamily="34" charset="0"/>
                <a:ea typeface="+mn-ea"/>
                <a:cs typeface="Calibri" panose="020F0502020204030204" pitchFamily="34" charset="0"/>
              </a:rPr>
              <a:t>Matthew 6:1-4</a:t>
            </a:r>
          </a:p>
        </p:txBody>
      </p:sp>
      <p:sp>
        <p:nvSpPr>
          <p:cNvPr id="10" name="Text Box 4">
            <a:extLst>
              <a:ext uri="{FF2B5EF4-FFF2-40B4-BE49-F238E27FC236}">
                <a16:creationId xmlns:a16="http://schemas.microsoft.com/office/drawing/2014/main" id="{38DC2380-C504-4DBB-8AF3-44F61BC4DC3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6" name="Picture 5">
            <a:extLst>
              <a:ext uri="{FF2B5EF4-FFF2-40B4-BE49-F238E27FC236}">
                <a16:creationId xmlns:a16="http://schemas.microsoft.com/office/drawing/2014/main" id="{29333892-BD2A-8CEB-7DA1-8DFFCC0E2FE9}"/>
              </a:ext>
            </a:extLst>
          </p:cNvPr>
          <p:cNvPicPr>
            <a:picLocks noChangeAspect="1"/>
          </p:cNvPicPr>
          <p:nvPr/>
        </p:nvPicPr>
        <p:blipFill>
          <a:blip r:embed="rId3"/>
          <a:stretch>
            <a:fillRect/>
          </a:stretch>
        </p:blipFill>
        <p:spPr>
          <a:xfrm>
            <a:off x="611945" y="1905000"/>
            <a:ext cx="4876800" cy="3581400"/>
          </a:xfrm>
          <a:prstGeom prst="rect">
            <a:avLst/>
          </a:prstGeom>
          <a:ln>
            <a:solidFill>
              <a:schemeClr val="tx1"/>
            </a:solidFill>
          </a:ln>
        </p:spPr>
      </p:pic>
      <p:sp>
        <p:nvSpPr>
          <p:cNvPr id="7" name="TextBox 6">
            <a:extLst>
              <a:ext uri="{FF2B5EF4-FFF2-40B4-BE49-F238E27FC236}">
                <a16:creationId xmlns:a16="http://schemas.microsoft.com/office/drawing/2014/main" id="{4DB81422-1CFB-A954-A5BC-AF48A9CA2064}"/>
              </a:ext>
            </a:extLst>
          </p:cNvPr>
          <p:cNvSpPr txBox="1"/>
          <p:nvPr/>
        </p:nvSpPr>
        <p:spPr>
          <a:xfrm>
            <a:off x="609600" y="1905000"/>
            <a:ext cx="4876800" cy="1821011"/>
          </a:xfrm>
          <a:prstGeom prst="rect">
            <a:avLst/>
          </a:prstGeom>
          <a:noFill/>
        </p:spPr>
        <p:txBody>
          <a:bodyPr wrap="square">
            <a:spAutoFit/>
          </a:bodyPr>
          <a:lstStyle/>
          <a:p>
            <a:pPr marL="0" marR="0" algn="ctr">
              <a:spcBef>
                <a:spcPts val="0"/>
              </a:spcBef>
              <a:spcAft>
                <a:spcPts val="1000"/>
              </a:spcAft>
            </a:pPr>
            <a:r>
              <a:rPr lang="en-US" sz="2400" b="1" dirty="0">
                <a:solidFill>
                  <a:srgbClr val="0000CC"/>
                </a:solidFill>
                <a:latin typeface="Calibri" panose="020F0502020204030204" pitchFamily="34" charset="0"/>
                <a:cs typeface="Calibri" panose="020F0502020204030204" pitchFamily="34" charset="0"/>
              </a:rPr>
              <a:t>Ephesians 1:3</a:t>
            </a:r>
          </a:p>
          <a:p>
            <a:pPr marL="0" marR="0" algn="just">
              <a:spcBef>
                <a:spcPts val="0"/>
              </a:spcBef>
              <a:spcAft>
                <a:spcPts val="1000"/>
              </a:spcAft>
            </a:pPr>
            <a:r>
              <a:rPr lang="en-US" sz="2000" dirty="0">
                <a:latin typeface="+mn-lt"/>
              </a:rPr>
              <a:t>Blessed be the God and Father of our Lord Jesus Christ, who has blessed us with every spiritual blessing in the heavenly places in Christ,</a:t>
            </a:r>
          </a:p>
        </p:txBody>
      </p:sp>
      <p:pic>
        <p:nvPicPr>
          <p:cNvPr id="3" name="Picture 2">
            <a:extLst>
              <a:ext uri="{FF2B5EF4-FFF2-40B4-BE49-F238E27FC236}">
                <a16:creationId xmlns:a16="http://schemas.microsoft.com/office/drawing/2014/main" id="{8081D9A2-9A15-2EE3-CB8C-8319357EB986}"/>
              </a:ext>
            </a:extLst>
          </p:cNvPr>
          <p:cNvPicPr>
            <a:picLocks noChangeAspect="1"/>
          </p:cNvPicPr>
          <p:nvPr/>
        </p:nvPicPr>
        <p:blipFill rotWithShape="1">
          <a:blip r:embed="rId4"/>
          <a:srcRect l="16102" t="13739" r="12712" b="27337"/>
          <a:stretch/>
        </p:blipFill>
        <p:spPr>
          <a:xfrm>
            <a:off x="2604868" y="3474720"/>
            <a:ext cx="886264" cy="1097280"/>
          </a:xfrm>
          <a:prstGeom prst="rect">
            <a:avLst/>
          </a:prstGeom>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54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547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6:5–6</a:t>
            </a:r>
          </a:p>
          <a:p>
            <a:pPr marL="0" marR="0" indent="0" algn="just">
              <a:lnSpc>
                <a:spcPct val="100000"/>
              </a:lnSpc>
              <a:spcBef>
                <a:spcPts val="0"/>
              </a:spcBef>
              <a:spcAft>
                <a:spcPts val="1000"/>
              </a:spcAft>
              <a:buNone/>
            </a:pPr>
            <a:r>
              <a:rPr lang="en-US" sz="2600" u="none" strike="noStrike" baseline="30000" dirty="0">
                <a:solidFill>
                  <a:srgbClr val="C00000"/>
                </a:solidFill>
                <a:effectLst/>
              </a:rPr>
              <a:t>1</a:t>
            </a:r>
            <a:r>
              <a:rPr lang="en-US" sz="2600" u="none" strike="noStrike" dirty="0">
                <a:solidFill>
                  <a:srgbClr val="C00000"/>
                </a:solidFill>
                <a:effectLst/>
              </a:rPr>
              <a:t> </a:t>
            </a:r>
            <a:r>
              <a:rPr lang="en-US" sz="2600" dirty="0">
                <a:solidFill>
                  <a:srgbClr val="C00000"/>
                </a:solidFill>
                <a:effectLst/>
              </a:rPr>
              <a:t>“Beware of practicing your righteousness before men to be noticed by them; otherwise you have no reward with your Father who is in heaven. </a:t>
            </a:r>
            <a:r>
              <a:rPr lang="en-US" sz="2600" u="none" strike="noStrike" baseline="30000" dirty="0">
                <a:solidFill>
                  <a:srgbClr val="C00000"/>
                </a:solidFill>
                <a:effectLst/>
              </a:rPr>
              <a:t>2</a:t>
            </a:r>
            <a:r>
              <a:rPr lang="en-US" sz="2600" u="none" strike="noStrike" dirty="0">
                <a:solidFill>
                  <a:srgbClr val="C00000"/>
                </a:solidFill>
                <a:effectLst/>
              </a:rPr>
              <a:t> </a:t>
            </a:r>
            <a:r>
              <a:rPr lang="en-US" sz="2600" dirty="0">
                <a:solidFill>
                  <a:srgbClr val="C00000"/>
                </a:solidFill>
                <a:effectLst/>
              </a:rPr>
              <a:t>“So when you give to the poor, do not sound a trumpet before you, as the hypocrites do in the synagogues and in the streets, so that they may be honored by men. Truly I say to you, they have their reward in full. </a:t>
            </a:r>
            <a:r>
              <a:rPr lang="en-US" sz="2600" u="none" strike="noStrike" baseline="30000" dirty="0">
                <a:solidFill>
                  <a:srgbClr val="C00000"/>
                </a:solidFill>
                <a:effectLst/>
              </a:rPr>
              <a:t>3</a:t>
            </a:r>
            <a:r>
              <a:rPr lang="en-US" sz="2600" u="none" strike="noStrike" dirty="0">
                <a:solidFill>
                  <a:srgbClr val="C00000"/>
                </a:solidFill>
                <a:effectLst/>
              </a:rPr>
              <a:t> </a:t>
            </a:r>
            <a:r>
              <a:rPr lang="en-US" sz="2600" dirty="0">
                <a:solidFill>
                  <a:srgbClr val="C00000"/>
                </a:solidFill>
                <a:effectLst/>
              </a:rPr>
              <a:t>“But when you give to the poor, do not let your left hand know what your right hand is doing, </a:t>
            </a:r>
            <a:r>
              <a:rPr lang="en-US" sz="2600" u="none" strike="noStrike" baseline="30000" dirty="0">
                <a:solidFill>
                  <a:srgbClr val="C00000"/>
                </a:solidFill>
                <a:effectLst/>
              </a:rPr>
              <a:t>4</a:t>
            </a:r>
            <a:r>
              <a:rPr lang="en-US" sz="2600" u="none" strike="noStrike" dirty="0">
                <a:solidFill>
                  <a:srgbClr val="C00000"/>
                </a:solidFill>
                <a:effectLst/>
              </a:rPr>
              <a:t> </a:t>
            </a:r>
            <a:r>
              <a:rPr lang="en-US" sz="2600" dirty="0">
                <a:solidFill>
                  <a:srgbClr val="C00000"/>
                </a:solidFill>
                <a:effectLst/>
              </a:rPr>
              <a:t>so that your giving will be in secret; and your Father who sees </a:t>
            </a:r>
            <a:r>
              <a:rPr lang="en-US" sz="2600" i="1" dirty="0">
                <a:solidFill>
                  <a:srgbClr val="C00000"/>
                </a:solidFill>
                <a:effectLst/>
              </a:rPr>
              <a:t>what is done</a:t>
            </a:r>
            <a:r>
              <a:rPr lang="en-US" sz="2600" dirty="0">
                <a:solidFill>
                  <a:srgbClr val="C00000"/>
                </a:solidFill>
                <a:effectLst/>
              </a:rPr>
              <a:t> in secret will reward you. </a:t>
            </a:r>
            <a:r>
              <a:rPr lang="en-US" sz="2600" b="1" u="none" strike="noStrike" baseline="30000" dirty="0">
                <a:solidFill>
                  <a:srgbClr val="C00000"/>
                </a:solidFill>
                <a:effectLst/>
                <a:highlight>
                  <a:srgbClr val="FFFF00"/>
                </a:highlight>
              </a:rPr>
              <a:t>5</a:t>
            </a:r>
            <a:r>
              <a:rPr lang="en-US" sz="2600" b="1" u="none" strike="noStrike" dirty="0">
                <a:solidFill>
                  <a:srgbClr val="C00000"/>
                </a:solidFill>
                <a:effectLst/>
                <a:highlight>
                  <a:srgbClr val="FFFF00"/>
                </a:highlight>
              </a:rPr>
              <a:t> </a:t>
            </a:r>
            <a:r>
              <a:rPr lang="en-US" sz="2600" b="1" dirty="0">
                <a:solidFill>
                  <a:srgbClr val="C00000"/>
                </a:solidFill>
                <a:effectLst/>
                <a:highlight>
                  <a:srgbClr val="FFFF00"/>
                </a:highlight>
              </a:rPr>
              <a:t>“When you pray, you are not to be like the hypocrites; for they love to stand and pray in the synagogues and on the street corners so that they may be seen by men. Truly I say to you, they have their reward in full. </a:t>
            </a:r>
            <a:r>
              <a:rPr lang="en-US" sz="2600" b="1" u="none" strike="noStrike" baseline="30000" dirty="0">
                <a:solidFill>
                  <a:srgbClr val="C00000"/>
                </a:solidFill>
                <a:effectLst/>
                <a:highlight>
                  <a:srgbClr val="FFFF00"/>
                </a:highlight>
              </a:rPr>
              <a:t>6</a:t>
            </a:r>
            <a:r>
              <a:rPr lang="en-US" sz="2600" b="1" u="none" strike="noStrike" dirty="0">
                <a:solidFill>
                  <a:srgbClr val="C00000"/>
                </a:solidFill>
                <a:effectLst/>
                <a:highlight>
                  <a:srgbClr val="FFFF00"/>
                </a:highlight>
              </a:rPr>
              <a:t> </a:t>
            </a:r>
            <a:r>
              <a:rPr lang="en-US" sz="2600" b="1" dirty="0">
                <a:solidFill>
                  <a:srgbClr val="C00000"/>
                </a:solidFill>
                <a:effectLst/>
                <a:highlight>
                  <a:srgbClr val="FFFF00"/>
                </a:highlight>
              </a:rPr>
              <a:t>“But you, when you pray, go into</a:t>
            </a:r>
            <a:r>
              <a:rPr lang="en-US" sz="2600" b="1" dirty="0">
                <a:solidFill>
                  <a:srgbClr val="C00000"/>
                </a:solidFill>
                <a:highlight>
                  <a:srgbClr val="FFFF00"/>
                </a:highlight>
              </a:rPr>
              <a:t> your inner </a:t>
            </a:r>
            <a:r>
              <a:rPr lang="en-US" sz="2600" b="1" dirty="0">
                <a:solidFill>
                  <a:srgbClr val="C00000"/>
                </a:solidFill>
                <a:effectLst/>
                <a:highlight>
                  <a:srgbClr val="FFFF00"/>
                </a:highlight>
              </a:rPr>
              <a:t>room, close your door and pray to your Father </a:t>
            </a:r>
            <a:r>
              <a:rPr lang="en-US" sz="2400" b="1" dirty="0">
                <a:solidFill>
                  <a:srgbClr val="C00000"/>
                </a:solidFill>
                <a:effectLst/>
                <a:highlight>
                  <a:srgbClr val="FFFF00"/>
                </a:highlight>
              </a:rPr>
              <a:t>who is in secret, and your Father who sees </a:t>
            </a:r>
            <a:r>
              <a:rPr lang="en-US" sz="2400" b="1" i="1" dirty="0">
                <a:solidFill>
                  <a:srgbClr val="C00000"/>
                </a:solidFill>
                <a:effectLst/>
                <a:highlight>
                  <a:srgbClr val="FFFF00"/>
                </a:highlight>
              </a:rPr>
              <a:t>what is done</a:t>
            </a:r>
            <a:r>
              <a:rPr lang="en-US" sz="2400" b="1" dirty="0">
                <a:solidFill>
                  <a:srgbClr val="C00000"/>
                </a:solidFill>
                <a:effectLst/>
                <a:highlight>
                  <a:srgbClr val="FFFF00"/>
                </a:highlight>
              </a:rPr>
              <a:t> in secret will reward you. </a:t>
            </a:r>
            <a:endParaRPr lang="en-US" sz="2600" b="1" dirty="0">
              <a:solidFill>
                <a:srgbClr val="C00000"/>
              </a:solidFill>
              <a:effectLst/>
              <a:highlight>
                <a:srgbClr val="FFFF00"/>
              </a:highlight>
            </a:endParaRPr>
          </a:p>
        </p:txBody>
      </p:sp>
    </p:spTree>
    <p:extLst>
      <p:ext uri="{BB962C8B-B14F-4D97-AF65-F5344CB8AC3E}">
        <p14:creationId xmlns:p14="http://schemas.microsoft.com/office/powerpoint/2010/main" val="984771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524000" y="685800"/>
            <a:ext cx="9144000" cy="762000"/>
          </a:xfrm>
        </p:spPr>
        <p:txBody>
          <a:bodyPr/>
          <a:lstStyle/>
          <a:p>
            <a:pPr algn="ctr" eaLnBrk="1" hangingPunct="1"/>
            <a:r>
              <a:rPr lang="en-US" altLang="en-US" sz="3600" b="1" dirty="0">
                <a:solidFill>
                  <a:srgbClr val="C00000"/>
                </a:solidFill>
                <a:latin typeface="+mn-lt"/>
              </a:rPr>
              <a:t>OUR PURPOSE, AIM AND OBJECTIVE</a:t>
            </a:r>
          </a:p>
        </p:txBody>
      </p:sp>
      <p:sp>
        <p:nvSpPr>
          <p:cNvPr id="10243" name="Content Placeholder 2"/>
          <p:cNvSpPr>
            <a:spLocks noGrp="1"/>
          </p:cNvSpPr>
          <p:nvPr>
            <p:ph idx="1"/>
          </p:nvPr>
        </p:nvSpPr>
        <p:spPr>
          <a:xfrm>
            <a:off x="3810000" y="2247900"/>
            <a:ext cx="7772400" cy="2362200"/>
          </a:xfrm>
        </p:spPr>
        <p:txBody>
          <a:bodyPr>
            <a:noAutofit/>
          </a:bodyPr>
          <a:lstStyle/>
          <a:p>
            <a:pPr marL="0" indent="0" algn="just" eaLnBrk="1" hangingPunct="1">
              <a:lnSpc>
                <a:spcPct val="100000"/>
              </a:lnSpc>
              <a:spcBef>
                <a:spcPts val="600"/>
              </a:spcBef>
              <a:spcAft>
                <a:spcPts val="600"/>
              </a:spcAft>
              <a:buNone/>
            </a:pPr>
            <a:r>
              <a:rPr lang="en-US" altLang="en-US" sz="3200" b="1" dirty="0">
                <a:cs typeface="Calibri" panose="020F0502020204030204" pitchFamily="34" charset="0"/>
              </a:rPr>
              <a:t>…is to Compare and Contrast </a:t>
            </a:r>
            <a:r>
              <a:rPr lang="en-US" altLang="en-US" sz="3200" b="1" dirty="0">
                <a:solidFill>
                  <a:srgbClr val="0000CC"/>
                </a:solidFill>
              </a:rPr>
              <a:t>Law</a:t>
            </a:r>
            <a:r>
              <a:rPr lang="en-US" altLang="en-US" sz="3200" b="1" dirty="0">
                <a:cs typeface="Calibri" panose="020F0502020204030204" pitchFamily="34" charset="0"/>
              </a:rPr>
              <a:t> and </a:t>
            </a:r>
            <a:r>
              <a:rPr lang="en-US" altLang="en-US" sz="3200" b="1" dirty="0">
                <a:solidFill>
                  <a:srgbClr val="C00000"/>
                </a:solidFill>
                <a:cs typeface="Calibri" panose="020F0502020204030204" pitchFamily="34" charset="0"/>
              </a:rPr>
              <a:t>Grace</a:t>
            </a:r>
            <a:r>
              <a:rPr lang="en-US" altLang="en-US" sz="3200" b="1" dirty="0">
                <a:cs typeface="Calibri" panose="020F0502020204030204" pitchFamily="34" charset="0"/>
              </a:rPr>
              <a:t> so as to properly understand these two important themes and </a:t>
            </a:r>
            <a:r>
              <a:rPr lang="en-US" altLang="en-US" sz="3200" b="1" i="1" dirty="0">
                <a:solidFill>
                  <a:srgbClr val="008000"/>
                </a:solidFill>
                <a:cs typeface="Calibri" panose="020F0502020204030204" pitchFamily="34" charset="0"/>
              </a:rPr>
              <a:t>how they are related to the life of the New Testament Believer</a:t>
            </a:r>
            <a:r>
              <a:rPr lang="en-US" altLang="en-US" sz="3200" b="1" dirty="0">
                <a:cs typeface="Calibri" panose="020F0502020204030204" pitchFamily="34" charset="0"/>
              </a:rPr>
              <a:t>.</a:t>
            </a:r>
          </a:p>
        </p:txBody>
      </p:sp>
      <p:pic>
        <p:nvPicPr>
          <p:cNvPr id="890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2057400"/>
            <a:ext cx="2743201"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245" name="Text Box 4"/>
          <p:cNvSpPr txBox="1">
            <a:spLocks noChangeArrowheads="1"/>
          </p:cNvSpPr>
          <p:nvPr/>
        </p:nvSpPr>
        <p:spPr bwMode="auto">
          <a:xfrm>
            <a:off x="1524000" y="239714"/>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a:t>
            </a:r>
          </a:p>
        </p:txBody>
      </p:sp>
    </p:spTree>
    <p:extLst>
      <p:ext uri="{BB962C8B-B14F-4D97-AF65-F5344CB8AC3E}">
        <p14:creationId xmlns:p14="http://schemas.microsoft.com/office/powerpoint/2010/main" val="38802061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a:extLst>
              <a:ext uri="{FF2B5EF4-FFF2-40B4-BE49-F238E27FC236}">
                <a16:creationId xmlns:a16="http://schemas.microsoft.com/office/drawing/2014/main" id="{A6E2A40B-1903-4711-9E0B-5F8EB0C1EBE6}"/>
              </a:ext>
            </a:extLst>
          </p:cNvPr>
          <p:cNvSpPr>
            <a:spLocks noGrp="1" noChangeArrowheads="1"/>
          </p:cNvSpPr>
          <p:nvPr>
            <p:ph sz="half" idx="1"/>
          </p:nvPr>
        </p:nvSpPr>
        <p:spPr>
          <a:xfrm>
            <a:off x="609600" y="1828800"/>
            <a:ext cx="7543800" cy="1905000"/>
          </a:xfrm>
        </p:spPr>
        <p:txBody>
          <a:bodyPr>
            <a:normAutofit/>
          </a:bodyPr>
          <a:lstStyle/>
          <a:p>
            <a:pPr algn="just">
              <a:lnSpc>
                <a:spcPct val="100000"/>
              </a:lnSpc>
            </a:pPr>
            <a:r>
              <a:rPr lang="en-US" altLang="en-US" dirty="0"/>
              <a:t>Jesus says that </a:t>
            </a:r>
            <a:r>
              <a:rPr lang="en-US" altLang="en-US" b="1" dirty="0">
                <a:solidFill>
                  <a:srgbClr val="0000CC"/>
                </a:solidFill>
              </a:rPr>
              <a:t>public praying, so as to be seen, with the hope of making a good impression on others</a:t>
            </a:r>
            <a:r>
              <a:rPr lang="en-US" altLang="en-US" dirty="0"/>
              <a:t>, is not rewardable but is hypocritical.</a:t>
            </a:r>
          </a:p>
        </p:txBody>
      </p:sp>
      <p:pic>
        <p:nvPicPr>
          <p:cNvPr id="12298" name="Picture 10" descr="Minyan24">
            <a:extLst>
              <a:ext uri="{FF2B5EF4-FFF2-40B4-BE49-F238E27FC236}">
                <a16:creationId xmlns:a16="http://schemas.microsoft.com/office/drawing/2014/main" id="{8E961CCC-B6DE-4286-9D35-806F86DCDF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5106" y="1828800"/>
            <a:ext cx="3027294" cy="45720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6CA6F611-E1E9-40B7-AA23-07F9259537DF}"/>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Praying in public – </a:t>
            </a:r>
            <a:r>
              <a:rPr lang="en-US" altLang="en-US" sz="3200" b="1" i="1" dirty="0">
                <a:solidFill>
                  <a:srgbClr val="0000CC"/>
                </a:solidFill>
                <a:latin typeface="Calibri" panose="020F0502020204030204" pitchFamily="34" charset="0"/>
                <a:ea typeface="+mn-ea"/>
                <a:cs typeface="Calibri" panose="020F0502020204030204" pitchFamily="34" charset="0"/>
              </a:rPr>
              <a:t>is it sinful? </a:t>
            </a:r>
          </a:p>
          <a:p>
            <a:r>
              <a:rPr lang="en-US" altLang="en-US" sz="2400" b="1" dirty="0">
                <a:solidFill>
                  <a:srgbClr val="0000CC"/>
                </a:solidFill>
                <a:latin typeface="Calibri" panose="020F0502020204030204" pitchFamily="34" charset="0"/>
                <a:ea typeface="+mn-ea"/>
                <a:cs typeface="Calibri" panose="020F0502020204030204" pitchFamily="34" charset="0"/>
              </a:rPr>
              <a:t>Matthew 6:5-6</a:t>
            </a:r>
          </a:p>
        </p:txBody>
      </p:sp>
      <p:sp>
        <p:nvSpPr>
          <p:cNvPr id="8" name="Text Box 4">
            <a:extLst>
              <a:ext uri="{FF2B5EF4-FFF2-40B4-BE49-F238E27FC236}">
                <a16:creationId xmlns:a16="http://schemas.microsoft.com/office/drawing/2014/main" id="{955E5B6D-F083-4431-8251-3ED81FC3B8B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2" name="Picture 1">
            <a:extLst>
              <a:ext uri="{FF2B5EF4-FFF2-40B4-BE49-F238E27FC236}">
                <a16:creationId xmlns:a16="http://schemas.microsoft.com/office/drawing/2014/main" id="{24697CD3-8CD4-0A84-E5D3-F3BA5F70D399}"/>
              </a:ext>
            </a:extLst>
          </p:cNvPr>
          <p:cNvPicPr>
            <a:picLocks noChangeAspect="1"/>
          </p:cNvPicPr>
          <p:nvPr/>
        </p:nvPicPr>
        <p:blipFill>
          <a:blip r:embed="rId4"/>
          <a:stretch>
            <a:fillRect/>
          </a:stretch>
        </p:blipFill>
        <p:spPr>
          <a:xfrm>
            <a:off x="3082939" y="3276600"/>
            <a:ext cx="2597121" cy="3200677"/>
          </a:xfrm>
          <a:prstGeom prst="rect">
            <a:avLst/>
          </a:prstGeom>
          <a:ln>
            <a:solidFill>
              <a:schemeClr val="tx1"/>
            </a:solid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4" name="Rectangle 4">
            <a:extLst>
              <a:ext uri="{FF2B5EF4-FFF2-40B4-BE49-F238E27FC236}">
                <a16:creationId xmlns:a16="http://schemas.microsoft.com/office/drawing/2014/main" id="{4363BA78-DF94-4A54-9E7E-2657AE80D4C7}"/>
              </a:ext>
            </a:extLst>
          </p:cNvPr>
          <p:cNvSpPr>
            <a:spLocks noGrp="1" noChangeArrowheads="1"/>
          </p:cNvSpPr>
          <p:nvPr>
            <p:ph sz="half" idx="1"/>
          </p:nvPr>
        </p:nvSpPr>
        <p:spPr>
          <a:xfrm>
            <a:off x="609600" y="1828800"/>
            <a:ext cx="6858000" cy="3703598"/>
          </a:xfrm>
        </p:spPr>
        <p:txBody>
          <a:bodyPr/>
          <a:lstStyle/>
          <a:p>
            <a:pPr algn="just">
              <a:lnSpc>
                <a:spcPct val="100000"/>
              </a:lnSpc>
            </a:pPr>
            <a:r>
              <a:rPr lang="en-US" altLang="en-US" dirty="0"/>
              <a:t>So, did Jesus tell them that </a:t>
            </a:r>
            <a:r>
              <a:rPr lang="en-US" altLang="en-US" b="1" dirty="0">
                <a:solidFill>
                  <a:srgbClr val="0000CC"/>
                </a:solidFill>
              </a:rPr>
              <a:t>praying in public is ‘off limits’?</a:t>
            </a:r>
          </a:p>
          <a:p>
            <a:pPr algn="just">
              <a:lnSpc>
                <a:spcPct val="100000"/>
              </a:lnSpc>
            </a:pPr>
            <a:r>
              <a:rPr lang="en-US" altLang="en-US" b="1" u="sng" dirty="0">
                <a:solidFill>
                  <a:srgbClr val="0000CC"/>
                </a:solidFill>
              </a:rPr>
              <a:t>No</a:t>
            </a:r>
            <a:r>
              <a:rPr lang="en-US" altLang="en-US" b="1" dirty="0">
                <a:solidFill>
                  <a:srgbClr val="0000CC"/>
                </a:solidFill>
              </a:rPr>
              <a:t>!  Jesus Himself often prayed in public</a:t>
            </a:r>
            <a:r>
              <a:rPr lang="en-US" altLang="en-US" dirty="0"/>
              <a:t>, sometimes in small groups and sometimes in large gatherings. </a:t>
            </a:r>
          </a:p>
        </p:txBody>
      </p:sp>
      <p:pic>
        <p:nvPicPr>
          <p:cNvPr id="107532" name="Picture 12" descr="10616168_125x125">
            <a:extLst>
              <a:ext uri="{FF2B5EF4-FFF2-40B4-BE49-F238E27FC236}">
                <a16:creationId xmlns:a16="http://schemas.microsoft.com/office/drawing/2014/main" id="{75B998F9-3ADB-4B04-A7D1-A9A16B0CBA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1836421"/>
            <a:ext cx="3657600" cy="3657600"/>
          </a:xfrm>
          <a:prstGeom prst="rect">
            <a:avLst/>
          </a:prstGeom>
          <a:noFill/>
          <a:ln w="57150">
            <a:solidFill>
              <a:srgbClr val="FF0000"/>
            </a:solidFill>
          </a:ln>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D88023B8-AC04-438E-B83D-56D8E5698CA3}"/>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Praying in public – </a:t>
            </a:r>
            <a:r>
              <a:rPr lang="en-US" altLang="en-US" sz="3200" b="1" i="1" dirty="0">
                <a:solidFill>
                  <a:srgbClr val="0000CC"/>
                </a:solidFill>
                <a:latin typeface="Calibri" panose="020F0502020204030204" pitchFamily="34" charset="0"/>
                <a:ea typeface="+mn-ea"/>
                <a:cs typeface="Calibri" panose="020F0502020204030204" pitchFamily="34" charset="0"/>
              </a:rPr>
              <a:t>is it sinful? </a:t>
            </a:r>
          </a:p>
          <a:p>
            <a:r>
              <a:rPr lang="en-US" altLang="en-US" sz="2400" b="1" dirty="0">
                <a:solidFill>
                  <a:srgbClr val="0000CC"/>
                </a:solidFill>
                <a:latin typeface="Calibri" panose="020F0502020204030204" pitchFamily="34" charset="0"/>
                <a:ea typeface="+mn-ea"/>
                <a:cs typeface="Calibri" panose="020F0502020204030204" pitchFamily="34" charset="0"/>
              </a:rPr>
              <a:t>Matthew 6:5-6</a:t>
            </a:r>
          </a:p>
        </p:txBody>
      </p:sp>
      <p:sp>
        <p:nvSpPr>
          <p:cNvPr id="10" name="Text Box 4">
            <a:extLst>
              <a:ext uri="{FF2B5EF4-FFF2-40B4-BE49-F238E27FC236}">
                <a16:creationId xmlns:a16="http://schemas.microsoft.com/office/drawing/2014/main" id="{D1E72C7C-5365-4C67-B92F-0AABF1ECDBAE}"/>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12" name="Picture 7" descr="betrayal-last-supper">
            <a:extLst>
              <a:ext uri="{FF2B5EF4-FFF2-40B4-BE49-F238E27FC236}">
                <a16:creationId xmlns:a16="http://schemas.microsoft.com/office/drawing/2014/main" id="{831E90C7-8AED-4891-AFB2-24983A5FDA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7577"/>
          <a:stretch>
            <a:fillRect/>
          </a:stretch>
        </p:blipFill>
        <p:spPr bwMode="auto">
          <a:xfrm>
            <a:off x="7927731" y="1786043"/>
            <a:ext cx="3657600" cy="373435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9" descr="Sermon Of The Beatitudes_Tissot">
            <a:extLst>
              <a:ext uri="{FF2B5EF4-FFF2-40B4-BE49-F238E27FC236}">
                <a16:creationId xmlns:a16="http://schemas.microsoft.com/office/drawing/2014/main" id="{4DFE7D85-414B-4796-9B46-2346B51966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600" y="1752600"/>
            <a:ext cx="3775529" cy="45720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752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75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07532"/>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07524">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76" name="Picture 12" descr="betrayal-last-supper">
            <a:extLst>
              <a:ext uri="{FF2B5EF4-FFF2-40B4-BE49-F238E27FC236}">
                <a16:creationId xmlns:a16="http://schemas.microsoft.com/office/drawing/2014/main" id="{C9706134-57A5-49DF-8AFB-1B96FE81C0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048000"/>
            <a:ext cx="4891896"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3677" name="Picture 13" descr="Jesus &amp; the feeding of the 5000">
            <a:extLst>
              <a:ext uri="{FF2B5EF4-FFF2-40B4-BE49-F238E27FC236}">
                <a16:creationId xmlns:a16="http://schemas.microsoft.com/office/drawing/2014/main" id="{EB27D952-A2D0-434C-84D1-322CDCB5A0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5483" y="3048000"/>
            <a:ext cx="4913193"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3678" name="Text Box 14">
            <a:extLst>
              <a:ext uri="{FF2B5EF4-FFF2-40B4-BE49-F238E27FC236}">
                <a16:creationId xmlns:a16="http://schemas.microsoft.com/office/drawing/2014/main" id="{BE13B91E-2CBD-47F1-9326-C480070B160D}"/>
              </a:ext>
            </a:extLst>
          </p:cNvPr>
          <p:cNvSpPr txBox="1">
            <a:spLocks noChangeArrowheads="1"/>
          </p:cNvSpPr>
          <p:nvPr/>
        </p:nvSpPr>
        <p:spPr bwMode="auto">
          <a:xfrm>
            <a:off x="609600" y="1828800"/>
            <a:ext cx="10972800" cy="954107"/>
          </a:xfrm>
          <a:prstGeom prst="rect">
            <a:avLst/>
          </a:prstGeom>
          <a:noFill/>
          <a:ln w="38100">
            <a:noFill/>
            <a:miter lim="800000"/>
            <a:headEnd/>
            <a:tailEnd/>
          </a:ln>
          <a:effectLst/>
        </p:spPr>
        <p:txBody>
          <a:bodyPr wrap="square">
            <a:spAutoFit/>
          </a:bodyPr>
          <a:lstStyle/>
          <a:p>
            <a:pPr marL="228600" indent="-228600" algn="just">
              <a:spcBef>
                <a:spcPts val="1000"/>
              </a:spcBef>
              <a:buFont typeface="Arial" panose="020B0604020202020204" pitchFamily="34" charset="0"/>
              <a:buChar char="•"/>
            </a:pPr>
            <a:r>
              <a:rPr lang="en-US" altLang="en-US" sz="2800" dirty="0">
                <a:latin typeface="+mn-lt"/>
                <a:cs typeface="+mn-cs"/>
              </a:rPr>
              <a:t>So, the issue Jesus is addressing is our motives and God knows the motive because He sees to the heart of a believer who is praying.</a:t>
            </a:r>
          </a:p>
        </p:txBody>
      </p:sp>
      <p:sp>
        <p:nvSpPr>
          <p:cNvPr id="9" name="Rectangle 2">
            <a:extLst>
              <a:ext uri="{FF2B5EF4-FFF2-40B4-BE49-F238E27FC236}">
                <a16:creationId xmlns:a16="http://schemas.microsoft.com/office/drawing/2014/main" id="{005F9AD0-7BB4-46E5-AC88-6BA6B4A163F5}"/>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Praying in public – </a:t>
            </a:r>
            <a:r>
              <a:rPr lang="en-US" altLang="en-US" sz="3200" b="1" i="1" dirty="0">
                <a:solidFill>
                  <a:srgbClr val="0000CC"/>
                </a:solidFill>
                <a:latin typeface="Calibri" panose="020F0502020204030204" pitchFamily="34" charset="0"/>
                <a:ea typeface="+mn-ea"/>
                <a:cs typeface="Calibri" panose="020F0502020204030204" pitchFamily="34" charset="0"/>
              </a:rPr>
              <a:t>is it sinful? </a:t>
            </a:r>
          </a:p>
          <a:p>
            <a:r>
              <a:rPr lang="en-US" altLang="en-US" sz="2400" b="1" dirty="0">
                <a:solidFill>
                  <a:srgbClr val="0000CC"/>
                </a:solidFill>
                <a:latin typeface="Calibri" panose="020F0502020204030204" pitchFamily="34" charset="0"/>
                <a:ea typeface="+mn-ea"/>
                <a:cs typeface="Calibri" panose="020F0502020204030204" pitchFamily="34" charset="0"/>
              </a:rPr>
              <a:t>Matthew 6:5-6</a:t>
            </a:r>
          </a:p>
        </p:txBody>
      </p:sp>
      <p:sp>
        <p:nvSpPr>
          <p:cNvPr id="10" name="Text Box 4">
            <a:extLst>
              <a:ext uri="{FF2B5EF4-FFF2-40B4-BE49-F238E27FC236}">
                <a16:creationId xmlns:a16="http://schemas.microsoft.com/office/drawing/2014/main" id="{AF8B92EA-576B-43E0-B08D-D0B7932B25D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6:7–8</a:t>
            </a:r>
          </a:p>
          <a:p>
            <a:pPr marL="0" marR="0" indent="0" algn="just">
              <a:lnSpc>
                <a:spcPct val="100000"/>
              </a:lnSpc>
              <a:spcBef>
                <a:spcPts val="0"/>
              </a:spcBef>
              <a:spcAft>
                <a:spcPts val="1000"/>
              </a:spcAft>
              <a:buNone/>
            </a:pPr>
            <a:r>
              <a:rPr lang="en-US" sz="2600" b="1" dirty="0">
                <a:solidFill>
                  <a:srgbClr val="C00000"/>
                </a:solidFill>
              </a:rPr>
              <a:t>…</a:t>
            </a:r>
            <a:r>
              <a:rPr lang="en-US" sz="2600" b="1" u="none" strike="noStrike" baseline="30000" dirty="0">
                <a:solidFill>
                  <a:srgbClr val="C00000"/>
                </a:solidFill>
                <a:effectLst/>
                <a:highlight>
                  <a:srgbClr val="FFFF00"/>
                </a:highlight>
              </a:rPr>
              <a:t>7</a:t>
            </a:r>
            <a:r>
              <a:rPr lang="en-US" sz="2600" b="1" u="none" strike="noStrike" dirty="0">
                <a:solidFill>
                  <a:srgbClr val="C00000"/>
                </a:solidFill>
                <a:effectLst/>
                <a:highlight>
                  <a:srgbClr val="FFFF00"/>
                </a:highlight>
              </a:rPr>
              <a:t> </a:t>
            </a:r>
            <a:r>
              <a:rPr lang="en-US" sz="2600" b="1" dirty="0">
                <a:solidFill>
                  <a:srgbClr val="C00000"/>
                </a:solidFill>
                <a:effectLst/>
                <a:highlight>
                  <a:srgbClr val="FFFF00"/>
                </a:highlight>
              </a:rPr>
              <a:t>“And when you are praying, do not use meaningless repetition as the Gentiles do, for they suppose that they will be heard for their many words. </a:t>
            </a:r>
            <a:r>
              <a:rPr lang="en-US" sz="2600" b="1" u="none" strike="noStrike" baseline="30000" dirty="0">
                <a:solidFill>
                  <a:srgbClr val="C00000"/>
                </a:solidFill>
                <a:effectLst/>
                <a:highlight>
                  <a:srgbClr val="FFFF00"/>
                </a:highlight>
              </a:rPr>
              <a:t>8</a:t>
            </a:r>
            <a:r>
              <a:rPr lang="en-US" sz="2600" b="1" u="none" strike="noStrike" dirty="0">
                <a:solidFill>
                  <a:srgbClr val="C00000"/>
                </a:solidFill>
                <a:effectLst/>
                <a:highlight>
                  <a:srgbClr val="FFFF00"/>
                </a:highlight>
              </a:rPr>
              <a:t> </a:t>
            </a:r>
            <a:r>
              <a:rPr lang="en-US" sz="2600" b="1" dirty="0">
                <a:solidFill>
                  <a:srgbClr val="C00000"/>
                </a:solidFill>
                <a:effectLst/>
                <a:highlight>
                  <a:srgbClr val="FFFF00"/>
                </a:highlight>
              </a:rPr>
              <a:t>“So do not be like them; for your Father knows what you need before you ask Him. </a:t>
            </a:r>
            <a:r>
              <a:rPr lang="en-US" sz="2600" u="none" strike="noStrike" baseline="30000" dirty="0">
                <a:solidFill>
                  <a:srgbClr val="C00000"/>
                </a:solidFill>
                <a:effectLst/>
              </a:rPr>
              <a:t>9</a:t>
            </a:r>
            <a:r>
              <a:rPr lang="en-US" sz="2600" u="none" strike="noStrike" dirty="0">
                <a:solidFill>
                  <a:srgbClr val="C00000"/>
                </a:solidFill>
                <a:effectLst/>
              </a:rPr>
              <a:t> </a:t>
            </a:r>
            <a:r>
              <a:rPr lang="en-US" sz="2600" dirty="0">
                <a:solidFill>
                  <a:srgbClr val="C00000"/>
                </a:solidFill>
                <a:effectLst/>
              </a:rPr>
              <a:t>“Pray, then, in this way: ‘Our Father who is in heaven, Hallowed be Your name. </a:t>
            </a:r>
            <a:r>
              <a:rPr lang="en-US" sz="2600" u="none" strike="noStrike" baseline="30000" dirty="0">
                <a:solidFill>
                  <a:srgbClr val="C00000"/>
                </a:solidFill>
                <a:effectLst/>
              </a:rPr>
              <a:t>10</a:t>
            </a:r>
            <a:r>
              <a:rPr lang="en-US" sz="2600" u="none" strike="noStrike" dirty="0">
                <a:solidFill>
                  <a:srgbClr val="C00000"/>
                </a:solidFill>
                <a:effectLst/>
              </a:rPr>
              <a:t> </a:t>
            </a:r>
            <a:r>
              <a:rPr lang="en-US" sz="2600" dirty="0">
                <a:solidFill>
                  <a:srgbClr val="C00000"/>
                </a:solidFill>
                <a:effectLst/>
              </a:rPr>
              <a:t>‘Your kingdom come. Your will be done, On earth as it is in heaven. </a:t>
            </a:r>
            <a:r>
              <a:rPr lang="en-US" sz="2600" u="none" strike="noStrike" baseline="30000" dirty="0">
                <a:solidFill>
                  <a:srgbClr val="C00000"/>
                </a:solidFill>
                <a:effectLst/>
              </a:rPr>
              <a:t>11</a:t>
            </a:r>
            <a:r>
              <a:rPr lang="en-US" sz="2600" u="none" strike="noStrike" dirty="0">
                <a:solidFill>
                  <a:srgbClr val="C00000"/>
                </a:solidFill>
                <a:effectLst/>
              </a:rPr>
              <a:t> </a:t>
            </a:r>
            <a:r>
              <a:rPr lang="en-US" sz="2600" dirty="0">
                <a:solidFill>
                  <a:srgbClr val="C00000"/>
                </a:solidFill>
                <a:effectLst/>
              </a:rPr>
              <a:t>‘Give us this day our daily bread. </a:t>
            </a:r>
            <a:r>
              <a:rPr lang="en-US" sz="2600" u="none" strike="noStrike" baseline="30000" dirty="0">
                <a:solidFill>
                  <a:srgbClr val="C00000"/>
                </a:solidFill>
                <a:effectLst/>
              </a:rPr>
              <a:t>12</a:t>
            </a:r>
            <a:r>
              <a:rPr lang="en-US" sz="2600" u="none" strike="noStrike" dirty="0">
                <a:solidFill>
                  <a:srgbClr val="C00000"/>
                </a:solidFill>
                <a:effectLst/>
              </a:rPr>
              <a:t> </a:t>
            </a:r>
            <a:r>
              <a:rPr lang="en-US" sz="2600" dirty="0">
                <a:solidFill>
                  <a:srgbClr val="C00000"/>
                </a:solidFill>
                <a:effectLst/>
              </a:rPr>
              <a:t>‘And forgive us our debts, as we also have forgiven our debtors. </a:t>
            </a:r>
            <a:r>
              <a:rPr lang="en-US" sz="2600" u="none" strike="noStrike" baseline="30000" dirty="0">
                <a:solidFill>
                  <a:srgbClr val="C00000"/>
                </a:solidFill>
                <a:effectLst/>
              </a:rPr>
              <a:t>13</a:t>
            </a:r>
            <a:r>
              <a:rPr lang="en-US" sz="2600" u="none" strike="noStrike" dirty="0">
                <a:solidFill>
                  <a:srgbClr val="C00000"/>
                </a:solidFill>
                <a:effectLst/>
              </a:rPr>
              <a:t> </a:t>
            </a:r>
            <a:r>
              <a:rPr lang="en-US" sz="2600" dirty="0">
                <a:solidFill>
                  <a:srgbClr val="C00000"/>
                </a:solidFill>
                <a:effectLst/>
              </a:rPr>
              <a:t>‘And do not lead us into temptation, but deliver us from evil. For Yours is the kingdom and the power and the glory forever. Amen.’ </a:t>
            </a:r>
            <a:r>
              <a:rPr lang="en-US" sz="2600" u="none" strike="noStrike" baseline="30000" dirty="0">
                <a:solidFill>
                  <a:srgbClr val="C00000"/>
                </a:solidFill>
                <a:effectLst/>
              </a:rPr>
              <a:t>14</a:t>
            </a:r>
            <a:r>
              <a:rPr lang="en-US" sz="2600" u="none" strike="noStrike" dirty="0">
                <a:solidFill>
                  <a:srgbClr val="C00000"/>
                </a:solidFill>
                <a:effectLst/>
              </a:rPr>
              <a:t> </a:t>
            </a:r>
            <a:r>
              <a:rPr lang="en-US" sz="2600" dirty="0">
                <a:solidFill>
                  <a:srgbClr val="C00000"/>
                </a:solidFill>
                <a:effectLst/>
              </a:rPr>
              <a:t>“For if you forgive others for their transgressions, your heavenly Father will also forgive you. </a:t>
            </a:r>
            <a:r>
              <a:rPr lang="en-US" sz="2600" u="none" strike="noStrike" baseline="30000" dirty="0">
                <a:solidFill>
                  <a:srgbClr val="C00000"/>
                </a:solidFill>
                <a:effectLst/>
              </a:rPr>
              <a:t>15</a:t>
            </a:r>
            <a:r>
              <a:rPr lang="en-US" sz="2600" u="none" strike="noStrike" dirty="0">
                <a:solidFill>
                  <a:srgbClr val="C00000"/>
                </a:solidFill>
                <a:effectLst/>
              </a:rPr>
              <a:t> </a:t>
            </a:r>
            <a:r>
              <a:rPr lang="en-US" sz="2600" dirty="0">
                <a:solidFill>
                  <a:srgbClr val="C00000"/>
                </a:solidFill>
                <a:effectLst/>
              </a:rPr>
              <a:t>“But if you do not forgive others, then your Father will not forgive your transgressions. </a:t>
            </a:r>
          </a:p>
        </p:txBody>
      </p:sp>
    </p:spTree>
    <p:extLst>
      <p:ext uri="{BB962C8B-B14F-4D97-AF65-F5344CB8AC3E}">
        <p14:creationId xmlns:p14="http://schemas.microsoft.com/office/powerpoint/2010/main" val="41963658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a:extLst>
              <a:ext uri="{FF2B5EF4-FFF2-40B4-BE49-F238E27FC236}">
                <a16:creationId xmlns:a16="http://schemas.microsoft.com/office/drawing/2014/main" id="{45764E3A-FC88-4D6B-B5DF-19BCF84DBC4A}"/>
              </a:ext>
            </a:extLst>
          </p:cNvPr>
          <p:cNvSpPr>
            <a:spLocks noGrp="1" noChangeArrowheads="1"/>
          </p:cNvSpPr>
          <p:nvPr>
            <p:ph sz="half" idx="1"/>
          </p:nvPr>
        </p:nvSpPr>
        <p:spPr>
          <a:xfrm>
            <a:off x="609600" y="1821180"/>
            <a:ext cx="10972800" cy="1524000"/>
          </a:xfrm>
        </p:spPr>
        <p:txBody>
          <a:bodyPr>
            <a:normAutofit/>
          </a:bodyPr>
          <a:lstStyle/>
          <a:p>
            <a:pPr algn="just" fontAlgn="base">
              <a:lnSpc>
                <a:spcPct val="100000"/>
              </a:lnSpc>
              <a:spcAft>
                <a:spcPct val="0"/>
              </a:spcAft>
            </a:pPr>
            <a:r>
              <a:rPr lang="en-US" altLang="en-US" dirty="0"/>
              <a:t>The Gentiles, presuming to understand what would influence their pantheon of gods and goddesses, devised various and numerous methods of </a:t>
            </a:r>
            <a:r>
              <a:rPr lang="en-US" dirty="0"/>
              <a:t>repetitive praying</a:t>
            </a:r>
            <a:r>
              <a:rPr lang="en-US" altLang="en-US" dirty="0"/>
              <a:t>.</a:t>
            </a:r>
          </a:p>
        </p:txBody>
      </p:sp>
      <p:sp>
        <p:nvSpPr>
          <p:cNvPr id="7" name="Rectangle 2">
            <a:extLst>
              <a:ext uri="{FF2B5EF4-FFF2-40B4-BE49-F238E27FC236}">
                <a16:creationId xmlns:a16="http://schemas.microsoft.com/office/drawing/2014/main" id="{585B8C16-A242-4F2E-A32E-A85F9F9D25FD}"/>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As the Gentiles do...</a:t>
            </a:r>
          </a:p>
          <a:p>
            <a:r>
              <a:rPr lang="en-US" altLang="en-US" sz="2400" b="1" dirty="0">
                <a:solidFill>
                  <a:srgbClr val="0000CC"/>
                </a:solidFill>
                <a:latin typeface="Calibri" panose="020F0502020204030204" pitchFamily="34" charset="0"/>
                <a:ea typeface="+mn-ea"/>
                <a:cs typeface="Calibri" panose="020F0502020204030204" pitchFamily="34" charset="0"/>
              </a:rPr>
              <a:t>Matthew 6:7-8</a:t>
            </a:r>
          </a:p>
        </p:txBody>
      </p:sp>
      <p:sp>
        <p:nvSpPr>
          <p:cNvPr id="8" name="Text Box 4">
            <a:extLst>
              <a:ext uri="{FF2B5EF4-FFF2-40B4-BE49-F238E27FC236}">
                <a16:creationId xmlns:a16="http://schemas.microsoft.com/office/drawing/2014/main" id="{1FCEC6AA-E6B4-483A-AAB8-46BB224B78B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6" name="Picture 5">
            <a:extLst>
              <a:ext uri="{FF2B5EF4-FFF2-40B4-BE49-F238E27FC236}">
                <a16:creationId xmlns:a16="http://schemas.microsoft.com/office/drawing/2014/main" id="{824A432E-F914-AD82-B611-995A976D68DD}"/>
              </a:ext>
            </a:extLst>
          </p:cNvPr>
          <p:cNvPicPr>
            <a:picLocks noChangeAspect="1"/>
          </p:cNvPicPr>
          <p:nvPr/>
        </p:nvPicPr>
        <p:blipFill>
          <a:blip r:embed="rId3"/>
          <a:stretch>
            <a:fillRect/>
          </a:stretch>
        </p:blipFill>
        <p:spPr>
          <a:xfrm>
            <a:off x="606076" y="3453135"/>
            <a:ext cx="10979848" cy="287146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a:extLst>
              <a:ext uri="{FF2B5EF4-FFF2-40B4-BE49-F238E27FC236}">
                <a16:creationId xmlns:a16="http://schemas.microsoft.com/office/drawing/2014/main" id="{45764E3A-FC88-4D6B-B5DF-19BCF84DBC4A}"/>
              </a:ext>
            </a:extLst>
          </p:cNvPr>
          <p:cNvSpPr>
            <a:spLocks noGrp="1" noChangeArrowheads="1"/>
          </p:cNvSpPr>
          <p:nvPr>
            <p:ph sz="half" idx="1"/>
          </p:nvPr>
        </p:nvSpPr>
        <p:spPr>
          <a:xfrm>
            <a:off x="601980" y="1821180"/>
            <a:ext cx="10980420" cy="998220"/>
          </a:xfrm>
        </p:spPr>
        <p:txBody>
          <a:bodyPr>
            <a:normAutofit/>
          </a:bodyPr>
          <a:lstStyle/>
          <a:p>
            <a:pPr algn="just" fontAlgn="base">
              <a:lnSpc>
                <a:spcPct val="100000"/>
              </a:lnSpc>
              <a:spcAft>
                <a:spcPct val="0"/>
              </a:spcAft>
            </a:pPr>
            <a:r>
              <a:rPr lang="en-US" altLang="en-US" dirty="0"/>
              <a:t>Buddhist prayer wheels are for repeating prayers as many times as possible!</a:t>
            </a:r>
          </a:p>
        </p:txBody>
      </p:sp>
      <p:sp>
        <p:nvSpPr>
          <p:cNvPr id="7" name="Rectangle 2">
            <a:extLst>
              <a:ext uri="{FF2B5EF4-FFF2-40B4-BE49-F238E27FC236}">
                <a16:creationId xmlns:a16="http://schemas.microsoft.com/office/drawing/2014/main" id="{585B8C16-A242-4F2E-A32E-A85F9F9D25FD}"/>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As the Gentiles do...</a:t>
            </a:r>
          </a:p>
          <a:p>
            <a:r>
              <a:rPr lang="en-US" altLang="en-US" sz="2400" b="1" dirty="0">
                <a:solidFill>
                  <a:srgbClr val="0000CC"/>
                </a:solidFill>
                <a:latin typeface="Calibri" panose="020F0502020204030204" pitchFamily="34" charset="0"/>
                <a:ea typeface="+mn-ea"/>
                <a:cs typeface="Calibri" panose="020F0502020204030204" pitchFamily="34" charset="0"/>
              </a:rPr>
              <a:t>Matthew 6:7-8</a:t>
            </a:r>
          </a:p>
        </p:txBody>
      </p:sp>
      <p:sp>
        <p:nvSpPr>
          <p:cNvPr id="8" name="Text Box 4">
            <a:extLst>
              <a:ext uri="{FF2B5EF4-FFF2-40B4-BE49-F238E27FC236}">
                <a16:creationId xmlns:a16="http://schemas.microsoft.com/office/drawing/2014/main" id="{1FCEC6AA-E6B4-483A-AAB8-46BB224B78B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2" name="Picture 1">
            <a:extLst>
              <a:ext uri="{FF2B5EF4-FFF2-40B4-BE49-F238E27FC236}">
                <a16:creationId xmlns:a16="http://schemas.microsoft.com/office/drawing/2014/main" id="{4506A645-DB72-4764-8468-811D09BE477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7946796" y="3124199"/>
            <a:ext cx="3643224" cy="2743200"/>
          </a:xfrm>
          <a:prstGeom prst="rect">
            <a:avLst/>
          </a:prstGeom>
        </p:spPr>
      </p:pic>
      <p:pic>
        <p:nvPicPr>
          <p:cNvPr id="3" name="Picture 2">
            <a:extLst>
              <a:ext uri="{FF2B5EF4-FFF2-40B4-BE49-F238E27FC236}">
                <a16:creationId xmlns:a16="http://schemas.microsoft.com/office/drawing/2014/main" id="{A38D7120-689C-46B9-9662-5DE3402274B6}"/>
              </a:ext>
            </a:extLst>
          </p:cNvPr>
          <p:cNvPicPr>
            <a:picLocks noChangeAspect="1"/>
          </p:cNvPicPr>
          <p:nvPr/>
        </p:nvPicPr>
        <p:blipFill rotWithShape="1">
          <a:blip r:embed="rId5"/>
          <a:srcRect r="29399" b="16879"/>
          <a:stretch/>
        </p:blipFill>
        <p:spPr>
          <a:xfrm>
            <a:off x="601980" y="3124199"/>
            <a:ext cx="3643225" cy="2743200"/>
          </a:xfrm>
          <a:prstGeom prst="rect">
            <a:avLst/>
          </a:prstGeom>
        </p:spPr>
      </p:pic>
      <p:pic>
        <p:nvPicPr>
          <p:cNvPr id="4" name="Picture 3">
            <a:extLst>
              <a:ext uri="{FF2B5EF4-FFF2-40B4-BE49-F238E27FC236}">
                <a16:creationId xmlns:a16="http://schemas.microsoft.com/office/drawing/2014/main" id="{339A72DA-BB50-41DA-B57C-EC693F7EE169}"/>
              </a:ext>
            </a:extLst>
          </p:cNvPr>
          <p:cNvPicPr>
            <a:picLocks noChangeAspect="1"/>
          </p:cNvPicPr>
          <p:nvPr/>
        </p:nvPicPr>
        <p:blipFill>
          <a:blip r:embed="rId6"/>
          <a:stretch>
            <a:fillRect/>
          </a:stretch>
        </p:blipFill>
        <p:spPr>
          <a:xfrm>
            <a:off x="4274388" y="3124199"/>
            <a:ext cx="3643225" cy="2743200"/>
          </a:xfrm>
          <a:prstGeom prst="rect">
            <a:avLst/>
          </a:prstGeom>
        </p:spPr>
      </p:pic>
    </p:spTree>
    <p:extLst>
      <p:ext uri="{BB962C8B-B14F-4D97-AF65-F5344CB8AC3E}">
        <p14:creationId xmlns:p14="http://schemas.microsoft.com/office/powerpoint/2010/main" val="12768692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23" name="Picture 11" descr="Christ praying 1">
            <a:extLst>
              <a:ext uri="{FF2B5EF4-FFF2-40B4-BE49-F238E27FC236}">
                <a16:creationId xmlns:a16="http://schemas.microsoft.com/office/drawing/2014/main" id="{31BC53C4-6A27-4657-AB1C-3B5A824E98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030" y="1828801"/>
            <a:ext cx="4305300" cy="4800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2">
            <a:extLst>
              <a:ext uri="{FF2B5EF4-FFF2-40B4-BE49-F238E27FC236}">
                <a16:creationId xmlns:a16="http://schemas.microsoft.com/office/drawing/2014/main" id="{BBAD75E2-7F64-4251-8B13-462877732B7A}"/>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As the Gentiles do...</a:t>
            </a:r>
          </a:p>
          <a:p>
            <a:r>
              <a:rPr lang="en-US" altLang="en-US" sz="2400" b="1" dirty="0">
                <a:solidFill>
                  <a:srgbClr val="0000CC"/>
                </a:solidFill>
                <a:latin typeface="Calibri" panose="020F0502020204030204" pitchFamily="34" charset="0"/>
                <a:ea typeface="+mn-ea"/>
                <a:cs typeface="Calibri" panose="020F0502020204030204" pitchFamily="34" charset="0"/>
              </a:rPr>
              <a:t>Matthew 6:7-8</a:t>
            </a:r>
          </a:p>
        </p:txBody>
      </p:sp>
      <p:sp>
        <p:nvSpPr>
          <p:cNvPr id="11" name="Text Box 4">
            <a:extLst>
              <a:ext uri="{FF2B5EF4-FFF2-40B4-BE49-F238E27FC236}">
                <a16:creationId xmlns:a16="http://schemas.microsoft.com/office/drawing/2014/main" id="{33B5CE89-2776-4704-869D-2E2B3738C32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12" name="Rectangle 4">
            <a:extLst>
              <a:ext uri="{FF2B5EF4-FFF2-40B4-BE49-F238E27FC236}">
                <a16:creationId xmlns:a16="http://schemas.microsoft.com/office/drawing/2014/main" id="{D3BC6E2E-9025-43EC-BCAE-016E338E993D}"/>
              </a:ext>
            </a:extLst>
          </p:cNvPr>
          <p:cNvSpPr txBox="1">
            <a:spLocks noChangeArrowheads="1"/>
          </p:cNvSpPr>
          <p:nvPr/>
        </p:nvSpPr>
        <p:spPr>
          <a:xfrm>
            <a:off x="5181600" y="1828800"/>
            <a:ext cx="6389370" cy="37337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en-US" altLang="en-US" dirty="0"/>
              <a:t>Jesus lets His Israelite audience know that </a:t>
            </a:r>
            <a:r>
              <a:rPr lang="en-US" altLang="en-US" b="1" u="sng" dirty="0">
                <a:solidFill>
                  <a:srgbClr val="0000CC"/>
                </a:solidFill>
                <a:cs typeface="Calibri" panose="020F0502020204030204" pitchFamily="34" charset="0"/>
              </a:rPr>
              <a:t>it is not just the number of times that a prayer is said</a:t>
            </a:r>
            <a:r>
              <a:rPr lang="en-US" altLang="en-US" b="1" dirty="0">
                <a:solidFill>
                  <a:srgbClr val="0000CC"/>
                </a:solidFill>
                <a:cs typeface="Calibri" panose="020F0502020204030204" pitchFamily="34" charset="0"/>
              </a:rPr>
              <a:t> </a:t>
            </a:r>
            <a:r>
              <a:rPr lang="en-US" altLang="en-US" dirty="0"/>
              <a:t>that will have an influence on God, </a:t>
            </a:r>
            <a:r>
              <a:rPr lang="en-US" altLang="en-US" b="1" u="sng" dirty="0">
                <a:solidFill>
                  <a:srgbClr val="0000CC"/>
                </a:solidFill>
                <a:cs typeface="Calibri" panose="020F0502020204030204" pitchFamily="34" charset="0"/>
              </a:rPr>
              <a:t>rather, it is prayer from the heart</a:t>
            </a:r>
            <a:r>
              <a:rPr lang="en-US" altLang="en-US" dirty="0"/>
              <a:t>.</a:t>
            </a:r>
          </a:p>
          <a:p>
            <a:pPr algn="just">
              <a:lnSpc>
                <a:spcPct val="100000"/>
              </a:lnSpc>
            </a:pPr>
            <a:r>
              <a:rPr lang="en-US" altLang="en-US" dirty="0"/>
              <a:t>God does not need us to pray mindless repetitive prayers to make Him </a:t>
            </a:r>
            <a:r>
              <a:rPr lang="en-US" altLang="en-US" b="1" i="1" dirty="0">
                <a:solidFill>
                  <a:srgbClr val="0000CC"/>
                </a:solidFill>
                <a:cs typeface="Calibri" panose="020F0502020204030204" pitchFamily="34" charset="0"/>
              </a:rPr>
              <a:t>aware or annoy </a:t>
            </a:r>
            <a:r>
              <a:rPr lang="en-US" altLang="en-US" dirty="0"/>
              <a:t>Him into responding!</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6:9–13</a:t>
            </a:r>
          </a:p>
          <a:p>
            <a:pPr marL="0" marR="0" indent="0" algn="just">
              <a:lnSpc>
                <a:spcPct val="100000"/>
              </a:lnSpc>
              <a:spcBef>
                <a:spcPts val="0"/>
              </a:spcBef>
              <a:spcAft>
                <a:spcPts val="1000"/>
              </a:spcAft>
              <a:buNone/>
            </a:pPr>
            <a:r>
              <a:rPr lang="en-US" sz="2600" dirty="0">
                <a:solidFill>
                  <a:srgbClr val="C00000"/>
                </a:solidFill>
              </a:rPr>
              <a:t>…</a:t>
            </a:r>
            <a:r>
              <a:rPr lang="en-US" sz="2600" u="none" strike="noStrike" baseline="30000" dirty="0">
                <a:solidFill>
                  <a:srgbClr val="C00000"/>
                </a:solidFill>
                <a:effectLst/>
              </a:rPr>
              <a:t>7</a:t>
            </a:r>
            <a:r>
              <a:rPr lang="en-US" sz="2600" u="none" strike="noStrike" dirty="0">
                <a:solidFill>
                  <a:srgbClr val="C00000"/>
                </a:solidFill>
                <a:effectLst/>
              </a:rPr>
              <a:t> </a:t>
            </a:r>
            <a:r>
              <a:rPr lang="en-US" sz="2600" dirty="0">
                <a:solidFill>
                  <a:srgbClr val="C00000"/>
                </a:solidFill>
                <a:effectLst/>
              </a:rPr>
              <a:t>“And when you are praying, do not use meaningless repetition as the Gentiles do, for they suppose that they will be heard for their many words. </a:t>
            </a:r>
            <a:r>
              <a:rPr lang="en-US" sz="2600" u="none" strike="noStrike" baseline="30000" dirty="0">
                <a:solidFill>
                  <a:srgbClr val="C00000"/>
                </a:solidFill>
                <a:effectLst/>
              </a:rPr>
              <a:t>8</a:t>
            </a:r>
            <a:r>
              <a:rPr lang="en-US" sz="2600" u="none" strike="noStrike" dirty="0">
                <a:solidFill>
                  <a:srgbClr val="C00000"/>
                </a:solidFill>
                <a:effectLst/>
              </a:rPr>
              <a:t> </a:t>
            </a:r>
            <a:r>
              <a:rPr lang="en-US" sz="2600" dirty="0">
                <a:solidFill>
                  <a:srgbClr val="C00000"/>
                </a:solidFill>
                <a:effectLst/>
              </a:rPr>
              <a:t>“So do not be like them; for your Father knows what you need before you ask Him. </a:t>
            </a:r>
            <a:r>
              <a:rPr lang="en-US" sz="2600" b="1" u="none" strike="noStrike" baseline="30000" dirty="0">
                <a:solidFill>
                  <a:srgbClr val="C00000"/>
                </a:solidFill>
                <a:effectLst/>
                <a:highlight>
                  <a:srgbClr val="FFFF00"/>
                </a:highlight>
              </a:rPr>
              <a:t>9</a:t>
            </a:r>
            <a:r>
              <a:rPr lang="en-US" sz="2600" b="1" u="none" strike="noStrike" dirty="0">
                <a:solidFill>
                  <a:srgbClr val="C00000"/>
                </a:solidFill>
                <a:effectLst/>
                <a:highlight>
                  <a:srgbClr val="FFFF00"/>
                </a:highlight>
              </a:rPr>
              <a:t> </a:t>
            </a:r>
            <a:r>
              <a:rPr lang="en-US" sz="2600" b="1" dirty="0">
                <a:solidFill>
                  <a:srgbClr val="C00000"/>
                </a:solidFill>
                <a:effectLst/>
                <a:highlight>
                  <a:srgbClr val="FFFF00"/>
                </a:highlight>
              </a:rPr>
              <a:t>“Pray, then, in this way: ‘Our Father who is in heaven, Hallowed be Your name. </a:t>
            </a:r>
            <a:r>
              <a:rPr lang="en-US" sz="2600" b="1" u="none" strike="noStrike" baseline="30000" dirty="0">
                <a:solidFill>
                  <a:srgbClr val="C00000"/>
                </a:solidFill>
                <a:effectLst/>
                <a:highlight>
                  <a:srgbClr val="FFFF00"/>
                </a:highlight>
              </a:rPr>
              <a:t>10</a:t>
            </a:r>
            <a:r>
              <a:rPr lang="en-US" sz="2600" b="1" u="none" strike="noStrike" dirty="0">
                <a:solidFill>
                  <a:srgbClr val="C00000"/>
                </a:solidFill>
                <a:effectLst/>
                <a:highlight>
                  <a:srgbClr val="FFFF00"/>
                </a:highlight>
              </a:rPr>
              <a:t> </a:t>
            </a:r>
            <a:r>
              <a:rPr lang="en-US" sz="2600" b="1" dirty="0">
                <a:solidFill>
                  <a:srgbClr val="C00000"/>
                </a:solidFill>
                <a:effectLst/>
                <a:highlight>
                  <a:srgbClr val="FFFF00"/>
                </a:highlight>
              </a:rPr>
              <a:t>‘Your kingdom come. Your will be done, On earth as it is in heaven. </a:t>
            </a:r>
            <a:r>
              <a:rPr lang="en-US" sz="2600" b="1" u="none" strike="noStrike" baseline="30000" dirty="0">
                <a:solidFill>
                  <a:srgbClr val="C00000"/>
                </a:solidFill>
                <a:effectLst/>
                <a:highlight>
                  <a:srgbClr val="FFFF00"/>
                </a:highlight>
              </a:rPr>
              <a:t>11</a:t>
            </a:r>
            <a:r>
              <a:rPr lang="en-US" sz="2600" b="1" u="none" strike="noStrike" dirty="0">
                <a:solidFill>
                  <a:srgbClr val="C00000"/>
                </a:solidFill>
                <a:effectLst/>
                <a:highlight>
                  <a:srgbClr val="FFFF00"/>
                </a:highlight>
              </a:rPr>
              <a:t> </a:t>
            </a:r>
            <a:r>
              <a:rPr lang="en-US" sz="2600" b="1" dirty="0">
                <a:solidFill>
                  <a:srgbClr val="C00000"/>
                </a:solidFill>
                <a:effectLst/>
                <a:highlight>
                  <a:srgbClr val="FFFF00"/>
                </a:highlight>
              </a:rPr>
              <a:t>‘Give us this day our daily bread. </a:t>
            </a:r>
            <a:r>
              <a:rPr lang="en-US" sz="2600" b="1" u="none" strike="noStrike" baseline="30000" dirty="0">
                <a:solidFill>
                  <a:srgbClr val="C00000"/>
                </a:solidFill>
                <a:effectLst/>
                <a:highlight>
                  <a:srgbClr val="FFFF00"/>
                </a:highlight>
              </a:rPr>
              <a:t>12</a:t>
            </a:r>
            <a:r>
              <a:rPr lang="en-US" sz="2600" b="1" u="none" strike="noStrike" dirty="0">
                <a:solidFill>
                  <a:srgbClr val="C00000"/>
                </a:solidFill>
                <a:effectLst/>
                <a:highlight>
                  <a:srgbClr val="FFFF00"/>
                </a:highlight>
              </a:rPr>
              <a:t> </a:t>
            </a:r>
            <a:r>
              <a:rPr lang="en-US" sz="2600" b="1" dirty="0">
                <a:solidFill>
                  <a:srgbClr val="C00000"/>
                </a:solidFill>
                <a:effectLst/>
                <a:highlight>
                  <a:srgbClr val="FFFF00"/>
                </a:highlight>
              </a:rPr>
              <a:t>‘And forgive us our debts, as we also have forgiven our debtors. </a:t>
            </a:r>
            <a:r>
              <a:rPr lang="en-US" sz="2600" b="1" u="none" strike="noStrike" baseline="30000" dirty="0">
                <a:solidFill>
                  <a:srgbClr val="C00000"/>
                </a:solidFill>
                <a:effectLst/>
                <a:highlight>
                  <a:srgbClr val="FFFF00"/>
                </a:highlight>
              </a:rPr>
              <a:t>13</a:t>
            </a:r>
            <a:r>
              <a:rPr lang="en-US" sz="2600" b="1" u="none" strike="noStrike" dirty="0">
                <a:solidFill>
                  <a:srgbClr val="C00000"/>
                </a:solidFill>
                <a:effectLst/>
                <a:highlight>
                  <a:srgbClr val="FFFF00"/>
                </a:highlight>
              </a:rPr>
              <a:t> </a:t>
            </a:r>
            <a:r>
              <a:rPr lang="en-US" sz="2600" b="1" dirty="0">
                <a:solidFill>
                  <a:srgbClr val="C00000"/>
                </a:solidFill>
                <a:effectLst/>
                <a:highlight>
                  <a:srgbClr val="FFFF00"/>
                </a:highlight>
              </a:rPr>
              <a:t>‘And do not lead us into temptation, but deliver us from evil. For Yours is the kingdom and the power and the glory forever. Amen.’</a:t>
            </a:r>
            <a:r>
              <a:rPr lang="en-US" sz="2600" dirty="0">
                <a:solidFill>
                  <a:srgbClr val="C00000"/>
                </a:solidFill>
                <a:effectLst/>
              </a:rPr>
              <a:t> </a:t>
            </a:r>
            <a:r>
              <a:rPr lang="en-US" sz="2600" u="none" strike="noStrike" baseline="30000" dirty="0">
                <a:solidFill>
                  <a:srgbClr val="C00000"/>
                </a:solidFill>
                <a:effectLst/>
              </a:rPr>
              <a:t>14</a:t>
            </a:r>
            <a:r>
              <a:rPr lang="en-US" sz="2600" u="none" strike="noStrike" dirty="0">
                <a:solidFill>
                  <a:srgbClr val="C00000"/>
                </a:solidFill>
                <a:effectLst/>
              </a:rPr>
              <a:t> </a:t>
            </a:r>
            <a:r>
              <a:rPr lang="en-US" sz="2600" dirty="0">
                <a:solidFill>
                  <a:srgbClr val="C00000"/>
                </a:solidFill>
                <a:effectLst/>
              </a:rPr>
              <a:t>“For if you forgive others for their transgressions, your heavenly Father will also forgive you. </a:t>
            </a:r>
            <a:r>
              <a:rPr lang="en-US" sz="2600" u="none" strike="noStrike" baseline="30000" dirty="0">
                <a:solidFill>
                  <a:srgbClr val="C00000"/>
                </a:solidFill>
                <a:effectLst/>
              </a:rPr>
              <a:t>15</a:t>
            </a:r>
            <a:r>
              <a:rPr lang="en-US" sz="2600" u="none" strike="noStrike" dirty="0">
                <a:solidFill>
                  <a:srgbClr val="C00000"/>
                </a:solidFill>
                <a:effectLst/>
              </a:rPr>
              <a:t> </a:t>
            </a:r>
            <a:r>
              <a:rPr lang="en-US" sz="2600" dirty="0">
                <a:solidFill>
                  <a:srgbClr val="C00000"/>
                </a:solidFill>
                <a:effectLst/>
              </a:rPr>
              <a:t>“But if you do not forgive others, then your Father will not forgive your transgressions. </a:t>
            </a:r>
          </a:p>
        </p:txBody>
      </p:sp>
    </p:spTree>
    <p:extLst>
      <p:ext uri="{BB962C8B-B14F-4D97-AF65-F5344CB8AC3E}">
        <p14:creationId xmlns:p14="http://schemas.microsoft.com/office/powerpoint/2010/main" val="40886720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6A793433-DD8D-42A1-AAC8-163BB3F67798}"/>
              </a:ext>
            </a:extLst>
          </p:cNvPr>
          <p:cNvSpPr>
            <a:spLocks noGrp="1" noChangeArrowheads="1"/>
          </p:cNvSpPr>
          <p:nvPr>
            <p:ph idx="1"/>
          </p:nvPr>
        </p:nvSpPr>
        <p:spPr>
          <a:xfrm>
            <a:off x="2743200" y="914400"/>
            <a:ext cx="6705600" cy="5562595"/>
          </a:xfrm>
        </p:spPr>
        <p:txBody>
          <a:bodyPr>
            <a:noAutofit/>
          </a:bodyPr>
          <a:lstStyle/>
          <a:p>
            <a:pPr marL="0" indent="0">
              <a:lnSpc>
                <a:spcPct val="100000"/>
              </a:lnSpc>
              <a:spcBef>
                <a:spcPts val="0"/>
              </a:spcBef>
              <a:buNone/>
            </a:pPr>
            <a:r>
              <a:rPr lang="en-US" altLang="en-US" baseline="30000" dirty="0"/>
              <a:t>9</a:t>
            </a:r>
            <a:r>
              <a:rPr lang="en-US" altLang="en-US" dirty="0"/>
              <a:t>'Our Father who </a:t>
            </a:r>
            <a:r>
              <a:rPr lang="en-US" altLang="en-US" b="1" dirty="0">
                <a:solidFill>
                  <a:srgbClr val="0000CC"/>
                </a:solidFill>
                <a:cs typeface="Calibri" panose="020F0502020204030204" pitchFamily="34" charset="0"/>
              </a:rPr>
              <a:t>is in heaven</a:t>
            </a:r>
            <a:r>
              <a:rPr lang="en-US" altLang="en-US" dirty="0"/>
              <a:t>,</a:t>
            </a:r>
          </a:p>
          <a:p>
            <a:pPr marL="0" indent="0">
              <a:lnSpc>
                <a:spcPct val="100000"/>
              </a:lnSpc>
              <a:spcBef>
                <a:spcPts val="0"/>
              </a:spcBef>
              <a:buNone/>
            </a:pPr>
            <a:r>
              <a:rPr lang="en-US" altLang="en-US" dirty="0"/>
              <a:t>Hallowed be Your name. </a:t>
            </a:r>
          </a:p>
          <a:p>
            <a:pPr marL="0" indent="0">
              <a:lnSpc>
                <a:spcPct val="100000"/>
              </a:lnSpc>
              <a:spcBef>
                <a:spcPts val="0"/>
              </a:spcBef>
              <a:buNone/>
            </a:pPr>
            <a:r>
              <a:rPr lang="en-US" altLang="en-US" baseline="30000" dirty="0"/>
              <a:t>10</a:t>
            </a:r>
            <a:r>
              <a:rPr lang="en-US" altLang="en-US" dirty="0"/>
              <a:t> Your </a:t>
            </a:r>
            <a:r>
              <a:rPr lang="en-US" altLang="en-US" b="1" dirty="0">
                <a:solidFill>
                  <a:srgbClr val="0000CC"/>
                </a:solidFill>
                <a:cs typeface="Calibri" panose="020F0502020204030204" pitchFamily="34" charset="0"/>
              </a:rPr>
              <a:t>kingdom</a:t>
            </a:r>
            <a:r>
              <a:rPr lang="en-US" altLang="en-US" dirty="0"/>
              <a:t> come. Your will be done, </a:t>
            </a:r>
          </a:p>
          <a:p>
            <a:pPr marL="0" indent="0">
              <a:lnSpc>
                <a:spcPct val="100000"/>
              </a:lnSpc>
              <a:spcBef>
                <a:spcPts val="0"/>
              </a:spcBef>
              <a:spcAft>
                <a:spcPts val="600"/>
              </a:spcAft>
              <a:buNone/>
            </a:pPr>
            <a:r>
              <a:rPr lang="en-US" altLang="en-US" dirty="0"/>
              <a:t>On earth as it </a:t>
            </a:r>
            <a:r>
              <a:rPr lang="en-US" altLang="en-US" b="1" dirty="0">
                <a:solidFill>
                  <a:srgbClr val="0000CC"/>
                </a:solidFill>
                <a:cs typeface="Calibri" panose="020F0502020204030204" pitchFamily="34" charset="0"/>
              </a:rPr>
              <a:t>is in heaven</a:t>
            </a:r>
            <a:r>
              <a:rPr lang="en-US" altLang="en-US" dirty="0"/>
              <a:t>. </a:t>
            </a:r>
          </a:p>
          <a:p>
            <a:pPr marL="0" indent="0">
              <a:lnSpc>
                <a:spcPct val="100000"/>
              </a:lnSpc>
              <a:spcBef>
                <a:spcPts val="0"/>
              </a:spcBef>
              <a:buNone/>
            </a:pPr>
            <a:r>
              <a:rPr lang="en-US" altLang="en-US" baseline="30000" dirty="0"/>
              <a:t>11</a:t>
            </a:r>
            <a:r>
              <a:rPr lang="en-US" altLang="en-US" dirty="0"/>
              <a:t> Give us this day our daily bread. </a:t>
            </a:r>
          </a:p>
          <a:p>
            <a:pPr marL="0" indent="0">
              <a:lnSpc>
                <a:spcPct val="100000"/>
              </a:lnSpc>
              <a:spcBef>
                <a:spcPts val="0"/>
              </a:spcBef>
              <a:buNone/>
            </a:pPr>
            <a:r>
              <a:rPr lang="en-US" altLang="en-US" baseline="30000" dirty="0"/>
              <a:t>12</a:t>
            </a:r>
            <a:r>
              <a:rPr lang="en-US" altLang="en-US" dirty="0"/>
              <a:t> </a:t>
            </a:r>
            <a:r>
              <a:rPr lang="en-US" altLang="en-US" b="1" dirty="0">
                <a:solidFill>
                  <a:srgbClr val="0000CC"/>
                </a:solidFill>
                <a:cs typeface="Calibri" panose="020F0502020204030204" pitchFamily="34" charset="0"/>
              </a:rPr>
              <a:t>And</a:t>
            </a:r>
            <a:r>
              <a:rPr lang="en-US" altLang="en-US" dirty="0"/>
              <a:t> forgive us our debts,</a:t>
            </a:r>
          </a:p>
          <a:p>
            <a:pPr marL="0" indent="0">
              <a:lnSpc>
                <a:spcPct val="100000"/>
              </a:lnSpc>
              <a:spcBef>
                <a:spcPts val="0"/>
              </a:spcBef>
              <a:buNone/>
            </a:pPr>
            <a:r>
              <a:rPr lang="en-US" altLang="en-US" dirty="0"/>
              <a:t>	as we also have forgiven our debtors. </a:t>
            </a:r>
          </a:p>
          <a:p>
            <a:pPr marL="0" indent="0">
              <a:lnSpc>
                <a:spcPct val="100000"/>
              </a:lnSpc>
              <a:spcBef>
                <a:spcPts val="0"/>
              </a:spcBef>
              <a:buNone/>
            </a:pPr>
            <a:r>
              <a:rPr lang="en-US" altLang="en-US" baseline="30000" dirty="0"/>
              <a:t>13</a:t>
            </a:r>
            <a:r>
              <a:rPr lang="en-US" altLang="en-US" dirty="0"/>
              <a:t> </a:t>
            </a:r>
            <a:r>
              <a:rPr lang="en-US" altLang="en-US" b="1" dirty="0">
                <a:solidFill>
                  <a:srgbClr val="0000CC"/>
                </a:solidFill>
                <a:cs typeface="Calibri" panose="020F0502020204030204" pitchFamily="34" charset="0"/>
              </a:rPr>
              <a:t>And</a:t>
            </a:r>
            <a:r>
              <a:rPr lang="en-US" altLang="en-US" dirty="0"/>
              <a:t> do not lead us into temptation, </a:t>
            </a:r>
          </a:p>
          <a:p>
            <a:pPr marL="0" indent="0">
              <a:lnSpc>
                <a:spcPct val="100000"/>
              </a:lnSpc>
              <a:spcBef>
                <a:spcPts val="0"/>
              </a:spcBef>
              <a:spcAft>
                <a:spcPts val="600"/>
              </a:spcAft>
              <a:buNone/>
            </a:pPr>
            <a:r>
              <a:rPr lang="en-US" altLang="en-US" dirty="0"/>
              <a:t>	but deliver us from the evil one. </a:t>
            </a:r>
          </a:p>
          <a:p>
            <a:pPr marL="0" indent="0">
              <a:lnSpc>
                <a:spcPct val="100000"/>
              </a:lnSpc>
              <a:spcBef>
                <a:spcPts val="0"/>
              </a:spcBef>
              <a:buNone/>
            </a:pPr>
            <a:r>
              <a:rPr lang="en-US" altLang="en-US" dirty="0"/>
              <a:t>For Yours is </a:t>
            </a:r>
            <a:r>
              <a:rPr lang="en-US" altLang="en-US" b="1" dirty="0">
                <a:solidFill>
                  <a:srgbClr val="0000CC"/>
                </a:solidFill>
                <a:cs typeface="Calibri" panose="020F0502020204030204" pitchFamily="34" charset="0"/>
              </a:rPr>
              <a:t>the kingdom </a:t>
            </a:r>
            <a:r>
              <a:rPr lang="en-US" altLang="en-US" dirty="0"/>
              <a:t>and </a:t>
            </a:r>
          </a:p>
          <a:p>
            <a:pPr marL="0" indent="0">
              <a:lnSpc>
                <a:spcPct val="100000"/>
              </a:lnSpc>
              <a:spcBef>
                <a:spcPts val="0"/>
              </a:spcBef>
              <a:buNone/>
            </a:pPr>
            <a:r>
              <a:rPr lang="en-US" altLang="en-US" dirty="0">
                <a:solidFill>
                  <a:srgbClr val="0000FF"/>
                </a:solidFill>
              </a:rPr>
              <a:t>		</a:t>
            </a:r>
            <a:r>
              <a:rPr lang="en-US" altLang="en-US" b="1" dirty="0">
                <a:solidFill>
                  <a:srgbClr val="0000CC"/>
                </a:solidFill>
                <a:cs typeface="Calibri" panose="020F0502020204030204" pitchFamily="34" charset="0"/>
              </a:rPr>
              <a:t>the power  </a:t>
            </a:r>
            <a:r>
              <a:rPr lang="en-US" altLang="en-US" dirty="0"/>
              <a:t>and</a:t>
            </a:r>
          </a:p>
          <a:p>
            <a:pPr marL="0" indent="0">
              <a:lnSpc>
                <a:spcPct val="100000"/>
              </a:lnSpc>
              <a:spcBef>
                <a:spcPts val="0"/>
              </a:spcBef>
              <a:buNone/>
            </a:pPr>
            <a:r>
              <a:rPr lang="en-US" altLang="en-US" dirty="0">
                <a:solidFill>
                  <a:srgbClr val="0000FF"/>
                </a:solidFill>
              </a:rPr>
              <a:t>			</a:t>
            </a:r>
            <a:r>
              <a:rPr lang="en-US" altLang="en-US" b="1" dirty="0">
                <a:solidFill>
                  <a:srgbClr val="0000CC"/>
                </a:solidFill>
                <a:cs typeface="Calibri" panose="020F0502020204030204" pitchFamily="34" charset="0"/>
              </a:rPr>
              <a:t>the glory forever</a:t>
            </a:r>
            <a:r>
              <a:rPr lang="en-US" altLang="en-US" dirty="0"/>
              <a:t>.  Amen.'</a:t>
            </a:r>
          </a:p>
        </p:txBody>
      </p:sp>
      <p:sp>
        <p:nvSpPr>
          <p:cNvPr id="26628" name="Line 4">
            <a:extLst>
              <a:ext uri="{FF2B5EF4-FFF2-40B4-BE49-F238E27FC236}">
                <a16:creationId xmlns:a16="http://schemas.microsoft.com/office/drawing/2014/main" id="{0D3FE75D-E113-4749-8887-D9C1A8697A47}"/>
              </a:ext>
            </a:extLst>
          </p:cNvPr>
          <p:cNvSpPr>
            <a:spLocks noChangeShapeType="1"/>
          </p:cNvSpPr>
          <p:nvPr/>
        </p:nvSpPr>
        <p:spPr bwMode="auto">
          <a:xfrm>
            <a:off x="1524000" y="2743200"/>
            <a:ext cx="9144000"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6629" name="Line 5">
            <a:extLst>
              <a:ext uri="{FF2B5EF4-FFF2-40B4-BE49-F238E27FC236}">
                <a16:creationId xmlns:a16="http://schemas.microsoft.com/office/drawing/2014/main" id="{4E03C881-1E22-4AEB-BB5E-B02E41320A0C}"/>
              </a:ext>
            </a:extLst>
          </p:cNvPr>
          <p:cNvSpPr>
            <a:spLocks noChangeShapeType="1"/>
          </p:cNvSpPr>
          <p:nvPr/>
        </p:nvSpPr>
        <p:spPr bwMode="auto">
          <a:xfrm>
            <a:off x="1524000" y="4953000"/>
            <a:ext cx="9144000"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TextBox 6">
            <a:extLst>
              <a:ext uri="{FF2B5EF4-FFF2-40B4-BE49-F238E27FC236}">
                <a16:creationId xmlns:a16="http://schemas.microsoft.com/office/drawing/2014/main" id="{9444F6EA-4EE7-40B5-904F-65530DA0F6BD}"/>
              </a:ext>
            </a:extLst>
          </p:cNvPr>
          <p:cNvSpPr txBox="1"/>
          <p:nvPr/>
        </p:nvSpPr>
        <p:spPr>
          <a:xfrm>
            <a:off x="2286000" y="226469"/>
            <a:ext cx="7620000" cy="535531"/>
          </a:xfrm>
          <a:prstGeom prst="rect">
            <a:avLst/>
          </a:prstGeom>
          <a:noFill/>
        </p:spPr>
        <p:txBody>
          <a:bodyPr wrap="square">
            <a:spAutoFit/>
          </a:bodyPr>
          <a:lstStyle/>
          <a:p>
            <a:pPr marL="0" indent="0" algn="ctr">
              <a:lnSpc>
                <a:spcPct val="90000"/>
              </a:lnSpc>
              <a:buNone/>
            </a:pPr>
            <a:r>
              <a:rPr lang="en-US" altLang="en-US" sz="3200" b="1" dirty="0">
                <a:solidFill>
                  <a:srgbClr val="0000CC"/>
                </a:solidFill>
                <a:latin typeface="+mn-lt"/>
                <a:cs typeface="Calibri" panose="020F0502020204030204" pitchFamily="34" charset="0"/>
              </a:rPr>
              <a:t>‘The Lord’s Prayer’ is from Matthew 6:9-13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additive="base">
                                        <p:cTn id="7" dur="1000" fill="hold"/>
                                        <p:tgtEl>
                                          <p:spTgt spid="26628"/>
                                        </p:tgtEl>
                                        <p:attrNameLst>
                                          <p:attrName>ppt_x</p:attrName>
                                        </p:attrNameLst>
                                      </p:cBhvr>
                                      <p:tavLst>
                                        <p:tav tm="0">
                                          <p:val>
                                            <p:strVal val="#ppt_x"/>
                                          </p:val>
                                        </p:tav>
                                        <p:tav tm="100000">
                                          <p:val>
                                            <p:strVal val="#ppt_x"/>
                                          </p:val>
                                        </p:tav>
                                      </p:tavLst>
                                    </p:anim>
                                    <p:anim calcmode="lin" valueType="num">
                                      <p:cBhvr additive="base">
                                        <p:cTn id="8" dur="1000" fill="hold"/>
                                        <p:tgtEl>
                                          <p:spTgt spid="2662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6629"/>
                                        </p:tgtEl>
                                        <p:attrNameLst>
                                          <p:attrName>style.visibility</p:attrName>
                                        </p:attrNameLst>
                                      </p:cBhvr>
                                      <p:to>
                                        <p:strVal val="visible"/>
                                      </p:to>
                                    </p:set>
                                    <p:anim calcmode="lin" valueType="num">
                                      <p:cBhvr additive="base">
                                        <p:cTn id="13" dur="1000" fill="hold"/>
                                        <p:tgtEl>
                                          <p:spTgt spid="26629"/>
                                        </p:tgtEl>
                                        <p:attrNameLst>
                                          <p:attrName>ppt_x</p:attrName>
                                        </p:attrNameLst>
                                      </p:cBhvr>
                                      <p:tavLst>
                                        <p:tav tm="0">
                                          <p:val>
                                            <p:strVal val="#ppt_x"/>
                                          </p:val>
                                        </p:tav>
                                        <p:tav tm="100000">
                                          <p:val>
                                            <p:strVal val="#ppt_x"/>
                                          </p:val>
                                        </p:tav>
                                      </p:tavLst>
                                    </p:anim>
                                    <p:anim calcmode="lin" valueType="num">
                                      <p:cBhvr additive="base">
                                        <p:cTn id="14" dur="1000" fill="hold"/>
                                        <p:tgtEl>
                                          <p:spTgt spid="266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5343B793-5F92-4F94-AA84-2F1FC7F4E2D9}"/>
              </a:ext>
            </a:extLst>
          </p:cNvPr>
          <p:cNvSpPr>
            <a:spLocks noGrp="1" noChangeArrowheads="1"/>
          </p:cNvSpPr>
          <p:nvPr>
            <p:ph idx="1"/>
          </p:nvPr>
        </p:nvSpPr>
        <p:spPr>
          <a:xfrm>
            <a:off x="2895600" y="914400"/>
            <a:ext cx="6400800" cy="5486400"/>
          </a:xfrm>
        </p:spPr>
        <p:txBody>
          <a:bodyPr>
            <a:noAutofit/>
          </a:bodyPr>
          <a:lstStyle/>
          <a:p>
            <a:pPr marL="0" indent="0">
              <a:lnSpc>
                <a:spcPct val="100000"/>
              </a:lnSpc>
              <a:spcBef>
                <a:spcPts val="0"/>
              </a:spcBef>
              <a:buNone/>
            </a:pPr>
            <a:r>
              <a:rPr lang="en-US" altLang="en-US" dirty="0"/>
              <a:t>Exalted and </a:t>
            </a:r>
            <a:r>
              <a:rPr lang="en-US" altLang="en-US" b="1" dirty="0">
                <a:solidFill>
                  <a:srgbClr val="0000CC"/>
                </a:solidFill>
                <a:cs typeface="Calibri" panose="020F0502020204030204" pitchFamily="34" charset="0"/>
              </a:rPr>
              <a:t>hallowed</a:t>
            </a:r>
            <a:r>
              <a:rPr lang="en-US" altLang="en-US" dirty="0"/>
              <a:t> be His great name</a:t>
            </a:r>
          </a:p>
          <a:p>
            <a:pPr marL="457200" lvl="1" indent="0">
              <a:lnSpc>
                <a:spcPct val="100000"/>
              </a:lnSpc>
              <a:spcBef>
                <a:spcPts val="0"/>
              </a:spcBef>
              <a:buNone/>
            </a:pPr>
            <a:r>
              <a:rPr lang="en-US" altLang="en-US" sz="2800" dirty="0"/>
              <a:t>in the world which he created</a:t>
            </a:r>
          </a:p>
          <a:p>
            <a:pPr marL="457200" lvl="1" indent="0">
              <a:lnSpc>
                <a:spcPct val="100000"/>
              </a:lnSpc>
              <a:spcBef>
                <a:spcPts val="0"/>
              </a:spcBef>
              <a:spcAft>
                <a:spcPts val="600"/>
              </a:spcAft>
              <a:buNone/>
            </a:pPr>
            <a:r>
              <a:rPr lang="en-US" altLang="en-US" sz="2800" dirty="0"/>
              <a:t>according to his will.</a:t>
            </a:r>
          </a:p>
          <a:p>
            <a:pPr marL="0" indent="0">
              <a:lnSpc>
                <a:spcPct val="100000"/>
              </a:lnSpc>
              <a:spcBef>
                <a:spcPts val="0"/>
              </a:spcBef>
              <a:buNone/>
            </a:pPr>
            <a:r>
              <a:rPr lang="en-US" altLang="en-US" dirty="0"/>
              <a:t>May He let His </a:t>
            </a:r>
            <a:r>
              <a:rPr lang="en-US" altLang="en-US" b="1" dirty="0">
                <a:solidFill>
                  <a:srgbClr val="0000CC"/>
                </a:solidFill>
                <a:cs typeface="Calibri" panose="020F0502020204030204" pitchFamily="34" charset="0"/>
              </a:rPr>
              <a:t>kingdom</a:t>
            </a:r>
            <a:r>
              <a:rPr lang="en-US" altLang="en-US" dirty="0"/>
              <a:t> rule</a:t>
            </a:r>
          </a:p>
          <a:p>
            <a:pPr marL="0" indent="0">
              <a:lnSpc>
                <a:spcPct val="100000"/>
              </a:lnSpc>
              <a:spcBef>
                <a:spcPts val="0"/>
              </a:spcBef>
              <a:buNone/>
            </a:pPr>
            <a:r>
              <a:rPr lang="en-US" altLang="en-US" dirty="0"/>
              <a:t>	in your lifetime and</a:t>
            </a:r>
          </a:p>
          <a:p>
            <a:pPr marL="0" indent="0">
              <a:lnSpc>
                <a:spcPct val="100000"/>
              </a:lnSpc>
              <a:spcBef>
                <a:spcPts val="0"/>
              </a:spcBef>
              <a:buNone/>
            </a:pPr>
            <a:r>
              <a:rPr lang="en-US" altLang="en-US" dirty="0"/>
              <a:t>	in your days and</a:t>
            </a:r>
          </a:p>
          <a:p>
            <a:pPr marL="0" indent="0">
              <a:lnSpc>
                <a:spcPct val="100000"/>
              </a:lnSpc>
              <a:spcBef>
                <a:spcPts val="0"/>
              </a:spcBef>
              <a:buNone/>
            </a:pPr>
            <a:r>
              <a:rPr lang="en-US" altLang="en-US" dirty="0"/>
              <a:t>	in the lifetime</a:t>
            </a:r>
          </a:p>
          <a:p>
            <a:pPr marL="1371600" lvl="3" indent="0">
              <a:lnSpc>
                <a:spcPct val="100000"/>
              </a:lnSpc>
              <a:spcBef>
                <a:spcPts val="0"/>
              </a:spcBef>
              <a:buNone/>
            </a:pPr>
            <a:r>
              <a:rPr lang="en-US" altLang="en-US" sz="2800" dirty="0"/>
              <a:t>of the whole house of Israel</a:t>
            </a:r>
          </a:p>
          <a:p>
            <a:pPr marL="1371600" lvl="3" indent="0">
              <a:lnSpc>
                <a:spcPct val="100000"/>
              </a:lnSpc>
              <a:spcBef>
                <a:spcPts val="0"/>
              </a:spcBef>
              <a:spcAft>
                <a:spcPts val="600"/>
              </a:spcAft>
              <a:buNone/>
            </a:pPr>
            <a:r>
              <a:rPr lang="en-US" altLang="en-US" sz="2800" dirty="0"/>
              <a:t>speedily and soon.</a:t>
            </a:r>
          </a:p>
          <a:p>
            <a:pPr marL="0" indent="0">
              <a:lnSpc>
                <a:spcPct val="100000"/>
              </a:lnSpc>
              <a:spcBef>
                <a:spcPts val="0"/>
              </a:spcBef>
              <a:buNone/>
            </a:pPr>
            <a:r>
              <a:rPr lang="en-US" altLang="en-US" dirty="0"/>
              <a:t>Praised be his great name</a:t>
            </a:r>
          </a:p>
          <a:p>
            <a:pPr marL="0" indent="0">
              <a:lnSpc>
                <a:spcPct val="100000"/>
              </a:lnSpc>
              <a:spcBef>
                <a:spcPts val="0"/>
              </a:spcBef>
              <a:spcAft>
                <a:spcPts val="600"/>
              </a:spcAft>
              <a:buNone/>
            </a:pPr>
            <a:r>
              <a:rPr lang="en-US" altLang="en-US" dirty="0"/>
              <a:t>	</a:t>
            </a:r>
            <a:r>
              <a:rPr lang="en-US" altLang="en-US" b="1" dirty="0">
                <a:solidFill>
                  <a:srgbClr val="0000CC"/>
                </a:solidFill>
                <a:cs typeface="Calibri" panose="020F0502020204030204" pitchFamily="34" charset="0"/>
              </a:rPr>
              <a:t>from eternity to eternity</a:t>
            </a:r>
            <a:r>
              <a:rPr lang="en-US" altLang="en-US" dirty="0"/>
              <a:t>.</a:t>
            </a:r>
          </a:p>
          <a:p>
            <a:pPr marL="0" indent="0">
              <a:lnSpc>
                <a:spcPct val="100000"/>
              </a:lnSpc>
              <a:spcBef>
                <a:spcPts val="0"/>
              </a:spcBef>
              <a:buNone/>
            </a:pPr>
            <a:r>
              <a:rPr lang="en-US" altLang="en-US" dirty="0"/>
              <a:t>And to this, say: Amen.</a:t>
            </a:r>
          </a:p>
        </p:txBody>
      </p:sp>
      <p:sp>
        <p:nvSpPr>
          <p:cNvPr id="5" name="TextBox 4">
            <a:extLst>
              <a:ext uri="{FF2B5EF4-FFF2-40B4-BE49-F238E27FC236}">
                <a16:creationId xmlns:a16="http://schemas.microsoft.com/office/drawing/2014/main" id="{85F8519E-B017-4513-820E-EC17148ACAA3}"/>
              </a:ext>
            </a:extLst>
          </p:cNvPr>
          <p:cNvSpPr txBox="1"/>
          <p:nvPr/>
        </p:nvSpPr>
        <p:spPr>
          <a:xfrm>
            <a:off x="3048000" y="226469"/>
            <a:ext cx="6096000" cy="535531"/>
          </a:xfrm>
          <a:prstGeom prst="rect">
            <a:avLst/>
          </a:prstGeom>
          <a:noFill/>
        </p:spPr>
        <p:txBody>
          <a:bodyPr wrap="square">
            <a:spAutoFit/>
          </a:bodyPr>
          <a:lstStyle/>
          <a:p>
            <a:pPr marL="0" marR="0" lvl="0"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dirty="0" err="1">
                <a:ln>
                  <a:noFill/>
                </a:ln>
                <a:solidFill>
                  <a:srgbClr val="0000CC"/>
                </a:solidFill>
                <a:effectLst/>
                <a:uLnTx/>
                <a:uFillTx/>
                <a:latin typeface="Calibri" panose="020F0502020204030204"/>
                <a:ea typeface="+mn-ea"/>
                <a:cs typeface="Calibri" panose="020F0502020204030204" pitchFamily="34" charset="0"/>
              </a:rPr>
              <a:t>Qaddish</a:t>
            </a:r>
            <a:r>
              <a:rPr kumimoji="0" lang="en-US" altLang="en-US" sz="3200" b="1" i="0" u="none" strike="noStrike" kern="1200" cap="none" spc="0" normalizeH="0" baseline="0" noProof="0" dirty="0">
                <a:ln>
                  <a:noFill/>
                </a:ln>
                <a:solidFill>
                  <a:srgbClr val="0000CC"/>
                </a:solidFill>
                <a:effectLst/>
                <a:uLnTx/>
                <a:uFillTx/>
                <a:latin typeface="Calibri" panose="020F0502020204030204"/>
                <a:ea typeface="+mn-ea"/>
                <a:cs typeface="Calibri" panose="020F0502020204030204" pitchFamily="34" charset="0"/>
              </a:rPr>
              <a:t> Prayer: for the Synagogue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259443"/>
            <a:ext cx="10972800" cy="5570756"/>
          </a:xfrm>
          <a:prstGeom prst="rect">
            <a:avLst/>
          </a:prstGeom>
          <a:noFill/>
          <a:ln>
            <a:noFill/>
          </a:ln>
        </p:spPr>
        <p:txBody>
          <a:bodyPr wrap="square">
            <a:spAutoFit/>
          </a:bodyPr>
          <a:lstStyle/>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We have, most of us, been reared and now live under the influence of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Galatianism</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Protestant theology, alas, is for the most part, thoroughly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Galatianized</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that neither law nor grace are given their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distinct</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and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separated</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places, as in the counsels of God, but are mingled together in one incoherent system. </a:t>
            </a:r>
          </a:p>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The law is no longer, as in the Divine intent, a ministration of death (2 Cor. 3:7), of cursing (Gal. 3:10), of conviction (Rom. 3:19), because we are taught that we must try to keep it, and that by Divine help we may</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Nor, on the other hand, does grace bring us blessed deliverance from the dominion of sin, for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we are kept under the law as a rule of life despite the plain declaration, “Sin shall not have dominion over you: for ye are not under the law, but under grace” (Rom. 6:14)</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(emphasis mine)</a:t>
            </a:r>
          </a:p>
        </p:txBody>
      </p:sp>
      <p:sp>
        <p:nvSpPr>
          <p:cNvPr id="2" name="Rectangle 1">
            <a:extLst>
              <a:ext uri="{FF2B5EF4-FFF2-40B4-BE49-F238E27FC236}">
                <a16:creationId xmlns:a16="http://schemas.microsoft.com/office/drawing/2014/main" id="{A634B74D-66F4-476B-A1C7-9EEF14FD73AD}"/>
              </a:ext>
            </a:extLst>
          </p:cNvPr>
          <p:cNvSpPr/>
          <p:nvPr/>
        </p:nvSpPr>
        <p:spPr>
          <a:xfrm>
            <a:off x="2705100" y="228600"/>
            <a:ext cx="6781800" cy="95410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I. Scofield, D. 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Grace of God</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The Fundamentals Vol. 3, Chapter VII, p. 98</a:t>
            </a:r>
          </a:p>
        </p:txBody>
      </p:sp>
      <p:pic>
        <p:nvPicPr>
          <p:cNvPr id="3" name="Picture 2">
            <a:extLst>
              <a:ext uri="{FF2B5EF4-FFF2-40B4-BE49-F238E27FC236}">
                <a16:creationId xmlns:a16="http://schemas.microsoft.com/office/drawing/2014/main" id="{52E25DF6-13FF-4A1F-A2E2-D2C6E059FE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877824" cy="1097280"/>
          </a:xfrm>
          <a:prstGeom prst="rect">
            <a:avLst/>
          </a:prstGeom>
        </p:spPr>
      </p:pic>
    </p:spTree>
    <p:extLst>
      <p:ext uri="{BB962C8B-B14F-4D97-AF65-F5344CB8AC3E}">
        <p14:creationId xmlns:p14="http://schemas.microsoft.com/office/powerpoint/2010/main" val="31695623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806D5-5035-4E33-919C-B165006A2F16}"/>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438400" y="990600"/>
            <a:ext cx="7315200" cy="5486400"/>
          </a:xfrm>
          <a:prstGeom prst="rect">
            <a:avLst/>
          </a:prstGeom>
          <a:ln>
            <a:solidFill>
              <a:schemeClr val="tx1"/>
            </a:solidFill>
          </a:ln>
        </p:spPr>
      </p:pic>
      <p:sp>
        <p:nvSpPr>
          <p:cNvPr id="5" name="TextBox 4">
            <a:extLst>
              <a:ext uri="{FF2B5EF4-FFF2-40B4-BE49-F238E27FC236}">
                <a16:creationId xmlns:a16="http://schemas.microsoft.com/office/drawing/2014/main" id="{85F8519E-B017-4513-820E-EC17148ACAA3}"/>
              </a:ext>
            </a:extLst>
          </p:cNvPr>
          <p:cNvSpPr txBox="1"/>
          <p:nvPr/>
        </p:nvSpPr>
        <p:spPr>
          <a:xfrm>
            <a:off x="609600" y="226469"/>
            <a:ext cx="10972800" cy="535531"/>
          </a:xfrm>
          <a:prstGeom prst="rect">
            <a:avLst/>
          </a:prstGeom>
          <a:noFill/>
        </p:spPr>
        <p:txBody>
          <a:bodyPr wrap="square">
            <a:spAutoFit/>
          </a:bodyPr>
          <a:lstStyle/>
          <a:p>
            <a:pPr marL="0" marR="0" lvl="0" indent="0" algn="ctr"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dirty="0">
                <a:ln>
                  <a:noFill/>
                </a:ln>
                <a:solidFill>
                  <a:srgbClr val="0000CC"/>
                </a:solidFill>
                <a:effectLst/>
                <a:uLnTx/>
                <a:uFillTx/>
                <a:latin typeface="Calibri" panose="020F0502020204030204"/>
                <a:ea typeface="+mn-ea"/>
                <a:cs typeface="Calibri" panose="020F0502020204030204" pitchFamily="34" charset="0"/>
              </a:rPr>
              <a:t>Traditional Jewish Morning &amp; Evening Prayer</a:t>
            </a:r>
          </a:p>
        </p:txBody>
      </p:sp>
      <p:sp>
        <p:nvSpPr>
          <p:cNvPr id="7" name="Rectangle 2">
            <a:extLst>
              <a:ext uri="{FF2B5EF4-FFF2-40B4-BE49-F238E27FC236}">
                <a16:creationId xmlns:a16="http://schemas.microsoft.com/office/drawing/2014/main" id="{8C9AA1BD-1918-42A4-8F8D-12D9CB4726B7}"/>
              </a:ext>
            </a:extLst>
          </p:cNvPr>
          <p:cNvSpPr>
            <a:spLocks noGrp="1" noChangeArrowheads="1"/>
          </p:cNvSpPr>
          <p:nvPr>
            <p:ph sz="half" idx="1"/>
          </p:nvPr>
        </p:nvSpPr>
        <p:spPr>
          <a:xfrm>
            <a:off x="2628900" y="1600200"/>
            <a:ext cx="6934200" cy="3657600"/>
          </a:xfrm>
        </p:spPr>
        <p:txBody>
          <a:bodyPr>
            <a:normAutofit/>
          </a:bodyPr>
          <a:lstStyle/>
          <a:p>
            <a:pPr marL="0" indent="0">
              <a:lnSpc>
                <a:spcPct val="100000"/>
              </a:lnSpc>
              <a:spcBef>
                <a:spcPts val="0"/>
              </a:spcBef>
              <a:buNone/>
            </a:pPr>
            <a:r>
              <a:rPr lang="en-US" altLang="en-US" b="1" dirty="0"/>
              <a:t>Bring me not into</a:t>
            </a:r>
          </a:p>
          <a:p>
            <a:pPr marL="1371600" indent="0">
              <a:lnSpc>
                <a:spcPct val="100000"/>
              </a:lnSpc>
              <a:spcBef>
                <a:spcPts val="0"/>
              </a:spcBef>
              <a:buNone/>
            </a:pPr>
            <a:r>
              <a:rPr lang="en-US" altLang="en-US" b="1" dirty="0"/>
              <a:t>the power of sin,</a:t>
            </a:r>
          </a:p>
          <a:p>
            <a:pPr marL="860425" indent="0">
              <a:lnSpc>
                <a:spcPct val="100000"/>
              </a:lnSpc>
              <a:spcBef>
                <a:spcPts val="0"/>
              </a:spcBef>
              <a:buNone/>
            </a:pPr>
            <a:r>
              <a:rPr lang="en-US" altLang="en-US" b="1" dirty="0"/>
              <a:t>And not into</a:t>
            </a:r>
          </a:p>
          <a:p>
            <a:pPr marL="1371600" indent="0">
              <a:lnSpc>
                <a:spcPct val="100000"/>
              </a:lnSpc>
              <a:spcBef>
                <a:spcPts val="0"/>
              </a:spcBef>
              <a:buNone/>
            </a:pPr>
            <a:r>
              <a:rPr lang="en-US" altLang="en-US" b="1" dirty="0"/>
              <a:t>the power of guilt,</a:t>
            </a:r>
          </a:p>
          <a:p>
            <a:pPr marL="860425" indent="0">
              <a:lnSpc>
                <a:spcPct val="100000"/>
              </a:lnSpc>
              <a:spcBef>
                <a:spcPts val="0"/>
              </a:spcBef>
              <a:buNone/>
            </a:pPr>
            <a:r>
              <a:rPr lang="en-US" altLang="en-US" b="1" dirty="0"/>
              <a:t>And not into </a:t>
            </a:r>
          </a:p>
          <a:p>
            <a:pPr marL="1371600" indent="0">
              <a:lnSpc>
                <a:spcPct val="100000"/>
              </a:lnSpc>
              <a:spcBef>
                <a:spcPts val="0"/>
              </a:spcBef>
              <a:buNone/>
            </a:pPr>
            <a:r>
              <a:rPr lang="en-US" altLang="en-US" b="1" dirty="0"/>
              <a:t>the power of </a:t>
            </a:r>
            <a:r>
              <a:rPr lang="en-US" altLang="en-US" b="1" dirty="0">
                <a:solidFill>
                  <a:srgbClr val="0000CC"/>
                </a:solidFill>
                <a:cs typeface="Calibri" panose="020F0502020204030204" pitchFamily="34" charset="0"/>
              </a:rPr>
              <a:t>temptation</a:t>
            </a:r>
            <a:r>
              <a:rPr lang="en-US" altLang="en-US" b="1" dirty="0"/>
              <a:t>,</a:t>
            </a:r>
          </a:p>
          <a:p>
            <a:pPr marL="860425" indent="0">
              <a:lnSpc>
                <a:spcPct val="100000"/>
              </a:lnSpc>
              <a:spcBef>
                <a:spcPts val="0"/>
              </a:spcBef>
              <a:buNone/>
            </a:pPr>
            <a:r>
              <a:rPr lang="en-US" altLang="en-US" b="1" dirty="0"/>
              <a:t>And not into</a:t>
            </a:r>
          </a:p>
          <a:p>
            <a:pPr marL="1371600" indent="0">
              <a:lnSpc>
                <a:spcPct val="100000"/>
              </a:lnSpc>
              <a:spcBef>
                <a:spcPts val="0"/>
              </a:spcBef>
              <a:buNone/>
            </a:pPr>
            <a:r>
              <a:rPr lang="en-US" altLang="en-US" b="1" dirty="0"/>
              <a:t>the power of anything shameful.</a:t>
            </a:r>
          </a:p>
        </p:txBody>
      </p:sp>
    </p:spTree>
    <p:extLst>
      <p:ext uri="{BB962C8B-B14F-4D97-AF65-F5344CB8AC3E}">
        <p14:creationId xmlns:p14="http://schemas.microsoft.com/office/powerpoint/2010/main" val="23485445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6:9</a:t>
            </a:r>
          </a:p>
          <a:p>
            <a:pPr marL="0" marR="0" indent="0" algn="just">
              <a:lnSpc>
                <a:spcPct val="100000"/>
              </a:lnSpc>
              <a:spcBef>
                <a:spcPts val="0"/>
              </a:spcBef>
              <a:spcAft>
                <a:spcPts val="1000"/>
              </a:spcAft>
              <a:buNone/>
            </a:pPr>
            <a:r>
              <a:rPr lang="en-US" sz="2600" dirty="0">
                <a:solidFill>
                  <a:srgbClr val="C00000"/>
                </a:solidFill>
              </a:rPr>
              <a:t>…</a:t>
            </a:r>
            <a:r>
              <a:rPr lang="en-US" sz="2600" u="none" strike="noStrike" baseline="30000" dirty="0">
                <a:solidFill>
                  <a:srgbClr val="C00000"/>
                </a:solidFill>
                <a:effectLst/>
              </a:rPr>
              <a:t>7</a:t>
            </a:r>
            <a:r>
              <a:rPr lang="en-US" sz="2600" u="none" strike="noStrike" dirty="0">
                <a:solidFill>
                  <a:srgbClr val="C00000"/>
                </a:solidFill>
                <a:effectLst/>
              </a:rPr>
              <a:t> </a:t>
            </a:r>
            <a:r>
              <a:rPr lang="en-US" sz="2600" dirty="0">
                <a:solidFill>
                  <a:srgbClr val="C00000"/>
                </a:solidFill>
                <a:effectLst/>
              </a:rPr>
              <a:t>“And when you are praying, do not use meaningless repetition as the Gentiles do, for they suppose that they will be heard for their many words. </a:t>
            </a:r>
            <a:r>
              <a:rPr lang="en-US" sz="2600" u="none" strike="noStrike" baseline="30000" dirty="0">
                <a:solidFill>
                  <a:srgbClr val="C00000"/>
                </a:solidFill>
                <a:effectLst/>
              </a:rPr>
              <a:t>8</a:t>
            </a:r>
            <a:r>
              <a:rPr lang="en-US" sz="2600" u="none" strike="noStrike" dirty="0">
                <a:solidFill>
                  <a:srgbClr val="C00000"/>
                </a:solidFill>
                <a:effectLst/>
              </a:rPr>
              <a:t> </a:t>
            </a:r>
            <a:r>
              <a:rPr lang="en-US" sz="2600" dirty="0">
                <a:solidFill>
                  <a:srgbClr val="C00000"/>
                </a:solidFill>
                <a:effectLst/>
              </a:rPr>
              <a:t>“So do not be like them; for your Father knows what you need before you ask Him. </a:t>
            </a:r>
            <a:r>
              <a:rPr lang="en-US" sz="2600" u="none" strike="noStrike" baseline="30000" dirty="0">
                <a:solidFill>
                  <a:srgbClr val="C00000"/>
                </a:solidFill>
                <a:effectLst/>
              </a:rPr>
              <a:t>9</a:t>
            </a:r>
            <a:r>
              <a:rPr lang="en-US" sz="2600" u="none" strike="noStrike" dirty="0">
                <a:solidFill>
                  <a:srgbClr val="C00000"/>
                </a:solidFill>
                <a:effectLst/>
              </a:rPr>
              <a:t> </a:t>
            </a:r>
            <a:r>
              <a:rPr lang="en-US" sz="2600" dirty="0">
                <a:solidFill>
                  <a:srgbClr val="C00000"/>
                </a:solidFill>
                <a:effectLst/>
              </a:rPr>
              <a:t>“Pray, then, in this way: </a:t>
            </a:r>
            <a:r>
              <a:rPr lang="en-US" sz="2600" b="1" dirty="0">
                <a:solidFill>
                  <a:srgbClr val="C00000"/>
                </a:solidFill>
                <a:effectLst/>
              </a:rPr>
              <a:t>‘</a:t>
            </a:r>
            <a:r>
              <a:rPr lang="en-US" sz="2600" b="1" dirty="0">
                <a:solidFill>
                  <a:srgbClr val="C00000"/>
                </a:solidFill>
                <a:effectLst/>
                <a:highlight>
                  <a:srgbClr val="FFFF00"/>
                </a:highlight>
              </a:rPr>
              <a:t>Our Father </a:t>
            </a:r>
            <a:r>
              <a:rPr lang="en-US" sz="2600" b="1" dirty="0">
                <a:solidFill>
                  <a:srgbClr val="C00000"/>
                </a:solidFill>
                <a:effectLst/>
              </a:rPr>
              <a:t>who is in heaven, Hallowed be Your name. </a:t>
            </a:r>
            <a:r>
              <a:rPr lang="en-US" sz="2600" u="none" strike="noStrike" baseline="30000" dirty="0">
                <a:solidFill>
                  <a:srgbClr val="C00000"/>
                </a:solidFill>
                <a:effectLst/>
              </a:rPr>
              <a:t>10</a:t>
            </a:r>
            <a:r>
              <a:rPr lang="en-US" sz="2600" u="none" strike="noStrike" dirty="0">
                <a:solidFill>
                  <a:srgbClr val="C00000"/>
                </a:solidFill>
                <a:effectLst/>
              </a:rPr>
              <a:t> </a:t>
            </a:r>
            <a:r>
              <a:rPr lang="en-US" sz="2600" dirty="0">
                <a:solidFill>
                  <a:srgbClr val="C00000"/>
                </a:solidFill>
                <a:effectLst/>
              </a:rPr>
              <a:t>‘Your kingdom come. Your will be done, On earth as it is in heaven. </a:t>
            </a:r>
            <a:r>
              <a:rPr lang="en-US" sz="2600" u="none" strike="noStrike" baseline="30000" dirty="0">
                <a:solidFill>
                  <a:srgbClr val="C00000"/>
                </a:solidFill>
                <a:effectLst/>
              </a:rPr>
              <a:t>11</a:t>
            </a:r>
            <a:r>
              <a:rPr lang="en-US" sz="2600" u="none" strike="noStrike" dirty="0">
                <a:solidFill>
                  <a:srgbClr val="C00000"/>
                </a:solidFill>
                <a:effectLst/>
              </a:rPr>
              <a:t> </a:t>
            </a:r>
            <a:r>
              <a:rPr lang="en-US" sz="2600" dirty="0">
                <a:solidFill>
                  <a:srgbClr val="C00000"/>
                </a:solidFill>
                <a:effectLst/>
              </a:rPr>
              <a:t>‘Give us this day our daily bread. </a:t>
            </a:r>
            <a:r>
              <a:rPr lang="en-US" sz="2600" u="none" strike="noStrike" baseline="30000" dirty="0">
                <a:solidFill>
                  <a:srgbClr val="C00000"/>
                </a:solidFill>
                <a:effectLst/>
              </a:rPr>
              <a:t>12</a:t>
            </a:r>
            <a:r>
              <a:rPr lang="en-US" sz="2600" u="none" strike="noStrike" dirty="0">
                <a:solidFill>
                  <a:srgbClr val="C00000"/>
                </a:solidFill>
                <a:effectLst/>
              </a:rPr>
              <a:t> </a:t>
            </a:r>
            <a:r>
              <a:rPr lang="en-US" sz="2600" dirty="0">
                <a:solidFill>
                  <a:srgbClr val="C00000"/>
                </a:solidFill>
                <a:effectLst/>
              </a:rPr>
              <a:t>‘And forgive us our debts, as we also have forgiven our debtors. </a:t>
            </a:r>
            <a:r>
              <a:rPr lang="en-US" sz="2600" u="none" strike="noStrike" baseline="30000" dirty="0">
                <a:solidFill>
                  <a:srgbClr val="C00000"/>
                </a:solidFill>
                <a:effectLst/>
              </a:rPr>
              <a:t>13</a:t>
            </a:r>
            <a:r>
              <a:rPr lang="en-US" sz="2600" u="none" strike="noStrike" dirty="0">
                <a:solidFill>
                  <a:srgbClr val="C00000"/>
                </a:solidFill>
                <a:effectLst/>
              </a:rPr>
              <a:t> </a:t>
            </a:r>
            <a:r>
              <a:rPr lang="en-US" sz="2600" dirty="0">
                <a:solidFill>
                  <a:srgbClr val="C00000"/>
                </a:solidFill>
                <a:effectLst/>
              </a:rPr>
              <a:t>‘And do not lead us into temptation, but deliver us from evil. For Yours is the kingdom and the power and the glory forever. Amen.’ </a:t>
            </a:r>
            <a:r>
              <a:rPr lang="en-US" sz="2600" u="none" strike="noStrike" baseline="30000" dirty="0">
                <a:solidFill>
                  <a:srgbClr val="C00000"/>
                </a:solidFill>
                <a:effectLst/>
              </a:rPr>
              <a:t>14</a:t>
            </a:r>
            <a:r>
              <a:rPr lang="en-US" sz="2600" u="none" strike="noStrike" dirty="0">
                <a:solidFill>
                  <a:srgbClr val="C00000"/>
                </a:solidFill>
                <a:effectLst/>
              </a:rPr>
              <a:t> </a:t>
            </a:r>
            <a:r>
              <a:rPr lang="en-US" sz="2600" dirty="0">
                <a:solidFill>
                  <a:srgbClr val="C00000"/>
                </a:solidFill>
                <a:effectLst/>
              </a:rPr>
              <a:t>“For if you forgive others for their transgressions, your heavenly Father will also forgive you. </a:t>
            </a:r>
            <a:r>
              <a:rPr lang="en-US" sz="2600" u="none" strike="noStrike" baseline="30000" dirty="0">
                <a:solidFill>
                  <a:srgbClr val="C00000"/>
                </a:solidFill>
                <a:effectLst/>
              </a:rPr>
              <a:t>15</a:t>
            </a:r>
            <a:r>
              <a:rPr lang="en-US" sz="2600" u="none" strike="noStrike" dirty="0">
                <a:solidFill>
                  <a:srgbClr val="C00000"/>
                </a:solidFill>
                <a:effectLst/>
              </a:rPr>
              <a:t> </a:t>
            </a:r>
            <a:r>
              <a:rPr lang="en-US" sz="2600" dirty="0">
                <a:solidFill>
                  <a:srgbClr val="C00000"/>
                </a:solidFill>
                <a:effectLst/>
              </a:rPr>
              <a:t>“But if you do not forgive others, then your Father will not forgive your transgressions. </a:t>
            </a:r>
          </a:p>
        </p:txBody>
      </p:sp>
    </p:spTree>
    <p:extLst>
      <p:ext uri="{BB962C8B-B14F-4D97-AF65-F5344CB8AC3E}">
        <p14:creationId xmlns:p14="http://schemas.microsoft.com/office/powerpoint/2010/main" val="30589059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a:extLst>
              <a:ext uri="{FF2B5EF4-FFF2-40B4-BE49-F238E27FC236}">
                <a16:creationId xmlns:a16="http://schemas.microsoft.com/office/drawing/2014/main" id="{97BC3A20-29B6-42A3-BA5C-6CBCDDEB6574}"/>
              </a:ext>
            </a:extLst>
          </p:cNvPr>
          <p:cNvSpPr>
            <a:spLocks noGrp="1" noChangeArrowheads="1"/>
          </p:cNvSpPr>
          <p:nvPr>
            <p:ph sz="half" idx="1"/>
          </p:nvPr>
        </p:nvSpPr>
        <p:spPr>
          <a:xfrm>
            <a:off x="627062" y="1828800"/>
            <a:ext cx="8135938" cy="4114800"/>
          </a:xfrm>
        </p:spPr>
        <p:txBody>
          <a:bodyPr>
            <a:normAutofit/>
          </a:bodyPr>
          <a:lstStyle/>
          <a:p>
            <a:pPr algn="just">
              <a:lnSpc>
                <a:spcPct val="100000"/>
              </a:lnSpc>
              <a:spcBef>
                <a:spcPts val="0"/>
              </a:spcBef>
              <a:spcAft>
                <a:spcPts val="1200"/>
              </a:spcAft>
            </a:pPr>
            <a:r>
              <a:rPr lang="en-US" altLang="en-US" dirty="0"/>
              <a:t>‘Our Father’ is a term that would be taken as an appropriate way to address God.  But </a:t>
            </a:r>
            <a:r>
              <a:rPr lang="en-US" altLang="en-US" b="1" dirty="0">
                <a:solidFill>
                  <a:srgbClr val="0000CC"/>
                </a:solidFill>
                <a:cs typeface="Calibri" panose="020F0502020204030204" pitchFamily="34" charset="0"/>
              </a:rPr>
              <a:t>Jesus would soon shock all the Jews by referring to God as ‘My Father’ </a:t>
            </a:r>
            <a:r>
              <a:rPr lang="en-US" altLang="en-US" dirty="0"/>
              <a:t>(</a:t>
            </a:r>
            <a:r>
              <a:rPr lang="en-US" altLang="en-US" b="1" dirty="0">
                <a:solidFill>
                  <a:srgbClr val="0000CC"/>
                </a:solidFill>
                <a:cs typeface="Calibri" panose="020F0502020204030204" pitchFamily="34" charset="0"/>
              </a:rPr>
              <a:t>Matt. 7:21</a:t>
            </a:r>
            <a:r>
              <a:rPr lang="en-US" altLang="en-US" dirty="0"/>
              <a:t>; 10:32-33; 11:27; 12:50; 16:17; 18:10; 20:23; 26:29, 39, 42, 52; </a:t>
            </a:r>
            <a:r>
              <a:rPr lang="en-US" altLang="en-US" b="1" dirty="0">
                <a:solidFill>
                  <a:srgbClr val="0000CC"/>
                </a:solidFill>
                <a:cs typeface="Calibri" panose="020F0502020204030204" pitchFamily="34" charset="0"/>
              </a:rPr>
              <a:t>John 20:17</a:t>
            </a:r>
            <a:r>
              <a:rPr lang="en-US" altLang="en-US" dirty="0"/>
              <a:t>)</a:t>
            </a:r>
          </a:p>
          <a:p>
            <a:pPr algn="just">
              <a:lnSpc>
                <a:spcPct val="100000"/>
              </a:lnSpc>
              <a:spcBef>
                <a:spcPts val="0"/>
              </a:spcBef>
              <a:spcAft>
                <a:spcPts val="1200"/>
              </a:spcAft>
            </a:pPr>
            <a:r>
              <a:rPr lang="en-US" altLang="en-US" dirty="0"/>
              <a:t>No Rabbi, nor any Jew, would </a:t>
            </a:r>
            <a:r>
              <a:rPr lang="en-US" altLang="en-US" b="1" dirty="0">
                <a:solidFill>
                  <a:srgbClr val="0000CC"/>
                </a:solidFill>
                <a:cs typeface="Calibri" panose="020F0502020204030204" pitchFamily="34" charset="0"/>
              </a:rPr>
              <a:t>dare</a:t>
            </a:r>
            <a:r>
              <a:rPr lang="en-US" altLang="en-US" dirty="0"/>
              <a:t> refer to God </a:t>
            </a:r>
            <a:r>
              <a:rPr lang="en-US" altLang="en-US" b="1" dirty="0">
                <a:solidFill>
                  <a:srgbClr val="0000CC"/>
                </a:solidFill>
                <a:cs typeface="Calibri" panose="020F0502020204030204" pitchFamily="34" charset="0"/>
              </a:rPr>
              <a:t>as ‘My Father’</a:t>
            </a:r>
            <a:r>
              <a:rPr lang="en-US" altLang="en-US" dirty="0"/>
              <a:t> because to do so was to imply a unique and special relationship with God the Father.</a:t>
            </a:r>
          </a:p>
        </p:txBody>
      </p:sp>
      <p:pic>
        <p:nvPicPr>
          <p:cNvPr id="55304" name="Picture 8" descr="Jew_Orthodox man observing Feasts">
            <a:extLst>
              <a:ext uri="{FF2B5EF4-FFF2-40B4-BE49-F238E27FC236}">
                <a16:creationId xmlns:a16="http://schemas.microsoft.com/office/drawing/2014/main" id="{CC4E2679-31A2-496C-8D91-092811EECA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2020" y="1828800"/>
            <a:ext cx="2662918" cy="41148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CED70572-B7D0-4744-8816-E5B385C84EFC}"/>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‘Our Father’</a:t>
            </a:r>
          </a:p>
          <a:p>
            <a:r>
              <a:rPr lang="en-US" altLang="en-US" sz="2400" b="1" dirty="0">
                <a:solidFill>
                  <a:srgbClr val="0000CC"/>
                </a:solidFill>
                <a:latin typeface="Calibri" panose="020F0502020204030204" pitchFamily="34" charset="0"/>
                <a:ea typeface="+mn-ea"/>
                <a:cs typeface="Calibri" panose="020F0502020204030204" pitchFamily="34" charset="0"/>
              </a:rPr>
              <a:t>Matthew 6:9</a:t>
            </a:r>
          </a:p>
        </p:txBody>
      </p:sp>
      <p:sp>
        <p:nvSpPr>
          <p:cNvPr id="8" name="Text Box 4">
            <a:extLst>
              <a:ext uri="{FF2B5EF4-FFF2-40B4-BE49-F238E27FC236}">
                <a16:creationId xmlns:a16="http://schemas.microsoft.com/office/drawing/2014/main" id="{16E37F55-C750-40C4-B771-B539E26BF3A1}"/>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2" name="Picture 1">
            <a:extLst>
              <a:ext uri="{FF2B5EF4-FFF2-40B4-BE49-F238E27FC236}">
                <a16:creationId xmlns:a16="http://schemas.microsoft.com/office/drawing/2014/main" id="{636900BE-7865-A979-899F-AEFAED6C271E}"/>
              </a:ext>
            </a:extLst>
          </p:cNvPr>
          <p:cNvPicPr>
            <a:picLocks noChangeAspect="1"/>
          </p:cNvPicPr>
          <p:nvPr/>
        </p:nvPicPr>
        <p:blipFill>
          <a:blip r:embed="rId4"/>
          <a:stretch>
            <a:fillRect/>
          </a:stretch>
        </p:blipFill>
        <p:spPr>
          <a:xfrm>
            <a:off x="8896765" y="1828800"/>
            <a:ext cx="2662918" cy="411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30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529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1" name="Text Box 5">
            <a:extLst>
              <a:ext uri="{FF2B5EF4-FFF2-40B4-BE49-F238E27FC236}">
                <a16:creationId xmlns:a16="http://schemas.microsoft.com/office/drawing/2014/main" id="{033A2ED4-A82D-4234-B5E8-54DE30F3C1BC}"/>
              </a:ext>
            </a:extLst>
          </p:cNvPr>
          <p:cNvSpPr txBox="1">
            <a:spLocks noChangeArrowheads="1"/>
          </p:cNvSpPr>
          <p:nvPr/>
        </p:nvSpPr>
        <p:spPr bwMode="auto">
          <a:xfrm>
            <a:off x="609600" y="1828800"/>
            <a:ext cx="10972800" cy="1384995"/>
          </a:xfrm>
          <a:prstGeom prst="rect">
            <a:avLst/>
          </a:prstGeom>
          <a:noFill/>
          <a:ln w="38100">
            <a:noFill/>
            <a:miter lim="800000"/>
            <a:headEnd/>
            <a:tailEnd/>
          </a:ln>
          <a:effectLst/>
        </p:spPr>
        <p:txBody>
          <a:bodyPr wrap="square">
            <a:spAutoFit/>
          </a:bodyPr>
          <a:lstStyle/>
          <a:p>
            <a:pPr marL="228600" indent="-228600" algn="just">
              <a:spcBef>
                <a:spcPts val="0"/>
              </a:spcBef>
              <a:spcAft>
                <a:spcPts val="1200"/>
              </a:spcAft>
              <a:buFont typeface="Arial" panose="020B0604020202020204" pitchFamily="34" charset="0"/>
              <a:buChar char="•"/>
            </a:pPr>
            <a:r>
              <a:rPr lang="en-US" altLang="en-US" sz="2800" dirty="0">
                <a:latin typeface="+mn-lt"/>
                <a:cs typeface="+mn-cs"/>
              </a:rPr>
              <a:t>The High Priestly prayer that Christ prayed in the Upper Room (or even His prayer in the garden of Gethsemane), would be more aptly titled, “The Lord’s Prayer”.</a:t>
            </a:r>
          </a:p>
        </p:txBody>
      </p:sp>
      <p:sp>
        <p:nvSpPr>
          <p:cNvPr id="4" name="Rectangle 2">
            <a:extLst>
              <a:ext uri="{FF2B5EF4-FFF2-40B4-BE49-F238E27FC236}">
                <a16:creationId xmlns:a16="http://schemas.microsoft.com/office/drawing/2014/main" id="{77259F44-FEFB-460C-8CE1-7DA6A62B0EBF}"/>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‘The Real Lord’s Prayer’</a:t>
            </a:r>
          </a:p>
          <a:p>
            <a:r>
              <a:rPr lang="en-US" altLang="en-US" sz="2400" b="1" dirty="0">
                <a:solidFill>
                  <a:srgbClr val="0000CC"/>
                </a:solidFill>
                <a:latin typeface="Calibri" panose="020F0502020204030204" pitchFamily="34" charset="0"/>
                <a:ea typeface="+mn-ea"/>
                <a:cs typeface="Calibri" panose="020F0502020204030204" pitchFamily="34" charset="0"/>
              </a:rPr>
              <a:t>John 17:1-26</a:t>
            </a:r>
          </a:p>
        </p:txBody>
      </p:sp>
      <p:sp>
        <p:nvSpPr>
          <p:cNvPr id="5" name="Text Box 4">
            <a:extLst>
              <a:ext uri="{FF2B5EF4-FFF2-40B4-BE49-F238E27FC236}">
                <a16:creationId xmlns:a16="http://schemas.microsoft.com/office/drawing/2014/main" id="{F02A3CAA-A5E3-4695-80E0-F0D5E1A8052F}"/>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7" name="Picture 6">
            <a:extLst>
              <a:ext uri="{FF2B5EF4-FFF2-40B4-BE49-F238E27FC236}">
                <a16:creationId xmlns:a16="http://schemas.microsoft.com/office/drawing/2014/main" id="{6645F919-F2A8-9548-CED5-E3C16C4A1825}"/>
              </a:ext>
            </a:extLst>
          </p:cNvPr>
          <p:cNvPicPr>
            <a:picLocks noChangeAspect="1"/>
          </p:cNvPicPr>
          <p:nvPr/>
        </p:nvPicPr>
        <p:blipFill>
          <a:blip r:embed="rId2"/>
          <a:stretch>
            <a:fillRect/>
          </a:stretch>
        </p:blipFill>
        <p:spPr>
          <a:xfrm>
            <a:off x="3448594" y="3200400"/>
            <a:ext cx="5294812" cy="347472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6:9</a:t>
            </a:r>
          </a:p>
          <a:p>
            <a:pPr marL="0" marR="0" indent="0" algn="just">
              <a:lnSpc>
                <a:spcPct val="100000"/>
              </a:lnSpc>
              <a:spcBef>
                <a:spcPts val="0"/>
              </a:spcBef>
              <a:spcAft>
                <a:spcPts val="1000"/>
              </a:spcAft>
              <a:buNone/>
            </a:pPr>
            <a:r>
              <a:rPr lang="en-US" sz="2600" dirty="0">
                <a:solidFill>
                  <a:srgbClr val="C00000"/>
                </a:solidFill>
              </a:rPr>
              <a:t>…</a:t>
            </a:r>
            <a:r>
              <a:rPr lang="en-US" sz="2600" u="none" strike="noStrike" baseline="30000" dirty="0">
                <a:solidFill>
                  <a:srgbClr val="C00000"/>
                </a:solidFill>
                <a:effectLst/>
              </a:rPr>
              <a:t>7</a:t>
            </a:r>
            <a:r>
              <a:rPr lang="en-US" sz="2600" u="none" strike="noStrike" dirty="0">
                <a:solidFill>
                  <a:srgbClr val="C00000"/>
                </a:solidFill>
                <a:effectLst/>
              </a:rPr>
              <a:t> </a:t>
            </a:r>
            <a:r>
              <a:rPr lang="en-US" sz="2600" dirty="0">
                <a:solidFill>
                  <a:srgbClr val="C00000"/>
                </a:solidFill>
                <a:effectLst/>
              </a:rPr>
              <a:t>“And when you are praying, do not use meaningless repetition as the Gentiles do, for they suppose that they will be heard for their many words. </a:t>
            </a:r>
            <a:r>
              <a:rPr lang="en-US" sz="2600" u="none" strike="noStrike" baseline="30000" dirty="0">
                <a:solidFill>
                  <a:srgbClr val="C00000"/>
                </a:solidFill>
                <a:effectLst/>
              </a:rPr>
              <a:t>8</a:t>
            </a:r>
            <a:r>
              <a:rPr lang="en-US" sz="2600" u="none" strike="noStrike" dirty="0">
                <a:solidFill>
                  <a:srgbClr val="C00000"/>
                </a:solidFill>
                <a:effectLst/>
              </a:rPr>
              <a:t> </a:t>
            </a:r>
            <a:r>
              <a:rPr lang="en-US" sz="2600" dirty="0">
                <a:solidFill>
                  <a:srgbClr val="C00000"/>
                </a:solidFill>
                <a:effectLst/>
              </a:rPr>
              <a:t>“So do not be like them; for your Father knows what you need before you ask Him. </a:t>
            </a:r>
            <a:r>
              <a:rPr lang="en-US" sz="2600" u="none" strike="noStrike" baseline="30000" dirty="0">
                <a:solidFill>
                  <a:srgbClr val="C00000"/>
                </a:solidFill>
                <a:effectLst/>
              </a:rPr>
              <a:t>9</a:t>
            </a:r>
            <a:r>
              <a:rPr lang="en-US" sz="2600" u="none" strike="noStrike" dirty="0">
                <a:solidFill>
                  <a:srgbClr val="C00000"/>
                </a:solidFill>
                <a:effectLst/>
              </a:rPr>
              <a:t> </a:t>
            </a:r>
            <a:r>
              <a:rPr lang="en-US" sz="2600" dirty="0">
                <a:solidFill>
                  <a:srgbClr val="C00000"/>
                </a:solidFill>
                <a:effectLst/>
              </a:rPr>
              <a:t>“Pray, then, in this way: </a:t>
            </a:r>
            <a:r>
              <a:rPr lang="en-US" sz="2600" b="1" dirty="0">
                <a:solidFill>
                  <a:srgbClr val="C00000"/>
                </a:solidFill>
                <a:effectLst/>
              </a:rPr>
              <a:t>‘Our Father </a:t>
            </a:r>
            <a:r>
              <a:rPr lang="en-US" sz="2600" b="1" dirty="0">
                <a:solidFill>
                  <a:srgbClr val="C00000"/>
                </a:solidFill>
                <a:effectLst/>
                <a:highlight>
                  <a:srgbClr val="FFFF00"/>
                </a:highlight>
              </a:rPr>
              <a:t>who is in heaven</a:t>
            </a:r>
            <a:r>
              <a:rPr lang="en-US" sz="2600" b="1" dirty="0">
                <a:solidFill>
                  <a:srgbClr val="C00000"/>
                </a:solidFill>
                <a:effectLst/>
              </a:rPr>
              <a:t>, Hallowed be Your name. </a:t>
            </a:r>
            <a:r>
              <a:rPr lang="en-US" sz="2600" u="none" strike="noStrike" baseline="30000" dirty="0">
                <a:solidFill>
                  <a:srgbClr val="C00000"/>
                </a:solidFill>
                <a:effectLst/>
              </a:rPr>
              <a:t>10</a:t>
            </a:r>
            <a:r>
              <a:rPr lang="en-US" sz="2600" u="none" strike="noStrike" dirty="0">
                <a:solidFill>
                  <a:srgbClr val="C00000"/>
                </a:solidFill>
                <a:effectLst/>
              </a:rPr>
              <a:t> </a:t>
            </a:r>
            <a:r>
              <a:rPr lang="en-US" sz="2600" dirty="0">
                <a:solidFill>
                  <a:srgbClr val="C00000"/>
                </a:solidFill>
                <a:effectLst/>
              </a:rPr>
              <a:t>‘Your kingdom come. Your will be done, On earth as it is in heaven. </a:t>
            </a:r>
            <a:r>
              <a:rPr lang="en-US" sz="2600" u="none" strike="noStrike" baseline="30000" dirty="0">
                <a:solidFill>
                  <a:srgbClr val="C00000"/>
                </a:solidFill>
                <a:effectLst/>
              </a:rPr>
              <a:t>11</a:t>
            </a:r>
            <a:r>
              <a:rPr lang="en-US" sz="2600" u="none" strike="noStrike" dirty="0">
                <a:solidFill>
                  <a:srgbClr val="C00000"/>
                </a:solidFill>
                <a:effectLst/>
              </a:rPr>
              <a:t> </a:t>
            </a:r>
            <a:r>
              <a:rPr lang="en-US" sz="2600" dirty="0">
                <a:solidFill>
                  <a:srgbClr val="C00000"/>
                </a:solidFill>
                <a:effectLst/>
              </a:rPr>
              <a:t>‘Give us this day our daily bread. </a:t>
            </a:r>
            <a:r>
              <a:rPr lang="en-US" sz="2600" u="none" strike="noStrike" baseline="30000" dirty="0">
                <a:solidFill>
                  <a:srgbClr val="C00000"/>
                </a:solidFill>
                <a:effectLst/>
              </a:rPr>
              <a:t>12</a:t>
            </a:r>
            <a:r>
              <a:rPr lang="en-US" sz="2600" u="none" strike="noStrike" dirty="0">
                <a:solidFill>
                  <a:srgbClr val="C00000"/>
                </a:solidFill>
                <a:effectLst/>
              </a:rPr>
              <a:t> </a:t>
            </a:r>
            <a:r>
              <a:rPr lang="en-US" sz="2600" dirty="0">
                <a:solidFill>
                  <a:srgbClr val="C00000"/>
                </a:solidFill>
                <a:effectLst/>
              </a:rPr>
              <a:t>‘And forgive us our debts, as we also have forgiven our debtors. </a:t>
            </a:r>
            <a:r>
              <a:rPr lang="en-US" sz="2600" u="none" strike="noStrike" baseline="30000" dirty="0">
                <a:solidFill>
                  <a:srgbClr val="C00000"/>
                </a:solidFill>
                <a:effectLst/>
              </a:rPr>
              <a:t>13</a:t>
            </a:r>
            <a:r>
              <a:rPr lang="en-US" sz="2600" u="none" strike="noStrike" dirty="0">
                <a:solidFill>
                  <a:srgbClr val="C00000"/>
                </a:solidFill>
                <a:effectLst/>
              </a:rPr>
              <a:t> </a:t>
            </a:r>
            <a:r>
              <a:rPr lang="en-US" sz="2600" dirty="0">
                <a:solidFill>
                  <a:srgbClr val="C00000"/>
                </a:solidFill>
                <a:effectLst/>
              </a:rPr>
              <a:t>‘And do not lead us into temptation, but deliver us from evil. For Yours is the kingdom and the power and the glory forever. Amen.’ </a:t>
            </a:r>
            <a:r>
              <a:rPr lang="en-US" sz="2600" u="none" strike="noStrike" baseline="30000" dirty="0">
                <a:solidFill>
                  <a:srgbClr val="C00000"/>
                </a:solidFill>
                <a:effectLst/>
              </a:rPr>
              <a:t>14</a:t>
            </a:r>
            <a:r>
              <a:rPr lang="en-US" sz="2600" u="none" strike="noStrike" dirty="0">
                <a:solidFill>
                  <a:srgbClr val="C00000"/>
                </a:solidFill>
                <a:effectLst/>
              </a:rPr>
              <a:t> </a:t>
            </a:r>
            <a:r>
              <a:rPr lang="en-US" sz="2600" dirty="0">
                <a:solidFill>
                  <a:srgbClr val="C00000"/>
                </a:solidFill>
                <a:effectLst/>
              </a:rPr>
              <a:t>“For if you forgive others for their transgressions, your heavenly Father will also forgive you. </a:t>
            </a:r>
            <a:r>
              <a:rPr lang="en-US" sz="2600" u="none" strike="noStrike" baseline="30000" dirty="0">
                <a:solidFill>
                  <a:srgbClr val="C00000"/>
                </a:solidFill>
                <a:effectLst/>
              </a:rPr>
              <a:t>15</a:t>
            </a:r>
            <a:r>
              <a:rPr lang="en-US" sz="2600" u="none" strike="noStrike" dirty="0">
                <a:solidFill>
                  <a:srgbClr val="C00000"/>
                </a:solidFill>
                <a:effectLst/>
              </a:rPr>
              <a:t> </a:t>
            </a:r>
            <a:r>
              <a:rPr lang="en-US" sz="2600" dirty="0">
                <a:solidFill>
                  <a:srgbClr val="C00000"/>
                </a:solidFill>
                <a:effectLst/>
              </a:rPr>
              <a:t>“But if you do not forgive others, then your Father will not forgive your transgressions. </a:t>
            </a:r>
          </a:p>
        </p:txBody>
      </p:sp>
    </p:spTree>
    <p:extLst>
      <p:ext uri="{BB962C8B-B14F-4D97-AF65-F5344CB8AC3E}">
        <p14:creationId xmlns:p14="http://schemas.microsoft.com/office/powerpoint/2010/main" val="11024598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E12D25F-D668-4A37-A22B-141D537318BF}"/>
              </a:ext>
            </a:extLst>
          </p:cNvPr>
          <p:cNvPicPr>
            <a:picLocks noChangeAspect="1"/>
          </p:cNvPicPr>
          <p:nvPr/>
        </p:nvPicPr>
        <p:blipFill>
          <a:blip r:embed="rId2"/>
          <a:stretch>
            <a:fillRect/>
          </a:stretch>
        </p:blipFill>
        <p:spPr>
          <a:xfrm>
            <a:off x="1524000" y="1579973"/>
            <a:ext cx="9144000" cy="5125627"/>
          </a:xfrm>
          <a:prstGeom prst="rect">
            <a:avLst/>
          </a:prstGeom>
          <a:ln>
            <a:solidFill>
              <a:schemeClr val="tx1"/>
            </a:solidFill>
          </a:ln>
        </p:spPr>
      </p:pic>
      <p:sp>
        <p:nvSpPr>
          <p:cNvPr id="59398" name="Text Box 6">
            <a:extLst>
              <a:ext uri="{FF2B5EF4-FFF2-40B4-BE49-F238E27FC236}">
                <a16:creationId xmlns:a16="http://schemas.microsoft.com/office/drawing/2014/main" id="{F552CB39-A35D-45D0-9F1E-362172286FC7}"/>
              </a:ext>
            </a:extLst>
          </p:cNvPr>
          <p:cNvSpPr txBox="1">
            <a:spLocks noChangeArrowheads="1"/>
          </p:cNvSpPr>
          <p:nvPr/>
        </p:nvSpPr>
        <p:spPr bwMode="auto">
          <a:xfrm>
            <a:off x="1524000" y="1595213"/>
            <a:ext cx="91440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339725"/>
            <a:r>
              <a:rPr lang="en-US" altLang="en-US" sz="3200" b="1" dirty="0">
                <a:solidFill>
                  <a:srgbClr val="0000CC"/>
                </a:solidFill>
                <a:latin typeface="+mn-lt"/>
                <a:cs typeface="Calibri" panose="020F0502020204030204" pitchFamily="34" charset="0"/>
              </a:rPr>
              <a:t>Genesis 1:20</a:t>
            </a:r>
          </a:p>
          <a:p>
            <a:pPr algn="just"/>
            <a:r>
              <a:rPr lang="en-US" altLang="en-US" sz="2800" dirty="0">
                <a:latin typeface="+mn-lt"/>
              </a:rPr>
              <a:t>Then God said, “…let birds fly above the earth in the open expanse of the heavens.” (</a:t>
            </a:r>
            <a:r>
              <a:rPr lang="en-US" altLang="en-US" sz="2800" i="1" dirty="0">
                <a:latin typeface="+mn-lt"/>
              </a:rPr>
              <a:t>the</a:t>
            </a:r>
            <a:r>
              <a:rPr lang="en-US" altLang="en-US" sz="2800" dirty="0">
                <a:latin typeface="+mn-lt"/>
              </a:rPr>
              <a:t> </a:t>
            </a:r>
            <a:r>
              <a:rPr lang="en-US" altLang="en-US" sz="2800" i="1" dirty="0">
                <a:latin typeface="+mn-lt"/>
              </a:rPr>
              <a:t>first heaven</a:t>
            </a:r>
            <a:r>
              <a:rPr lang="en-US" altLang="en-US" sz="2800" dirty="0">
                <a:latin typeface="+mn-lt"/>
              </a:rPr>
              <a:t>)</a:t>
            </a:r>
          </a:p>
        </p:txBody>
      </p:sp>
      <p:sp>
        <p:nvSpPr>
          <p:cNvPr id="10" name="Rectangle 2">
            <a:extLst>
              <a:ext uri="{FF2B5EF4-FFF2-40B4-BE49-F238E27FC236}">
                <a16:creationId xmlns:a16="http://schemas.microsoft.com/office/drawing/2014/main" id="{5741EF48-8A2E-4230-BFAC-0A4862DD377B}"/>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The Bible’s three heavens </a:t>
            </a:r>
          </a:p>
          <a:p>
            <a:r>
              <a:rPr lang="en-US" altLang="en-US" sz="2400" b="1" dirty="0">
                <a:solidFill>
                  <a:srgbClr val="0000CC"/>
                </a:solidFill>
                <a:latin typeface="Calibri" panose="020F0502020204030204" pitchFamily="34" charset="0"/>
                <a:ea typeface="+mn-ea"/>
                <a:cs typeface="Calibri" panose="020F0502020204030204" pitchFamily="34" charset="0"/>
              </a:rPr>
              <a:t>Matthew 6:9</a:t>
            </a:r>
          </a:p>
        </p:txBody>
      </p:sp>
      <p:sp>
        <p:nvSpPr>
          <p:cNvPr id="11" name="Text Box 4">
            <a:extLst>
              <a:ext uri="{FF2B5EF4-FFF2-40B4-BE49-F238E27FC236}">
                <a16:creationId xmlns:a16="http://schemas.microsoft.com/office/drawing/2014/main" id="{E608AF37-2338-42B1-A751-77604C2B382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3" name="Picture 2">
            <a:extLst>
              <a:ext uri="{FF2B5EF4-FFF2-40B4-BE49-F238E27FC236}">
                <a16:creationId xmlns:a16="http://schemas.microsoft.com/office/drawing/2014/main" id="{8572C3A6-1AE1-4105-9D7F-85DC391B3D80}"/>
              </a:ext>
            </a:extLst>
          </p:cNvPr>
          <p:cNvPicPr>
            <a:picLocks noChangeAspect="1"/>
          </p:cNvPicPr>
          <p:nvPr/>
        </p:nvPicPr>
        <p:blipFill>
          <a:blip r:embed="rId3"/>
          <a:stretch>
            <a:fillRect/>
          </a:stretch>
        </p:blipFill>
        <p:spPr>
          <a:xfrm>
            <a:off x="4862644" y="3048000"/>
            <a:ext cx="2466713"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E12D25F-D668-4A37-A22B-141D537318BF}"/>
              </a:ext>
            </a:extLst>
          </p:cNvPr>
          <p:cNvPicPr>
            <a:picLocks noChangeAspect="1"/>
          </p:cNvPicPr>
          <p:nvPr/>
        </p:nvPicPr>
        <p:blipFill>
          <a:blip r:embed="rId2"/>
          <a:stretch>
            <a:fillRect/>
          </a:stretch>
        </p:blipFill>
        <p:spPr>
          <a:xfrm>
            <a:off x="1524000" y="1579973"/>
            <a:ext cx="9144000" cy="5125627"/>
          </a:xfrm>
          <a:prstGeom prst="rect">
            <a:avLst/>
          </a:prstGeom>
          <a:ln>
            <a:solidFill>
              <a:schemeClr val="tx1"/>
            </a:solidFill>
          </a:ln>
        </p:spPr>
      </p:pic>
      <p:sp>
        <p:nvSpPr>
          <p:cNvPr id="59398" name="Text Box 6">
            <a:extLst>
              <a:ext uri="{FF2B5EF4-FFF2-40B4-BE49-F238E27FC236}">
                <a16:creationId xmlns:a16="http://schemas.microsoft.com/office/drawing/2014/main" id="{F552CB39-A35D-45D0-9F1E-362172286FC7}"/>
              </a:ext>
            </a:extLst>
          </p:cNvPr>
          <p:cNvSpPr txBox="1">
            <a:spLocks noChangeArrowheads="1"/>
          </p:cNvSpPr>
          <p:nvPr/>
        </p:nvSpPr>
        <p:spPr bwMode="auto">
          <a:xfrm>
            <a:off x="1524000" y="1595213"/>
            <a:ext cx="91440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1200"/>
              </a:spcBef>
            </a:pPr>
            <a:r>
              <a:rPr lang="en-US" altLang="en-US" sz="3200" b="1" dirty="0">
                <a:solidFill>
                  <a:srgbClr val="0000CC"/>
                </a:solidFill>
                <a:latin typeface="+mn-lt"/>
                <a:cs typeface="Calibri" panose="020F0502020204030204" pitchFamily="34" charset="0"/>
              </a:rPr>
              <a:t>Genesis 22:17</a:t>
            </a:r>
          </a:p>
          <a:p>
            <a:r>
              <a:rPr lang="en-US" altLang="en-US" sz="2800" dirty="0">
                <a:latin typeface="+mn-lt"/>
              </a:rPr>
              <a:t>“…I will greatly bless you, and I will greatly multiply your seed as the stars of the heavens” (</a:t>
            </a:r>
            <a:r>
              <a:rPr lang="en-US" altLang="en-US" sz="2800" i="1" dirty="0">
                <a:latin typeface="+mn-lt"/>
              </a:rPr>
              <a:t>the</a:t>
            </a:r>
            <a:r>
              <a:rPr lang="en-US" altLang="en-US" sz="2800" dirty="0">
                <a:latin typeface="+mn-lt"/>
              </a:rPr>
              <a:t> </a:t>
            </a:r>
            <a:r>
              <a:rPr lang="en-US" altLang="en-US" sz="2800" i="1" dirty="0">
                <a:latin typeface="+mn-lt"/>
              </a:rPr>
              <a:t>second heaven</a:t>
            </a:r>
            <a:r>
              <a:rPr lang="en-US" altLang="en-US" sz="2800" dirty="0">
                <a:latin typeface="+mn-lt"/>
              </a:rPr>
              <a:t>)</a:t>
            </a:r>
          </a:p>
        </p:txBody>
      </p:sp>
      <p:sp>
        <p:nvSpPr>
          <p:cNvPr id="10" name="Rectangle 2">
            <a:extLst>
              <a:ext uri="{FF2B5EF4-FFF2-40B4-BE49-F238E27FC236}">
                <a16:creationId xmlns:a16="http://schemas.microsoft.com/office/drawing/2014/main" id="{5741EF48-8A2E-4230-BFAC-0A4862DD377B}"/>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The Bible’s three heavens </a:t>
            </a:r>
          </a:p>
          <a:p>
            <a:r>
              <a:rPr lang="en-US" altLang="en-US" sz="2400" b="1" dirty="0">
                <a:solidFill>
                  <a:srgbClr val="0000CC"/>
                </a:solidFill>
                <a:latin typeface="Calibri" panose="020F0502020204030204" pitchFamily="34" charset="0"/>
                <a:ea typeface="+mn-ea"/>
                <a:cs typeface="Calibri" panose="020F0502020204030204" pitchFamily="34" charset="0"/>
              </a:rPr>
              <a:t>Matthew 6:9</a:t>
            </a:r>
          </a:p>
        </p:txBody>
      </p:sp>
      <p:sp>
        <p:nvSpPr>
          <p:cNvPr id="11" name="Text Box 4">
            <a:extLst>
              <a:ext uri="{FF2B5EF4-FFF2-40B4-BE49-F238E27FC236}">
                <a16:creationId xmlns:a16="http://schemas.microsoft.com/office/drawing/2014/main" id="{E608AF37-2338-42B1-A751-77604C2B382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2" name="Picture 1">
            <a:extLst>
              <a:ext uri="{FF2B5EF4-FFF2-40B4-BE49-F238E27FC236}">
                <a16:creationId xmlns:a16="http://schemas.microsoft.com/office/drawing/2014/main" id="{EF8D528E-58C4-4301-A89F-73CAA5132F2F}"/>
              </a:ext>
            </a:extLst>
          </p:cNvPr>
          <p:cNvPicPr>
            <a:picLocks noChangeAspect="1"/>
          </p:cNvPicPr>
          <p:nvPr/>
        </p:nvPicPr>
        <p:blipFill>
          <a:blip r:embed="rId3"/>
          <a:stretch>
            <a:fillRect/>
          </a:stretch>
        </p:blipFill>
        <p:spPr>
          <a:xfrm>
            <a:off x="4836647" y="3048000"/>
            <a:ext cx="2518707"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087922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E12D25F-D668-4A37-A22B-141D537318BF}"/>
              </a:ext>
            </a:extLst>
          </p:cNvPr>
          <p:cNvPicPr>
            <a:picLocks noChangeAspect="1"/>
          </p:cNvPicPr>
          <p:nvPr/>
        </p:nvPicPr>
        <p:blipFill>
          <a:blip r:embed="rId2"/>
          <a:stretch>
            <a:fillRect/>
          </a:stretch>
        </p:blipFill>
        <p:spPr>
          <a:xfrm>
            <a:off x="1524000" y="1579973"/>
            <a:ext cx="9144000" cy="5125627"/>
          </a:xfrm>
          <a:prstGeom prst="rect">
            <a:avLst/>
          </a:prstGeom>
          <a:ln>
            <a:solidFill>
              <a:schemeClr val="tx1"/>
            </a:solidFill>
          </a:ln>
        </p:spPr>
      </p:pic>
      <p:sp>
        <p:nvSpPr>
          <p:cNvPr id="59398" name="Text Box 6">
            <a:extLst>
              <a:ext uri="{FF2B5EF4-FFF2-40B4-BE49-F238E27FC236}">
                <a16:creationId xmlns:a16="http://schemas.microsoft.com/office/drawing/2014/main" id="{F552CB39-A35D-45D0-9F1E-362172286FC7}"/>
              </a:ext>
            </a:extLst>
          </p:cNvPr>
          <p:cNvSpPr txBox="1">
            <a:spLocks noChangeArrowheads="1"/>
          </p:cNvSpPr>
          <p:nvPr/>
        </p:nvSpPr>
        <p:spPr bwMode="auto">
          <a:xfrm>
            <a:off x="1524000" y="1595213"/>
            <a:ext cx="91440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1200"/>
              </a:spcBef>
            </a:pPr>
            <a:r>
              <a:rPr lang="en-US" altLang="en-US" sz="3200" b="1" dirty="0">
                <a:solidFill>
                  <a:srgbClr val="0000CC"/>
                </a:solidFill>
                <a:latin typeface="+mn-lt"/>
                <a:cs typeface="Calibri" panose="020F0502020204030204" pitchFamily="34" charset="0"/>
              </a:rPr>
              <a:t>2 Corinthians 12:2, 4</a:t>
            </a:r>
          </a:p>
          <a:p>
            <a:pPr algn="just"/>
            <a:r>
              <a:rPr lang="en-US" altLang="en-US" sz="2800" dirty="0">
                <a:latin typeface="+mn-lt"/>
              </a:rPr>
              <a:t>“</a:t>
            </a:r>
            <a:r>
              <a:rPr lang="en-US" altLang="en-US" sz="2800" baseline="30000" dirty="0">
                <a:latin typeface="+mn-lt"/>
              </a:rPr>
              <a:t>2</a:t>
            </a:r>
            <a:r>
              <a:rPr lang="en-US" altLang="en-US" sz="2800" dirty="0">
                <a:latin typeface="+mn-lt"/>
              </a:rPr>
              <a:t>…such a man [Paul] was caught up to </a:t>
            </a:r>
            <a:r>
              <a:rPr lang="en-US" altLang="en-US" sz="2800" b="1" dirty="0">
                <a:solidFill>
                  <a:srgbClr val="0000CC"/>
                </a:solidFill>
                <a:latin typeface="+mn-lt"/>
                <a:cs typeface="Calibri" panose="020F0502020204030204" pitchFamily="34" charset="0"/>
              </a:rPr>
              <a:t>the third heaven…</a:t>
            </a:r>
            <a:r>
              <a:rPr lang="en-US" altLang="en-US" sz="2800" baseline="30000" dirty="0">
                <a:latin typeface="+mn-lt"/>
                <a:cs typeface="Calibri" panose="020F0502020204030204" pitchFamily="34" charset="0"/>
              </a:rPr>
              <a:t>4</a:t>
            </a:r>
            <a:r>
              <a:rPr lang="en-US" altLang="en-US" sz="2800" dirty="0">
                <a:latin typeface="+mn-lt"/>
              </a:rPr>
              <a:t>… caught up to</a:t>
            </a:r>
            <a:r>
              <a:rPr lang="en-US" altLang="en-US" sz="2800" b="1" dirty="0">
                <a:solidFill>
                  <a:srgbClr val="0000CC"/>
                </a:solidFill>
                <a:latin typeface="+mn-lt"/>
                <a:cs typeface="Calibri" panose="020F0502020204030204" pitchFamily="34" charset="0"/>
              </a:rPr>
              <a:t> Paradise</a:t>
            </a:r>
            <a:r>
              <a:rPr lang="en-US" altLang="en-US" sz="2800" dirty="0">
                <a:latin typeface="+mn-lt"/>
              </a:rPr>
              <a:t>” (cf. Luke 23:43; Rev. 2:7)</a:t>
            </a:r>
          </a:p>
        </p:txBody>
      </p:sp>
      <p:sp>
        <p:nvSpPr>
          <p:cNvPr id="10" name="Rectangle 2">
            <a:extLst>
              <a:ext uri="{FF2B5EF4-FFF2-40B4-BE49-F238E27FC236}">
                <a16:creationId xmlns:a16="http://schemas.microsoft.com/office/drawing/2014/main" id="{5741EF48-8A2E-4230-BFAC-0A4862DD377B}"/>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The Bible’s three heavens </a:t>
            </a:r>
          </a:p>
          <a:p>
            <a:r>
              <a:rPr lang="en-US" altLang="en-US" sz="2400" b="1" dirty="0">
                <a:solidFill>
                  <a:srgbClr val="0000CC"/>
                </a:solidFill>
                <a:latin typeface="Calibri" panose="020F0502020204030204" pitchFamily="34" charset="0"/>
                <a:ea typeface="+mn-ea"/>
                <a:cs typeface="Calibri" panose="020F0502020204030204" pitchFamily="34" charset="0"/>
              </a:rPr>
              <a:t>Matthew 6:9</a:t>
            </a:r>
          </a:p>
        </p:txBody>
      </p:sp>
      <p:sp>
        <p:nvSpPr>
          <p:cNvPr id="11" name="Text Box 4">
            <a:extLst>
              <a:ext uri="{FF2B5EF4-FFF2-40B4-BE49-F238E27FC236}">
                <a16:creationId xmlns:a16="http://schemas.microsoft.com/office/drawing/2014/main" id="{E608AF37-2338-42B1-A751-77604C2B382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3" name="Picture 2">
            <a:extLst>
              <a:ext uri="{FF2B5EF4-FFF2-40B4-BE49-F238E27FC236}">
                <a16:creationId xmlns:a16="http://schemas.microsoft.com/office/drawing/2014/main" id="{A562CFF6-523C-4AF7-9B9D-7495A7C31EA3}"/>
              </a:ext>
            </a:extLst>
          </p:cNvPr>
          <p:cNvPicPr>
            <a:picLocks noChangeAspect="1"/>
          </p:cNvPicPr>
          <p:nvPr/>
        </p:nvPicPr>
        <p:blipFill>
          <a:blip r:embed="rId3"/>
          <a:stretch>
            <a:fillRect/>
          </a:stretch>
        </p:blipFill>
        <p:spPr>
          <a:xfrm>
            <a:off x="4817551" y="3048000"/>
            <a:ext cx="255689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159570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4">
            <a:extLst>
              <a:ext uri="{FF2B5EF4-FFF2-40B4-BE49-F238E27FC236}">
                <a16:creationId xmlns:a16="http://schemas.microsoft.com/office/drawing/2014/main" id="{E608AF37-2338-42B1-A751-77604C2B382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7" name="Rectangle 3">
            <a:extLst>
              <a:ext uri="{FF2B5EF4-FFF2-40B4-BE49-F238E27FC236}">
                <a16:creationId xmlns:a16="http://schemas.microsoft.com/office/drawing/2014/main" id="{79C29553-41BC-869E-4741-0456847A9ACB}"/>
              </a:ext>
            </a:extLst>
          </p:cNvPr>
          <p:cNvSpPr>
            <a:spLocks noGrp="1" noChangeArrowheads="1"/>
          </p:cNvSpPr>
          <p:nvPr>
            <p:ph sz="half" idx="1"/>
          </p:nvPr>
        </p:nvSpPr>
        <p:spPr>
          <a:xfrm>
            <a:off x="3276600" y="1828800"/>
            <a:ext cx="8305800" cy="3048000"/>
          </a:xfrm>
        </p:spPr>
        <p:txBody>
          <a:bodyPr>
            <a:noAutofit/>
          </a:bodyPr>
          <a:lstStyle/>
          <a:p>
            <a:pPr marL="0" marR="0" indent="0" algn="just">
              <a:lnSpc>
                <a:spcPct val="100000"/>
              </a:lnSpc>
              <a:spcBef>
                <a:spcPts val="900"/>
              </a:spcBef>
              <a:spcAft>
                <a:spcPts val="900"/>
              </a:spcAft>
              <a:buNone/>
            </a:pP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third heaven probably represents the presence of God. It could be a technical description of God’s abode above the cloudy heavens overhead and beyond the farthest reaches of space that man can perceive.”  </a:t>
            </a:r>
          </a:p>
          <a:p>
            <a:pPr marL="914400" lvl="8" indent="0" algn="just">
              <a:lnSpc>
                <a:spcPct val="100000"/>
              </a:lnSpc>
              <a:spcBef>
                <a:spcPts val="900"/>
              </a:spcBef>
              <a:spcAft>
                <a:spcPts val="900"/>
              </a:spcAft>
              <a:buNone/>
            </a:pP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Constable, T. (2003). Tom Constable’s Expository Notes on the Bible (2 Co 12:2). </a:t>
            </a: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Galaxie</a:t>
            </a:r>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Software.</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BF1049A-BCED-B9F5-44DF-418635275E07}"/>
              </a:ext>
            </a:extLst>
          </p:cNvPr>
          <p:cNvPicPr>
            <a:picLocks noChangeAspect="1"/>
          </p:cNvPicPr>
          <p:nvPr/>
        </p:nvPicPr>
        <p:blipFill>
          <a:blip r:embed="rId2"/>
          <a:stretch>
            <a:fillRect/>
          </a:stretch>
        </p:blipFill>
        <p:spPr>
          <a:xfrm>
            <a:off x="609600" y="1981200"/>
            <a:ext cx="255689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2">
            <a:extLst>
              <a:ext uri="{FF2B5EF4-FFF2-40B4-BE49-F238E27FC236}">
                <a16:creationId xmlns:a16="http://schemas.microsoft.com/office/drawing/2014/main" id="{77CC9C33-2098-C125-4FC9-5E3C1B351F86}"/>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The Bible’s three heavens </a:t>
            </a:r>
          </a:p>
          <a:p>
            <a:r>
              <a:rPr lang="en-US" altLang="en-US" sz="2400" b="1" dirty="0">
                <a:solidFill>
                  <a:srgbClr val="0000CC"/>
                </a:solidFill>
                <a:latin typeface="Calibri" panose="020F0502020204030204" pitchFamily="34" charset="0"/>
                <a:ea typeface="+mn-ea"/>
                <a:cs typeface="Calibri" panose="020F0502020204030204" pitchFamily="34" charset="0"/>
              </a:rPr>
              <a:t>Matthew 6:9</a:t>
            </a:r>
          </a:p>
        </p:txBody>
      </p:sp>
    </p:spTree>
    <p:extLst>
      <p:ext uri="{BB962C8B-B14F-4D97-AF65-F5344CB8AC3E}">
        <p14:creationId xmlns:p14="http://schemas.microsoft.com/office/powerpoint/2010/main" val="13001350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4">
            <a:extLst>
              <a:ext uri="{FF2B5EF4-FFF2-40B4-BE49-F238E27FC236}">
                <a16:creationId xmlns:a16="http://schemas.microsoft.com/office/drawing/2014/main" id="{E608AF37-2338-42B1-A751-77604C2B382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7" name="Rectangle 3">
            <a:extLst>
              <a:ext uri="{FF2B5EF4-FFF2-40B4-BE49-F238E27FC236}">
                <a16:creationId xmlns:a16="http://schemas.microsoft.com/office/drawing/2014/main" id="{79C29553-41BC-869E-4741-0456847A9ACB}"/>
              </a:ext>
            </a:extLst>
          </p:cNvPr>
          <p:cNvSpPr>
            <a:spLocks noGrp="1" noChangeArrowheads="1"/>
          </p:cNvSpPr>
          <p:nvPr>
            <p:ph sz="half" idx="1"/>
          </p:nvPr>
        </p:nvSpPr>
        <p:spPr>
          <a:xfrm>
            <a:off x="3200400" y="1828800"/>
            <a:ext cx="8382000" cy="3657600"/>
          </a:xfrm>
        </p:spPr>
        <p:txBody>
          <a:bodyPr>
            <a:noAutofit/>
          </a:bodyPr>
          <a:lstStyle/>
          <a:p>
            <a:pPr marL="0" marR="0" indent="0" algn="just">
              <a:lnSpc>
                <a:spcPct val="100000"/>
              </a:lnSpc>
              <a:spcBef>
                <a:spcPts val="900"/>
              </a:spcBef>
              <a:spcAft>
                <a:spcPts val="900"/>
              </a:spcAft>
              <a:buNone/>
            </a:pP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“Heaven is the abode of God; it is the abode of the elect or good angels; it is the abode of believers who have passed away; and it is the abode of the dead saints. It is the present place of Paradise. At one time Paradise was located in Abraham’s bosom, but now Paradise is in Heaven.</a:t>
            </a:r>
            <a:r>
              <a:rPr lang="en-US" baseline="30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a:p>
            <a:pPr marL="914400" marR="0" indent="0" algn="just">
              <a:lnSpc>
                <a:spcPct val="100000"/>
              </a:lnSpc>
              <a:spcBef>
                <a:spcPts val="0"/>
              </a:spcBef>
              <a:spcAft>
                <a:spcPts val="800"/>
              </a:spcAft>
              <a:buNone/>
            </a:pP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Fruchtenbaum, A. G. (1983). </a:t>
            </a:r>
            <a:r>
              <a:rPr lang="en-US" i="1" dirty="0">
                <a:solidFill>
                  <a:srgbClr val="000000"/>
                </a:solidFill>
                <a:latin typeface="Calibri" panose="020F0502020204030204" pitchFamily="34" charset="0"/>
                <a:cs typeface="Calibri" panose="020F0502020204030204" pitchFamily="34" charset="0"/>
              </a:rPr>
              <a:t>The</a:t>
            </a:r>
            <a:r>
              <a:rPr lang="en-US" i="1"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Messianic Bible Study Collection</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(Vol. 107, p. 18). Ariel Ministries.</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0A71874-C78E-699D-B9A4-E4E3FDB60B2A}"/>
              </a:ext>
            </a:extLst>
          </p:cNvPr>
          <p:cNvPicPr>
            <a:picLocks noChangeAspect="1"/>
          </p:cNvPicPr>
          <p:nvPr/>
        </p:nvPicPr>
        <p:blipFill>
          <a:blip r:embed="rId2"/>
          <a:stretch>
            <a:fillRect/>
          </a:stretch>
        </p:blipFill>
        <p:spPr>
          <a:xfrm>
            <a:off x="609600" y="1981200"/>
            <a:ext cx="255689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2">
            <a:extLst>
              <a:ext uri="{FF2B5EF4-FFF2-40B4-BE49-F238E27FC236}">
                <a16:creationId xmlns:a16="http://schemas.microsoft.com/office/drawing/2014/main" id="{2637DD5C-9900-E5D0-1521-C7795BAD97CA}"/>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The Bible’s three heavens </a:t>
            </a:r>
          </a:p>
          <a:p>
            <a:r>
              <a:rPr lang="en-US" altLang="en-US" sz="2400" b="1" dirty="0">
                <a:solidFill>
                  <a:srgbClr val="0000CC"/>
                </a:solidFill>
                <a:latin typeface="Calibri" panose="020F0502020204030204" pitchFamily="34" charset="0"/>
                <a:ea typeface="+mn-ea"/>
                <a:cs typeface="Calibri" panose="020F0502020204030204" pitchFamily="34" charset="0"/>
              </a:rPr>
              <a:t>Matthew 6:9</a:t>
            </a:r>
          </a:p>
        </p:txBody>
      </p:sp>
    </p:spTree>
    <p:extLst>
      <p:ext uri="{BB962C8B-B14F-4D97-AF65-F5344CB8AC3E}">
        <p14:creationId xmlns:p14="http://schemas.microsoft.com/office/powerpoint/2010/main" val="1153634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895601" y="1542396"/>
            <a:ext cx="8686800" cy="3539430"/>
          </a:xfrm>
          <a:prstGeom prst="rect">
            <a:avLst/>
          </a:prstGeom>
          <a:noFill/>
          <a:ln>
            <a:noFill/>
          </a:ln>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It is because Reformed theology has kept us Gentiles under the Law,—if not as a means of righteousness, then as “a rule of life,” that all the trouble has arisen.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The Law is no more a rule of life than it is a means of righteousness.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Walking in the Spirit has now taken the place of walking by ordinances. </a:t>
            </a:r>
            <a:r>
              <a:rPr kumimoji="0" lang="en-US" sz="2800" b="1" i="1" u="none" strike="noStrike" kern="1200" cap="none" spc="0" normalizeH="0" baseline="0" noProof="0" dirty="0">
                <a:ln>
                  <a:noFill/>
                </a:ln>
                <a:solidFill>
                  <a:srgbClr val="CC00FF"/>
                </a:solidFill>
                <a:effectLst/>
                <a:uLnTx/>
                <a:uFillTx/>
                <a:latin typeface="Calibri" panose="020F0502020204030204" pitchFamily="34" charset="0"/>
                <a:ea typeface="+mn-ea"/>
                <a:cs typeface="Calibri" panose="020F0502020204030204" pitchFamily="34" charset="0"/>
              </a:rPr>
              <a:t>God has another principle under which He has put his saints: “Ye are not under law, but, under grace! (Rom. 6:14)</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(italics mine)</a:t>
            </a:r>
          </a:p>
        </p:txBody>
      </p:sp>
      <p:sp>
        <p:nvSpPr>
          <p:cNvPr id="2" name="Rectangle 1">
            <a:extLst>
              <a:ext uri="{FF2B5EF4-FFF2-40B4-BE49-F238E27FC236}">
                <a16:creationId xmlns:a16="http://schemas.microsoft.com/office/drawing/2014/main" id="{A634B74D-66F4-476B-A1C7-9EEF14FD73AD}"/>
              </a:ext>
            </a:extLst>
          </p:cNvPr>
          <p:cNvSpPr/>
          <p:nvPr/>
        </p:nvSpPr>
        <p:spPr>
          <a:xfrm>
            <a:off x="1952625" y="228601"/>
            <a:ext cx="8286750" cy="126188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William R. Newell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Romans Verse-by-Verse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 274).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Grand Rapids, MI: Christian Classics Ethereal Library.</a:t>
            </a:r>
          </a:p>
        </p:txBody>
      </p:sp>
      <p:pic>
        <p:nvPicPr>
          <p:cNvPr id="4" name="Picture 3">
            <a:extLst>
              <a:ext uri="{FF2B5EF4-FFF2-40B4-BE49-F238E27FC236}">
                <a16:creationId xmlns:a16="http://schemas.microsoft.com/office/drawing/2014/main" id="{0B270E57-4D9A-4DEA-BC5C-A79F85DB96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1676400"/>
            <a:ext cx="1894789" cy="2743200"/>
          </a:xfrm>
          <a:prstGeom prst="rect">
            <a:avLst/>
          </a:prstGeom>
        </p:spPr>
      </p:pic>
      <p:sp>
        <p:nvSpPr>
          <p:cNvPr id="3" name="Rectangle 2">
            <a:extLst>
              <a:ext uri="{FF2B5EF4-FFF2-40B4-BE49-F238E27FC236}">
                <a16:creationId xmlns:a16="http://schemas.microsoft.com/office/drawing/2014/main" id="{33853642-A630-4A84-ACDC-B8FA91DD4EA7}"/>
              </a:ext>
            </a:extLst>
          </p:cNvPr>
          <p:cNvSpPr/>
          <p:nvPr/>
        </p:nvSpPr>
        <p:spPr>
          <a:xfrm>
            <a:off x="2019300" y="6400800"/>
            <a:ext cx="8153400"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PDF Download Here</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https://archive.org/details/Romans_Verse_By_Verse-NewellWR</a:t>
            </a:r>
          </a:p>
        </p:txBody>
      </p:sp>
    </p:spTree>
    <p:extLst>
      <p:ext uri="{BB962C8B-B14F-4D97-AF65-F5344CB8AC3E}">
        <p14:creationId xmlns:p14="http://schemas.microsoft.com/office/powerpoint/2010/main" val="16849674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6:9</a:t>
            </a:r>
          </a:p>
          <a:p>
            <a:pPr marL="0" marR="0" indent="0" algn="just">
              <a:lnSpc>
                <a:spcPct val="100000"/>
              </a:lnSpc>
              <a:spcBef>
                <a:spcPts val="0"/>
              </a:spcBef>
              <a:spcAft>
                <a:spcPts val="1000"/>
              </a:spcAft>
              <a:buNone/>
            </a:pPr>
            <a:r>
              <a:rPr lang="en-US" sz="2600" dirty="0">
                <a:solidFill>
                  <a:srgbClr val="C00000"/>
                </a:solidFill>
              </a:rPr>
              <a:t>…</a:t>
            </a:r>
            <a:r>
              <a:rPr lang="en-US" sz="2600" u="none" strike="noStrike" baseline="30000" dirty="0">
                <a:solidFill>
                  <a:srgbClr val="C00000"/>
                </a:solidFill>
                <a:effectLst/>
              </a:rPr>
              <a:t>7</a:t>
            </a:r>
            <a:r>
              <a:rPr lang="en-US" sz="2600" u="none" strike="noStrike" dirty="0">
                <a:solidFill>
                  <a:srgbClr val="C00000"/>
                </a:solidFill>
                <a:effectLst/>
              </a:rPr>
              <a:t> </a:t>
            </a:r>
            <a:r>
              <a:rPr lang="en-US" sz="2600" dirty="0">
                <a:solidFill>
                  <a:srgbClr val="C00000"/>
                </a:solidFill>
                <a:effectLst/>
              </a:rPr>
              <a:t>“And when you are praying, do not use meaningless repetition as the Gentiles do, for they suppose that they will be heard for their many words. </a:t>
            </a:r>
            <a:r>
              <a:rPr lang="en-US" sz="2600" u="none" strike="noStrike" baseline="30000" dirty="0">
                <a:solidFill>
                  <a:srgbClr val="C00000"/>
                </a:solidFill>
                <a:effectLst/>
              </a:rPr>
              <a:t>8</a:t>
            </a:r>
            <a:r>
              <a:rPr lang="en-US" sz="2600" u="none" strike="noStrike" dirty="0">
                <a:solidFill>
                  <a:srgbClr val="C00000"/>
                </a:solidFill>
                <a:effectLst/>
              </a:rPr>
              <a:t> </a:t>
            </a:r>
            <a:r>
              <a:rPr lang="en-US" sz="2600" dirty="0">
                <a:solidFill>
                  <a:srgbClr val="C00000"/>
                </a:solidFill>
                <a:effectLst/>
              </a:rPr>
              <a:t>“So do not be like them; for your Father knows what you need before you ask Him. </a:t>
            </a:r>
            <a:r>
              <a:rPr lang="en-US" sz="2600" u="none" strike="noStrike" baseline="30000" dirty="0">
                <a:solidFill>
                  <a:srgbClr val="C00000"/>
                </a:solidFill>
                <a:effectLst/>
              </a:rPr>
              <a:t>9</a:t>
            </a:r>
            <a:r>
              <a:rPr lang="en-US" sz="2600" u="none" strike="noStrike" dirty="0">
                <a:solidFill>
                  <a:srgbClr val="C00000"/>
                </a:solidFill>
                <a:effectLst/>
              </a:rPr>
              <a:t> </a:t>
            </a:r>
            <a:r>
              <a:rPr lang="en-US" sz="2600" dirty="0">
                <a:solidFill>
                  <a:srgbClr val="C00000"/>
                </a:solidFill>
                <a:effectLst/>
              </a:rPr>
              <a:t>“Pray, then, in this way: </a:t>
            </a:r>
            <a:r>
              <a:rPr lang="en-US" sz="2600" b="1" dirty="0">
                <a:solidFill>
                  <a:srgbClr val="C00000"/>
                </a:solidFill>
                <a:effectLst/>
              </a:rPr>
              <a:t>‘Our Father who is in heaven, </a:t>
            </a:r>
            <a:r>
              <a:rPr lang="en-US" sz="2600" b="1" dirty="0">
                <a:solidFill>
                  <a:srgbClr val="C00000"/>
                </a:solidFill>
                <a:effectLst/>
                <a:highlight>
                  <a:srgbClr val="FFFF00"/>
                </a:highlight>
              </a:rPr>
              <a:t>Hallowed be Your name. </a:t>
            </a:r>
            <a:r>
              <a:rPr lang="en-US" sz="2600" u="none" strike="noStrike" baseline="30000" dirty="0">
                <a:solidFill>
                  <a:srgbClr val="C00000"/>
                </a:solidFill>
                <a:effectLst/>
              </a:rPr>
              <a:t>10</a:t>
            </a:r>
            <a:r>
              <a:rPr lang="en-US" sz="2600" u="none" strike="noStrike" dirty="0">
                <a:solidFill>
                  <a:srgbClr val="C00000"/>
                </a:solidFill>
                <a:effectLst/>
              </a:rPr>
              <a:t> </a:t>
            </a:r>
            <a:r>
              <a:rPr lang="en-US" sz="2600" dirty="0">
                <a:solidFill>
                  <a:srgbClr val="C00000"/>
                </a:solidFill>
                <a:effectLst/>
              </a:rPr>
              <a:t>‘Your kingdom come. Your will be done, On earth as it is in heaven. </a:t>
            </a:r>
            <a:r>
              <a:rPr lang="en-US" sz="2600" u="none" strike="noStrike" baseline="30000" dirty="0">
                <a:solidFill>
                  <a:srgbClr val="C00000"/>
                </a:solidFill>
                <a:effectLst/>
              </a:rPr>
              <a:t>11</a:t>
            </a:r>
            <a:r>
              <a:rPr lang="en-US" sz="2600" u="none" strike="noStrike" dirty="0">
                <a:solidFill>
                  <a:srgbClr val="C00000"/>
                </a:solidFill>
                <a:effectLst/>
              </a:rPr>
              <a:t> </a:t>
            </a:r>
            <a:r>
              <a:rPr lang="en-US" sz="2600" dirty="0">
                <a:solidFill>
                  <a:srgbClr val="C00000"/>
                </a:solidFill>
                <a:effectLst/>
              </a:rPr>
              <a:t>‘Give us this day our daily bread. </a:t>
            </a:r>
            <a:r>
              <a:rPr lang="en-US" sz="2600" u="none" strike="noStrike" baseline="30000" dirty="0">
                <a:solidFill>
                  <a:srgbClr val="C00000"/>
                </a:solidFill>
                <a:effectLst/>
              </a:rPr>
              <a:t>12</a:t>
            </a:r>
            <a:r>
              <a:rPr lang="en-US" sz="2600" u="none" strike="noStrike" dirty="0">
                <a:solidFill>
                  <a:srgbClr val="C00000"/>
                </a:solidFill>
                <a:effectLst/>
              </a:rPr>
              <a:t> </a:t>
            </a:r>
            <a:r>
              <a:rPr lang="en-US" sz="2600" dirty="0">
                <a:solidFill>
                  <a:srgbClr val="C00000"/>
                </a:solidFill>
                <a:effectLst/>
              </a:rPr>
              <a:t>‘And forgive us our debts, as we also have forgiven our debtors. </a:t>
            </a:r>
            <a:r>
              <a:rPr lang="en-US" sz="2600" u="none" strike="noStrike" baseline="30000" dirty="0">
                <a:solidFill>
                  <a:srgbClr val="C00000"/>
                </a:solidFill>
                <a:effectLst/>
              </a:rPr>
              <a:t>13</a:t>
            </a:r>
            <a:r>
              <a:rPr lang="en-US" sz="2600" u="none" strike="noStrike" dirty="0">
                <a:solidFill>
                  <a:srgbClr val="C00000"/>
                </a:solidFill>
                <a:effectLst/>
              </a:rPr>
              <a:t> </a:t>
            </a:r>
            <a:r>
              <a:rPr lang="en-US" sz="2600" dirty="0">
                <a:solidFill>
                  <a:srgbClr val="C00000"/>
                </a:solidFill>
                <a:effectLst/>
              </a:rPr>
              <a:t>‘And do not lead us into temptation, but deliver us from evil. For Yours is the kingdom and the power and the glory forever. Amen.’ </a:t>
            </a:r>
            <a:r>
              <a:rPr lang="en-US" sz="2600" u="none" strike="noStrike" baseline="30000" dirty="0">
                <a:solidFill>
                  <a:srgbClr val="C00000"/>
                </a:solidFill>
                <a:effectLst/>
              </a:rPr>
              <a:t>14</a:t>
            </a:r>
            <a:r>
              <a:rPr lang="en-US" sz="2600" u="none" strike="noStrike" dirty="0">
                <a:solidFill>
                  <a:srgbClr val="C00000"/>
                </a:solidFill>
                <a:effectLst/>
              </a:rPr>
              <a:t> </a:t>
            </a:r>
            <a:r>
              <a:rPr lang="en-US" sz="2600" dirty="0">
                <a:solidFill>
                  <a:srgbClr val="C00000"/>
                </a:solidFill>
                <a:effectLst/>
              </a:rPr>
              <a:t>“For if you forgive others for their transgressions, your heavenly Father will also forgive you. </a:t>
            </a:r>
            <a:r>
              <a:rPr lang="en-US" sz="2600" u="none" strike="noStrike" baseline="30000" dirty="0">
                <a:solidFill>
                  <a:srgbClr val="C00000"/>
                </a:solidFill>
                <a:effectLst/>
              </a:rPr>
              <a:t>15</a:t>
            </a:r>
            <a:r>
              <a:rPr lang="en-US" sz="2600" u="none" strike="noStrike" dirty="0">
                <a:solidFill>
                  <a:srgbClr val="C00000"/>
                </a:solidFill>
                <a:effectLst/>
              </a:rPr>
              <a:t> </a:t>
            </a:r>
            <a:r>
              <a:rPr lang="en-US" sz="2600" dirty="0">
                <a:solidFill>
                  <a:srgbClr val="C00000"/>
                </a:solidFill>
                <a:effectLst/>
              </a:rPr>
              <a:t>“But if you do not forgive others, then your Father will not forgive your transgressions. </a:t>
            </a:r>
          </a:p>
        </p:txBody>
      </p:sp>
    </p:spTree>
    <p:extLst>
      <p:ext uri="{BB962C8B-B14F-4D97-AF65-F5344CB8AC3E}">
        <p14:creationId xmlns:p14="http://schemas.microsoft.com/office/powerpoint/2010/main" val="10118031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351BB59-C442-4FA0-A88A-6408B206CA39}"/>
              </a:ext>
            </a:extLst>
          </p:cNvPr>
          <p:cNvPicPr>
            <a:picLocks noChangeAspect="1"/>
          </p:cNvPicPr>
          <p:nvPr/>
        </p:nvPicPr>
        <p:blipFill>
          <a:blip r:embed="rId3"/>
          <a:stretch>
            <a:fillRect/>
          </a:stretch>
        </p:blipFill>
        <p:spPr>
          <a:xfrm>
            <a:off x="2438400" y="3124200"/>
            <a:ext cx="7315200" cy="3581400"/>
          </a:xfrm>
          <a:prstGeom prst="rect">
            <a:avLst/>
          </a:prstGeom>
          <a:ln>
            <a:solidFill>
              <a:schemeClr val="tx1"/>
            </a:solidFill>
          </a:ln>
        </p:spPr>
      </p:pic>
      <p:sp>
        <p:nvSpPr>
          <p:cNvPr id="148483" name="Rectangle 3">
            <a:extLst>
              <a:ext uri="{FF2B5EF4-FFF2-40B4-BE49-F238E27FC236}">
                <a16:creationId xmlns:a16="http://schemas.microsoft.com/office/drawing/2014/main" id="{8FD9FF78-5247-4959-A454-1A07C9656BBD}"/>
              </a:ext>
            </a:extLst>
          </p:cNvPr>
          <p:cNvSpPr>
            <a:spLocks noGrp="1" noChangeArrowheads="1"/>
          </p:cNvSpPr>
          <p:nvPr>
            <p:ph sz="half" idx="1"/>
          </p:nvPr>
        </p:nvSpPr>
        <p:spPr>
          <a:xfrm>
            <a:off x="609600" y="1828800"/>
            <a:ext cx="10972800" cy="1447800"/>
          </a:xfrm>
        </p:spPr>
        <p:txBody>
          <a:bodyPr>
            <a:normAutofit/>
          </a:bodyPr>
          <a:lstStyle/>
          <a:p>
            <a:pPr algn="just">
              <a:lnSpc>
                <a:spcPct val="100000"/>
              </a:lnSpc>
              <a:spcBef>
                <a:spcPts val="0"/>
              </a:spcBef>
            </a:pPr>
            <a:r>
              <a:rPr lang="en-US" altLang="en-US" dirty="0"/>
              <a:t>‘</a:t>
            </a:r>
            <a:r>
              <a:rPr lang="en-US" altLang="en-US" b="1" dirty="0">
                <a:solidFill>
                  <a:srgbClr val="0000CC"/>
                </a:solidFill>
                <a:latin typeface="Calibri" panose="020F0502020204030204" pitchFamily="34" charset="0"/>
                <a:cs typeface="Calibri" panose="020F0502020204030204" pitchFamily="34" charset="0"/>
              </a:rPr>
              <a:t>Hallowed be your name’ is a desire or wish that God’s name is treated as holy – set apart</a:t>
            </a:r>
            <a:r>
              <a:rPr lang="en-US" altLang="en-US" dirty="0"/>
              <a:t>, as God Himself is set apart from the rest of His creation.</a:t>
            </a:r>
          </a:p>
        </p:txBody>
      </p:sp>
      <p:sp>
        <p:nvSpPr>
          <p:cNvPr id="148486" name="Text Box 6">
            <a:extLst>
              <a:ext uri="{FF2B5EF4-FFF2-40B4-BE49-F238E27FC236}">
                <a16:creationId xmlns:a16="http://schemas.microsoft.com/office/drawing/2014/main" id="{6F3F09BA-B522-4F02-A085-98B9F7C61CC7}"/>
              </a:ext>
            </a:extLst>
          </p:cNvPr>
          <p:cNvSpPr txBox="1">
            <a:spLocks noChangeArrowheads="1"/>
          </p:cNvSpPr>
          <p:nvPr/>
        </p:nvSpPr>
        <p:spPr bwMode="auto">
          <a:xfrm>
            <a:off x="2438400" y="3124200"/>
            <a:ext cx="7315200" cy="2277547"/>
          </a:xfrm>
          <a:prstGeom prst="rect">
            <a:avLst/>
          </a:prstGeom>
          <a:noFill/>
          <a:ln w="38100">
            <a:noFill/>
            <a:miter lim="800000"/>
            <a:headEnd/>
            <a:tailEnd/>
          </a:ln>
          <a:effectLst/>
        </p:spPr>
        <p:txBody>
          <a:bodyPr wrap="square">
            <a:spAutoFit/>
          </a:bodyPr>
          <a:lstStyle/>
          <a:p>
            <a:pPr algn="ctr">
              <a:spcBef>
                <a:spcPts val="0"/>
              </a:spcBef>
              <a:spcAft>
                <a:spcPts val="1200"/>
              </a:spcAft>
            </a:pPr>
            <a:r>
              <a:rPr lang="en-US" altLang="en-US" sz="2800" b="1" dirty="0">
                <a:solidFill>
                  <a:srgbClr val="0000CC"/>
                </a:solidFill>
                <a:latin typeface="+mn-lt"/>
                <a:cs typeface="+mn-cs"/>
              </a:rPr>
              <a:t>Ezekiel 39:7</a:t>
            </a:r>
          </a:p>
          <a:p>
            <a:pPr algn="just"/>
            <a:r>
              <a:rPr lang="en-US" altLang="en-US" sz="2600" dirty="0">
                <a:latin typeface="+mn-lt"/>
              </a:rPr>
              <a:t>“My holy name I will make known in the  midst of My people Israel; and I will not let My holy name be profaned anymore. And </a:t>
            </a:r>
            <a:r>
              <a:rPr lang="en-US" altLang="en-US" sz="2600" b="1" dirty="0">
                <a:solidFill>
                  <a:srgbClr val="0000CC"/>
                </a:solidFill>
                <a:latin typeface="+mn-lt"/>
                <a:cs typeface="Calibri" panose="020F0502020204030204" pitchFamily="34" charset="0"/>
              </a:rPr>
              <a:t>the nations [the Gentiles]</a:t>
            </a:r>
            <a:r>
              <a:rPr lang="en-US" altLang="en-US" sz="2600" dirty="0">
                <a:latin typeface="+mn-lt"/>
              </a:rPr>
              <a:t> will know that I am the Lord, the Holy One in Israel.”</a:t>
            </a:r>
          </a:p>
        </p:txBody>
      </p:sp>
      <p:sp>
        <p:nvSpPr>
          <p:cNvPr id="9" name="Rectangle 2">
            <a:extLst>
              <a:ext uri="{FF2B5EF4-FFF2-40B4-BE49-F238E27FC236}">
                <a16:creationId xmlns:a16="http://schemas.microsoft.com/office/drawing/2014/main" id="{CB2B18E1-9791-429E-8045-6B54179392C5}"/>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‘Hallowed be your name’</a:t>
            </a:r>
          </a:p>
          <a:p>
            <a:r>
              <a:rPr lang="en-US" altLang="en-US" sz="2400" b="1" dirty="0">
                <a:solidFill>
                  <a:srgbClr val="0000CC"/>
                </a:solidFill>
                <a:latin typeface="Calibri" panose="020F0502020204030204" pitchFamily="34" charset="0"/>
                <a:ea typeface="+mn-ea"/>
                <a:cs typeface="Calibri" panose="020F0502020204030204" pitchFamily="34" charset="0"/>
              </a:rPr>
              <a:t>Matthew 6:9</a:t>
            </a:r>
          </a:p>
        </p:txBody>
      </p:sp>
      <p:sp>
        <p:nvSpPr>
          <p:cNvPr id="10" name="Text Box 4">
            <a:extLst>
              <a:ext uri="{FF2B5EF4-FFF2-40B4-BE49-F238E27FC236}">
                <a16:creationId xmlns:a16="http://schemas.microsoft.com/office/drawing/2014/main" id="{B01BAA49-FF5F-44B0-8423-8F224FF2BF1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118ACA-8A4D-41EC-97D2-8E759BC81F6E}"/>
              </a:ext>
            </a:extLst>
          </p:cNvPr>
          <p:cNvPicPr>
            <a:picLocks noChangeAspect="1"/>
          </p:cNvPicPr>
          <p:nvPr/>
        </p:nvPicPr>
        <p:blipFill>
          <a:blip r:embed="rId3"/>
          <a:stretch>
            <a:fillRect/>
          </a:stretch>
        </p:blipFill>
        <p:spPr>
          <a:xfrm>
            <a:off x="6019800" y="1905000"/>
            <a:ext cx="5591739" cy="3840480"/>
          </a:xfrm>
          <a:prstGeom prst="rect">
            <a:avLst/>
          </a:prstGeom>
        </p:spPr>
      </p:pic>
      <p:sp>
        <p:nvSpPr>
          <p:cNvPr id="120841" name="Text Box 9">
            <a:extLst>
              <a:ext uri="{FF2B5EF4-FFF2-40B4-BE49-F238E27FC236}">
                <a16:creationId xmlns:a16="http://schemas.microsoft.com/office/drawing/2014/main" id="{FD71AB5A-C7AF-48AB-BAC5-462A57F93CC6}"/>
              </a:ext>
            </a:extLst>
          </p:cNvPr>
          <p:cNvSpPr txBox="1">
            <a:spLocks noChangeArrowheads="1"/>
          </p:cNvSpPr>
          <p:nvPr/>
        </p:nvSpPr>
        <p:spPr bwMode="auto">
          <a:xfrm>
            <a:off x="6172200" y="1905000"/>
            <a:ext cx="5318760" cy="2739211"/>
          </a:xfrm>
          <a:prstGeom prst="rect">
            <a:avLst/>
          </a:prstGeom>
          <a:noFill/>
          <a:ln w="38100">
            <a:noFill/>
            <a:miter lim="800000"/>
            <a:headEnd/>
            <a:tailEnd/>
          </a:ln>
          <a:effectLst/>
        </p:spPr>
        <p:txBody>
          <a:bodyPr wrap="square">
            <a:spAutoFit/>
          </a:bodyPr>
          <a:lstStyle/>
          <a:p>
            <a:pPr algn="ctr">
              <a:spcBef>
                <a:spcPts val="0"/>
              </a:spcBef>
              <a:spcAft>
                <a:spcPts val="1200"/>
              </a:spcAft>
            </a:pPr>
            <a:r>
              <a:rPr lang="en-US" altLang="en-US" sz="2800" b="1" dirty="0">
                <a:solidFill>
                  <a:srgbClr val="0000CC"/>
                </a:solidFill>
                <a:latin typeface="+mn-lt"/>
                <a:cs typeface="+mn-cs"/>
              </a:rPr>
              <a:t>Exodus 3:14–15 </a:t>
            </a:r>
          </a:p>
          <a:p>
            <a:pPr algn="just">
              <a:spcBef>
                <a:spcPts val="0"/>
              </a:spcBef>
              <a:spcAft>
                <a:spcPts val="1200"/>
              </a:spcAft>
            </a:pPr>
            <a:r>
              <a:rPr lang="en-US" altLang="en-US" sz="2600" baseline="30000" dirty="0">
                <a:latin typeface="+mn-lt"/>
                <a:cs typeface="+mn-cs"/>
              </a:rPr>
              <a:t>14</a:t>
            </a:r>
            <a:r>
              <a:rPr lang="en-US" altLang="en-US" sz="2600" dirty="0">
                <a:latin typeface="+mn-lt"/>
                <a:cs typeface="+mn-cs"/>
              </a:rPr>
              <a:t> God said to Moses, “</a:t>
            </a:r>
            <a:r>
              <a:rPr lang="en-US" altLang="en-US" sz="2600" b="1" dirty="0">
                <a:solidFill>
                  <a:srgbClr val="0000CC"/>
                </a:solidFill>
                <a:latin typeface="+mn-lt"/>
                <a:cs typeface="+mn-cs"/>
              </a:rPr>
              <a:t>I AM WHO I AM</a:t>
            </a:r>
            <a:r>
              <a:rPr lang="en-US" altLang="en-US" sz="2600" dirty="0">
                <a:latin typeface="+mn-lt"/>
                <a:cs typeface="+mn-cs"/>
              </a:rPr>
              <a:t>”; …“Thus you shall say to the sons of Israel, ‘I AM has sent me to you.’ ” </a:t>
            </a:r>
            <a:r>
              <a:rPr lang="en-US" altLang="en-US" sz="2600" baseline="30000" dirty="0">
                <a:latin typeface="+mn-lt"/>
                <a:cs typeface="+mn-cs"/>
              </a:rPr>
              <a:t>15</a:t>
            </a:r>
            <a:r>
              <a:rPr lang="en-US" altLang="en-US" sz="2600" dirty="0">
                <a:latin typeface="+mn-lt"/>
                <a:cs typeface="+mn-cs"/>
              </a:rPr>
              <a:t> …</a:t>
            </a:r>
            <a:r>
              <a:rPr lang="en-US" altLang="en-US" sz="2600" b="1" dirty="0">
                <a:solidFill>
                  <a:srgbClr val="0000CC"/>
                </a:solidFill>
                <a:latin typeface="+mn-lt"/>
                <a:cs typeface="+mn-cs"/>
              </a:rPr>
              <a:t>This is My name forever</a:t>
            </a:r>
            <a:r>
              <a:rPr lang="en-US" altLang="en-US" sz="2600" dirty="0">
                <a:latin typeface="+mn-lt"/>
                <a:cs typeface="+mn-cs"/>
              </a:rPr>
              <a:t>,…</a:t>
            </a:r>
            <a:r>
              <a:rPr lang="en-US" altLang="en-US" sz="2600" b="1" dirty="0">
                <a:solidFill>
                  <a:srgbClr val="0000CC"/>
                </a:solidFill>
                <a:latin typeface="+mn-lt"/>
                <a:cs typeface="+mn-cs"/>
              </a:rPr>
              <a:t>My memorial-name</a:t>
            </a:r>
            <a:r>
              <a:rPr lang="en-US" altLang="en-US" sz="2600" dirty="0">
                <a:latin typeface="+mn-lt"/>
                <a:cs typeface="+mn-cs"/>
              </a:rPr>
              <a:t> to all generations.</a:t>
            </a:r>
            <a:endParaRPr lang="en-US" altLang="en-US" sz="2600" dirty="0">
              <a:solidFill>
                <a:srgbClr val="0000CC"/>
              </a:solidFill>
              <a:latin typeface="+mn-lt"/>
              <a:cs typeface="+mn-cs"/>
            </a:endParaRPr>
          </a:p>
        </p:txBody>
      </p:sp>
      <p:sp>
        <p:nvSpPr>
          <p:cNvPr id="9" name="Rectangle 3">
            <a:extLst>
              <a:ext uri="{FF2B5EF4-FFF2-40B4-BE49-F238E27FC236}">
                <a16:creationId xmlns:a16="http://schemas.microsoft.com/office/drawing/2014/main" id="{AB570ACC-A34D-4BBB-891B-6257E8043E0D}"/>
              </a:ext>
            </a:extLst>
          </p:cNvPr>
          <p:cNvSpPr txBox="1">
            <a:spLocks noChangeArrowheads="1"/>
          </p:cNvSpPr>
          <p:nvPr/>
        </p:nvSpPr>
        <p:spPr>
          <a:xfrm>
            <a:off x="580461" y="1828800"/>
            <a:ext cx="5394960" cy="48768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auto">
              <a:lnSpc>
                <a:spcPct val="100000"/>
              </a:lnSpc>
              <a:spcBef>
                <a:spcPts val="0"/>
              </a:spcBef>
              <a:spcAft>
                <a:spcPts val="1200"/>
              </a:spcAft>
            </a:pPr>
            <a:r>
              <a:rPr lang="en-US" sz="2700" dirty="0"/>
              <a:t>In Jewish culture and thinking a</a:t>
            </a:r>
            <a:r>
              <a:rPr lang="en-US" altLang="en-US" sz="2700" dirty="0"/>
              <a:t> ‘name’ </a:t>
            </a:r>
            <a:r>
              <a:rPr lang="en-US" sz="2700" dirty="0"/>
              <a:t>reflected</a:t>
            </a:r>
            <a:r>
              <a:rPr lang="en-US" sz="2700" dirty="0">
                <a:solidFill>
                  <a:srgbClr val="000000"/>
                </a:solidFill>
                <a:effectLst/>
                <a:ea typeface="Times New Roman" panose="02020603050405020304" pitchFamily="18" charset="0"/>
              </a:rPr>
              <a:t> </a:t>
            </a:r>
            <a:r>
              <a:rPr lang="en-US" altLang="en-US" sz="2700" dirty="0"/>
              <a:t>the nature and character associated with a person (Exo. 3:14-15). </a:t>
            </a:r>
          </a:p>
          <a:p>
            <a:pPr algn="just" fontAlgn="auto">
              <a:lnSpc>
                <a:spcPct val="100000"/>
              </a:lnSpc>
              <a:spcBef>
                <a:spcPts val="0"/>
              </a:spcBef>
              <a:spcAft>
                <a:spcPts val="1200"/>
              </a:spcAft>
            </a:pPr>
            <a:r>
              <a:rPr lang="en-US" altLang="en-US" sz="2700" dirty="0"/>
              <a:t>So, Jesus says, “May your name, signifying Your character and essence, as the One who is Eternal and Active in the affairs of mankind, be revered and regarded as unique, distinct, Holy.”</a:t>
            </a:r>
          </a:p>
        </p:txBody>
      </p:sp>
      <p:sp>
        <p:nvSpPr>
          <p:cNvPr id="10" name="Rectangle 2">
            <a:extLst>
              <a:ext uri="{FF2B5EF4-FFF2-40B4-BE49-F238E27FC236}">
                <a16:creationId xmlns:a16="http://schemas.microsoft.com/office/drawing/2014/main" id="{3980559D-1F48-4DE7-B559-C1AB462B8A9F}"/>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‘Hallowed be your name’</a:t>
            </a:r>
          </a:p>
          <a:p>
            <a:r>
              <a:rPr lang="en-US" altLang="en-US" sz="2400" b="1" dirty="0">
                <a:solidFill>
                  <a:srgbClr val="0000CC"/>
                </a:solidFill>
                <a:latin typeface="Calibri" panose="020F0502020204030204" pitchFamily="34" charset="0"/>
                <a:ea typeface="+mn-ea"/>
                <a:cs typeface="Calibri" panose="020F0502020204030204" pitchFamily="34" charset="0"/>
              </a:rPr>
              <a:t>Matthew 6:9</a:t>
            </a:r>
          </a:p>
        </p:txBody>
      </p:sp>
      <p:sp>
        <p:nvSpPr>
          <p:cNvPr id="11" name="Text Box 4">
            <a:extLst>
              <a:ext uri="{FF2B5EF4-FFF2-40B4-BE49-F238E27FC236}">
                <a16:creationId xmlns:a16="http://schemas.microsoft.com/office/drawing/2014/main" id="{1879A6E2-18FF-4FC4-A513-B59844B9D9B3}"/>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6:10</a:t>
            </a:r>
          </a:p>
          <a:p>
            <a:pPr marL="0" marR="0" indent="0" algn="just">
              <a:lnSpc>
                <a:spcPct val="100000"/>
              </a:lnSpc>
              <a:spcBef>
                <a:spcPts val="0"/>
              </a:spcBef>
              <a:spcAft>
                <a:spcPts val="1000"/>
              </a:spcAft>
              <a:buNone/>
            </a:pPr>
            <a:r>
              <a:rPr lang="en-US" sz="2600" dirty="0">
                <a:solidFill>
                  <a:srgbClr val="C00000"/>
                </a:solidFill>
              </a:rPr>
              <a:t>…</a:t>
            </a:r>
            <a:r>
              <a:rPr lang="en-US" sz="2600" u="none" strike="noStrike" baseline="30000" dirty="0">
                <a:solidFill>
                  <a:srgbClr val="C00000"/>
                </a:solidFill>
                <a:effectLst/>
              </a:rPr>
              <a:t>7</a:t>
            </a:r>
            <a:r>
              <a:rPr lang="en-US" sz="2600" u="none" strike="noStrike" dirty="0">
                <a:solidFill>
                  <a:srgbClr val="C00000"/>
                </a:solidFill>
                <a:effectLst/>
              </a:rPr>
              <a:t> </a:t>
            </a:r>
            <a:r>
              <a:rPr lang="en-US" sz="2600" dirty="0">
                <a:solidFill>
                  <a:srgbClr val="C00000"/>
                </a:solidFill>
                <a:effectLst/>
              </a:rPr>
              <a:t>“And when you are praying, do not use meaningless repetition as the Gentiles do, for they suppose that they will be heard for their many words. </a:t>
            </a:r>
            <a:r>
              <a:rPr lang="en-US" sz="2600" u="none" strike="noStrike" baseline="30000" dirty="0">
                <a:solidFill>
                  <a:srgbClr val="C00000"/>
                </a:solidFill>
                <a:effectLst/>
              </a:rPr>
              <a:t>8</a:t>
            </a:r>
            <a:r>
              <a:rPr lang="en-US" sz="2600" u="none" strike="noStrike" dirty="0">
                <a:solidFill>
                  <a:srgbClr val="C00000"/>
                </a:solidFill>
                <a:effectLst/>
              </a:rPr>
              <a:t> </a:t>
            </a:r>
            <a:r>
              <a:rPr lang="en-US" sz="2600" dirty="0">
                <a:solidFill>
                  <a:srgbClr val="C00000"/>
                </a:solidFill>
                <a:effectLst/>
              </a:rPr>
              <a:t>“So do not be like them; for your Father knows what you need before you ask Him. </a:t>
            </a:r>
            <a:r>
              <a:rPr lang="en-US" sz="2600" u="none" strike="noStrike" baseline="30000" dirty="0">
                <a:solidFill>
                  <a:srgbClr val="C00000"/>
                </a:solidFill>
                <a:effectLst/>
              </a:rPr>
              <a:t>9</a:t>
            </a:r>
            <a:r>
              <a:rPr lang="en-US" sz="2600" u="none" strike="noStrike" dirty="0">
                <a:solidFill>
                  <a:srgbClr val="C00000"/>
                </a:solidFill>
                <a:effectLst/>
              </a:rPr>
              <a:t> </a:t>
            </a:r>
            <a:r>
              <a:rPr lang="en-US" sz="2600" dirty="0">
                <a:solidFill>
                  <a:srgbClr val="C00000"/>
                </a:solidFill>
                <a:effectLst/>
              </a:rPr>
              <a:t>“Pray, then, in this way: ‘Our Father who is in heaven, Hallowed be Your name. </a:t>
            </a:r>
            <a:r>
              <a:rPr lang="en-US" sz="2600" u="none" strike="noStrike" baseline="30000" dirty="0">
                <a:solidFill>
                  <a:srgbClr val="C00000"/>
                </a:solidFill>
                <a:effectLst/>
              </a:rPr>
              <a:t>10</a:t>
            </a:r>
            <a:r>
              <a:rPr lang="en-US" sz="2600" u="none" strike="noStrike" dirty="0">
                <a:solidFill>
                  <a:srgbClr val="C00000"/>
                </a:solidFill>
                <a:effectLst/>
              </a:rPr>
              <a:t> </a:t>
            </a:r>
            <a:r>
              <a:rPr lang="en-US" sz="2600" b="1" dirty="0">
                <a:solidFill>
                  <a:srgbClr val="C00000"/>
                </a:solidFill>
                <a:effectLst/>
              </a:rPr>
              <a:t>‘</a:t>
            </a:r>
            <a:r>
              <a:rPr lang="en-US" sz="2600" b="1" dirty="0">
                <a:solidFill>
                  <a:srgbClr val="C00000"/>
                </a:solidFill>
                <a:effectLst/>
                <a:highlight>
                  <a:srgbClr val="FFFF00"/>
                </a:highlight>
              </a:rPr>
              <a:t>Your kingdom come. Your will be done</a:t>
            </a:r>
            <a:r>
              <a:rPr lang="en-US" sz="2600" dirty="0">
                <a:solidFill>
                  <a:srgbClr val="C00000"/>
                </a:solidFill>
                <a:effectLst/>
              </a:rPr>
              <a:t>, On earth as it is in heaven. </a:t>
            </a:r>
            <a:r>
              <a:rPr lang="en-US" sz="2600" u="none" strike="noStrike" baseline="30000" dirty="0">
                <a:solidFill>
                  <a:srgbClr val="C00000"/>
                </a:solidFill>
                <a:effectLst/>
              </a:rPr>
              <a:t>11</a:t>
            </a:r>
            <a:r>
              <a:rPr lang="en-US" sz="2600" u="none" strike="noStrike" dirty="0">
                <a:solidFill>
                  <a:srgbClr val="C00000"/>
                </a:solidFill>
                <a:effectLst/>
              </a:rPr>
              <a:t> </a:t>
            </a:r>
            <a:r>
              <a:rPr lang="en-US" sz="2600" dirty="0">
                <a:solidFill>
                  <a:srgbClr val="C00000"/>
                </a:solidFill>
                <a:effectLst/>
              </a:rPr>
              <a:t>‘Give us this day our daily bread. </a:t>
            </a:r>
            <a:r>
              <a:rPr lang="en-US" sz="2600" u="none" strike="noStrike" baseline="30000" dirty="0">
                <a:solidFill>
                  <a:srgbClr val="C00000"/>
                </a:solidFill>
                <a:effectLst/>
              </a:rPr>
              <a:t>12</a:t>
            </a:r>
            <a:r>
              <a:rPr lang="en-US" sz="2600" u="none" strike="noStrike" dirty="0">
                <a:solidFill>
                  <a:srgbClr val="C00000"/>
                </a:solidFill>
                <a:effectLst/>
              </a:rPr>
              <a:t> </a:t>
            </a:r>
            <a:r>
              <a:rPr lang="en-US" sz="2600" dirty="0">
                <a:solidFill>
                  <a:srgbClr val="C00000"/>
                </a:solidFill>
                <a:effectLst/>
              </a:rPr>
              <a:t>‘And forgive us our debts, as we also have forgiven our debtors. </a:t>
            </a:r>
            <a:r>
              <a:rPr lang="en-US" sz="2600" u="none" strike="noStrike" baseline="30000" dirty="0">
                <a:solidFill>
                  <a:srgbClr val="C00000"/>
                </a:solidFill>
                <a:effectLst/>
              </a:rPr>
              <a:t>13</a:t>
            </a:r>
            <a:r>
              <a:rPr lang="en-US" sz="2600" u="none" strike="noStrike" dirty="0">
                <a:solidFill>
                  <a:srgbClr val="C00000"/>
                </a:solidFill>
                <a:effectLst/>
              </a:rPr>
              <a:t> </a:t>
            </a:r>
            <a:r>
              <a:rPr lang="en-US" sz="2600" dirty="0">
                <a:solidFill>
                  <a:srgbClr val="C00000"/>
                </a:solidFill>
                <a:effectLst/>
              </a:rPr>
              <a:t>‘And do not lead us into temptation, but deliver us from evil. For Yours is the kingdom and the power and the glory forever. Amen.’ </a:t>
            </a:r>
            <a:r>
              <a:rPr lang="en-US" sz="2600" u="none" strike="noStrike" baseline="30000" dirty="0">
                <a:solidFill>
                  <a:srgbClr val="C00000"/>
                </a:solidFill>
                <a:effectLst/>
              </a:rPr>
              <a:t>14</a:t>
            </a:r>
            <a:r>
              <a:rPr lang="en-US" sz="2600" u="none" strike="noStrike" dirty="0">
                <a:solidFill>
                  <a:srgbClr val="C00000"/>
                </a:solidFill>
                <a:effectLst/>
              </a:rPr>
              <a:t> </a:t>
            </a:r>
            <a:r>
              <a:rPr lang="en-US" sz="2600" dirty="0">
                <a:solidFill>
                  <a:srgbClr val="C00000"/>
                </a:solidFill>
                <a:effectLst/>
              </a:rPr>
              <a:t>“For if you forgive others for their transgressions, your heavenly Father will also forgive you. </a:t>
            </a:r>
            <a:r>
              <a:rPr lang="en-US" sz="2600" u="none" strike="noStrike" baseline="30000" dirty="0">
                <a:solidFill>
                  <a:srgbClr val="C00000"/>
                </a:solidFill>
                <a:effectLst/>
              </a:rPr>
              <a:t>15</a:t>
            </a:r>
            <a:r>
              <a:rPr lang="en-US" sz="2600" u="none" strike="noStrike" dirty="0">
                <a:solidFill>
                  <a:srgbClr val="C00000"/>
                </a:solidFill>
                <a:effectLst/>
              </a:rPr>
              <a:t> </a:t>
            </a:r>
            <a:r>
              <a:rPr lang="en-US" sz="2600" dirty="0">
                <a:solidFill>
                  <a:srgbClr val="C00000"/>
                </a:solidFill>
                <a:effectLst/>
              </a:rPr>
              <a:t>“But if you do not forgive others, then your Father will not forgive your transgressions. </a:t>
            </a:r>
          </a:p>
        </p:txBody>
      </p:sp>
    </p:spTree>
    <p:extLst>
      <p:ext uri="{BB962C8B-B14F-4D97-AF65-F5344CB8AC3E}">
        <p14:creationId xmlns:p14="http://schemas.microsoft.com/office/powerpoint/2010/main" val="14859503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a:extLst>
              <a:ext uri="{FF2B5EF4-FFF2-40B4-BE49-F238E27FC236}">
                <a16:creationId xmlns:a16="http://schemas.microsoft.com/office/drawing/2014/main" id="{B6B4CAAD-ADC6-41D0-A45C-F4BB5D90E2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3558" y="1828800"/>
            <a:ext cx="3167442"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2467" name="Rectangle 3">
            <a:extLst>
              <a:ext uri="{FF2B5EF4-FFF2-40B4-BE49-F238E27FC236}">
                <a16:creationId xmlns:a16="http://schemas.microsoft.com/office/drawing/2014/main" id="{781412F3-0BC9-4819-8EDC-4E0097FA92D4}"/>
              </a:ext>
            </a:extLst>
          </p:cNvPr>
          <p:cNvSpPr>
            <a:spLocks noGrp="1" noChangeArrowheads="1"/>
          </p:cNvSpPr>
          <p:nvPr>
            <p:ph sz="half" idx="1"/>
          </p:nvPr>
        </p:nvSpPr>
        <p:spPr>
          <a:xfrm>
            <a:off x="609600" y="1828800"/>
            <a:ext cx="7620000" cy="4572000"/>
          </a:xfrm>
        </p:spPr>
        <p:txBody>
          <a:bodyPr>
            <a:normAutofit/>
          </a:bodyPr>
          <a:lstStyle/>
          <a:p>
            <a:pPr algn="just">
              <a:lnSpc>
                <a:spcPct val="100000"/>
              </a:lnSpc>
              <a:spcBef>
                <a:spcPts val="0"/>
              </a:spcBef>
              <a:spcAft>
                <a:spcPts val="1200"/>
              </a:spcAft>
            </a:pPr>
            <a:r>
              <a:rPr lang="en-US" altLang="en-US" dirty="0"/>
              <a:t>Jesus here expresses a desire or wish for the Father’s kingdom</a:t>
            </a:r>
            <a:r>
              <a:rPr lang="en-US" altLang="en-US" sz="2000" dirty="0"/>
              <a:t> </a:t>
            </a:r>
            <a:r>
              <a:rPr lang="en-US" altLang="en-US" dirty="0"/>
              <a:t>to</a:t>
            </a:r>
            <a:r>
              <a:rPr lang="en-US" altLang="en-US" sz="2000" dirty="0"/>
              <a:t> </a:t>
            </a:r>
            <a:r>
              <a:rPr lang="en-US" altLang="en-US" dirty="0"/>
              <a:t>come to Earth</a:t>
            </a:r>
            <a:r>
              <a:rPr lang="en-US" altLang="en-US" sz="2000" dirty="0"/>
              <a:t> </a:t>
            </a:r>
            <a:r>
              <a:rPr lang="en-US" altLang="en-US" dirty="0"/>
              <a:t>and that the Father’s will would be done on earth. </a:t>
            </a:r>
          </a:p>
          <a:p>
            <a:pPr algn="just">
              <a:lnSpc>
                <a:spcPct val="100000"/>
              </a:lnSpc>
              <a:spcBef>
                <a:spcPts val="0"/>
              </a:spcBef>
              <a:spcAft>
                <a:spcPts val="1200"/>
              </a:spcAft>
            </a:pPr>
            <a:r>
              <a:rPr lang="en-US" altLang="en-US" sz="2800" dirty="0"/>
              <a:t>God’s kingdom, the kingdom of heaven come to earth, is the coming kingdom reign of Christ on earth as King of Israel and the King of kings and Lord of lords over the Gentiles, and </a:t>
            </a:r>
            <a:r>
              <a:rPr lang="en-US" altLang="en-US" b="1" dirty="0">
                <a:solidFill>
                  <a:srgbClr val="0000CC"/>
                </a:solidFill>
                <a:latin typeface="Calibri" panose="020F0502020204030204" pitchFamily="34" charset="0"/>
                <a:cs typeface="Calibri" panose="020F0502020204030204" pitchFamily="34" charset="0"/>
              </a:rPr>
              <a:t>is also Christ’s kingdom</a:t>
            </a:r>
            <a:r>
              <a:rPr lang="en-US" altLang="en-US" sz="2800" dirty="0"/>
              <a:t>. (Luke 1:30-33; Matt. 13:41-42; 2 Tim. 4:1)</a:t>
            </a:r>
            <a:endParaRPr lang="en-US" altLang="en-US" dirty="0"/>
          </a:p>
        </p:txBody>
      </p:sp>
      <p:pic>
        <p:nvPicPr>
          <p:cNvPr id="62473" name="Picture 9" descr="Sermon Of The Beatitudes_Tissot">
            <a:extLst>
              <a:ext uri="{FF2B5EF4-FFF2-40B4-BE49-F238E27FC236}">
                <a16:creationId xmlns:a16="http://schemas.microsoft.com/office/drawing/2014/main" id="{14AD4785-E61F-4860-9999-1AC253C41F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4959" y="1828800"/>
            <a:ext cx="3167441" cy="45720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5F9B8D7F-8D0D-4BE8-A415-8C85DEB2900A}"/>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‘Thy kingdom come, Thy will be done’</a:t>
            </a:r>
          </a:p>
          <a:p>
            <a:r>
              <a:rPr lang="en-US" altLang="en-US" sz="2400" b="1" dirty="0">
                <a:solidFill>
                  <a:srgbClr val="0000CC"/>
                </a:solidFill>
                <a:latin typeface="Calibri" panose="020F0502020204030204" pitchFamily="34" charset="0"/>
                <a:ea typeface="+mn-ea"/>
                <a:cs typeface="Calibri" panose="020F0502020204030204" pitchFamily="34" charset="0"/>
              </a:rPr>
              <a:t>Matthew 6:10</a:t>
            </a:r>
          </a:p>
        </p:txBody>
      </p:sp>
      <p:sp>
        <p:nvSpPr>
          <p:cNvPr id="8" name="Text Box 4">
            <a:extLst>
              <a:ext uri="{FF2B5EF4-FFF2-40B4-BE49-F238E27FC236}">
                <a16:creationId xmlns:a16="http://schemas.microsoft.com/office/drawing/2014/main" id="{8C96709A-C68B-46C8-A987-C5B6725FA3A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24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247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6246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0A0BBA-0AD6-4020-B00F-0689A1083738}"/>
              </a:ext>
            </a:extLst>
          </p:cNvPr>
          <p:cNvPicPr>
            <a:picLocks noChangeAspect="1"/>
          </p:cNvPicPr>
          <p:nvPr/>
        </p:nvPicPr>
        <p:blipFill>
          <a:blip r:embed="rId3"/>
          <a:stretch>
            <a:fillRect/>
          </a:stretch>
        </p:blipFill>
        <p:spPr>
          <a:xfrm>
            <a:off x="0" y="0"/>
            <a:ext cx="12192000" cy="6857999"/>
          </a:xfrm>
          <a:prstGeom prst="rect">
            <a:avLst/>
          </a:prstGeom>
        </p:spPr>
      </p:pic>
      <p:sp>
        <p:nvSpPr>
          <p:cNvPr id="67586" name="Rectangle 2">
            <a:extLst>
              <a:ext uri="{FF2B5EF4-FFF2-40B4-BE49-F238E27FC236}">
                <a16:creationId xmlns:a16="http://schemas.microsoft.com/office/drawing/2014/main" id="{DEAF75D0-0905-4556-8679-AB75F8C5863C}"/>
              </a:ext>
            </a:extLst>
          </p:cNvPr>
          <p:cNvSpPr>
            <a:spLocks noGrp="1" noChangeArrowheads="1"/>
          </p:cNvSpPr>
          <p:nvPr>
            <p:ph idx="1"/>
          </p:nvPr>
        </p:nvSpPr>
        <p:spPr>
          <a:xfrm>
            <a:off x="609600" y="0"/>
            <a:ext cx="10972800" cy="3810000"/>
          </a:xfrm>
        </p:spPr>
        <p:txBody>
          <a:bodyPr/>
          <a:lstStyle/>
          <a:p>
            <a:pPr marL="0" indent="0" algn="ctr">
              <a:lnSpc>
                <a:spcPct val="100000"/>
              </a:lnSpc>
              <a:spcBef>
                <a:spcPts val="0"/>
              </a:spcBef>
              <a:spcAft>
                <a:spcPts val="600"/>
              </a:spcAft>
              <a:buNone/>
            </a:pPr>
            <a:r>
              <a:rPr lang="en-US" altLang="en-US" sz="3200" b="1" dirty="0">
                <a:solidFill>
                  <a:srgbClr val="0000CC"/>
                </a:solidFill>
              </a:rPr>
              <a:t>Luke 1:30-33</a:t>
            </a:r>
          </a:p>
          <a:p>
            <a:pPr marL="0" indent="0" algn="ctr">
              <a:lnSpc>
                <a:spcPct val="100000"/>
              </a:lnSpc>
              <a:spcBef>
                <a:spcPts val="0"/>
              </a:spcBef>
              <a:spcAft>
                <a:spcPts val="1200"/>
              </a:spcAft>
              <a:buNone/>
            </a:pPr>
            <a:r>
              <a:rPr lang="en-US" altLang="en-US" b="1" dirty="0">
                <a:solidFill>
                  <a:srgbClr val="0000CC"/>
                </a:solidFill>
              </a:rPr>
              <a:t>Christ’s kingdom </a:t>
            </a:r>
          </a:p>
          <a:p>
            <a:pPr marL="0" indent="0" algn="just">
              <a:lnSpc>
                <a:spcPct val="100000"/>
              </a:lnSpc>
              <a:spcBef>
                <a:spcPts val="0"/>
              </a:spcBef>
              <a:buNone/>
            </a:pPr>
            <a:r>
              <a:rPr lang="en-US" altLang="en-US" sz="2600" baseline="30000" dirty="0"/>
              <a:t>30</a:t>
            </a:r>
            <a:r>
              <a:rPr lang="en-US" altLang="en-US" dirty="0"/>
              <a:t> The angel said to her, “Do not be afraid, Mary; for you have found favor with God. </a:t>
            </a:r>
            <a:r>
              <a:rPr lang="en-US" altLang="en-US" sz="2600" baseline="30000" dirty="0"/>
              <a:t>31</a:t>
            </a:r>
            <a:r>
              <a:rPr lang="en-US" altLang="en-US" dirty="0"/>
              <a:t> And behold, you will conceive in your womb and bear a son, and you shall name Him Jesus. </a:t>
            </a:r>
            <a:r>
              <a:rPr lang="en-US" altLang="en-US" sz="2600" baseline="30000" dirty="0"/>
              <a:t>32</a:t>
            </a:r>
            <a:r>
              <a:rPr lang="en-US" altLang="en-US" dirty="0"/>
              <a:t> He will be great and will be called the Son of the Most High; and </a:t>
            </a:r>
            <a:r>
              <a:rPr lang="en-US" altLang="en-US" b="1" dirty="0">
                <a:solidFill>
                  <a:srgbClr val="0000CC"/>
                </a:solidFill>
              </a:rPr>
              <a:t>the Lord God will give Him the </a:t>
            </a:r>
            <a:r>
              <a:rPr lang="en-US" altLang="en-US" b="1" u="sng" dirty="0">
                <a:solidFill>
                  <a:srgbClr val="0000CC"/>
                </a:solidFill>
              </a:rPr>
              <a:t>throne</a:t>
            </a:r>
            <a:r>
              <a:rPr lang="en-US" altLang="en-US" b="1" dirty="0">
                <a:solidFill>
                  <a:srgbClr val="0000CC"/>
                </a:solidFill>
              </a:rPr>
              <a:t> of His father David; </a:t>
            </a:r>
            <a:r>
              <a:rPr lang="en-US" altLang="en-US" sz="2600" baseline="30000" dirty="0"/>
              <a:t>33</a:t>
            </a:r>
            <a:r>
              <a:rPr lang="en-US" altLang="en-US" b="1" dirty="0">
                <a:solidFill>
                  <a:srgbClr val="0000CC"/>
                </a:solidFill>
              </a:rPr>
              <a:t> and He will </a:t>
            </a:r>
            <a:r>
              <a:rPr lang="en-US" altLang="en-US" b="1" u="sng" dirty="0">
                <a:solidFill>
                  <a:srgbClr val="0000CC"/>
                </a:solidFill>
              </a:rPr>
              <a:t>reign</a:t>
            </a:r>
            <a:r>
              <a:rPr lang="en-US" altLang="en-US" b="1" dirty="0">
                <a:solidFill>
                  <a:srgbClr val="0000CC"/>
                </a:solidFill>
              </a:rPr>
              <a:t> over the house of Jacob forever, and </a:t>
            </a:r>
            <a:r>
              <a:rPr lang="en-US" altLang="en-US" b="1" u="sng" dirty="0">
                <a:solidFill>
                  <a:srgbClr val="0000CC"/>
                </a:solidFill>
              </a:rPr>
              <a:t>His kingdom</a:t>
            </a:r>
            <a:r>
              <a:rPr lang="en-US" altLang="en-US" b="1" dirty="0">
                <a:solidFill>
                  <a:srgbClr val="0000CC"/>
                </a:solidFill>
              </a:rPr>
              <a:t> will have no end.</a:t>
            </a:r>
            <a:r>
              <a:rPr lang="en-US" altLang="en-US" dirty="0"/>
              <a:t>”</a:t>
            </a:r>
          </a:p>
        </p:txBody>
      </p:sp>
      <p:pic>
        <p:nvPicPr>
          <p:cNvPr id="67589" name="Picture 5" descr="ArtBook__028_028__AngelGabrielAppearsToMary____">
            <a:extLst>
              <a:ext uri="{FF2B5EF4-FFF2-40B4-BE49-F238E27FC236}">
                <a16:creationId xmlns:a16="http://schemas.microsoft.com/office/drawing/2014/main" id="{5657BF36-12D5-4583-9E7D-0BFB58B5CF9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97" t="2983" r="4130" b="3030"/>
          <a:stretch/>
        </p:blipFill>
        <p:spPr bwMode="auto">
          <a:xfrm>
            <a:off x="4758690" y="3505200"/>
            <a:ext cx="2674620" cy="16459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B08CBE-D4A5-467D-B7C6-D5A8E48C1011}"/>
              </a:ext>
            </a:extLst>
          </p:cNvPr>
          <p:cNvPicPr>
            <a:picLocks noChangeAspect="1"/>
          </p:cNvPicPr>
          <p:nvPr/>
        </p:nvPicPr>
        <p:blipFill>
          <a:blip r:embed="rId3"/>
          <a:stretch>
            <a:fillRect/>
          </a:stretch>
        </p:blipFill>
        <p:spPr>
          <a:xfrm>
            <a:off x="0" y="0"/>
            <a:ext cx="12192000" cy="6857999"/>
          </a:xfrm>
          <a:prstGeom prst="rect">
            <a:avLst/>
          </a:prstGeom>
        </p:spPr>
      </p:pic>
      <p:sp>
        <p:nvSpPr>
          <p:cNvPr id="126978" name="Rectangle 2">
            <a:extLst>
              <a:ext uri="{FF2B5EF4-FFF2-40B4-BE49-F238E27FC236}">
                <a16:creationId xmlns:a16="http://schemas.microsoft.com/office/drawing/2014/main" id="{29CFD7E7-FD34-4A52-A6D7-58F12F61A365}"/>
              </a:ext>
            </a:extLst>
          </p:cNvPr>
          <p:cNvSpPr>
            <a:spLocks noGrp="1" noChangeArrowheads="1"/>
          </p:cNvSpPr>
          <p:nvPr>
            <p:ph idx="1"/>
          </p:nvPr>
        </p:nvSpPr>
        <p:spPr>
          <a:xfrm>
            <a:off x="609600" y="0"/>
            <a:ext cx="10972800" cy="6400800"/>
          </a:xfrm>
        </p:spPr>
        <p:txBody>
          <a:bodyPr/>
          <a:lstStyle/>
          <a:p>
            <a:pPr marL="0" indent="0" algn="ctr">
              <a:lnSpc>
                <a:spcPct val="100000"/>
              </a:lnSpc>
              <a:spcBef>
                <a:spcPts val="0"/>
              </a:spcBef>
              <a:spcAft>
                <a:spcPts val="600"/>
              </a:spcAft>
              <a:buNone/>
            </a:pPr>
            <a:r>
              <a:rPr lang="en-US" altLang="en-US" sz="3200" b="1" dirty="0">
                <a:solidFill>
                  <a:srgbClr val="0000CC"/>
                </a:solidFill>
              </a:rPr>
              <a:t>Matthew 13:41-42</a:t>
            </a:r>
          </a:p>
          <a:p>
            <a:pPr marL="0" indent="0" algn="ctr">
              <a:lnSpc>
                <a:spcPct val="100000"/>
              </a:lnSpc>
              <a:spcBef>
                <a:spcPts val="0"/>
              </a:spcBef>
              <a:spcAft>
                <a:spcPts val="1200"/>
              </a:spcAft>
              <a:buNone/>
            </a:pPr>
            <a:r>
              <a:rPr lang="en-US" altLang="en-US" b="1" dirty="0">
                <a:solidFill>
                  <a:srgbClr val="0000CC"/>
                </a:solidFill>
              </a:rPr>
              <a:t>Christ’s kingdom and His will being done</a:t>
            </a:r>
          </a:p>
          <a:p>
            <a:pPr marL="0" indent="0" algn="just">
              <a:lnSpc>
                <a:spcPct val="100000"/>
              </a:lnSpc>
              <a:spcBef>
                <a:spcPts val="0"/>
              </a:spcBef>
              <a:buNone/>
            </a:pPr>
            <a:r>
              <a:rPr lang="en-US" altLang="en-US" dirty="0"/>
              <a:t>“</a:t>
            </a:r>
            <a:r>
              <a:rPr lang="en-US" altLang="en-US" baseline="30000" dirty="0"/>
              <a:t>41</a:t>
            </a:r>
            <a:r>
              <a:rPr lang="en-US" altLang="en-US" dirty="0"/>
              <a:t> The Son of Man will send forth His angels, and they will gather out of </a:t>
            </a:r>
            <a:r>
              <a:rPr lang="en-US" altLang="en-US" b="1" u="sng" dirty="0">
                <a:solidFill>
                  <a:srgbClr val="0000CC"/>
                </a:solidFill>
              </a:rPr>
              <a:t>His kingdom</a:t>
            </a:r>
            <a:r>
              <a:rPr lang="en-US" altLang="en-US" dirty="0"/>
              <a:t> all stumbling blocks, and those who commit lawlessness, </a:t>
            </a:r>
            <a:r>
              <a:rPr lang="en-US" altLang="en-US" baseline="30000" dirty="0"/>
              <a:t>42</a:t>
            </a:r>
            <a:r>
              <a:rPr lang="en-US" altLang="en-US" dirty="0"/>
              <a:t> and will throw them into the furnace of fire; in that place there will be weeping and gnashing of teeth.”</a:t>
            </a:r>
            <a:endParaRPr lang="en-US" altLang="en-US" sz="900" dirty="0"/>
          </a:p>
          <a:p>
            <a:pPr marL="0" indent="0" algn="ctr">
              <a:lnSpc>
                <a:spcPct val="100000"/>
              </a:lnSpc>
              <a:spcBef>
                <a:spcPts val="0"/>
              </a:spcBef>
              <a:spcAft>
                <a:spcPts val="600"/>
              </a:spcAft>
              <a:buNone/>
            </a:pPr>
            <a:r>
              <a:rPr lang="en-US" altLang="en-US" sz="3200" b="1" dirty="0">
                <a:solidFill>
                  <a:srgbClr val="0000CC"/>
                </a:solidFill>
              </a:rPr>
              <a:t>2 Timothy 4:1</a:t>
            </a:r>
          </a:p>
          <a:p>
            <a:pPr marL="0" indent="0" algn="ctr">
              <a:lnSpc>
                <a:spcPct val="100000"/>
              </a:lnSpc>
              <a:spcBef>
                <a:spcPts val="0"/>
              </a:spcBef>
              <a:spcAft>
                <a:spcPts val="1200"/>
              </a:spcAft>
              <a:buNone/>
            </a:pPr>
            <a:r>
              <a:rPr lang="en-US" altLang="en-US" b="1" dirty="0">
                <a:solidFill>
                  <a:srgbClr val="0000CC"/>
                </a:solidFill>
              </a:rPr>
              <a:t>Christ’s kingdom </a:t>
            </a:r>
          </a:p>
          <a:p>
            <a:pPr marL="0" indent="0" algn="just">
              <a:lnSpc>
                <a:spcPct val="100000"/>
              </a:lnSpc>
              <a:spcBef>
                <a:spcPts val="0"/>
              </a:spcBef>
              <a:buNone/>
            </a:pPr>
            <a:r>
              <a:rPr lang="en-US" altLang="en-US" dirty="0"/>
              <a:t>I solemnly charge you in the presence of God and of Christ Jesus, who is to judge the living and the dead, and by His appearing and </a:t>
            </a:r>
            <a:r>
              <a:rPr lang="en-US" altLang="en-US" b="1" u="sng" dirty="0">
                <a:solidFill>
                  <a:srgbClr val="0000CC"/>
                </a:solidFill>
              </a:rPr>
              <a:t>His kingdom</a:t>
            </a:r>
            <a:r>
              <a:rPr lang="en-US" altLang="en-US" b="1" dirty="0">
                <a:solidFill>
                  <a:srgbClr val="0000CC"/>
                </a:solidFill>
              </a:rPr>
              <a:t>:</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a:extLst>
              <a:ext uri="{FF2B5EF4-FFF2-40B4-BE49-F238E27FC236}">
                <a16:creationId xmlns:a16="http://schemas.microsoft.com/office/drawing/2014/main" id="{781412F3-0BC9-4819-8EDC-4E0097FA92D4}"/>
              </a:ext>
            </a:extLst>
          </p:cNvPr>
          <p:cNvSpPr>
            <a:spLocks noGrp="1" noChangeArrowheads="1"/>
          </p:cNvSpPr>
          <p:nvPr>
            <p:ph sz="half" idx="1"/>
          </p:nvPr>
        </p:nvSpPr>
        <p:spPr>
          <a:xfrm>
            <a:off x="609600" y="1579973"/>
            <a:ext cx="10972800" cy="5049427"/>
          </a:xfrm>
        </p:spPr>
        <p:txBody>
          <a:bodyPr>
            <a:noAutofit/>
          </a:bodyPr>
          <a:lstStyle/>
          <a:p>
            <a:pPr marL="0" indent="0" algn="just">
              <a:lnSpc>
                <a:spcPct val="100000"/>
              </a:lnSpc>
              <a:spcBef>
                <a:spcPts val="600"/>
              </a:spcBef>
              <a:spcAft>
                <a:spcPts val="600"/>
              </a:spcAft>
              <a:buNone/>
            </a:pPr>
            <a:r>
              <a:rPr lang="en-US" dirty="0"/>
              <a:t>The Messianic Kingdom will be administered through an </a:t>
            </a:r>
            <a:r>
              <a:rPr lang="en-US" b="1" u="sng" dirty="0">
                <a:solidFill>
                  <a:srgbClr val="0000CC"/>
                </a:solidFill>
                <a:cs typeface="Calibri" panose="020F0502020204030204" pitchFamily="34" charset="0"/>
              </a:rPr>
              <a:t>absolute monarchy</a:t>
            </a:r>
            <a:r>
              <a:rPr lang="en-US" dirty="0"/>
              <a:t> with a definite chain of command and lines of authority. The absolute monarch will be the Person of Yeshua the Messiah. Delegated authority will be split between two branches of government: a Jewish branch and a Gentile branch, each in turn having a chain of command….</a:t>
            </a:r>
            <a:r>
              <a:rPr lang="en-US" altLang="en-US" dirty="0"/>
              <a:t>A number of passages portray the characteristics of the reign of the Messianic King. One major characteristic, stemming from the </a:t>
            </a:r>
            <a:r>
              <a:rPr lang="en-US" altLang="en-US" b="1" u="sng" dirty="0">
                <a:solidFill>
                  <a:srgbClr val="0000CC"/>
                </a:solidFill>
                <a:cs typeface="Calibri" panose="020F0502020204030204" pitchFamily="34" charset="0"/>
              </a:rPr>
              <a:t>absolute monarchy</a:t>
            </a:r>
            <a:r>
              <a:rPr lang="en-US" altLang="en-US" b="1" dirty="0">
                <a:solidFill>
                  <a:srgbClr val="0000CC"/>
                </a:solidFill>
                <a:cs typeface="Calibri" panose="020F0502020204030204" pitchFamily="34" charset="0"/>
              </a:rPr>
              <a:t> </a:t>
            </a:r>
            <a:r>
              <a:rPr lang="en-US" altLang="en-US" dirty="0"/>
              <a:t>that will exist, is that the Messiah will rule </a:t>
            </a:r>
            <a:r>
              <a:rPr lang="en-US" altLang="en-US" b="1" u="sng" dirty="0">
                <a:solidFill>
                  <a:srgbClr val="0000CC"/>
                </a:solidFill>
                <a:cs typeface="Calibri" panose="020F0502020204030204" pitchFamily="34" charset="0"/>
              </a:rPr>
              <a:t>with a rod of iron </a:t>
            </a:r>
            <a:r>
              <a:rPr lang="en-US" altLang="en-US" dirty="0"/>
              <a:t>(Rev. 12:5, cf. Rev. 19:15)…</a:t>
            </a:r>
            <a:r>
              <a:rPr lang="en-US" dirty="0"/>
              <a:t>This iron handed rule is rooted in Psalm 2:9 and will be necessary due to the fact that nations will exist and </a:t>
            </a:r>
            <a:r>
              <a:rPr lang="en-US" b="1" u="sng" dirty="0">
                <a:solidFill>
                  <a:srgbClr val="0000CC"/>
                </a:solidFill>
                <a:cs typeface="Calibri" panose="020F0502020204030204" pitchFamily="34" charset="0"/>
              </a:rPr>
              <a:t>the people populating them will still have their sin nature</a:t>
            </a:r>
            <a:r>
              <a:rPr lang="en-US" dirty="0"/>
              <a:t>. After the first . . .</a:t>
            </a:r>
            <a:endParaRPr lang="en-US" altLang="en-US" dirty="0"/>
          </a:p>
        </p:txBody>
      </p:sp>
      <p:sp>
        <p:nvSpPr>
          <p:cNvPr id="7" name="Rectangle 2">
            <a:extLst>
              <a:ext uri="{FF2B5EF4-FFF2-40B4-BE49-F238E27FC236}">
                <a16:creationId xmlns:a16="http://schemas.microsoft.com/office/drawing/2014/main" id="{5F9B8D7F-8D0D-4BE8-A415-8C85DEB2900A}"/>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‘Thy kingdom come, Thy will be done’</a:t>
            </a:r>
          </a:p>
          <a:p>
            <a:r>
              <a:rPr lang="en-US" altLang="en-US" sz="2400" b="1" dirty="0">
                <a:solidFill>
                  <a:srgbClr val="0000CC"/>
                </a:solidFill>
                <a:latin typeface="Calibri" panose="020F0502020204030204" pitchFamily="34" charset="0"/>
                <a:ea typeface="+mn-ea"/>
                <a:cs typeface="Calibri" panose="020F0502020204030204" pitchFamily="34" charset="0"/>
              </a:rPr>
              <a:t>Matthew 6:10</a:t>
            </a:r>
          </a:p>
        </p:txBody>
      </p:sp>
      <p:sp>
        <p:nvSpPr>
          <p:cNvPr id="8" name="Text Box 4">
            <a:extLst>
              <a:ext uri="{FF2B5EF4-FFF2-40B4-BE49-F238E27FC236}">
                <a16:creationId xmlns:a16="http://schemas.microsoft.com/office/drawing/2014/main" id="{8C96709A-C68B-46C8-A987-C5B6725FA3A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extLst>
      <p:ext uri="{BB962C8B-B14F-4D97-AF65-F5344CB8AC3E}">
        <p14:creationId xmlns:p14="http://schemas.microsoft.com/office/powerpoint/2010/main" val="36653194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a:extLst>
              <a:ext uri="{FF2B5EF4-FFF2-40B4-BE49-F238E27FC236}">
                <a16:creationId xmlns:a16="http://schemas.microsoft.com/office/drawing/2014/main" id="{781412F3-0BC9-4819-8EDC-4E0097FA92D4}"/>
              </a:ext>
            </a:extLst>
          </p:cNvPr>
          <p:cNvSpPr>
            <a:spLocks noGrp="1" noChangeArrowheads="1"/>
          </p:cNvSpPr>
          <p:nvPr>
            <p:ph sz="half" idx="1"/>
          </p:nvPr>
        </p:nvSpPr>
        <p:spPr>
          <a:xfrm>
            <a:off x="609600" y="1579973"/>
            <a:ext cx="10972800" cy="5049427"/>
          </a:xfrm>
        </p:spPr>
        <p:txBody>
          <a:bodyPr>
            <a:noAutofit/>
          </a:bodyPr>
          <a:lstStyle/>
          <a:p>
            <a:pPr marL="0" indent="0" algn="just">
              <a:lnSpc>
                <a:spcPct val="100000"/>
              </a:lnSpc>
              <a:spcBef>
                <a:spcPts val="600"/>
              </a:spcBef>
              <a:spcAft>
                <a:spcPts val="600"/>
              </a:spcAft>
              <a:buNone/>
            </a:pPr>
            <a:r>
              <a:rPr lang="en-US" dirty="0"/>
              <a:t>. . . generation, there will be unbelievers present in the Kingdom. The natural outworking of their sin nature will have to be restrained. </a:t>
            </a:r>
            <a:r>
              <a:rPr lang="en-US" b="1" u="sng" dirty="0">
                <a:solidFill>
                  <a:srgbClr val="0000CC"/>
                </a:solidFill>
                <a:cs typeface="Calibri" panose="020F0502020204030204" pitchFamily="34" charset="0"/>
              </a:rPr>
              <a:t>The Kingdom will not be a democracy, but an absolute monarchy</a:t>
            </a:r>
            <a:r>
              <a:rPr lang="en-US" dirty="0"/>
              <a:t>. The reign of the Messianic King will be a </a:t>
            </a:r>
            <a:r>
              <a:rPr lang="en-US" b="1" u="sng" dirty="0">
                <a:solidFill>
                  <a:srgbClr val="0000CC"/>
                </a:solidFill>
                <a:cs typeface="Calibri" panose="020F0502020204030204" pitchFamily="34" charset="0"/>
              </a:rPr>
              <a:t>strict</a:t>
            </a:r>
            <a:r>
              <a:rPr lang="en-US" dirty="0"/>
              <a:t> one, and </a:t>
            </a:r>
            <a:r>
              <a:rPr lang="en-US" b="1" u="sng" dirty="0">
                <a:solidFill>
                  <a:srgbClr val="0000CC"/>
                </a:solidFill>
                <a:cs typeface="Calibri" panose="020F0502020204030204" pitchFamily="34" charset="0"/>
              </a:rPr>
              <a:t>the righteous and just laws emanating from Jerusalem will have to be obeyed</a:t>
            </a:r>
            <a:r>
              <a:rPr lang="en-US" dirty="0"/>
              <a:t>.</a:t>
            </a:r>
          </a:p>
          <a:p>
            <a:pPr marL="5486400" indent="0" algn="just">
              <a:lnSpc>
                <a:spcPct val="100000"/>
              </a:lnSpc>
              <a:spcBef>
                <a:spcPts val="600"/>
              </a:spcBef>
              <a:spcAft>
                <a:spcPts val="600"/>
              </a:spcAft>
              <a:buNone/>
            </a:pPr>
            <a:r>
              <a:rPr lang="en-US" altLang="en-US" dirty="0"/>
              <a:t>Fruchtenbaum, A. G. (1983). The Messianic Bible Study Collection (Vol. 17, p. 10, 13). Ariel Ministries.</a:t>
            </a:r>
          </a:p>
        </p:txBody>
      </p:sp>
      <p:sp>
        <p:nvSpPr>
          <p:cNvPr id="7" name="Rectangle 2">
            <a:extLst>
              <a:ext uri="{FF2B5EF4-FFF2-40B4-BE49-F238E27FC236}">
                <a16:creationId xmlns:a16="http://schemas.microsoft.com/office/drawing/2014/main" id="{5F9B8D7F-8D0D-4BE8-A415-8C85DEB2900A}"/>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‘Thy kingdom come, Thy will be done’</a:t>
            </a:r>
          </a:p>
          <a:p>
            <a:r>
              <a:rPr lang="en-US" altLang="en-US" sz="2400" b="1" dirty="0">
                <a:solidFill>
                  <a:srgbClr val="0000CC"/>
                </a:solidFill>
                <a:latin typeface="Calibri" panose="020F0502020204030204" pitchFamily="34" charset="0"/>
                <a:ea typeface="+mn-ea"/>
                <a:cs typeface="Calibri" panose="020F0502020204030204" pitchFamily="34" charset="0"/>
              </a:rPr>
              <a:t>Matthew 6:10</a:t>
            </a:r>
          </a:p>
        </p:txBody>
      </p:sp>
      <p:sp>
        <p:nvSpPr>
          <p:cNvPr id="8" name="Text Box 4">
            <a:extLst>
              <a:ext uri="{FF2B5EF4-FFF2-40B4-BE49-F238E27FC236}">
                <a16:creationId xmlns:a16="http://schemas.microsoft.com/office/drawing/2014/main" id="{8C96709A-C68B-46C8-A987-C5B6725FA3A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extLst>
      <p:ext uri="{BB962C8B-B14F-4D97-AF65-F5344CB8AC3E}">
        <p14:creationId xmlns:p14="http://schemas.microsoft.com/office/powerpoint/2010/main" val="18513503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6:11</a:t>
            </a:r>
          </a:p>
          <a:p>
            <a:pPr marL="0" marR="0" indent="0" algn="just">
              <a:lnSpc>
                <a:spcPct val="100000"/>
              </a:lnSpc>
              <a:spcBef>
                <a:spcPts val="0"/>
              </a:spcBef>
              <a:spcAft>
                <a:spcPts val="1000"/>
              </a:spcAft>
              <a:buNone/>
            </a:pPr>
            <a:r>
              <a:rPr lang="en-US" sz="2600" dirty="0">
                <a:solidFill>
                  <a:srgbClr val="C00000"/>
                </a:solidFill>
              </a:rPr>
              <a:t>…</a:t>
            </a:r>
            <a:r>
              <a:rPr lang="en-US" sz="2600" u="none" strike="noStrike" baseline="30000" dirty="0">
                <a:solidFill>
                  <a:srgbClr val="C00000"/>
                </a:solidFill>
                <a:effectLst/>
              </a:rPr>
              <a:t>7</a:t>
            </a:r>
            <a:r>
              <a:rPr lang="en-US" sz="2600" u="none" strike="noStrike" dirty="0">
                <a:solidFill>
                  <a:srgbClr val="C00000"/>
                </a:solidFill>
                <a:effectLst/>
              </a:rPr>
              <a:t> </a:t>
            </a:r>
            <a:r>
              <a:rPr lang="en-US" sz="2600" dirty="0">
                <a:solidFill>
                  <a:srgbClr val="C00000"/>
                </a:solidFill>
                <a:effectLst/>
              </a:rPr>
              <a:t>“And when you are praying, do not use meaningless repetition as the Gentiles do, for they suppose that they will be heard for their many words. </a:t>
            </a:r>
            <a:r>
              <a:rPr lang="en-US" sz="2600" u="none" strike="noStrike" baseline="30000" dirty="0">
                <a:solidFill>
                  <a:srgbClr val="C00000"/>
                </a:solidFill>
                <a:effectLst/>
              </a:rPr>
              <a:t>8</a:t>
            </a:r>
            <a:r>
              <a:rPr lang="en-US" sz="2600" u="none" strike="noStrike" dirty="0">
                <a:solidFill>
                  <a:srgbClr val="C00000"/>
                </a:solidFill>
                <a:effectLst/>
              </a:rPr>
              <a:t> </a:t>
            </a:r>
            <a:r>
              <a:rPr lang="en-US" sz="2600" dirty="0">
                <a:solidFill>
                  <a:srgbClr val="C00000"/>
                </a:solidFill>
                <a:effectLst/>
              </a:rPr>
              <a:t>“So do not be like them; for your Father knows what you need before you ask Him. </a:t>
            </a:r>
            <a:r>
              <a:rPr lang="en-US" sz="2600" u="none" strike="noStrike" baseline="30000" dirty="0">
                <a:solidFill>
                  <a:srgbClr val="C00000"/>
                </a:solidFill>
                <a:effectLst/>
              </a:rPr>
              <a:t>9</a:t>
            </a:r>
            <a:r>
              <a:rPr lang="en-US" sz="2600" u="none" strike="noStrike" dirty="0">
                <a:solidFill>
                  <a:srgbClr val="C00000"/>
                </a:solidFill>
                <a:effectLst/>
              </a:rPr>
              <a:t> </a:t>
            </a:r>
            <a:r>
              <a:rPr lang="en-US" sz="2600" dirty="0">
                <a:solidFill>
                  <a:srgbClr val="C00000"/>
                </a:solidFill>
                <a:effectLst/>
              </a:rPr>
              <a:t>“Pray, then, in this way: ‘Our Father who is in heaven, Hallowed be Your name. </a:t>
            </a:r>
            <a:r>
              <a:rPr lang="en-US" sz="2600" u="none" strike="noStrike" baseline="30000" dirty="0">
                <a:solidFill>
                  <a:srgbClr val="C00000"/>
                </a:solidFill>
                <a:effectLst/>
              </a:rPr>
              <a:t>10</a:t>
            </a:r>
            <a:r>
              <a:rPr lang="en-US" sz="2600" u="none" strike="noStrike" dirty="0">
                <a:solidFill>
                  <a:srgbClr val="C00000"/>
                </a:solidFill>
                <a:effectLst/>
              </a:rPr>
              <a:t> </a:t>
            </a:r>
            <a:r>
              <a:rPr lang="en-US" sz="2600" dirty="0">
                <a:solidFill>
                  <a:srgbClr val="C00000"/>
                </a:solidFill>
                <a:effectLst/>
              </a:rPr>
              <a:t>‘Your kingdom come. Your will be done, On earth as it is in heaven. </a:t>
            </a:r>
            <a:r>
              <a:rPr lang="en-US" sz="2600" u="none" strike="noStrike" baseline="30000" dirty="0">
                <a:solidFill>
                  <a:srgbClr val="C00000"/>
                </a:solidFill>
                <a:effectLst/>
              </a:rPr>
              <a:t>11</a:t>
            </a:r>
            <a:r>
              <a:rPr lang="en-US" sz="2600" u="none" strike="noStrike" dirty="0">
                <a:solidFill>
                  <a:srgbClr val="C00000"/>
                </a:solidFill>
                <a:effectLst/>
              </a:rPr>
              <a:t> </a:t>
            </a:r>
            <a:r>
              <a:rPr lang="en-US" sz="2600" b="1" dirty="0">
                <a:solidFill>
                  <a:srgbClr val="C00000"/>
                </a:solidFill>
                <a:effectLst/>
              </a:rPr>
              <a:t>‘</a:t>
            </a:r>
            <a:r>
              <a:rPr lang="en-US" sz="2600" b="1" dirty="0">
                <a:solidFill>
                  <a:srgbClr val="C00000"/>
                </a:solidFill>
                <a:effectLst/>
                <a:highlight>
                  <a:srgbClr val="FFFF00"/>
                </a:highlight>
              </a:rPr>
              <a:t>Give us this day our daily bread</a:t>
            </a:r>
            <a:r>
              <a:rPr lang="en-US" sz="2600" b="1" dirty="0">
                <a:solidFill>
                  <a:srgbClr val="C00000"/>
                </a:solidFill>
                <a:effectLst/>
              </a:rPr>
              <a:t>. </a:t>
            </a:r>
            <a:r>
              <a:rPr lang="en-US" sz="2600" u="none" strike="noStrike" baseline="30000" dirty="0">
                <a:solidFill>
                  <a:srgbClr val="C00000"/>
                </a:solidFill>
                <a:effectLst/>
              </a:rPr>
              <a:t>12</a:t>
            </a:r>
            <a:r>
              <a:rPr lang="en-US" sz="2600" u="none" strike="noStrike" dirty="0">
                <a:solidFill>
                  <a:srgbClr val="C00000"/>
                </a:solidFill>
                <a:effectLst/>
              </a:rPr>
              <a:t> </a:t>
            </a:r>
            <a:r>
              <a:rPr lang="en-US" sz="2600" dirty="0">
                <a:solidFill>
                  <a:srgbClr val="C00000"/>
                </a:solidFill>
                <a:effectLst/>
              </a:rPr>
              <a:t>‘And forgive us our debts, as we also have forgiven our debtors. </a:t>
            </a:r>
            <a:r>
              <a:rPr lang="en-US" sz="2600" u="none" strike="noStrike" baseline="30000" dirty="0">
                <a:solidFill>
                  <a:srgbClr val="C00000"/>
                </a:solidFill>
                <a:effectLst/>
              </a:rPr>
              <a:t>13</a:t>
            </a:r>
            <a:r>
              <a:rPr lang="en-US" sz="2600" u="none" strike="noStrike" dirty="0">
                <a:solidFill>
                  <a:srgbClr val="C00000"/>
                </a:solidFill>
                <a:effectLst/>
              </a:rPr>
              <a:t> </a:t>
            </a:r>
            <a:r>
              <a:rPr lang="en-US" sz="2600" dirty="0">
                <a:solidFill>
                  <a:srgbClr val="C00000"/>
                </a:solidFill>
                <a:effectLst/>
              </a:rPr>
              <a:t>‘And do not lead us into temptation, but deliver us from evil. For Yours is the kingdom and the power and the glory forever. Amen.’ </a:t>
            </a:r>
            <a:r>
              <a:rPr lang="en-US" sz="2600" u="none" strike="noStrike" baseline="30000" dirty="0">
                <a:solidFill>
                  <a:srgbClr val="C00000"/>
                </a:solidFill>
                <a:effectLst/>
              </a:rPr>
              <a:t>14</a:t>
            </a:r>
            <a:r>
              <a:rPr lang="en-US" sz="2600" u="none" strike="noStrike" dirty="0">
                <a:solidFill>
                  <a:srgbClr val="C00000"/>
                </a:solidFill>
                <a:effectLst/>
              </a:rPr>
              <a:t> </a:t>
            </a:r>
            <a:r>
              <a:rPr lang="en-US" sz="2600" dirty="0">
                <a:solidFill>
                  <a:srgbClr val="C00000"/>
                </a:solidFill>
                <a:effectLst/>
              </a:rPr>
              <a:t>“For if you forgive others for their transgressions, your heavenly Father will also forgive you. </a:t>
            </a:r>
            <a:r>
              <a:rPr lang="en-US" sz="2600" u="none" strike="noStrike" baseline="30000" dirty="0">
                <a:solidFill>
                  <a:srgbClr val="C00000"/>
                </a:solidFill>
                <a:effectLst/>
              </a:rPr>
              <a:t>15</a:t>
            </a:r>
            <a:r>
              <a:rPr lang="en-US" sz="2600" u="none" strike="noStrike" dirty="0">
                <a:solidFill>
                  <a:srgbClr val="C00000"/>
                </a:solidFill>
                <a:effectLst/>
              </a:rPr>
              <a:t> </a:t>
            </a:r>
            <a:r>
              <a:rPr lang="en-US" sz="2600" dirty="0">
                <a:solidFill>
                  <a:srgbClr val="C00000"/>
                </a:solidFill>
                <a:effectLst/>
              </a:rPr>
              <a:t>“But if you do not forgive others, then your Father will not forgive your transgressions. </a:t>
            </a:r>
          </a:p>
        </p:txBody>
      </p:sp>
    </p:spTree>
    <p:extLst>
      <p:ext uri="{BB962C8B-B14F-4D97-AF65-F5344CB8AC3E}">
        <p14:creationId xmlns:p14="http://schemas.microsoft.com/office/powerpoint/2010/main" val="4185425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a:extLst>
              <a:ext uri="{FF2B5EF4-FFF2-40B4-BE49-F238E27FC236}">
                <a16:creationId xmlns:a16="http://schemas.microsoft.com/office/drawing/2014/main" id="{9CFC3843-5F99-4094-9701-1EF36B493E19}"/>
              </a:ext>
            </a:extLst>
          </p:cNvPr>
          <p:cNvSpPr>
            <a:spLocks noChangeArrowheads="1"/>
          </p:cNvSpPr>
          <p:nvPr/>
        </p:nvSpPr>
        <p:spPr bwMode="auto">
          <a:xfrm>
            <a:off x="609600" y="1543050"/>
            <a:ext cx="10972799"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 Romans 7 we have a man renewed by the Spirit of God, but </a:t>
            </a:r>
            <a:r>
              <a:rPr kumimoji="0" lang="en-US" altLang="en-US" sz="2800" b="1" i="1" u="sng"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struggling under law</a:t>
            </a:r>
            <a:r>
              <a:rPr kumimoji="0" lang="en-US" altLang="en-US" sz="28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r>
              <a:rPr kumimoji="0" lang="en-US" alt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 hoping thereby to subdue or find deliverance from the power of the old Adamic nature</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chapter 8 we have God’s way of deliverance through the death and resurrection of Christ with which the believer is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identified</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before God. The chapter begins with “no condemnation” and ends with “no separation.” All who are in Christ Jesus are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accepted</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the Beloved and as free from every charge of guilt as He is Himself. He paid our penalty on the cross. </a:t>
            </a:r>
            <a:r>
              <a:rPr kumimoji="0" lang="en-US" alt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Now we are linked up with Him in resurrection,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not under law but under grace</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p:txBody>
      </p:sp>
      <p:sp>
        <p:nvSpPr>
          <p:cNvPr id="15363" name="Rectangle 1">
            <a:extLst>
              <a:ext uri="{FF2B5EF4-FFF2-40B4-BE49-F238E27FC236}">
                <a16:creationId xmlns:a16="http://schemas.microsoft.com/office/drawing/2014/main" id="{186093C1-34B7-41B2-BE56-071A7B8DEAF4}"/>
              </a:ext>
            </a:extLst>
          </p:cNvPr>
          <p:cNvSpPr>
            <a:spLocks noChangeArrowheads="1"/>
          </p:cNvSpPr>
          <p:nvPr/>
        </p:nvSpPr>
        <p:spPr bwMode="auto">
          <a:xfrm>
            <a:off x="3136108" y="228601"/>
            <a:ext cx="591978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Henry Ironside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Continual Burnt Offering: Daily Meditations on the Word of God </a:t>
            </a: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 265). Neptune, NJ: Loizeaux Brothers.</a:t>
            </a:r>
          </a:p>
        </p:txBody>
      </p:sp>
      <p:pic>
        <p:nvPicPr>
          <p:cNvPr id="2" name="Picture 1">
            <a:extLst>
              <a:ext uri="{FF2B5EF4-FFF2-40B4-BE49-F238E27FC236}">
                <a16:creationId xmlns:a16="http://schemas.microsoft.com/office/drawing/2014/main" id="{9FA87EB2-820F-4C92-84D4-2C6E6DA735B7}"/>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609600" y="76200"/>
            <a:ext cx="828882" cy="1097280"/>
          </a:xfrm>
          <a:prstGeom prst="rect">
            <a:avLst/>
          </a:prstGeom>
        </p:spPr>
      </p:pic>
    </p:spTree>
    <p:extLst>
      <p:ext uri="{BB962C8B-B14F-4D97-AF65-F5344CB8AC3E}">
        <p14:creationId xmlns:p14="http://schemas.microsoft.com/office/powerpoint/2010/main" val="32346589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harvest">
            <a:extLst>
              <a:ext uri="{FF2B5EF4-FFF2-40B4-BE49-F238E27FC236}">
                <a16:creationId xmlns:a16="http://schemas.microsoft.com/office/drawing/2014/main" id="{6C4FA15B-7992-1A96-0AD6-ED422CB0F9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6518"/>
          <a:stretch>
            <a:fillRect/>
          </a:stretch>
        </p:blipFill>
        <p:spPr bwMode="auto">
          <a:xfrm>
            <a:off x="7428970" y="1828800"/>
            <a:ext cx="4153429" cy="41148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69635" name="Rectangle 3">
            <a:extLst>
              <a:ext uri="{FF2B5EF4-FFF2-40B4-BE49-F238E27FC236}">
                <a16:creationId xmlns:a16="http://schemas.microsoft.com/office/drawing/2014/main" id="{FA7C1876-F5FB-4B79-B930-D41FFAD306AA}"/>
              </a:ext>
            </a:extLst>
          </p:cNvPr>
          <p:cNvSpPr>
            <a:spLocks noGrp="1" noChangeArrowheads="1"/>
          </p:cNvSpPr>
          <p:nvPr>
            <p:ph sz="half" idx="1"/>
          </p:nvPr>
        </p:nvSpPr>
        <p:spPr>
          <a:xfrm>
            <a:off x="609600" y="1828800"/>
            <a:ext cx="6781800" cy="4114800"/>
          </a:xfrm>
        </p:spPr>
        <p:txBody>
          <a:bodyPr>
            <a:normAutofit/>
          </a:bodyPr>
          <a:lstStyle/>
          <a:p>
            <a:pPr algn="just">
              <a:lnSpc>
                <a:spcPct val="100000"/>
              </a:lnSpc>
              <a:spcBef>
                <a:spcPts val="0"/>
              </a:spcBef>
              <a:spcAft>
                <a:spcPts val="1200"/>
              </a:spcAft>
            </a:pPr>
            <a:r>
              <a:rPr lang="en-US" altLang="en-US" dirty="0"/>
              <a:t>Since generally speaking, people work for their daily physical provisions, we can sometimes get the impression that we are the ones who should get the credit. </a:t>
            </a:r>
          </a:p>
          <a:p>
            <a:pPr algn="just">
              <a:lnSpc>
                <a:spcPct val="100000"/>
              </a:lnSpc>
              <a:spcBef>
                <a:spcPts val="0"/>
              </a:spcBef>
              <a:spcAft>
                <a:spcPts val="1200"/>
              </a:spcAft>
            </a:pPr>
            <a:r>
              <a:rPr lang="en-US" altLang="en-US" dirty="0"/>
              <a:t>But this prayer puts into perspective the truth that we would have daily nothing without God’s open and gracious provision in all of the physical realm, for each one of us.  </a:t>
            </a:r>
          </a:p>
        </p:txBody>
      </p:sp>
      <p:pic>
        <p:nvPicPr>
          <p:cNvPr id="69640" name="Picture 8" descr="Vineyard Harvest Scene">
            <a:extLst>
              <a:ext uri="{FF2B5EF4-FFF2-40B4-BE49-F238E27FC236}">
                <a16:creationId xmlns:a16="http://schemas.microsoft.com/office/drawing/2014/main" id="{A5EF02E3-208B-4C20-BF9F-7BA0AEC7650A}"/>
              </a:ext>
            </a:extLst>
          </p:cNvPr>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7428971" y="1828800"/>
            <a:ext cx="4153429" cy="4114800"/>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E400F80B-121D-4007-9AE8-B7BCC3C77B6A}"/>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‘Daily bread’</a:t>
            </a:r>
          </a:p>
          <a:p>
            <a:r>
              <a:rPr lang="en-US" altLang="en-US" sz="2400" b="1" dirty="0">
                <a:solidFill>
                  <a:srgbClr val="0000CC"/>
                </a:solidFill>
                <a:latin typeface="Calibri" panose="020F0502020204030204" pitchFamily="34" charset="0"/>
                <a:ea typeface="+mn-ea"/>
                <a:cs typeface="Calibri" panose="020F0502020204030204" pitchFamily="34" charset="0"/>
              </a:rPr>
              <a:t>Matthew 6:11</a:t>
            </a:r>
          </a:p>
        </p:txBody>
      </p:sp>
      <p:sp>
        <p:nvSpPr>
          <p:cNvPr id="8" name="Text Box 4">
            <a:extLst>
              <a:ext uri="{FF2B5EF4-FFF2-40B4-BE49-F238E27FC236}">
                <a16:creationId xmlns:a16="http://schemas.microsoft.com/office/drawing/2014/main" id="{3BE17EF1-8836-493E-AB81-7F2C6EA95E24}"/>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96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964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69635">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6:1–15</a:t>
            </a:r>
          </a:p>
          <a:p>
            <a:pPr marL="0" marR="0" indent="0" algn="just">
              <a:lnSpc>
                <a:spcPct val="100000"/>
              </a:lnSpc>
              <a:spcBef>
                <a:spcPts val="0"/>
              </a:spcBef>
              <a:spcAft>
                <a:spcPts val="1000"/>
              </a:spcAft>
              <a:buNone/>
            </a:pPr>
            <a:r>
              <a:rPr lang="en-US" sz="2600" dirty="0">
                <a:solidFill>
                  <a:srgbClr val="C00000"/>
                </a:solidFill>
              </a:rPr>
              <a:t>…</a:t>
            </a:r>
            <a:r>
              <a:rPr lang="en-US" sz="2600" u="none" strike="noStrike" baseline="30000" dirty="0">
                <a:solidFill>
                  <a:srgbClr val="C00000"/>
                </a:solidFill>
                <a:effectLst/>
              </a:rPr>
              <a:t>7</a:t>
            </a:r>
            <a:r>
              <a:rPr lang="en-US" sz="2600" u="none" strike="noStrike" dirty="0">
                <a:solidFill>
                  <a:srgbClr val="C00000"/>
                </a:solidFill>
                <a:effectLst/>
              </a:rPr>
              <a:t> </a:t>
            </a:r>
            <a:r>
              <a:rPr lang="en-US" sz="2600" dirty="0">
                <a:solidFill>
                  <a:srgbClr val="C00000"/>
                </a:solidFill>
                <a:effectLst/>
              </a:rPr>
              <a:t>“And when you are praying, do not use meaningless repetition as the Gentiles do, for they suppose that they will be heard for their many words. </a:t>
            </a:r>
            <a:r>
              <a:rPr lang="en-US" sz="2600" u="none" strike="noStrike" baseline="30000" dirty="0">
                <a:solidFill>
                  <a:srgbClr val="C00000"/>
                </a:solidFill>
                <a:effectLst/>
              </a:rPr>
              <a:t>8</a:t>
            </a:r>
            <a:r>
              <a:rPr lang="en-US" sz="2600" u="none" strike="noStrike" dirty="0">
                <a:solidFill>
                  <a:srgbClr val="C00000"/>
                </a:solidFill>
                <a:effectLst/>
              </a:rPr>
              <a:t> </a:t>
            </a:r>
            <a:r>
              <a:rPr lang="en-US" sz="2600" dirty="0">
                <a:solidFill>
                  <a:srgbClr val="C00000"/>
                </a:solidFill>
                <a:effectLst/>
              </a:rPr>
              <a:t>“So do not be like them; for your Father knows what you need before you ask Him. </a:t>
            </a:r>
            <a:r>
              <a:rPr lang="en-US" sz="2600" u="none" strike="noStrike" baseline="30000" dirty="0">
                <a:solidFill>
                  <a:srgbClr val="C00000"/>
                </a:solidFill>
                <a:effectLst/>
              </a:rPr>
              <a:t>9</a:t>
            </a:r>
            <a:r>
              <a:rPr lang="en-US" sz="2600" u="none" strike="noStrike" dirty="0">
                <a:solidFill>
                  <a:srgbClr val="C00000"/>
                </a:solidFill>
                <a:effectLst/>
              </a:rPr>
              <a:t> </a:t>
            </a:r>
            <a:r>
              <a:rPr lang="en-US" sz="2600" dirty="0">
                <a:solidFill>
                  <a:srgbClr val="C00000"/>
                </a:solidFill>
                <a:effectLst/>
              </a:rPr>
              <a:t>“Pray, then, in this way: ‘Our Father who is in heaven, Hallowed be Your name. </a:t>
            </a:r>
            <a:r>
              <a:rPr lang="en-US" sz="2600" u="none" strike="noStrike" baseline="30000" dirty="0">
                <a:solidFill>
                  <a:srgbClr val="C00000"/>
                </a:solidFill>
                <a:effectLst/>
              </a:rPr>
              <a:t>10</a:t>
            </a:r>
            <a:r>
              <a:rPr lang="en-US" sz="2600" u="none" strike="noStrike" dirty="0">
                <a:solidFill>
                  <a:srgbClr val="C00000"/>
                </a:solidFill>
                <a:effectLst/>
              </a:rPr>
              <a:t> </a:t>
            </a:r>
            <a:r>
              <a:rPr lang="en-US" sz="2600" dirty="0">
                <a:solidFill>
                  <a:srgbClr val="C00000"/>
                </a:solidFill>
                <a:effectLst/>
              </a:rPr>
              <a:t>‘Your kingdom come. Your will be done, On earth as it is in heaven. </a:t>
            </a:r>
            <a:r>
              <a:rPr lang="en-US" sz="2600" u="none" strike="noStrike" baseline="30000" dirty="0">
                <a:solidFill>
                  <a:srgbClr val="C00000"/>
                </a:solidFill>
                <a:effectLst/>
              </a:rPr>
              <a:t>11</a:t>
            </a:r>
            <a:r>
              <a:rPr lang="en-US" sz="2600" u="none" strike="noStrike" dirty="0">
                <a:solidFill>
                  <a:srgbClr val="C00000"/>
                </a:solidFill>
                <a:effectLst/>
              </a:rPr>
              <a:t> </a:t>
            </a:r>
            <a:r>
              <a:rPr lang="en-US" sz="2600" dirty="0">
                <a:solidFill>
                  <a:srgbClr val="C00000"/>
                </a:solidFill>
                <a:effectLst/>
              </a:rPr>
              <a:t>‘Give us this day our daily bread. </a:t>
            </a:r>
            <a:r>
              <a:rPr lang="en-US" sz="2600" u="none" strike="noStrike" baseline="30000" dirty="0">
                <a:solidFill>
                  <a:srgbClr val="C00000"/>
                </a:solidFill>
                <a:effectLst/>
              </a:rPr>
              <a:t>12</a:t>
            </a:r>
            <a:r>
              <a:rPr lang="en-US" sz="2600" u="none" strike="noStrike" dirty="0">
                <a:solidFill>
                  <a:srgbClr val="C00000"/>
                </a:solidFill>
                <a:effectLst/>
              </a:rPr>
              <a:t> </a:t>
            </a:r>
            <a:r>
              <a:rPr lang="en-US" sz="2600" b="1" dirty="0">
                <a:solidFill>
                  <a:srgbClr val="C00000"/>
                </a:solidFill>
                <a:effectLst/>
              </a:rPr>
              <a:t>‘</a:t>
            </a:r>
            <a:r>
              <a:rPr lang="en-US" sz="2600" b="1" dirty="0">
                <a:solidFill>
                  <a:srgbClr val="C00000"/>
                </a:solidFill>
                <a:effectLst/>
                <a:highlight>
                  <a:srgbClr val="FFFF00"/>
                </a:highlight>
              </a:rPr>
              <a:t>And forgive us our debts, as we also have forgiven our debtors. </a:t>
            </a:r>
            <a:r>
              <a:rPr lang="en-US" sz="2600" u="none" strike="noStrike" baseline="30000" dirty="0">
                <a:solidFill>
                  <a:srgbClr val="C00000"/>
                </a:solidFill>
                <a:effectLst/>
              </a:rPr>
              <a:t>13</a:t>
            </a:r>
            <a:r>
              <a:rPr lang="en-US" sz="2600" u="none" strike="noStrike" dirty="0">
                <a:solidFill>
                  <a:srgbClr val="C00000"/>
                </a:solidFill>
                <a:effectLst/>
              </a:rPr>
              <a:t> </a:t>
            </a:r>
            <a:r>
              <a:rPr lang="en-US" sz="2600" dirty="0">
                <a:solidFill>
                  <a:srgbClr val="C00000"/>
                </a:solidFill>
                <a:effectLst/>
              </a:rPr>
              <a:t>‘And do not lead us into temptation, but deliver us from evil. For Yours is the kingdom and the power and the glory forever. Amen.’ </a:t>
            </a:r>
            <a:r>
              <a:rPr lang="en-US" sz="2600" u="none" strike="noStrike" baseline="30000" dirty="0">
                <a:solidFill>
                  <a:srgbClr val="C00000"/>
                </a:solidFill>
                <a:effectLst/>
              </a:rPr>
              <a:t>14</a:t>
            </a:r>
            <a:r>
              <a:rPr lang="en-US" sz="2600" u="none" strike="noStrike" dirty="0">
                <a:solidFill>
                  <a:srgbClr val="C00000"/>
                </a:solidFill>
                <a:effectLst/>
              </a:rPr>
              <a:t> </a:t>
            </a:r>
            <a:r>
              <a:rPr lang="en-US" sz="2600" dirty="0">
                <a:solidFill>
                  <a:srgbClr val="C00000"/>
                </a:solidFill>
                <a:effectLst/>
              </a:rPr>
              <a:t>“For if you forgive others for their transgressions, your heavenly Father will also forgive you. </a:t>
            </a:r>
            <a:r>
              <a:rPr lang="en-US" sz="2600" u="none" strike="noStrike" baseline="30000" dirty="0">
                <a:solidFill>
                  <a:srgbClr val="C00000"/>
                </a:solidFill>
                <a:effectLst/>
              </a:rPr>
              <a:t>15</a:t>
            </a:r>
            <a:r>
              <a:rPr lang="en-US" sz="2600" u="none" strike="noStrike" dirty="0">
                <a:solidFill>
                  <a:srgbClr val="C00000"/>
                </a:solidFill>
                <a:effectLst/>
              </a:rPr>
              <a:t> </a:t>
            </a:r>
            <a:r>
              <a:rPr lang="en-US" sz="2600" dirty="0">
                <a:solidFill>
                  <a:srgbClr val="C00000"/>
                </a:solidFill>
                <a:effectLst/>
              </a:rPr>
              <a:t>“But if you do not forgive others, then your Father will not forgive your transgressions. </a:t>
            </a:r>
          </a:p>
        </p:txBody>
      </p:sp>
    </p:spTree>
    <p:extLst>
      <p:ext uri="{BB962C8B-B14F-4D97-AF65-F5344CB8AC3E}">
        <p14:creationId xmlns:p14="http://schemas.microsoft.com/office/powerpoint/2010/main" val="22211685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a:extLst>
              <a:ext uri="{FF2B5EF4-FFF2-40B4-BE49-F238E27FC236}">
                <a16:creationId xmlns:a16="http://schemas.microsoft.com/office/drawing/2014/main" id="{754AE1A4-B8DC-4F44-9F2F-C75B8359324B}"/>
              </a:ext>
            </a:extLst>
          </p:cNvPr>
          <p:cNvSpPr>
            <a:spLocks noGrp="1" noChangeArrowheads="1"/>
          </p:cNvSpPr>
          <p:nvPr>
            <p:ph sz="half" idx="1"/>
          </p:nvPr>
        </p:nvSpPr>
        <p:spPr>
          <a:xfrm>
            <a:off x="609600" y="1579973"/>
            <a:ext cx="10972800" cy="1849027"/>
          </a:xfrm>
        </p:spPr>
        <p:txBody>
          <a:bodyPr>
            <a:normAutofit/>
          </a:bodyPr>
          <a:lstStyle/>
          <a:p>
            <a:pPr algn="just">
              <a:lnSpc>
                <a:spcPct val="100000"/>
              </a:lnSpc>
            </a:pPr>
            <a:r>
              <a:rPr lang="en-US" altLang="en-US" dirty="0"/>
              <a:t>Christ is the God-Man, uniquely born </a:t>
            </a:r>
            <a:r>
              <a:rPr lang="en-US" altLang="en-US" b="1" u="sng" dirty="0">
                <a:solidFill>
                  <a:srgbClr val="0000CC"/>
                </a:solidFill>
              </a:rPr>
              <a:t>without a sin nature</a:t>
            </a:r>
            <a:r>
              <a:rPr lang="en-US" altLang="en-US" b="1" dirty="0">
                <a:solidFill>
                  <a:srgbClr val="0000CC"/>
                </a:solidFill>
              </a:rPr>
              <a:t>. </a:t>
            </a:r>
            <a:r>
              <a:rPr lang="en-US" altLang="en-US" dirty="0"/>
              <a:t>He therefore </a:t>
            </a:r>
            <a:r>
              <a:rPr lang="en-US" altLang="en-US" b="1" u="sng" dirty="0">
                <a:solidFill>
                  <a:srgbClr val="0000CC"/>
                </a:solidFill>
              </a:rPr>
              <a:t>could not</a:t>
            </a:r>
            <a:r>
              <a:rPr lang="en-US" altLang="en-US" b="1" dirty="0">
                <a:solidFill>
                  <a:srgbClr val="0000CC"/>
                </a:solidFill>
              </a:rPr>
              <a:t> </a:t>
            </a:r>
            <a:r>
              <a:rPr lang="en-US" altLang="en-US" dirty="0"/>
              <a:t>and</a:t>
            </a:r>
            <a:r>
              <a:rPr lang="en-US" altLang="en-US" b="1" dirty="0">
                <a:solidFill>
                  <a:srgbClr val="0000CC"/>
                </a:solidFill>
              </a:rPr>
              <a:t> </a:t>
            </a:r>
            <a:r>
              <a:rPr lang="en-US" altLang="en-US" b="1" u="sng" dirty="0">
                <a:solidFill>
                  <a:srgbClr val="0000CC"/>
                </a:solidFill>
              </a:rPr>
              <a:t>did not sin</a:t>
            </a:r>
            <a:r>
              <a:rPr lang="en-US" altLang="en-US" b="1" dirty="0">
                <a:solidFill>
                  <a:srgbClr val="0000CC"/>
                </a:solidFill>
              </a:rPr>
              <a:t>.  </a:t>
            </a:r>
            <a:r>
              <a:rPr lang="en-US" altLang="en-US" dirty="0"/>
              <a:t>So, He had no need to ask for forgiveness.  </a:t>
            </a:r>
            <a:r>
              <a:rPr lang="en-US" dirty="0"/>
              <a:t>In fact, His sinlessness was what qualified Him to die on our behalf and to pay the penalty rightfully due us. </a:t>
            </a:r>
            <a:endParaRPr lang="en-US" altLang="en-US" dirty="0"/>
          </a:p>
        </p:txBody>
      </p:sp>
      <p:sp>
        <p:nvSpPr>
          <p:cNvPr id="8" name="Rectangle 2">
            <a:extLst>
              <a:ext uri="{FF2B5EF4-FFF2-40B4-BE49-F238E27FC236}">
                <a16:creationId xmlns:a16="http://schemas.microsoft.com/office/drawing/2014/main" id="{8E278F72-706E-4C95-88B8-50FAEE5C05CC}"/>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‘Debts &amp; Forgiveness’</a:t>
            </a:r>
          </a:p>
          <a:p>
            <a:r>
              <a:rPr lang="en-US" altLang="en-US" sz="2400" b="1" dirty="0">
                <a:solidFill>
                  <a:srgbClr val="0000CC"/>
                </a:solidFill>
                <a:latin typeface="Calibri" panose="020F0502020204030204" pitchFamily="34" charset="0"/>
                <a:ea typeface="+mn-ea"/>
                <a:cs typeface="Calibri" panose="020F0502020204030204" pitchFamily="34" charset="0"/>
              </a:rPr>
              <a:t>Matthew 6:12</a:t>
            </a:r>
          </a:p>
        </p:txBody>
      </p:sp>
      <p:sp>
        <p:nvSpPr>
          <p:cNvPr id="9" name="Text Box 4">
            <a:extLst>
              <a:ext uri="{FF2B5EF4-FFF2-40B4-BE49-F238E27FC236}">
                <a16:creationId xmlns:a16="http://schemas.microsoft.com/office/drawing/2014/main" id="{27BFEC6D-1670-41A7-B7A9-147DC4B2D35F}"/>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5" name="Picture 4">
            <a:extLst>
              <a:ext uri="{FF2B5EF4-FFF2-40B4-BE49-F238E27FC236}">
                <a16:creationId xmlns:a16="http://schemas.microsoft.com/office/drawing/2014/main" id="{E254FD87-0F2C-42FB-854E-6024C6A23AEE}"/>
              </a:ext>
            </a:extLst>
          </p:cNvPr>
          <p:cNvPicPr>
            <a:picLocks noChangeAspect="1"/>
          </p:cNvPicPr>
          <p:nvPr/>
        </p:nvPicPr>
        <p:blipFill rotWithShape="1">
          <a:blip r:embed="rId3"/>
          <a:srcRect l="70490"/>
          <a:stretch/>
        </p:blipFill>
        <p:spPr>
          <a:xfrm>
            <a:off x="4943687" y="3297654"/>
            <a:ext cx="2304626" cy="3255546"/>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6:1–15</a:t>
            </a:r>
          </a:p>
          <a:p>
            <a:pPr marL="0" marR="0" indent="0" algn="just">
              <a:lnSpc>
                <a:spcPct val="100000"/>
              </a:lnSpc>
              <a:spcBef>
                <a:spcPts val="0"/>
              </a:spcBef>
              <a:spcAft>
                <a:spcPts val="1000"/>
              </a:spcAft>
              <a:buNone/>
            </a:pPr>
            <a:r>
              <a:rPr lang="en-US" sz="2600" dirty="0">
                <a:solidFill>
                  <a:srgbClr val="C00000"/>
                </a:solidFill>
              </a:rPr>
              <a:t>…</a:t>
            </a:r>
            <a:r>
              <a:rPr lang="en-US" sz="2600" u="none" strike="noStrike" baseline="30000" dirty="0">
                <a:solidFill>
                  <a:srgbClr val="C00000"/>
                </a:solidFill>
                <a:effectLst/>
              </a:rPr>
              <a:t>7</a:t>
            </a:r>
            <a:r>
              <a:rPr lang="en-US" sz="2600" u="none" strike="noStrike" dirty="0">
                <a:solidFill>
                  <a:srgbClr val="C00000"/>
                </a:solidFill>
                <a:effectLst/>
              </a:rPr>
              <a:t> </a:t>
            </a:r>
            <a:r>
              <a:rPr lang="en-US" sz="2600" dirty="0">
                <a:solidFill>
                  <a:srgbClr val="C00000"/>
                </a:solidFill>
                <a:effectLst/>
              </a:rPr>
              <a:t>“And when you are praying, do not use meaningless repetition as the Gentiles do, for they suppose that they will be heard for their many words. </a:t>
            </a:r>
            <a:r>
              <a:rPr lang="en-US" sz="2600" u="none" strike="noStrike" baseline="30000" dirty="0">
                <a:solidFill>
                  <a:srgbClr val="C00000"/>
                </a:solidFill>
                <a:effectLst/>
              </a:rPr>
              <a:t>8</a:t>
            </a:r>
            <a:r>
              <a:rPr lang="en-US" sz="2600" u="none" strike="noStrike" dirty="0">
                <a:solidFill>
                  <a:srgbClr val="C00000"/>
                </a:solidFill>
                <a:effectLst/>
              </a:rPr>
              <a:t> </a:t>
            </a:r>
            <a:r>
              <a:rPr lang="en-US" sz="2600" dirty="0">
                <a:solidFill>
                  <a:srgbClr val="C00000"/>
                </a:solidFill>
                <a:effectLst/>
              </a:rPr>
              <a:t>“So do not be like them; for your Father knows what you need before you ask Him. </a:t>
            </a:r>
            <a:r>
              <a:rPr lang="en-US" sz="2600" u="none" strike="noStrike" baseline="30000" dirty="0">
                <a:solidFill>
                  <a:srgbClr val="C00000"/>
                </a:solidFill>
                <a:effectLst/>
              </a:rPr>
              <a:t>9</a:t>
            </a:r>
            <a:r>
              <a:rPr lang="en-US" sz="2600" u="none" strike="noStrike" dirty="0">
                <a:solidFill>
                  <a:srgbClr val="C00000"/>
                </a:solidFill>
                <a:effectLst/>
              </a:rPr>
              <a:t> </a:t>
            </a:r>
            <a:r>
              <a:rPr lang="en-US" sz="2600" dirty="0">
                <a:solidFill>
                  <a:srgbClr val="C00000"/>
                </a:solidFill>
                <a:effectLst/>
              </a:rPr>
              <a:t>“Pray, then, in this way: ‘Our Father who is in heaven, Hallowed be Your name. </a:t>
            </a:r>
            <a:r>
              <a:rPr lang="en-US" sz="2600" u="none" strike="noStrike" baseline="30000" dirty="0">
                <a:solidFill>
                  <a:srgbClr val="C00000"/>
                </a:solidFill>
                <a:effectLst/>
              </a:rPr>
              <a:t>10</a:t>
            </a:r>
            <a:r>
              <a:rPr lang="en-US" sz="2600" u="none" strike="noStrike" dirty="0">
                <a:solidFill>
                  <a:srgbClr val="C00000"/>
                </a:solidFill>
                <a:effectLst/>
              </a:rPr>
              <a:t> </a:t>
            </a:r>
            <a:r>
              <a:rPr lang="en-US" sz="2600" dirty="0">
                <a:solidFill>
                  <a:srgbClr val="C00000"/>
                </a:solidFill>
                <a:effectLst/>
              </a:rPr>
              <a:t>‘Your kingdom come. Your will be done, On earth as it is in heaven. </a:t>
            </a:r>
            <a:r>
              <a:rPr lang="en-US" sz="2600" u="none" strike="noStrike" baseline="30000" dirty="0">
                <a:solidFill>
                  <a:srgbClr val="C00000"/>
                </a:solidFill>
                <a:effectLst/>
              </a:rPr>
              <a:t>11</a:t>
            </a:r>
            <a:r>
              <a:rPr lang="en-US" sz="2600" u="none" strike="noStrike" dirty="0">
                <a:solidFill>
                  <a:srgbClr val="C00000"/>
                </a:solidFill>
                <a:effectLst/>
              </a:rPr>
              <a:t> </a:t>
            </a:r>
            <a:r>
              <a:rPr lang="en-US" sz="2600" dirty="0">
                <a:solidFill>
                  <a:srgbClr val="C00000"/>
                </a:solidFill>
                <a:effectLst/>
              </a:rPr>
              <a:t>‘Give us this day our daily bread. </a:t>
            </a:r>
            <a:r>
              <a:rPr lang="en-US" sz="2600" u="none" strike="noStrike" baseline="30000" dirty="0">
                <a:solidFill>
                  <a:srgbClr val="C00000"/>
                </a:solidFill>
                <a:effectLst/>
              </a:rPr>
              <a:t>12</a:t>
            </a:r>
            <a:r>
              <a:rPr lang="en-US" sz="2600" u="none" strike="noStrike" dirty="0">
                <a:solidFill>
                  <a:srgbClr val="C00000"/>
                </a:solidFill>
                <a:effectLst/>
              </a:rPr>
              <a:t> </a:t>
            </a:r>
            <a:r>
              <a:rPr lang="en-US" sz="2600" dirty="0">
                <a:solidFill>
                  <a:srgbClr val="C00000"/>
                </a:solidFill>
                <a:effectLst/>
              </a:rPr>
              <a:t>‘And forgive us our debts, as we also have forgiven our debtors. </a:t>
            </a:r>
            <a:r>
              <a:rPr lang="en-US" sz="2600" u="none" strike="noStrike" baseline="30000" dirty="0">
                <a:solidFill>
                  <a:srgbClr val="C00000"/>
                </a:solidFill>
                <a:effectLst/>
              </a:rPr>
              <a:t>13</a:t>
            </a:r>
            <a:r>
              <a:rPr lang="en-US" sz="2600" u="none" strike="noStrike" dirty="0">
                <a:solidFill>
                  <a:srgbClr val="C00000"/>
                </a:solidFill>
                <a:effectLst/>
              </a:rPr>
              <a:t> </a:t>
            </a:r>
            <a:r>
              <a:rPr lang="en-US" sz="2600" b="1" dirty="0">
                <a:solidFill>
                  <a:srgbClr val="C00000"/>
                </a:solidFill>
                <a:effectLst/>
              </a:rPr>
              <a:t>‘</a:t>
            </a:r>
            <a:r>
              <a:rPr lang="en-US" sz="2600" b="1" dirty="0">
                <a:solidFill>
                  <a:srgbClr val="C00000"/>
                </a:solidFill>
                <a:effectLst/>
                <a:highlight>
                  <a:srgbClr val="FFFF00"/>
                </a:highlight>
              </a:rPr>
              <a:t>And do not lead us into temptation, but deliver us from evil</a:t>
            </a:r>
            <a:r>
              <a:rPr lang="en-US" sz="2600" b="1" dirty="0">
                <a:solidFill>
                  <a:srgbClr val="C00000"/>
                </a:solidFill>
                <a:effectLst/>
              </a:rPr>
              <a:t>. For Yours is the kingdom and the power and the glory forever. Amen.’ </a:t>
            </a:r>
            <a:r>
              <a:rPr lang="en-US" sz="2600" u="none" strike="noStrike" baseline="30000" dirty="0">
                <a:solidFill>
                  <a:srgbClr val="C00000"/>
                </a:solidFill>
                <a:effectLst/>
              </a:rPr>
              <a:t>14</a:t>
            </a:r>
            <a:r>
              <a:rPr lang="en-US" sz="2600" u="none" strike="noStrike" dirty="0">
                <a:solidFill>
                  <a:srgbClr val="C00000"/>
                </a:solidFill>
                <a:effectLst/>
              </a:rPr>
              <a:t> </a:t>
            </a:r>
            <a:r>
              <a:rPr lang="en-US" sz="2600" dirty="0">
                <a:solidFill>
                  <a:srgbClr val="C00000"/>
                </a:solidFill>
                <a:effectLst/>
              </a:rPr>
              <a:t>“For if you forgive others for their transgressions, your heavenly Father will also forgive you. </a:t>
            </a:r>
            <a:r>
              <a:rPr lang="en-US" sz="2600" u="none" strike="noStrike" baseline="30000" dirty="0">
                <a:solidFill>
                  <a:srgbClr val="C00000"/>
                </a:solidFill>
                <a:effectLst/>
              </a:rPr>
              <a:t>15</a:t>
            </a:r>
            <a:r>
              <a:rPr lang="en-US" sz="2600" u="none" strike="noStrike" dirty="0">
                <a:solidFill>
                  <a:srgbClr val="C00000"/>
                </a:solidFill>
                <a:effectLst/>
              </a:rPr>
              <a:t> </a:t>
            </a:r>
            <a:r>
              <a:rPr lang="en-US" sz="2600" dirty="0">
                <a:solidFill>
                  <a:srgbClr val="C00000"/>
                </a:solidFill>
                <a:effectLst/>
              </a:rPr>
              <a:t>“But if you do not forgive others, then your Father will not forgive your transgressions. </a:t>
            </a:r>
          </a:p>
        </p:txBody>
      </p:sp>
    </p:spTree>
    <p:extLst>
      <p:ext uri="{BB962C8B-B14F-4D97-AF65-F5344CB8AC3E}">
        <p14:creationId xmlns:p14="http://schemas.microsoft.com/office/powerpoint/2010/main" val="25592947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a:extLst>
              <a:ext uri="{FF2B5EF4-FFF2-40B4-BE49-F238E27FC236}">
                <a16:creationId xmlns:a16="http://schemas.microsoft.com/office/drawing/2014/main" id="{F79C8533-DE00-4657-B59C-330376ADEA21}"/>
              </a:ext>
            </a:extLst>
          </p:cNvPr>
          <p:cNvSpPr>
            <a:spLocks noGrp="1" noChangeArrowheads="1"/>
          </p:cNvSpPr>
          <p:nvPr>
            <p:ph sz="half" idx="1"/>
          </p:nvPr>
        </p:nvSpPr>
        <p:spPr>
          <a:xfrm>
            <a:off x="609600" y="1849582"/>
            <a:ext cx="8305800" cy="4773152"/>
          </a:xfrm>
        </p:spPr>
        <p:txBody>
          <a:bodyPr>
            <a:noAutofit/>
          </a:bodyPr>
          <a:lstStyle/>
          <a:p>
            <a:pPr marL="231775" marR="0" indent="-231775" algn="just">
              <a:lnSpc>
                <a:spcPct val="107000"/>
              </a:lnSpc>
              <a:spcBef>
                <a:spcPts val="900"/>
              </a:spcBef>
              <a:spcAft>
                <a:spcPts val="900"/>
              </a:spcAft>
            </a:pP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this point in Matthew, Jesus was still offering the Kingdom to the nation and the Holy Spirit had not yet been given so there was no provision or enablement available to the disciples who were still living and operating </a:t>
            </a:r>
            <a:r>
              <a:rPr lang="en-US" b="1" dirty="0">
                <a:solidFill>
                  <a:srgbClr val="0000CC"/>
                </a:solidFill>
                <a:latin typeface="Calibri" panose="020F0502020204030204" pitchFamily="34" charset="0"/>
                <a:cs typeface="Calibri" panose="020F0502020204030204" pitchFamily="34" charset="0"/>
              </a:rPr>
              <a:t>under the principal of Law</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p>
          <a:p>
            <a:pPr marL="231775" marR="0" indent="-231775" algn="just">
              <a:lnSpc>
                <a:spcPct val="107000"/>
              </a:lnSpc>
              <a:spcBef>
                <a:spcPts val="900"/>
              </a:spcBef>
              <a:spcAft>
                <a:spcPts val="900"/>
              </a:spcAft>
            </a:pP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 it was appropriate to pray not to be led </a:t>
            </a:r>
            <a:r>
              <a:rPr lang="en-US" dirty="0">
                <a:solidFill>
                  <a:srgbClr val="000000"/>
                </a:solidFill>
                <a:latin typeface="Calibri" panose="020F0502020204030204" pitchFamily="34" charset="0"/>
                <a:cs typeface="Calibri" panose="020F0502020204030204" pitchFamily="34" charset="0"/>
              </a:rPr>
              <a:t>into (or better understood as, </a:t>
            </a:r>
            <a:r>
              <a:rPr lang="en-US"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‘permitted to experience’</a:t>
            </a:r>
            <a:r>
              <a:rPr lang="en-US" dirty="0">
                <a:solidFill>
                  <a:srgbClr val="000000"/>
                </a:solidFill>
                <a:latin typeface="Calibri" panose="020F0502020204030204" pitchFamily="34" charset="0"/>
                <a:cs typeface="Calibri" panose="020F0502020204030204" pitchFamily="34" charset="0"/>
              </a:rPr>
              <a:t>) </a:t>
            </a: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temptation from the world, the flesh, or the devil that would appeal to the sin nature and expose them to evil or the evil one. </a:t>
            </a:r>
          </a:p>
        </p:txBody>
      </p:sp>
      <p:pic>
        <p:nvPicPr>
          <p:cNvPr id="71690" name="Picture 10" descr="Jew at Wailing Wall">
            <a:extLst>
              <a:ext uri="{FF2B5EF4-FFF2-40B4-BE49-F238E27FC236}">
                <a16:creationId xmlns:a16="http://schemas.microsoft.com/office/drawing/2014/main" id="{806EBF79-6A42-4438-8646-88A6B0237D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6314" y="2013682"/>
            <a:ext cx="2560320" cy="4310918"/>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A4202953-9AA7-41E2-810E-01B906D156A7}"/>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‘Temptation &amp; Deliverance ’</a:t>
            </a:r>
          </a:p>
          <a:p>
            <a:r>
              <a:rPr lang="en-US" altLang="en-US" sz="2400" b="1" dirty="0">
                <a:solidFill>
                  <a:srgbClr val="0000CC"/>
                </a:solidFill>
                <a:latin typeface="Calibri" panose="020F0502020204030204" pitchFamily="34" charset="0"/>
                <a:ea typeface="+mn-ea"/>
                <a:cs typeface="Calibri" panose="020F0502020204030204" pitchFamily="34" charset="0"/>
              </a:rPr>
              <a:t>Matthew 6:13</a:t>
            </a:r>
          </a:p>
        </p:txBody>
      </p:sp>
      <p:sp>
        <p:nvSpPr>
          <p:cNvPr id="10" name="Text Box 4">
            <a:extLst>
              <a:ext uri="{FF2B5EF4-FFF2-40B4-BE49-F238E27FC236}">
                <a16:creationId xmlns:a16="http://schemas.microsoft.com/office/drawing/2014/main" id="{0CD51BB2-5593-4F78-9E38-C9660660F1F1}"/>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68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a:extLst>
              <a:ext uri="{FF2B5EF4-FFF2-40B4-BE49-F238E27FC236}">
                <a16:creationId xmlns:a16="http://schemas.microsoft.com/office/drawing/2014/main" id="{F79C8533-DE00-4657-B59C-330376ADEA21}"/>
              </a:ext>
            </a:extLst>
          </p:cNvPr>
          <p:cNvSpPr>
            <a:spLocks noGrp="1" noChangeArrowheads="1"/>
          </p:cNvSpPr>
          <p:nvPr>
            <p:ph sz="half" idx="1"/>
          </p:nvPr>
        </p:nvSpPr>
        <p:spPr>
          <a:xfrm>
            <a:off x="609600" y="1849582"/>
            <a:ext cx="7924800" cy="4765532"/>
          </a:xfrm>
        </p:spPr>
        <p:txBody>
          <a:bodyPr>
            <a:noAutofit/>
          </a:bodyPr>
          <a:lstStyle/>
          <a:p>
            <a:pPr marL="231775" marR="0" indent="-231775" algn="just">
              <a:lnSpc>
                <a:spcPct val="107000"/>
              </a:lnSpc>
              <a:spcBef>
                <a:spcPts val="900"/>
              </a:spcBef>
              <a:spcAft>
                <a:spcPts val="900"/>
              </a:spcAft>
            </a:pPr>
            <a:r>
              <a:rPr lang="en-US"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However, </a:t>
            </a:r>
            <a:r>
              <a:rPr lang="en-US" dirty="0">
                <a:solidFill>
                  <a:srgbClr val="000000"/>
                </a:solidFill>
                <a:latin typeface="Calibri" panose="020F0502020204030204" pitchFamily="34" charset="0"/>
                <a:cs typeface="Calibri" panose="020F0502020204030204" pitchFamily="34" charset="0"/>
              </a:rPr>
              <a:t>we are living under </a:t>
            </a:r>
            <a:r>
              <a:rPr lang="en-US" b="1"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rPr>
              <a:t>the principal of Grace, </a:t>
            </a:r>
            <a:r>
              <a:rPr lang="en-US" dirty="0">
                <a:solidFill>
                  <a:srgbClr val="000000"/>
                </a:solidFill>
                <a:latin typeface="Calibri" panose="020F0502020204030204" pitchFamily="34" charset="0"/>
                <a:cs typeface="Calibri" panose="020F0502020204030204" pitchFamily="34" charset="0"/>
              </a:rPr>
              <a:t>during </a:t>
            </a:r>
            <a:r>
              <a:rPr lang="en-US" b="1" dirty="0">
                <a:solidFill>
                  <a:srgbClr val="0000CC"/>
                </a:solidFill>
                <a:latin typeface="Calibri" panose="020F0502020204030204" pitchFamily="34" charset="0"/>
                <a:ea typeface="Times New Roman" panose="02020603050405020304" pitchFamily="18" charset="0"/>
                <a:cs typeface="Calibri" panose="020F0502020204030204" pitchFamily="34" charset="0"/>
              </a:rPr>
              <a:t>the Church Age</a:t>
            </a:r>
            <a:r>
              <a:rPr lang="en-US" dirty="0">
                <a:solidFill>
                  <a:srgbClr val="000000"/>
                </a:solidFill>
                <a:latin typeface="Calibri" panose="020F0502020204030204" pitchFamily="34" charset="0"/>
                <a:cs typeface="Calibri" panose="020F0502020204030204" pitchFamily="34" charset="0"/>
              </a:rPr>
              <a:t>, and have the </a:t>
            </a:r>
            <a:r>
              <a:rPr lang="en-US" b="1" dirty="0">
                <a:solidFill>
                  <a:srgbClr val="0000CC"/>
                </a:solidFill>
                <a:latin typeface="Calibri" panose="020F0502020204030204" pitchFamily="34" charset="0"/>
                <a:ea typeface="Times New Roman" panose="02020603050405020304" pitchFamily="18" charset="0"/>
                <a:cs typeface="Calibri" panose="020F0502020204030204" pitchFamily="34" charset="0"/>
              </a:rPr>
              <a:t>indwelling presence of the Holy Spirit</a:t>
            </a:r>
            <a:r>
              <a:rPr lang="en-US" dirty="0">
                <a:solidFill>
                  <a:srgbClr val="000000"/>
                </a:solidFill>
                <a:latin typeface="Calibri" panose="020F0502020204030204" pitchFamily="34" charset="0"/>
                <a:cs typeface="Calibri" panose="020F0502020204030204" pitchFamily="34" charset="0"/>
              </a:rPr>
              <a:t> and </a:t>
            </a:r>
            <a:r>
              <a:rPr lang="en-US" b="1" dirty="0">
                <a:solidFill>
                  <a:srgbClr val="0000CC"/>
                </a:solidFill>
                <a:latin typeface="Calibri" panose="020F0502020204030204" pitchFamily="34" charset="0"/>
                <a:ea typeface="Times New Roman" panose="02020603050405020304" pitchFamily="18" charset="0"/>
                <a:cs typeface="Calibri" panose="020F0502020204030204" pitchFamily="34" charset="0"/>
              </a:rPr>
              <a:t>a completed canon of Scripture</a:t>
            </a:r>
            <a:r>
              <a:rPr lang="en-US" dirty="0">
                <a:solidFill>
                  <a:srgbClr val="000000"/>
                </a:solidFill>
                <a:latin typeface="Calibri" panose="020F0502020204030204" pitchFamily="34" charset="0"/>
                <a:cs typeface="Calibri" panose="020F0502020204030204" pitchFamily="34" charset="0"/>
              </a:rPr>
              <a:t> with additional information and instructions. </a:t>
            </a:r>
          </a:p>
          <a:p>
            <a:pPr algn="just">
              <a:lnSpc>
                <a:spcPct val="110000"/>
              </a:lnSpc>
              <a:spcBef>
                <a:spcPts val="0"/>
              </a:spcBef>
            </a:pPr>
            <a:endParaRPr lang="en-US" altLang="en-US" dirty="0"/>
          </a:p>
          <a:p>
            <a:pPr algn="just">
              <a:lnSpc>
                <a:spcPct val="110000"/>
              </a:lnSpc>
              <a:spcBef>
                <a:spcPts val="0"/>
              </a:spcBef>
              <a:buNone/>
            </a:pPr>
            <a:r>
              <a:rPr lang="en-US" altLang="en-US" sz="2400" b="1" dirty="0">
                <a:solidFill>
                  <a:srgbClr val="0000CC"/>
                </a:solidFill>
              </a:rPr>
              <a:t>*</a:t>
            </a:r>
            <a:r>
              <a:rPr lang="en-US" altLang="en-US" sz="2400" dirty="0"/>
              <a:t>	</a:t>
            </a:r>
            <a:r>
              <a:rPr lang="en-US" altLang="en-US" sz="2400" i="1" dirty="0"/>
              <a:t>Remember that this word principles has two primary meanings:  First, it means ‘</a:t>
            </a:r>
            <a:r>
              <a:rPr lang="en-US" altLang="en-US" sz="2400" b="1" i="1" u="sng" dirty="0">
                <a:solidFill>
                  <a:srgbClr val="0000CC"/>
                </a:solidFill>
              </a:rPr>
              <a:t>a fundamental truth</a:t>
            </a:r>
            <a:r>
              <a:rPr lang="en-US" altLang="en-US" sz="2400" b="1" i="1" dirty="0">
                <a:solidFill>
                  <a:srgbClr val="0000CC"/>
                </a:solidFill>
              </a:rPr>
              <a:t>’</a:t>
            </a:r>
            <a:r>
              <a:rPr lang="en-US" altLang="en-US" sz="2400" i="1" dirty="0"/>
              <a:t> and Second, it means ‘</a:t>
            </a:r>
            <a:r>
              <a:rPr lang="en-US" altLang="en-US" sz="2400" b="1" i="1" u="sng" dirty="0">
                <a:solidFill>
                  <a:srgbClr val="0000CC"/>
                </a:solidFill>
              </a:rPr>
              <a:t>the way things work</a:t>
            </a:r>
            <a:r>
              <a:rPr lang="en-US" altLang="en-US" sz="2400" i="1" dirty="0"/>
              <a:t>.’ But sometimes it can mean both. </a:t>
            </a:r>
          </a:p>
        </p:txBody>
      </p:sp>
      <p:sp>
        <p:nvSpPr>
          <p:cNvPr id="9" name="Rectangle 2">
            <a:extLst>
              <a:ext uri="{FF2B5EF4-FFF2-40B4-BE49-F238E27FC236}">
                <a16:creationId xmlns:a16="http://schemas.microsoft.com/office/drawing/2014/main" id="{A4202953-9AA7-41E2-810E-01B906D156A7}"/>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‘Temptation &amp; Deliverance ’</a:t>
            </a:r>
          </a:p>
          <a:p>
            <a:r>
              <a:rPr lang="en-US" altLang="en-US" sz="2400" b="1" dirty="0">
                <a:solidFill>
                  <a:srgbClr val="0000CC"/>
                </a:solidFill>
                <a:latin typeface="Calibri" panose="020F0502020204030204" pitchFamily="34" charset="0"/>
                <a:ea typeface="+mn-ea"/>
                <a:cs typeface="Calibri" panose="020F0502020204030204" pitchFamily="34" charset="0"/>
              </a:rPr>
              <a:t>Matthew 6:13</a:t>
            </a:r>
          </a:p>
        </p:txBody>
      </p:sp>
      <p:sp>
        <p:nvSpPr>
          <p:cNvPr id="10" name="Text Box 4">
            <a:extLst>
              <a:ext uri="{FF2B5EF4-FFF2-40B4-BE49-F238E27FC236}">
                <a16:creationId xmlns:a16="http://schemas.microsoft.com/office/drawing/2014/main" id="{0CD51BB2-5593-4F78-9E38-C9660660F1F1}"/>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2" name="Picture 1">
            <a:extLst>
              <a:ext uri="{FF2B5EF4-FFF2-40B4-BE49-F238E27FC236}">
                <a16:creationId xmlns:a16="http://schemas.microsoft.com/office/drawing/2014/main" id="{11C5D898-41B3-299A-4FB3-46F213D415C3}"/>
              </a:ext>
            </a:extLst>
          </p:cNvPr>
          <p:cNvPicPr>
            <a:picLocks noChangeAspect="1"/>
          </p:cNvPicPr>
          <p:nvPr/>
        </p:nvPicPr>
        <p:blipFill>
          <a:blip r:embed="rId3"/>
          <a:stretch>
            <a:fillRect/>
          </a:stretch>
        </p:blipFill>
        <p:spPr>
          <a:xfrm>
            <a:off x="8731250" y="1981200"/>
            <a:ext cx="2834640" cy="3215004"/>
          </a:xfrm>
          <a:prstGeom prst="rect">
            <a:avLst/>
          </a:prstGeom>
        </p:spPr>
      </p:pic>
    </p:spTree>
    <p:extLst>
      <p:ext uri="{BB962C8B-B14F-4D97-AF65-F5344CB8AC3E}">
        <p14:creationId xmlns:p14="http://schemas.microsoft.com/office/powerpoint/2010/main" val="13420335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98ED9CA-CB0A-4353-A735-9AC48255D4C0}"/>
              </a:ext>
            </a:extLst>
          </p:cNvPr>
          <p:cNvPicPr>
            <a:picLocks noChangeAspect="1"/>
          </p:cNvPicPr>
          <p:nvPr/>
        </p:nvPicPr>
        <p:blipFill>
          <a:blip r:embed="rId3"/>
          <a:stretch>
            <a:fillRect/>
          </a:stretch>
        </p:blipFill>
        <p:spPr>
          <a:xfrm>
            <a:off x="1847850" y="1600200"/>
            <a:ext cx="8496300" cy="4876800"/>
          </a:xfrm>
          <a:prstGeom prst="rect">
            <a:avLst/>
          </a:prstGeom>
          <a:ln>
            <a:solidFill>
              <a:schemeClr val="tx1"/>
            </a:solidFill>
          </a:ln>
        </p:spPr>
      </p:pic>
      <p:sp>
        <p:nvSpPr>
          <p:cNvPr id="10" name="Rectangle 2">
            <a:extLst>
              <a:ext uri="{FF2B5EF4-FFF2-40B4-BE49-F238E27FC236}">
                <a16:creationId xmlns:a16="http://schemas.microsoft.com/office/drawing/2014/main" id="{ECA51CEE-4345-4CEB-BEEB-D5B887F7818B}"/>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‘Temptation &amp; Deliverance ’</a:t>
            </a:r>
          </a:p>
          <a:p>
            <a:r>
              <a:rPr lang="en-US" altLang="en-US" sz="2400" b="1" dirty="0">
                <a:solidFill>
                  <a:srgbClr val="0000CC"/>
                </a:solidFill>
                <a:latin typeface="Calibri" panose="020F0502020204030204" pitchFamily="34" charset="0"/>
                <a:ea typeface="+mn-ea"/>
                <a:cs typeface="Calibri" panose="020F0502020204030204" pitchFamily="34" charset="0"/>
              </a:rPr>
              <a:t>Matthew 6:13</a:t>
            </a:r>
          </a:p>
        </p:txBody>
      </p:sp>
      <p:sp>
        <p:nvSpPr>
          <p:cNvPr id="11" name="Text Box 4">
            <a:extLst>
              <a:ext uri="{FF2B5EF4-FFF2-40B4-BE49-F238E27FC236}">
                <a16:creationId xmlns:a16="http://schemas.microsoft.com/office/drawing/2014/main" id="{B648124A-95A8-4D84-B2EE-52DF5E55230F}"/>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16" name="Text Box 6">
            <a:extLst>
              <a:ext uri="{FF2B5EF4-FFF2-40B4-BE49-F238E27FC236}">
                <a16:creationId xmlns:a16="http://schemas.microsoft.com/office/drawing/2014/main" id="{3B89D4FE-C0D5-47E8-9994-D3FD69F66A8A}"/>
              </a:ext>
            </a:extLst>
          </p:cNvPr>
          <p:cNvSpPr txBox="1">
            <a:spLocks noChangeArrowheads="1"/>
          </p:cNvSpPr>
          <p:nvPr/>
        </p:nvSpPr>
        <p:spPr bwMode="auto">
          <a:xfrm>
            <a:off x="1847850" y="1600200"/>
            <a:ext cx="8496300" cy="1415772"/>
          </a:xfrm>
          <a:prstGeom prst="rect">
            <a:avLst/>
          </a:prstGeom>
          <a:noFill/>
          <a:ln w="38100">
            <a:noFill/>
            <a:miter lim="800000"/>
            <a:headEnd/>
            <a:tailEnd/>
          </a:ln>
          <a:effectLst/>
        </p:spPr>
        <p:txBody>
          <a:bodyPr wrap="square">
            <a:spAutoFit/>
          </a:bodyPr>
          <a:lstStyle/>
          <a:p>
            <a:pPr algn="ctr">
              <a:spcBef>
                <a:spcPts val="0"/>
              </a:spcBef>
              <a:spcAft>
                <a:spcPts val="1200"/>
              </a:spcAft>
            </a:pPr>
            <a:r>
              <a:rPr lang="en-US" altLang="en-US" sz="2800" b="1" dirty="0">
                <a:solidFill>
                  <a:srgbClr val="0000CC"/>
                </a:solidFill>
                <a:latin typeface="+mn-lt"/>
                <a:cs typeface="+mn-cs"/>
              </a:rPr>
              <a:t>James 1:2-3 </a:t>
            </a:r>
          </a:p>
          <a:p>
            <a:pPr algn="just">
              <a:spcBef>
                <a:spcPts val="0"/>
              </a:spcBef>
              <a:spcAft>
                <a:spcPts val="1000"/>
              </a:spcAft>
            </a:pPr>
            <a:r>
              <a:rPr lang="en-US" sz="2400" baseline="30000" dirty="0">
                <a:latin typeface="Calibri" panose="020F0502020204030204" pitchFamily="34" charset="0"/>
              </a:rPr>
              <a:t>2</a:t>
            </a:r>
            <a:r>
              <a:rPr lang="en-US" sz="2400" b="1" dirty="0">
                <a:solidFill>
                  <a:srgbClr val="0000CC"/>
                </a:solidFill>
                <a:latin typeface="Calibri" panose="020F0502020204030204" pitchFamily="34" charset="0"/>
                <a:cs typeface="Calibri" panose="020F0502020204030204" pitchFamily="34" charset="0"/>
              </a:rPr>
              <a:t> Consider it all joy</a:t>
            </a:r>
            <a:r>
              <a:rPr lang="en-US" sz="2400" dirty="0">
                <a:latin typeface="Calibri" panose="020F0502020204030204" pitchFamily="34" charset="0"/>
              </a:rPr>
              <a:t>, my brethren, when you encounter various trials, </a:t>
            </a:r>
            <a:r>
              <a:rPr lang="en-US" sz="2400" baseline="30000" dirty="0">
                <a:latin typeface="Calibri" panose="020F0502020204030204" pitchFamily="34" charset="0"/>
              </a:rPr>
              <a:t>3</a:t>
            </a:r>
            <a:r>
              <a:rPr lang="en-US" sz="2400" dirty="0">
                <a:latin typeface="Calibri" panose="020F0502020204030204" pitchFamily="34" charset="0"/>
              </a:rPr>
              <a:t> knowing that </a:t>
            </a:r>
            <a:r>
              <a:rPr lang="en-US" sz="2400" b="1" dirty="0">
                <a:solidFill>
                  <a:srgbClr val="0000CC"/>
                </a:solidFill>
                <a:latin typeface="Calibri" panose="020F0502020204030204" pitchFamily="34" charset="0"/>
                <a:cs typeface="Calibri" panose="020F0502020204030204" pitchFamily="34" charset="0"/>
              </a:rPr>
              <a:t>the testing of your faith </a:t>
            </a:r>
            <a:r>
              <a:rPr lang="en-US" sz="2400" dirty="0">
                <a:latin typeface="Calibri" panose="020F0502020204030204" pitchFamily="34" charset="0"/>
              </a:rPr>
              <a:t>produces </a:t>
            </a:r>
            <a:r>
              <a:rPr lang="en-US" sz="2400" b="1" dirty="0">
                <a:solidFill>
                  <a:srgbClr val="0000CC"/>
                </a:solidFill>
                <a:latin typeface="Calibri" panose="020F0502020204030204" pitchFamily="34" charset="0"/>
                <a:cs typeface="Calibri" panose="020F0502020204030204" pitchFamily="34" charset="0"/>
              </a:rPr>
              <a:t>endurance</a:t>
            </a:r>
            <a:r>
              <a:rPr lang="en-US" sz="2400" dirty="0">
                <a:latin typeface="Calibri" panose="020F0502020204030204" pitchFamily="34" charset="0"/>
              </a:rPr>
              <a:t>.</a:t>
            </a:r>
          </a:p>
        </p:txBody>
      </p:sp>
      <p:pic>
        <p:nvPicPr>
          <p:cNvPr id="7" name="Picture 6">
            <a:extLst>
              <a:ext uri="{FF2B5EF4-FFF2-40B4-BE49-F238E27FC236}">
                <a16:creationId xmlns:a16="http://schemas.microsoft.com/office/drawing/2014/main" id="{51E46CFF-AD34-4AE2-9ADB-CDD884801DDC}"/>
              </a:ext>
            </a:extLst>
          </p:cNvPr>
          <p:cNvPicPr>
            <a:picLocks noChangeAspect="1"/>
          </p:cNvPicPr>
          <p:nvPr/>
        </p:nvPicPr>
        <p:blipFill>
          <a:blip r:embed="rId4"/>
          <a:stretch>
            <a:fillRect/>
          </a:stretch>
        </p:blipFill>
        <p:spPr>
          <a:xfrm>
            <a:off x="3848283" y="3124200"/>
            <a:ext cx="4495435" cy="201168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3E3A89-A9FB-4A07-9E82-25C591AEA527}"/>
              </a:ext>
            </a:extLst>
          </p:cNvPr>
          <p:cNvPicPr>
            <a:picLocks noChangeAspect="1"/>
          </p:cNvPicPr>
          <p:nvPr/>
        </p:nvPicPr>
        <p:blipFill>
          <a:blip r:embed="rId3"/>
          <a:stretch>
            <a:fillRect/>
          </a:stretch>
        </p:blipFill>
        <p:spPr>
          <a:xfrm>
            <a:off x="0" y="0"/>
            <a:ext cx="12192000" cy="6857999"/>
          </a:xfrm>
          <a:prstGeom prst="rect">
            <a:avLst/>
          </a:prstGeom>
        </p:spPr>
      </p:pic>
      <p:sp>
        <p:nvSpPr>
          <p:cNvPr id="135173" name="Text Box 5">
            <a:extLst>
              <a:ext uri="{FF2B5EF4-FFF2-40B4-BE49-F238E27FC236}">
                <a16:creationId xmlns:a16="http://schemas.microsoft.com/office/drawing/2014/main" id="{5188EC90-3531-4912-A69A-C8B849DD4503}"/>
              </a:ext>
            </a:extLst>
          </p:cNvPr>
          <p:cNvSpPr txBox="1">
            <a:spLocks noChangeArrowheads="1"/>
          </p:cNvSpPr>
          <p:nvPr/>
        </p:nvSpPr>
        <p:spPr bwMode="auto">
          <a:xfrm>
            <a:off x="2209800" y="6248401"/>
            <a:ext cx="7772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135178" name="Text Box 10">
            <a:extLst>
              <a:ext uri="{FF2B5EF4-FFF2-40B4-BE49-F238E27FC236}">
                <a16:creationId xmlns:a16="http://schemas.microsoft.com/office/drawing/2014/main" id="{31647689-F3BE-44DA-B012-065A00C0876A}"/>
              </a:ext>
            </a:extLst>
          </p:cNvPr>
          <p:cNvSpPr txBox="1">
            <a:spLocks noChangeArrowheads="1"/>
          </p:cNvSpPr>
          <p:nvPr/>
        </p:nvSpPr>
        <p:spPr bwMode="auto">
          <a:xfrm>
            <a:off x="609600" y="0"/>
            <a:ext cx="10972800" cy="3877985"/>
          </a:xfrm>
          <a:prstGeom prst="rect">
            <a:avLst/>
          </a:prstGeom>
          <a:noFill/>
          <a:ln w="38100">
            <a:noFill/>
            <a:miter lim="800000"/>
            <a:headEnd/>
            <a:tailEnd/>
          </a:ln>
          <a:effectLst/>
        </p:spPr>
        <p:txBody>
          <a:bodyPr wrap="square">
            <a:spAutoFit/>
          </a:bodyPr>
          <a:lstStyle/>
          <a:p>
            <a:pPr algn="ctr">
              <a:spcBef>
                <a:spcPts val="0"/>
              </a:spcBef>
              <a:spcAft>
                <a:spcPts val="600"/>
              </a:spcAft>
            </a:pPr>
            <a:r>
              <a:rPr lang="en-US" altLang="en-US" sz="2800" b="1" dirty="0">
                <a:solidFill>
                  <a:srgbClr val="0000CC"/>
                </a:solidFill>
                <a:latin typeface="+mn-lt"/>
                <a:cs typeface="+mn-cs"/>
              </a:rPr>
              <a:t>Ephesians 6:11</a:t>
            </a:r>
          </a:p>
          <a:p>
            <a:pPr>
              <a:spcAft>
                <a:spcPts val="900"/>
              </a:spcAft>
            </a:pPr>
            <a:r>
              <a:rPr lang="en-US" altLang="en-US" sz="2600" dirty="0">
                <a:latin typeface="+mn-lt"/>
              </a:rPr>
              <a:t>Therefore, </a:t>
            </a:r>
            <a:r>
              <a:rPr lang="en-US" altLang="en-US" sz="2600" b="1" u="sng" dirty="0">
                <a:solidFill>
                  <a:srgbClr val="0000CC"/>
                </a:solidFill>
                <a:latin typeface="+mn-lt"/>
                <a:cs typeface="+mn-cs"/>
              </a:rPr>
              <a:t>take up</a:t>
            </a:r>
            <a:r>
              <a:rPr lang="en-US" altLang="en-US" sz="2600" dirty="0">
                <a:latin typeface="+mn-lt"/>
              </a:rPr>
              <a:t> the full armor of God, so that you will be able to </a:t>
            </a:r>
            <a:r>
              <a:rPr lang="en-US" altLang="en-US" sz="2600" b="1" u="sng" dirty="0">
                <a:solidFill>
                  <a:srgbClr val="0000CC"/>
                </a:solidFill>
                <a:latin typeface="+mn-lt"/>
                <a:cs typeface="+mn-cs"/>
              </a:rPr>
              <a:t>resist</a:t>
            </a:r>
            <a:r>
              <a:rPr lang="en-US" altLang="en-US" sz="2600" dirty="0">
                <a:latin typeface="+mn-lt"/>
              </a:rPr>
              <a:t> in the evil day, and having done everything, to </a:t>
            </a:r>
            <a:r>
              <a:rPr lang="en-US" altLang="en-US" sz="2600" b="1" u="sng" dirty="0">
                <a:solidFill>
                  <a:srgbClr val="0000CC"/>
                </a:solidFill>
                <a:latin typeface="+mn-lt"/>
                <a:cs typeface="+mn-cs"/>
              </a:rPr>
              <a:t>stand firm</a:t>
            </a:r>
            <a:r>
              <a:rPr lang="en-US" altLang="en-US" sz="2600" dirty="0">
                <a:latin typeface="+mn-lt"/>
              </a:rPr>
              <a:t>.</a:t>
            </a:r>
          </a:p>
          <a:p>
            <a:pPr algn="ctr">
              <a:spcBef>
                <a:spcPts val="0"/>
              </a:spcBef>
              <a:spcAft>
                <a:spcPts val="600"/>
              </a:spcAft>
            </a:pPr>
            <a:r>
              <a:rPr lang="en-US" altLang="en-US" sz="2800" b="1" dirty="0">
                <a:solidFill>
                  <a:srgbClr val="0000CC"/>
                </a:solidFill>
                <a:latin typeface="+mn-lt"/>
                <a:cs typeface="+mn-cs"/>
              </a:rPr>
              <a:t>James 4:7</a:t>
            </a:r>
          </a:p>
          <a:p>
            <a:pPr>
              <a:spcAft>
                <a:spcPts val="900"/>
              </a:spcAft>
            </a:pPr>
            <a:r>
              <a:rPr lang="en-US" altLang="en-US" sz="2600" b="1" u="sng" dirty="0">
                <a:solidFill>
                  <a:srgbClr val="0000CC"/>
                </a:solidFill>
                <a:latin typeface="+mn-lt"/>
                <a:cs typeface="+mn-cs"/>
              </a:rPr>
              <a:t>Submit</a:t>
            </a:r>
            <a:r>
              <a:rPr lang="en-US" altLang="en-US" sz="2600" dirty="0">
                <a:latin typeface="+mn-lt"/>
              </a:rPr>
              <a:t> therefore to God. </a:t>
            </a:r>
            <a:r>
              <a:rPr lang="en-US" altLang="en-US" sz="2600" b="1" u="sng" dirty="0">
                <a:solidFill>
                  <a:srgbClr val="0000CC"/>
                </a:solidFill>
                <a:latin typeface="+mn-lt"/>
                <a:cs typeface="+mn-cs"/>
              </a:rPr>
              <a:t>Resist</a:t>
            </a:r>
            <a:r>
              <a:rPr lang="en-US" altLang="en-US" sz="2600" dirty="0">
                <a:latin typeface="+mn-lt"/>
              </a:rPr>
              <a:t> the devil and he will flee from you.</a:t>
            </a:r>
          </a:p>
          <a:p>
            <a:pPr algn="ctr">
              <a:spcBef>
                <a:spcPts val="0"/>
              </a:spcBef>
              <a:spcAft>
                <a:spcPts val="600"/>
              </a:spcAft>
            </a:pPr>
            <a:r>
              <a:rPr lang="en-US" altLang="en-US" sz="2800" b="1" dirty="0">
                <a:solidFill>
                  <a:srgbClr val="0000CC"/>
                </a:solidFill>
                <a:latin typeface="+mn-lt"/>
                <a:cs typeface="+mn-cs"/>
              </a:rPr>
              <a:t>1 Peter 5:9 </a:t>
            </a:r>
          </a:p>
          <a:p>
            <a:pPr>
              <a:spcAft>
                <a:spcPts val="900"/>
              </a:spcAft>
            </a:pPr>
            <a:r>
              <a:rPr lang="en-US" sz="2600" dirty="0">
                <a:latin typeface="+mn-lt"/>
              </a:rPr>
              <a:t>But </a:t>
            </a:r>
            <a:r>
              <a:rPr lang="en-US" sz="2600" b="1" u="sng" dirty="0">
                <a:solidFill>
                  <a:srgbClr val="0000CC"/>
                </a:solidFill>
                <a:latin typeface="+mn-lt"/>
                <a:cs typeface="+mn-cs"/>
              </a:rPr>
              <a:t>resist</a:t>
            </a:r>
            <a:r>
              <a:rPr lang="en-US" sz="2600" dirty="0">
                <a:latin typeface="+mn-lt"/>
              </a:rPr>
              <a:t> him, </a:t>
            </a:r>
            <a:r>
              <a:rPr lang="en-US" sz="2600" b="1" u="sng" dirty="0">
                <a:solidFill>
                  <a:srgbClr val="0000CC"/>
                </a:solidFill>
                <a:latin typeface="+mn-lt"/>
                <a:cs typeface="+mn-cs"/>
              </a:rPr>
              <a:t>firm in your faith</a:t>
            </a:r>
            <a:r>
              <a:rPr lang="en-US" sz="2600" dirty="0">
                <a:latin typeface="+mn-lt"/>
              </a:rPr>
              <a:t>, knowing that the same experiences of suffering are being accomplished by your brethren who are in the world. </a:t>
            </a:r>
          </a:p>
        </p:txBody>
      </p:sp>
      <p:pic>
        <p:nvPicPr>
          <p:cNvPr id="14" name="Picture 13">
            <a:extLst>
              <a:ext uri="{FF2B5EF4-FFF2-40B4-BE49-F238E27FC236}">
                <a16:creationId xmlns:a16="http://schemas.microsoft.com/office/drawing/2014/main" id="{08E23BB6-8113-4947-BCA9-6FB8BA101520}"/>
              </a:ext>
            </a:extLst>
          </p:cNvPr>
          <p:cNvPicPr>
            <a:picLocks noChangeAspect="1"/>
          </p:cNvPicPr>
          <p:nvPr/>
        </p:nvPicPr>
        <p:blipFill>
          <a:blip r:embed="rId4"/>
          <a:stretch>
            <a:fillRect/>
          </a:stretch>
        </p:blipFill>
        <p:spPr>
          <a:xfrm>
            <a:off x="5636488" y="3810000"/>
            <a:ext cx="919024" cy="1371600"/>
          </a:xfrm>
          <a:prstGeom prst="rect">
            <a:avLst/>
          </a:prstGeom>
        </p:spPr>
      </p:pic>
    </p:spTree>
    <p:extLst>
      <p:ext uri="{BB962C8B-B14F-4D97-AF65-F5344CB8AC3E}">
        <p14:creationId xmlns:p14="http://schemas.microsoft.com/office/powerpoint/2010/main" val="3000422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ECA51CEE-4345-4CEB-BEEB-D5B887F7818B}"/>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‘Temptation &amp; Deliverance ’</a:t>
            </a:r>
          </a:p>
          <a:p>
            <a:r>
              <a:rPr lang="en-US" altLang="en-US" sz="2400" b="1" dirty="0">
                <a:solidFill>
                  <a:srgbClr val="0000CC"/>
                </a:solidFill>
                <a:latin typeface="Calibri" panose="020F0502020204030204" pitchFamily="34" charset="0"/>
                <a:ea typeface="+mn-ea"/>
                <a:cs typeface="Calibri" panose="020F0502020204030204" pitchFamily="34" charset="0"/>
              </a:rPr>
              <a:t>Matthew 6:13</a:t>
            </a:r>
          </a:p>
        </p:txBody>
      </p:sp>
      <p:sp>
        <p:nvSpPr>
          <p:cNvPr id="11" name="Text Box 4">
            <a:extLst>
              <a:ext uri="{FF2B5EF4-FFF2-40B4-BE49-F238E27FC236}">
                <a16:creationId xmlns:a16="http://schemas.microsoft.com/office/drawing/2014/main" id="{B648124A-95A8-4D84-B2EE-52DF5E55230F}"/>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3" name="TextBox 2">
            <a:extLst>
              <a:ext uri="{FF2B5EF4-FFF2-40B4-BE49-F238E27FC236}">
                <a16:creationId xmlns:a16="http://schemas.microsoft.com/office/drawing/2014/main" id="{19A05DC9-234E-9384-E5ED-61CC2CAD8E40}"/>
              </a:ext>
            </a:extLst>
          </p:cNvPr>
          <p:cNvSpPr txBox="1"/>
          <p:nvPr/>
        </p:nvSpPr>
        <p:spPr>
          <a:xfrm>
            <a:off x="609600" y="1600200"/>
            <a:ext cx="10972800" cy="3970318"/>
          </a:xfrm>
          <a:prstGeom prst="rect">
            <a:avLst/>
          </a:prstGeom>
          <a:noFill/>
        </p:spPr>
        <p:txBody>
          <a:bodyPr wrap="square">
            <a:spAutoFit/>
          </a:bodyPr>
          <a:lstStyle/>
          <a:p>
            <a:pPr algn="just"/>
            <a:r>
              <a:rPr lang="en-US" sz="2800" dirty="0">
                <a:latin typeface="+mn-lt"/>
              </a:rPr>
              <a:t>When the “accuser of the brethren” points his maligning finger…at our condition in ourselves, </a:t>
            </a:r>
            <a:r>
              <a:rPr lang="en-US" sz="2800" b="1" dirty="0">
                <a:solidFill>
                  <a:srgbClr val="0000CC"/>
                </a:solidFill>
                <a:latin typeface="Calibri" panose="020F0502020204030204" pitchFamily="34" charset="0"/>
                <a:cs typeface="Calibri" panose="020F0502020204030204" pitchFamily="34" charset="0"/>
              </a:rPr>
              <a:t>seeking to get us to question our acceptance</a:t>
            </a:r>
            <a:r>
              <a:rPr lang="en-US" sz="2800" dirty="0">
                <a:latin typeface="+mn-lt"/>
              </a:rPr>
              <a:t>, we are able to rest in our position and point to Christ.…The enemy can never touch Him, and our </a:t>
            </a:r>
            <a:r>
              <a:rPr lang="en-US" sz="2800" i="1" dirty="0">
                <a:latin typeface="+mn-lt"/>
              </a:rPr>
              <a:t>“life is hid with Christ in God” </a:t>
            </a:r>
            <a:r>
              <a:rPr lang="en-US" sz="2800" dirty="0">
                <a:latin typeface="+mn-lt"/>
              </a:rPr>
              <a:t>(Col. 3:3). Satan may be the counsel for the prosecution, but we have two Counsels for defense—</a:t>
            </a:r>
            <a:r>
              <a:rPr lang="en-US" sz="2800" b="1" dirty="0">
                <a:solidFill>
                  <a:srgbClr val="0000CC"/>
                </a:solidFill>
                <a:latin typeface="Calibri" panose="020F0502020204030204" pitchFamily="34" charset="0"/>
                <a:cs typeface="Calibri" panose="020F0502020204030204" pitchFamily="34" charset="0"/>
              </a:rPr>
              <a:t>an Advocate </a:t>
            </a:r>
            <a:r>
              <a:rPr lang="en-US" sz="2800" b="1" u="sng" dirty="0">
                <a:solidFill>
                  <a:srgbClr val="0000CC"/>
                </a:solidFill>
                <a:latin typeface="Calibri" panose="020F0502020204030204" pitchFamily="34" charset="0"/>
                <a:cs typeface="Calibri" panose="020F0502020204030204" pitchFamily="34" charset="0"/>
              </a:rPr>
              <a:t>at the throne</a:t>
            </a:r>
            <a:r>
              <a:rPr lang="en-US" sz="2800" dirty="0">
                <a:latin typeface="+mn-lt"/>
              </a:rPr>
              <a:t>, and </a:t>
            </a:r>
            <a:r>
              <a:rPr lang="en-US" sz="2800" b="1" dirty="0">
                <a:solidFill>
                  <a:srgbClr val="0000CC"/>
                </a:solidFill>
                <a:latin typeface="Calibri" panose="020F0502020204030204" pitchFamily="34" charset="0"/>
                <a:cs typeface="Calibri" panose="020F0502020204030204" pitchFamily="34" charset="0"/>
              </a:rPr>
              <a:t>an Advocate </a:t>
            </a:r>
            <a:r>
              <a:rPr lang="en-US" sz="2800" b="1" u="sng" dirty="0">
                <a:solidFill>
                  <a:srgbClr val="0000CC"/>
                </a:solidFill>
                <a:latin typeface="Calibri" panose="020F0502020204030204" pitchFamily="34" charset="0"/>
                <a:cs typeface="Calibri" panose="020F0502020204030204" pitchFamily="34" charset="0"/>
              </a:rPr>
              <a:t>within</a:t>
            </a:r>
            <a:r>
              <a:rPr lang="en-US" sz="2800" dirty="0">
                <a:latin typeface="+mn-lt"/>
              </a:rPr>
              <a:t>—to say nothing of the fact that </a:t>
            </a:r>
            <a:r>
              <a:rPr lang="en-US" sz="2800" b="1" dirty="0">
                <a:solidFill>
                  <a:srgbClr val="0000CC"/>
                </a:solidFill>
                <a:latin typeface="Calibri" panose="020F0502020204030204" pitchFamily="34" charset="0"/>
                <a:cs typeface="Calibri" panose="020F0502020204030204" pitchFamily="34" charset="0"/>
              </a:rPr>
              <a:t>the righteous Judge is our Father!</a:t>
            </a:r>
          </a:p>
          <a:p>
            <a:pPr marL="5030788" lvl="1" algn="just"/>
            <a:r>
              <a:rPr lang="en-US" sz="2800" b="0" i="0" u="none" strike="noStrike" baseline="0" dirty="0">
                <a:latin typeface="+mn-lt"/>
              </a:rPr>
              <a:t>Stanford, M. J. (2002). </a:t>
            </a:r>
            <a:r>
              <a:rPr lang="en-US" sz="2800" b="0" i="1" u="sng" strike="noStrike" baseline="0" dirty="0">
                <a:latin typeface="+mn-lt"/>
              </a:rPr>
              <a:t>Complete Works of Miles J. Stanford</a:t>
            </a:r>
            <a:r>
              <a:rPr lang="en-US" sz="2800" b="0" i="0" u="none" strike="noStrike" baseline="0" dirty="0">
                <a:latin typeface="+mn-lt"/>
              </a:rPr>
              <a:t>. Galaxie Software.</a:t>
            </a:r>
            <a:endParaRPr lang="en-US" sz="2800" b="0" i="0" u="none" strike="noStrike" baseline="0" dirty="0">
              <a:latin typeface="+mn-lt"/>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7323099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6:13</a:t>
            </a:r>
          </a:p>
          <a:p>
            <a:pPr marL="0" marR="0" indent="0" algn="just">
              <a:lnSpc>
                <a:spcPct val="100000"/>
              </a:lnSpc>
              <a:spcBef>
                <a:spcPts val="0"/>
              </a:spcBef>
              <a:spcAft>
                <a:spcPts val="1000"/>
              </a:spcAft>
              <a:buNone/>
            </a:pPr>
            <a:r>
              <a:rPr lang="en-US" sz="2600" dirty="0">
                <a:solidFill>
                  <a:srgbClr val="C00000"/>
                </a:solidFill>
              </a:rPr>
              <a:t>…</a:t>
            </a:r>
            <a:r>
              <a:rPr lang="en-US" sz="2600" u="none" strike="noStrike" baseline="30000" dirty="0">
                <a:solidFill>
                  <a:srgbClr val="C00000"/>
                </a:solidFill>
                <a:effectLst/>
              </a:rPr>
              <a:t>7</a:t>
            </a:r>
            <a:r>
              <a:rPr lang="en-US" sz="2600" u="none" strike="noStrike" dirty="0">
                <a:solidFill>
                  <a:srgbClr val="C00000"/>
                </a:solidFill>
                <a:effectLst/>
              </a:rPr>
              <a:t> </a:t>
            </a:r>
            <a:r>
              <a:rPr lang="en-US" sz="2600" dirty="0">
                <a:solidFill>
                  <a:srgbClr val="C00000"/>
                </a:solidFill>
                <a:effectLst/>
              </a:rPr>
              <a:t>“And when you are praying, do not use meaningless repetition as the Gentiles do, for they suppose that they will be heard for their many words. </a:t>
            </a:r>
            <a:r>
              <a:rPr lang="en-US" sz="2600" u="none" strike="noStrike" baseline="30000" dirty="0">
                <a:solidFill>
                  <a:srgbClr val="C00000"/>
                </a:solidFill>
                <a:effectLst/>
              </a:rPr>
              <a:t>8</a:t>
            </a:r>
            <a:r>
              <a:rPr lang="en-US" sz="2600" u="none" strike="noStrike" dirty="0">
                <a:solidFill>
                  <a:srgbClr val="C00000"/>
                </a:solidFill>
                <a:effectLst/>
              </a:rPr>
              <a:t> </a:t>
            </a:r>
            <a:r>
              <a:rPr lang="en-US" sz="2600" dirty="0">
                <a:solidFill>
                  <a:srgbClr val="C00000"/>
                </a:solidFill>
                <a:effectLst/>
              </a:rPr>
              <a:t>“So do not be like them; for your Father knows what you need before you ask Him. </a:t>
            </a:r>
            <a:r>
              <a:rPr lang="en-US" sz="2600" u="none" strike="noStrike" baseline="30000" dirty="0">
                <a:solidFill>
                  <a:srgbClr val="C00000"/>
                </a:solidFill>
                <a:effectLst/>
              </a:rPr>
              <a:t>9</a:t>
            </a:r>
            <a:r>
              <a:rPr lang="en-US" sz="2600" u="none" strike="noStrike" dirty="0">
                <a:solidFill>
                  <a:srgbClr val="C00000"/>
                </a:solidFill>
                <a:effectLst/>
              </a:rPr>
              <a:t> </a:t>
            </a:r>
            <a:r>
              <a:rPr lang="en-US" sz="2600" dirty="0">
                <a:solidFill>
                  <a:srgbClr val="C00000"/>
                </a:solidFill>
                <a:effectLst/>
              </a:rPr>
              <a:t>“Pray, then, in this way: ‘Our Father who is in heaven, Hallowed be Your name. </a:t>
            </a:r>
            <a:r>
              <a:rPr lang="en-US" sz="2600" u="none" strike="noStrike" baseline="30000" dirty="0">
                <a:solidFill>
                  <a:srgbClr val="C00000"/>
                </a:solidFill>
                <a:effectLst/>
              </a:rPr>
              <a:t>10</a:t>
            </a:r>
            <a:r>
              <a:rPr lang="en-US" sz="2600" u="none" strike="noStrike" dirty="0">
                <a:solidFill>
                  <a:srgbClr val="C00000"/>
                </a:solidFill>
                <a:effectLst/>
              </a:rPr>
              <a:t> </a:t>
            </a:r>
            <a:r>
              <a:rPr lang="en-US" sz="2600" dirty="0">
                <a:solidFill>
                  <a:srgbClr val="C00000"/>
                </a:solidFill>
                <a:effectLst/>
              </a:rPr>
              <a:t>‘Your kingdom come. Your will be done, On earth as it is in heaven. </a:t>
            </a:r>
            <a:r>
              <a:rPr lang="en-US" sz="2600" u="none" strike="noStrike" baseline="30000" dirty="0">
                <a:solidFill>
                  <a:srgbClr val="C00000"/>
                </a:solidFill>
                <a:effectLst/>
              </a:rPr>
              <a:t>11</a:t>
            </a:r>
            <a:r>
              <a:rPr lang="en-US" sz="2600" u="none" strike="noStrike" dirty="0">
                <a:solidFill>
                  <a:srgbClr val="C00000"/>
                </a:solidFill>
                <a:effectLst/>
              </a:rPr>
              <a:t> </a:t>
            </a:r>
            <a:r>
              <a:rPr lang="en-US" sz="2600" dirty="0">
                <a:solidFill>
                  <a:srgbClr val="C00000"/>
                </a:solidFill>
                <a:effectLst/>
              </a:rPr>
              <a:t>‘Give us this day our daily bread. </a:t>
            </a:r>
            <a:r>
              <a:rPr lang="en-US" sz="2600" u="none" strike="noStrike" baseline="30000" dirty="0">
                <a:solidFill>
                  <a:srgbClr val="C00000"/>
                </a:solidFill>
                <a:effectLst/>
              </a:rPr>
              <a:t>12</a:t>
            </a:r>
            <a:r>
              <a:rPr lang="en-US" sz="2600" u="none" strike="noStrike" dirty="0">
                <a:solidFill>
                  <a:srgbClr val="C00000"/>
                </a:solidFill>
                <a:effectLst/>
              </a:rPr>
              <a:t> </a:t>
            </a:r>
            <a:r>
              <a:rPr lang="en-US" sz="2600" dirty="0">
                <a:solidFill>
                  <a:srgbClr val="C00000"/>
                </a:solidFill>
                <a:effectLst/>
              </a:rPr>
              <a:t>‘And forgive us our debts, as we also have forgiven our debtors. </a:t>
            </a:r>
            <a:r>
              <a:rPr lang="en-US" sz="2600" b="1" u="none" strike="noStrike" baseline="30000" dirty="0">
                <a:solidFill>
                  <a:srgbClr val="C00000"/>
                </a:solidFill>
                <a:effectLst/>
              </a:rPr>
              <a:t>13</a:t>
            </a:r>
            <a:r>
              <a:rPr lang="en-US" sz="2600" b="1" u="none" strike="noStrike" dirty="0">
                <a:solidFill>
                  <a:srgbClr val="C00000"/>
                </a:solidFill>
                <a:effectLst/>
              </a:rPr>
              <a:t> </a:t>
            </a:r>
            <a:r>
              <a:rPr lang="en-US" sz="2600" b="1" dirty="0">
                <a:solidFill>
                  <a:srgbClr val="C00000"/>
                </a:solidFill>
              </a:rPr>
              <a:t>‘And do not lead us into temptation, but deliver us from evil. </a:t>
            </a:r>
            <a:r>
              <a:rPr lang="en-US" sz="2600" b="1" dirty="0">
                <a:solidFill>
                  <a:srgbClr val="C00000"/>
                </a:solidFill>
                <a:highlight>
                  <a:srgbClr val="FFFF00"/>
                </a:highlight>
              </a:rPr>
              <a:t>For Yours is the kingdom and the power and the glory forever. Amen</a:t>
            </a:r>
            <a:r>
              <a:rPr lang="en-US" sz="2600" dirty="0">
                <a:solidFill>
                  <a:srgbClr val="C00000"/>
                </a:solidFill>
                <a:effectLst/>
              </a:rPr>
              <a:t>.’ </a:t>
            </a:r>
            <a:r>
              <a:rPr lang="en-US" sz="2600" u="none" strike="noStrike" baseline="30000" dirty="0">
                <a:solidFill>
                  <a:srgbClr val="C00000"/>
                </a:solidFill>
                <a:effectLst/>
              </a:rPr>
              <a:t>14</a:t>
            </a:r>
            <a:r>
              <a:rPr lang="en-US" sz="2600" u="none" strike="noStrike" dirty="0">
                <a:solidFill>
                  <a:srgbClr val="C00000"/>
                </a:solidFill>
                <a:effectLst/>
              </a:rPr>
              <a:t> </a:t>
            </a:r>
            <a:r>
              <a:rPr lang="en-US" sz="2600" dirty="0">
                <a:solidFill>
                  <a:srgbClr val="C00000"/>
                </a:solidFill>
                <a:effectLst/>
              </a:rPr>
              <a:t>“For if you forgive others for their transgressions, your heavenly Father will also forgive you. </a:t>
            </a:r>
            <a:r>
              <a:rPr lang="en-US" sz="2600" u="none" strike="noStrike" baseline="30000" dirty="0">
                <a:solidFill>
                  <a:srgbClr val="C00000"/>
                </a:solidFill>
                <a:effectLst/>
              </a:rPr>
              <a:t>15</a:t>
            </a:r>
            <a:r>
              <a:rPr lang="en-US" sz="2600" u="none" strike="noStrike" dirty="0">
                <a:solidFill>
                  <a:srgbClr val="C00000"/>
                </a:solidFill>
                <a:effectLst/>
              </a:rPr>
              <a:t> </a:t>
            </a:r>
            <a:r>
              <a:rPr lang="en-US" sz="2600" dirty="0">
                <a:solidFill>
                  <a:srgbClr val="C00000"/>
                </a:solidFill>
                <a:effectLst/>
              </a:rPr>
              <a:t>“But if you do not forgive others, then your Father will not forgive your transgressions. </a:t>
            </a:r>
          </a:p>
        </p:txBody>
      </p:sp>
    </p:spTree>
    <p:extLst>
      <p:ext uri="{BB962C8B-B14F-4D97-AF65-F5344CB8AC3E}">
        <p14:creationId xmlns:p14="http://schemas.microsoft.com/office/powerpoint/2010/main" val="2612630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178C8B0-A1EE-45D0-B413-247E82269985}"/>
              </a:ext>
            </a:extLst>
          </p:cNvPr>
          <p:cNvSpPr>
            <a:spLocks noGrp="1" noChangeArrowheads="1"/>
          </p:cNvSpPr>
          <p:nvPr>
            <p:ph type="title"/>
          </p:nvPr>
        </p:nvSpPr>
        <p:spPr>
          <a:xfrm>
            <a:off x="2209800" y="640796"/>
            <a:ext cx="7772400" cy="775255"/>
          </a:xfrm>
        </p:spPr>
        <p:txBody>
          <a:bodyPr>
            <a:normAutofit/>
          </a:bodyPr>
          <a:lstStyle/>
          <a:p>
            <a:pPr algn="ctr" eaLnBrk="1" hangingPunct="1"/>
            <a:r>
              <a:rPr lang="en-US" altLang="en-US" sz="3600" b="1" dirty="0">
                <a:solidFill>
                  <a:srgbClr val="0000CC"/>
                </a:solidFill>
                <a:latin typeface="+mn-lt"/>
                <a:ea typeface="+mn-ea"/>
              </a:rPr>
              <a:t>Matthew’s 3-Fold Purpose</a:t>
            </a:r>
          </a:p>
        </p:txBody>
      </p:sp>
      <p:sp>
        <p:nvSpPr>
          <p:cNvPr id="17411" name="Rectangle 3">
            <a:extLst>
              <a:ext uri="{FF2B5EF4-FFF2-40B4-BE49-F238E27FC236}">
                <a16:creationId xmlns:a16="http://schemas.microsoft.com/office/drawing/2014/main" id="{570982F0-77C8-4C7A-B2D1-FA4F9BFE60A4}"/>
              </a:ext>
            </a:extLst>
          </p:cNvPr>
          <p:cNvSpPr>
            <a:spLocks noGrp="1" noChangeArrowheads="1"/>
          </p:cNvSpPr>
          <p:nvPr>
            <p:ph idx="1"/>
          </p:nvPr>
        </p:nvSpPr>
        <p:spPr>
          <a:xfrm>
            <a:off x="4038600" y="1600200"/>
            <a:ext cx="7543800" cy="4800600"/>
          </a:xfrm>
        </p:spPr>
        <p:txBody>
          <a:bodyPr>
            <a:noAutofit/>
          </a:bodyPr>
          <a:lstStyle/>
          <a:p>
            <a:pPr marL="0" indent="0" algn="just" eaLnBrk="1" hangingPunct="1">
              <a:lnSpc>
                <a:spcPct val="100000"/>
              </a:lnSpc>
              <a:spcBef>
                <a:spcPts val="0"/>
              </a:spcBef>
              <a:spcAft>
                <a:spcPts val="2400"/>
              </a:spcAft>
              <a:buNone/>
              <a:defRPr/>
            </a:pPr>
            <a:r>
              <a:rPr lang="en-US" sz="3200" b="1" dirty="0"/>
              <a:t>To explain:</a:t>
            </a:r>
          </a:p>
          <a:p>
            <a:pPr marL="514350" lvl="1" indent="-514350" algn="just" eaLnBrk="1" hangingPunct="1">
              <a:lnSpc>
                <a:spcPct val="100000"/>
              </a:lnSpc>
              <a:spcBef>
                <a:spcPts val="0"/>
              </a:spcBef>
              <a:spcAft>
                <a:spcPts val="2400"/>
              </a:spcAft>
              <a:buFont typeface="+mj-lt"/>
              <a:buAutoNum type="arabicPeriod"/>
              <a:defRPr/>
            </a:pPr>
            <a:r>
              <a:rPr lang="en-US" sz="3200" dirty="0"/>
              <a:t>that Jesus in whom they had believed was the long-awaited </a:t>
            </a:r>
            <a:r>
              <a:rPr lang="en-US" sz="3200" b="1" dirty="0">
                <a:solidFill>
                  <a:srgbClr val="0000CC"/>
                </a:solidFill>
              </a:rPr>
              <a:t>Jewish Messiah</a:t>
            </a:r>
          </a:p>
          <a:p>
            <a:pPr marL="514350" lvl="1" indent="-514350" algn="just" eaLnBrk="1" hangingPunct="1">
              <a:lnSpc>
                <a:spcPct val="100000"/>
              </a:lnSpc>
              <a:spcBef>
                <a:spcPts val="0"/>
              </a:spcBef>
              <a:spcAft>
                <a:spcPts val="2400"/>
              </a:spcAft>
              <a:buFont typeface="+mj-lt"/>
              <a:buAutoNum type="arabicPeriod"/>
              <a:defRPr/>
            </a:pPr>
            <a:r>
              <a:rPr lang="en-US" sz="3200" dirty="0"/>
              <a:t>why the kingdom had been </a:t>
            </a:r>
            <a:r>
              <a:rPr lang="en-US" sz="3200" b="1" dirty="0">
                <a:solidFill>
                  <a:srgbClr val="0000CC"/>
                </a:solidFill>
              </a:rPr>
              <a:t>postponed</a:t>
            </a:r>
            <a:r>
              <a:rPr lang="en-US" sz="3200" dirty="0"/>
              <a:t> despite the fact that the king had arrived</a:t>
            </a:r>
          </a:p>
          <a:p>
            <a:pPr marL="514350" lvl="1" indent="-514350" algn="just" eaLnBrk="1" hangingPunct="1">
              <a:lnSpc>
                <a:spcPct val="100000"/>
              </a:lnSpc>
              <a:spcBef>
                <a:spcPts val="0"/>
              </a:spcBef>
              <a:spcAft>
                <a:spcPts val="2400"/>
              </a:spcAft>
              <a:buFont typeface="+mj-lt"/>
              <a:buAutoNum type="arabicPeriod"/>
              <a:defRPr/>
            </a:pPr>
            <a:r>
              <a:rPr lang="en-US" sz="3200" dirty="0"/>
              <a:t>the </a:t>
            </a:r>
            <a:r>
              <a:rPr lang="en-US" sz="3200" b="1" dirty="0">
                <a:solidFill>
                  <a:srgbClr val="0000CC"/>
                </a:solidFill>
              </a:rPr>
              <a:t>interim</a:t>
            </a:r>
            <a:r>
              <a:rPr lang="en-US" sz="3200" dirty="0"/>
              <a:t> program of God during the kingdom’s absence</a:t>
            </a:r>
          </a:p>
        </p:txBody>
      </p:sp>
      <p:pic>
        <p:nvPicPr>
          <p:cNvPr id="6" name="Picture 4" descr="King_of_Kings[1]">
            <a:extLst>
              <a:ext uri="{FF2B5EF4-FFF2-40B4-BE49-F238E27FC236}">
                <a16:creationId xmlns:a16="http://schemas.microsoft.com/office/drawing/2014/main" id="{FE478C78-E320-437D-B5F4-EBFAF8365B0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8650"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4">
            <a:extLst>
              <a:ext uri="{FF2B5EF4-FFF2-40B4-BE49-F238E27FC236}">
                <a16:creationId xmlns:a16="http://schemas.microsoft.com/office/drawing/2014/main" id="{B03E8A6F-2F9A-4803-ADCA-C40ECD06044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FC1D9D-0666-437F-84FF-399F683F343F}"/>
              </a:ext>
            </a:extLst>
          </p:cNvPr>
          <p:cNvPicPr>
            <a:picLocks noChangeAspect="1"/>
          </p:cNvPicPr>
          <p:nvPr/>
        </p:nvPicPr>
        <p:blipFill>
          <a:blip r:embed="rId3"/>
          <a:stretch>
            <a:fillRect/>
          </a:stretch>
        </p:blipFill>
        <p:spPr>
          <a:xfrm>
            <a:off x="0" y="0"/>
            <a:ext cx="12192000" cy="6857999"/>
          </a:xfrm>
          <a:prstGeom prst="rect">
            <a:avLst/>
          </a:prstGeom>
        </p:spPr>
      </p:pic>
      <p:sp>
        <p:nvSpPr>
          <p:cNvPr id="73730" name="Rectangle 2">
            <a:extLst>
              <a:ext uri="{FF2B5EF4-FFF2-40B4-BE49-F238E27FC236}">
                <a16:creationId xmlns:a16="http://schemas.microsoft.com/office/drawing/2014/main" id="{BEA68C75-D493-4F3D-A708-B4FBF730D27C}"/>
              </a:ext>
            </a:extLst>
          </p:cNvPr>
          <p:cNvSpPr>
            <a:spLocks noGrp="1" noChangeArrowheads="1"/>
          </p:cNvSpPr>
          <p:nvPr>
            <p:ph idx="1"/>
          </p:nvPr>
        </p:nvSpPr>
        <p:spPr>
          <a:xfrm>
            <a:off x="609600" y="0"/>
            <a:ext cx="10972800" cy="4724400"/>
          </a:xfrm>
        </p:spPr>
        <p:txBody>
          <a:bodyPr/>
          <a:lstStyle/>
          <a:p>
            <a:pPr marL="0" indent="0" algn="ctr" fontAlgn="base">
              <a:lnSpc>
                <a:spcPct val="100000"/>
              </a:lnSpc>
              <a:spcBef>
                <a:spcPts val="0"/>
              </a:spcBef>
              <a:spcAft>
                <a:spcPts val="1200"/>
              </a:spcAft>
              <a:buNone/>
            </a:pPr>
            <a:r>
              <a:rPr lang="en-US" altLang="en-US" sz="3200" b="1" dirty="0">
                <a:solidFill>
                  <a:srgbClr val="0000CC"/>
                </a:solidFill>
              </a:rPr>
              <a:t>1 Chronicles 29:10-13</a:t>
            </a:r>
          </a:p>
          <a:p>
            <a:pPr marL="0" indent="0" algn="just">
              <a:lnSpc>
                <a:spcPct val="100000"/>
              </a:lnSpc>
              <a:spcBef>
                <a:spcPts val="0"/>
              </a:spcBef>
              <a:buNone/>
            </a:pPr>
            <a:r>
              <a:rPr lang="en-US" altLang="en-US" baseline="30000" dirty="0"/>
              <a:t>10</a:t>
            </a:r>
            <a:r>
              <a:rPr lang="en-US" altLang="en-US" dirty="0"/>
              <a:t> So David blessed the Lord in the sight of all  the assembly; and David said, "Blessed are You, O Lord God of Israel </a:t>
            </a:r>
            <a:r>
              <a:rPr lang="en-US" altLang="en-US" b="1" u="sng" dirty="0">
                <a:solidFill>
                  <a:srgbClr val="0000CC"/>
                </a:solidFill>
              </a:rPr>
              <a:t>our father</a:t>
            </a:r>
            <a:r>
              <a:rPr lang="en-US" altLang="en-US" dirty="0"/>
              <a:t>, forever and ever. </a:t>
            </a:r>
            <a:r>
              <a:rPr lang="en-US" altLang="en-US" baseline="30000" dirty="0"/>
              <a:t>11</a:t>
            </a:r>
            <a:r>
              <a:rPr lang="en-US" altLang="en-US" dirty="0"/>
              <a:t> </a:t>
            </a:r>
            <a:r>
              <a:rPr lang="en-US" altLang="en-US" b="1" u="sng" dirty="0">
                <a:solidFill>
                  <a:srgbClr val="0000CC"/>
                </a:solidFill>
              </a:rPr>
              <a:t>Yours, O Lord, is the greatness and the power and the glory</a:t>
            </a:r>
            <a:r>
              <a:rPr lang="en-US" altLang="en-US" b="1" dirty="0">
                <a:solidFill>
                  <a:srgbClr val="0000CC"/>
                </a:solidFill>
              </a:rPr>
              <a:t> </a:t>
            </a:r>
            <a:r>
              <a:rPr lang="en-US" altLang="en-US" dirty="0"/>
              <a:t>and the victory and the majesty, indeed </a:t>
            </a:r>
            <a:r>
              <a:rPr lang="en-US" altLang="en-US" b="1" u="sng" dirty="0">
                <a:solidFill>
                  <a:srgbClr val="0000CC"/>
                </a:solidFill>
              </a:rPr>
              <a:t>everything that is in the heavens and the earth;</a:t>
            </a:r>
            <a:r>
              <a:rPr lang="en-US" altLang="en-US" dirty="0"/>
              <a:t> Yours is the dominion, O Lord, and You exalt Yourself as head over all. </a:t>
            </a:r>
            <a:r>
              <a:rPr lang="en-US" altLang="en-US" baseline="30000" dirty="0"/>
              <a:t>12</a:t>
            </a:r>
            <a:r>
              <a:rPr lang="en-US" altLang="en-US" dirty="0"/>
              <a:t> Both </a:t>
            </a:r>
            <a:r>
              <a:rPr lang="en-US" altLang="en-US" b="1" u="sng" dirty="0">
                <a:solidFill>
                  <a:srgbClr val="0000CC"/>
                </a:solidFill>
              </a:rPr>
              <a:t>riches and honor come from You</a:t>
            </a:r>
            <a:r>
              <a:rPr lang="en-US" altLang="en-US" dirty="0"/>
              <a:t>, and You rule over all, and in Your hand is power and might; and it lies in Your hand to make great and to strengthen everyone. </a:t>
            </a:r>
            <a:r>
              <a:rPr lang="en-US" altLang="en-US" baseline="30000" dirty="0"/>
              <a:t>13</a:t>
            </a:r>
            <a:r>
              <a:rPr lang="en-US" altLang="en-US" dirty="0"/>
              <a:t> Now therefore, our God, we thank You, and praise Your glorious name."</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6:1–15</a:t>
            </a:r>
          </a:p>
          <a:p>
            <a:pPr marL="0" marR="0" indent="0" algn="just">
              <a:lnSpc>
                <a:spcPct val="100000"/>
              </a:lnSpc>
              <a:spcBef>
                <a:spcPts val="0"/>
              </a:spcBef>
              <a:spcAft>
                <a:spcPts val="1000"/>
              </a:spcAft>
              <a:buNone/>
            </a:pPr>
            <a:r>
              <a:rPr lang="en-US" sz="2600" dirty="0">
                <a:solidFill>
                  <a:srgbClr val="C00000"/>
                </a:solidFill>
              </a:rPr>
              <a:t>…</a:t>
            </a:r>
            <a:r>
              <a:rPr lang="en-US" sz="2600" u="none" strike="noStrike" baseline="30000" dirty="0">
                <a:solidFill>
                  <a:srgbClr val="C00000"/>
                </a:solidFill>
                <a:effectLst/>
              </a:rPr>
              <a:t>7</a:t>
            </a:r>
            <a:r>
              <a:rPr lang="en-US" sz="2600" u="none" strike="noStrike" dirty="0">
                <a:solidFill>
                  <a:srgbClr val="C00000"/>
                </a:solidFill>
                <a:effectLst/>
              </a:rPr>
              <a:t> </a:t>
            </a:r>
            <a:r>
              <a:rPr lang="en-US" sz="2600" dirty="0">
                <a:solidFill>
                  <a:srgbClr val="C00000"/>
                </a:solidFill>
                <a:effectLst/>
              </a:rPr>
              <a:t>“And when you are praying, do not use meaningless repetition as the Gentiles do, for they suppose that they will be heard for their many words. </a:t>
            </a:r>
            <a:r>
              <a:rPr lang="en-US" sz="2600" u="none" strike="noStrike" baseline="30000" dirty="0">
                <a:solidFill>
                  <a:srgbClr val="C00000"/>
                </a:solidFill>
                <a:effectLst/>
              </a:rPr>
              <a:t>8</a:t>
            </a:r>
            <a:r>
              <a:rPr lang="en-US" sz="2600" u="none" strike="noStrike" dirty="0">
                <a:solidFill>
                  <a:srgbClr val="C00000"/>
                </a:solidFill>
                <a:effectLst/>
              </a:rPr>
              <a:t> </a:t>
            </a:r>
            <a:r>
              <a:rPr lang="en-US" sz="2600" dirty="0">
                <a:solidFill>
                  <a:srgbClr val="C00000"/>
                </a:solidFill>
                <a:effectLst/>
              </a:rPr>
              <a:t>“So do not be like them; for your Father knows what you need before you ask Him. </a:t>
            </a:r>
            <a:r>
              <a:rPr lang="en-US" sz="2600" u="none" strike="noStrike" baseline="30000" dirty="0">
                <a:solidFill>
                  <a:srgbClr val="C00000"/>
                </a:solidFill>
                <a:effectLst/>
              </a:rPr>
              <a:t>9</a:t>
            </a:r>
            <a:r>
              <a:rPr lang="en-US" sz="2600" u="none" strike="noStrike" dirty="0">
                <a:solidFill>
                  <a:srgbClr val="C00000"/>
                </a:solidFill>
                <a:effectLst/>
              </a:rPr>
              <a:t> </a:t>
            </a:r>
            <a:r>
              <a:rPr lang="en-US" sz="2600" dirty="0">
                <a:solidFill>
                  <a:srgbClr val="C00000"/>
                </a:solidFill>
                <a:effectLst/>
              </a:rPr>
              <a:t>“Pray, then, in this way: ‘Our Father who is in heaven, Hallowed be Your name. </a:t>
            </a:r>
            <a:r>
              <a:rPr lang="en-US" sz="2600" u="none" strike="noStrike" baseline="30000" dirty="0">
                <a:solidFill>
                  <a:srgbClr val="C00000"/>
                </a:solidFill>
                <a:effectLst/>
              </a:rPr>
              <a:t>10</a:t>
            </a:r>
            <a:r>
              <a:rPr lang="en-US" sz="2600" u="none" strike="noStrike" dirty="0">
                <a:solidFill>
                  <a:srgbClr val="C00000"/>
                </a:solidFill>
                <a:effectLst/>
              </a:rPr>
              <a:t> </a:t>
            </a:r>
            <a:r>
              <a:rPr lang="en-US" sz="2600" dirty="0">
                <a:solidFill>
                  <a:srgbClr val="C00000"/>
                </a:solidFill>
                <a:effectLst/>
              </a:rPr>
              <a:t>‘Your kingdom come. Your will be done, On earth as it is in heaven. </a:t>
            </a:r>
            <a:r>
              <a:rPr lang="en-US" sz="2600" u="none" strike="noStrike" baseline="30000" dirty="0">
                <a:solidFill>
                  <a:srgbClr val="C00000"/>
                </a:solidFill>
                <a:effectLst/>
              </a:rPr>
              <a:t>11</a:t>
            </a:r>
            <a:r>
              <a:rPr lang="en-US" sz="2600" u="none" strike="noStrike" dirty="0">
                <a:solidFill>
                  <a:srgbClr val="C00000"/>
                </a:solidFill>
                <a:effectLst/>
              </a:rPr>
              <a:t> </a:t>
            </a:r>
            <a:r>
              <a:rPr lang="en-US" sz="2600" dirty="0">
                <a:solidFill>
                  <a:srgbClr val="C00000"/>
                </a:solidFill>
                <a:effectLst/>
              </a:rPr>
              <a:t>‘Give us this day our daily bread. </a:t>
            </a:r>
            <a:r>
              <a:rPr lang="en-US" sz="2600" u="none" strike="noStrike" baseline="30000" dirty="0">
                <a:solidFill>
                  <a:srgbClr val="C00000"/>
                </a:solidFill>
                <a:effectLst/>
              </a:rPr>
              <a:t>12</a:t>
            </a:r>
            <a:r>
              <a:rPr lang="en-US" sz="2600" u="none" strike="noStrike" dirty="0">
                <a:solidFill>
                  <a:srgbClr val="C00000"/>
                </a:solidFill>
                <a:effectLst/>
              </a:rPr>
              <a:t> </a:t>
            </a:r>
            <a:r>
              <a:rPr lang="en-US" sz="2600" dirty="0">
                <a:solidFill>
                  <a:srgbClr val="C00000"/>
                </a:solidFill>
                <a:effectLst/>
              </a:rPr>
              <a:t>‘And forgive us our debts, as we also have forgiven our debtors. </a:t>
            </a:r>
            <a:r>
              <a:rPr lang="en-US" sz="2600" u="none" strike="noStrike" baseline="30000" dirty="0">
                <a:solidFill>
                  <a:srgbClr val="C00000"/>
                </a:solidFill>
                <a:effectLst/>
              </a:rPr>
              <a:t>13</a:t>
            </a:r>
            <a:r>
              <a:rPr lang="en-US" sz="2600" u="none" strike="noStrike" dirty="0">
                <a:solidFill>
                  <a:srgbClr val="C00000"/>
                </a:solidFill>
                <a:effectLst/>
              </a:rPr>
              <a:t> </a:t>
            </a:r>
            <a:r>
              <a:rPr lang="en-US" sz="2600" dirty="0">
                <a:solidFill>
                  <a:srgbClr val="C00000"/>
                </a:solidFill>
                <a:effectLst/>
              </a:rPr>
              <a:t>‘And do not lead us into temptation, but deliver us from evil. For Yours is the kingdom and the power and the glory forever. Amen.’ </a:t>
            </a:r>
            <a:r>
              <a:rPr lang="en-US" sz="2600" u="none" strike="noStrike" baseline="30000" dirty="0">
                <a:solidFill>
                  <a:srgbClr val="C00000"/>
                </a:solidFill>
                <a:effectLst/>
              </a:rPr>
              <a:t>14</a:t>
            </a:r>
            <a:r>
              <a:rPr lang="en-US" sz="2600" u="none" strike="noStrike" dirty="0">
                <a:solidFill>
                  <a:srgbClr val="C00000"/>
                </a:solidFill>
                <a:effectLst/>
              </a:rPr>
              <a:t> </a:t>
            </a:r>
            <a:r>
              <a:rPr lang="en-US" sz="2600" b="1" dirty="0">
                <a:solidFill>
                  <a:srgbClr val="C00000"/>
                </a:solidFill>
                <a:effectLst/>
                <a:highlight>
                  <a:srgbClr val="FFFF00"/>
                </a:highlight>
              </a:rPr>
              <a:t>“For if you forgive others for their transgressions, your heavenly Father will also forgive you. </a:t>
            </a:r>
            <a:r>
              <a:rPr lang="en-US" sz="2600" b="1" u="none" strike="noStrike" baseline="30000" dirty="0">
                <a:solidFill>
                  <a:srgbClr val="C00000"/>
                </a:solidFill>
                <a:effectLst/>
                <a:highlight>
                  <a:srgbClr val="FFFF00"/>
                </a:highlight>
              </a:rPr>
              <a:t>15</a:t>
            </a:r>
            <a:r>
              <a:rPr lang="en-US" sz="2600" b="1" u="none" strike="noStrike" dirty="0">
                <a:solidFill>
                  <a:srgbClr val="C00000"/>
                </a:solidFill>
                <a:effectLst/>
                <a:highlight>
                  <a:srgbClr val="FFFF00"/>
                </a:highlight>
              </a:rPr>
              <a:t> </a:t>
            </a:r>
            <a:r>
              <a:rPr lang="en-US" sz="2600" b="1" dirty="0">
                <a:solidFill>
                  <a:srgbClr val="C00000"/>
                </a:solidFill>
                <a:effectLst/>
                <a:highlight>
                  <a:srgbClr val="FFFF00"/>
                </a:highlight>
              </a:rPr>
              <a:t>“But if you do not forgive others, then your Father will not forgive your transgressions</a:t>
            </a:r>
            <a:r>
              <a:rPr lang="en-US" sz="2600" b="1" dirty="0">
                <a:solidFill>
                  <a:srgbClr val="C00000"/>
                </a:solidFill>
                <a:effectLst/>
              </a:rPr>
              <a:t>. </a:t>
            </a:r>
          </a:p>
        </p:txBody>
      </p:sp>
    </p:spTree>
    <p:extLst>
      <p:ext uri="{BB962C8B-B14F-4D97-AF65-F5344CB8AC3E}">
        <p14:creationId xmlns:p14="http://schemas.microsoft.com/office/powerpoint/2010/main" val="3571891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9" name="Rectangle 3">
            <a:extLst>
              <a:ext uri="{FF2B5EF4-FFF2-40B4-BE49-F238E27FC236}">
                <a16:creationId xmlns:a16="http://schemas.microsoft.com/office/drawing/2014/main" id="{36AB4161-CAD6-4563-8328-80FD60C3F531}"/>
              </a:ext>
            </a:extLst>
          </p:cNvPr>
          <p:cNvSpPr>
            <a:spLocks noGrp="1" noChangeArrowheads="1"/>
          </p:cNvSpPr>
          <p:nvPr>
            <p:ph sz="half" idx="1"/>
          </p:nvPr>
        </p:nvSpPr>
        <p:spPr>
          <a:xfrm>
            <a:off x="609600" y="1828799"/>
            <a:ext cx="10972800" cy="1404873"/>
          </a:xfrm>
        </p:spPr>
        <p:txBody>
          <a:bodyPr>
            <a:normAutofit/>
          </a:bodyPr>
          <a:lstStyle/>
          <a:p>
            <a:pPr algn="just">
              <a:lnSpc>
                <a:spcPct val="100000"/>
              </a:lnSpc>
              <a:spcBef>
                <a:spcPts val="0"/>
              </a:spcBef>
            </a:pPr>
            <a:r>
              <a:rPr lang="en-US" altLang="en-US" dirty="0"/>
              <a:t>Jesus clarified the intent of verse 12 in the Lord’s Prayer, which is that </a:t>
            </a:r>
            <a:r>
              <a:rPr lang="en-US" altLang="en-US" b="1" dirty="0">
                <a:solidFill>
                  <a:srgbClr val="0000CC"/>
                </a:solidFill>
                <a:latin typeface="Calibri" panose="020F0502020204030204" pitchFamily="34" charset="0"/>
                <a:cs typeface="Calibri" panose="020F0502020204030204" pitchFamily="34" charset="0"/>
              </a:rPr>
              <a:t>personal</a:t>
            </a:r>
            <a:r>
              <a:rPr lang="en-US" altLang="en-US" dirty="0"/>
              <a:t> </a:t>
            </a:r>
            <a:r>
              <a:rPr lang="en-US" altLang="en-US" b="1" dirty="0">
                <a:solidFill>
                  <a:srgbClr val="0000CC"/>
                </a:solidFill>
                <a:latin typeface="Calibri" panose="020F0502020204030204" pitchFamily="34" charset="0"/>
                <a:cs typeface="Calibri" panose="020F0502020204030204" pitchFamily="34" charset="0"/>
              </a:rPr>
              <a:t>forgiveness came </a:t>
            </a:r>
            <a:r>
              <a:rPr lang="en-US" altLang="en-US" b="1" u="sng" dirty="0">
                <a:solidFill>
                  <a:srgbClr val="0000CC"/>
                </a:solidFill>
                <a:highlight>
                  <a:srgbClr val="FFFF00"/>
                </a:highlight>
                <a:latin typeface="Calibri" panose="020F0502020204030204" pitchFamily="34" charset="0"/>
                <a:cs typeface="Calibri" panose="020F0502020204030204" pitchFamily="34" charset="0"/>
              </a:rPr>
              <a:t>UNDER THE LAW</a:t>
            </a:r>
            <a:r>
              <a:rPr lang="en-US" altLang="en-US" b="1" dirty="0">
                <a:solidFill>
                  <a:srgbClr val="0000CC"/>
                </a:solidFill>
                <a:latin typeface="Calibri" panose="020F0502020204030204" pitchFamily="34" charset="0"/>
                <a:cs typeface="Calibri" panose="020F0502020204030204" pitchFamily="34" charset="0"/>
              </a:rPr>
              <a:t>, </a:t>
            </a:r>
            <a:r>
              <a:rPr lang="en-US" altLang="en-US" b="1" u="sng" dirty="0">
                <a:solidFill>
                  <a:srgbClr val="C00000"/>
                </a:solidFill>
                <a:latin typeface="Calibri" panose="020F0502020204030204" pitchFamily="34" charset="0"/>
                <a:cs typeface="Calibri" panose="020F0502020204030204" pitchFamily="34" charset="0"/>
              </a:rPr>
              <a:t>if</a:t>
            </a:r>
            <a:r>
              <a:rPr lang="en-US" altLang="en-US" b="1" dirty="0">
                <a:solidFill>
                  <a:srgbClr val="0000CC"/>
                </a:solidFill>
                <a:latin typeface="Calibri" panose="020F0502020204030204" pitchFamily="34" charset="0"/>
                <a:cs typeface="Calibri" panose="020F0502020204030204" pitchFamily="34" charset="0"/>
              </a:rPr>
              <a:t> an Israelite forgave others</a:t>
            </a:r>
            <a:r>
              <a:rPr lang="en-US" altLang="en-US" dirty="0"/>
              <a:t>.</a:t>
            </a:r>
          </a:p>
        </p:txBody>
      </p:sp>
      <p:sp>
        <p:nvSpPr>
          <p:cNvPr id="9" name="Rectangle 2">
            <a:extLst>
              <a:ext uri="{FF2B5EF4-FFF2-40B4-BE49-F238E27FC236}">
                <a16:creationId xmlns:a16="http://schemas.microsoft.com/office/drawing/2014/main" id="{40533A2B-79E4-46DE-AC17-2AA06F80813E}"/>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‘Forgiven, if you forgive…’</a:t>
            </a:r>
          </a:p>
          <a:p>
            <a:r>
              <a:rPr lang="en-US" altLang="en-US" sz="2400" b="1" dirty="0">
                <a:solidFill>
                  <a:srgbClr val="0000CC"/>
                </a:solidFill>
                <a:latin typeface="Calibri" panose="020F0502020204030204" pitchFamily="34" charset="0"/>
                <a:ea typeface="+mn-ea"/>
                <a:cs typeface="Calibri" panose="020F0502020204030204" pitchFamily="34" charset="0"/>
              </a:rPr>
              <a:t>Matthew 6:14-15</a:t>
            </a:r>
          </a:p>
        </p:txBody>
      </p:sp>
      <p:sp>
        <p:nvSpPr>
          <p:cNvPr id="10" name="Text Box 4">
            <a:extLst>
              <a:ext uri="{FF2B5EF4-FFF2-40B4-BE49-F238E27FC236}">
                <a16:creationId xmlns:a16="http://schemas.microsoft.com/office/drawing/2014/main" id="{9FD52A4F-A4A4-4C30-8604-A1E57E94D87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3" name="Picture 2">
            <a:extLst>
              <a:ext uri="{FF2B5EF4-FFF2-40B4-BE49-F238E27FC236}">
                <a16:creationId xmlns:a16="http://schemas.microsoft.com/office/drawing/2014/main" id="{DC248961-6E27-6907-34B9-BE8F34C38C6C}"/>
              </a:ext>
            </a:extLst>
          </p:cNvPr>
          <p:cNvPicPr>
            <a:picLocks noChangeAspect="1"/>
          </p:cNvPicPr>
          <p:nvPr/>
        </p:nvPicPr>
        <p:blipFill>
          <a:blip r:embed="rId3"/>
          <a:stretch>
            <a:fillRect/>
          </a:stretch>
        </p:blipFill>
        <p:spPr>
          <a:xfrm>
            <a:off x="4108531" y="3233673"/>
            <a:ext cx="3974937" cy="2938527"/>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2667000"/>
          </a:xfrm>
        </p:spPr>
        <p:txBody>
          <a:bodyPr>
            <a:noAutofit/>
          </a:bodyPr>
          <a:lstStyle/>
          <a:p>
            <a:pPr marL="0" indent="0" algn="ctr">
              <a:lnSpc>
                <a:spcPct val="100000"/>
              </a:lnSpc>
              <a:spcBef>
                <a:spcPts val="0"/>
              </a:spcBef>
              <a:spcAft>
                <a:spcPts val="1200"/>
              </a:spcAft>
              <a:buNone/>
            </a:pPr>
            <a:r>
              <a:rPr lang="en-US" sz="3200" b="1" dirty="0">
                <a:solidFill>
                  <a:srgbClr val="0000CC"/>
                </a:solidFill>
              </a:rPr>
              <a:t>Matthew 5:23–24</a:t>
            </a:r>
          </a:p>
          <a:p>
            <a:pPr marL="0" marR="0" indent="0" algn="just">
              <a:lnSpc>
                <a:spcPct val="100000"/>
              </a:lnSpc>
              <a:spcBef>
                <a:spcPts val="0"/>
              </a:spcBef>
              <a:spcAft>
                <a:spcPts val="1000"/>
              </a:spcAft>
              <a:buNone/>
            </a:pPr>
            <a:r>
              <a:rPr lang="en-US" sz="2400" u="none" strike="noStrike" baseline="30000" dirty="0">
                <a:effectLst/>
                <a:latin typeface="Calibri" panose="020F0502020204030204" pitchFamily="34" charset="0"/>
              </a:rPr>
              <a:t>23</a:t>
            </a:r>
            <a:r>
              <a:rPr lang="en-US" sz="2400" u="none" strike="noStrike" dirty="0">
                <a:effectLst/>
                <a:latin typeface="Calibri" panose="020F0502020204030204" pitchFamily="34" charset="0"/>
              </a:rPr>
              <a:t> </a:t>
            </a:r>
            <a:r>
              <a:rPr lang="en-US" sz="2800" dirty="0">
                <a:effectLst/>
                <a:latin typeface="Calibri" panose="020F0502020204030204" pitchFamily="34" charset="0"/>
              </a:rPr>
              <a:t>“Therefore if you are presenting your offering at the altar, and there remember that your brother has something against you,</a:t>
            </a:r>
            <a:r>
              <a:rPr lang="en-US" sz="2400" dirty="0">
                <a:effectLst/>
                <a:latin typeface="Calibri" panose="020F0502020204030204" pitchFamily="34" charset="0"/>
              </a:rPr>
              <a:t> </a:t>
            </a:r>
            <a:r>
              <a:rPr lang="en-US" sz="2400" u="none" strike="noStrike" baseline="30000" dirty="0">
                <a:effectLst/>
                <a:latin typeface="Calibri" panose="020F0502020204030204" pitchFamily="34" charset="0"/>
              </a:rPr>
              <a:t>24</a:t>
            </a:r>
            <a:r>
              <a:rPr lang="en-US" sz="2400" u="none" strike="noStrike" dirty="0">
                <a:effectLst/>
                <a:latin typeface="Calibri" panose="020F0502020204030204" pitchFamily="34" charset="0"/>
              </a:rPr>
              <a:t> </a:t>
            </a:r>
            <a:r>
              <a:rPr lang="en-US" b="1" dirty="0">
                <a:solidFill>
                  <a:srgbClr val="0000CC"/>
                </a:solidFill>
              </a:rPr>
              <a:t>leave your offering there before the altar and go; </a:t>
            </a:r>
            <a:r>
              <a:rPr lang="en-US" b="1" u="sng" dirty="0">
                <a:solidFill>
                  <a:srgbClr val="0000CC"/>
                </a:solidFill>
              </a:rPr>
              <a:t>first be reconciled to your brother</a:t>
            </a:r>
            <a:r>
              <a:rPr lang="en-US" b="1" dirty="0">
                <a:solidFill>
                  <a:srgbClr val="0000CC"/>
                </a:solidFill>
              </a:rPr>
              <a:t>, and </a:t>
            </a:r>
            <a:r>
              <a:rPr lang="en-US" b="1" u="sng" dirty="0">
                <a:solidFill>
                  <a:srgbClr val="0000CC"/>
                </a:solidFill>
              </a:rPr>
              <a:t>then come and present your offering</a:t>
            </a:r>
            <a:r>
              <a:rPr lang="en-US" b="1" dirty="0">
                <a:solidFill>
                  <a:srgbClr val="0000CC"/>
                </a:solidFill>
              </a:rPr>
              <a:t>. </a:t>
            </a:r>
            <a:endParaRPr lang="en-US" sz="3200" b="1" dirty="0">
              <a:solidFill>
                <a:srgbClr val="0000CC"/>
              </a:solidFill>
            </a:endParaRPr>
          </a:p>
        </p:txBody>
      </p:sp>
      <p:pic>
        <p:nvPicPr>
          <p:cNvPr id="3" name="Picture 2">
            <a:extLst>
              <a:ext uri="{FF2B5EF4-FFF2-40B4-BE49-F238E27FC236}">
                <a16:creationId xmlns:a16="http://schemas.microsoft.com/office/drawing/2014/main" id="{0640BF52-51E2-F0E1-C0EA-64A71A8EEF4E}"/>
              </a:ext>
            </a:extLst>
          </p:cNvPr>
          <p:cNvPicPr>
            <a:picLocks noChangeAspect="1"/>
          </p:cNvPicPr>
          <p:nvPr/>
        </p:nvPicPr>
        <p:blipFill>
          <a:blip r:embed="rId4"/>
          <a:stretch>
            <a:fillRect/>
          </a:stretch>
        </p:blipFill>
        <p:spPr>
          <a:xfrm>
            <a:off x="3922395" y="2545080"/>
            <a:ext cx="4347210" cy="2560320"/>
          </a:xfrm>
          <a:prstGeom prst="rect">
            <a:avLst/>
          </a:prstGeom>
        </p:spPr>
      </p:pic>
    </p:spTree>
    <p:extLst>
      <p:ext uri="{BB962C8B-B14F-4D97-AF65-F5344CB8AC3E}">
        <p14:creationId xmlns:p14="http://schemas.microsoft.com/office/powerpoint/2010/main" val="36941089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20" name="Rectangle 4">
            <a:extLst>
              <a:ext uri="{FF2B5EF4-FFF2-40B4-BE49-F238E27FC236}">
                <a16:creationId xmlns:a16="http://schemas.microsoft.com/office/drawing/2014/main" id="{16A889C0-E829-44D6-A529-23F349244CF6}"/>
              </a:ext>
            </a:extLst>
          </p:cNvPr>
          <p:cNvSpPr>
            <a:spLocks noGrp="1" noChangeArrowheads="1"/>
          </p:cNvSpPr>
          <p:nvPr>
            <p:ph sz="half" idx="1"/>
          </p:nvPr>
        </p:nvSpPr>
        <p:spPr>
          <a:xfrm>
            <a:off x="4876800" y="1828800"/>
            <a:ext cx="6705600" cy="3886200"/>
          </a:xfrm>
        </p:spPr>
        <p:txBody>
          <a:bodyPr>
            <a:normAutofit/>
          </a:bodyPr>
          <a:lstStyle/>
          <a:p>
            <a:pPr algn="just">
              <a:lnSpc>
                <a:spcPct val="100000"/>
              </a:lnSpc>
            </a:pPr>
            <a:r>
              <a:rPr lang="en-US" altLang="en-US" dirty="0">
                <a:latin typeface="Calibri" panose="020F0502020204030204" pitchFamily="34" charset="0"/>
                <a:cs typeface="Calibri" panose="020F0502020204030204" pitchFamily="34" charset="0"/>
              </a:rPr>
              <a:t>For us who are in the Body of Christ, </a:t>
            </a:r>
            <a:r>
              <a:rPr lang="en-US" altLang="en-US" b="1" u="sng" dirty="0">
                <a:solidFill>
                  <a:srgbClr val="0000CC"/>
                </a:solidFill>
                <a:latin typeface="Calibri" panose="020F0502020204030204" pitchFamily="34" charset="0"/>
                <a:cs typeface="Calibri" panose="020F0502020204030204" pitchFamily="34" charset="0"/>
              </a:rPr>
              <a:t>unconditional forgiveness and blessing is a part of the grace package</a:t>
            </a:r>
            <a:r>
              <a:rPr lang="en-US" altLang="en-US" b="1" dirty="0">
                <a:solidFill>
                  <a:srgbClr val="0000CC"/>
                </a:solidFill>
                <a:latin typeface="Calibri" panose="020F0502020204030204" pitchFamily="34" charset="0"/>
                <a:cs typeface="Calibri" panose="020F0502020204030204" pitchFamily="34" charset="0"/>
              </a:rPr>
              <a:t> </a:t>
            </a:r>
            <a:r>
              <a:rPr lang="en-US" altLang="en-US" dirty="0">
                <a:latin typeface="Calibri" panose="020F0502020204030204" pitchFamily="34" charset="0"/>
                <a:cs typeface="Calibri" panose="020F0502020204030204" pitchFamily="34" charset="0"/>
              </a:rPr>
              <a:t>which we received when we believed. (Ephesians 1:3, 7; 4:32) therefore our </a:t>
            </a:r>
            <a:r>
              <a:rPr lang="en-US" altLang="en-US" b="1" u="sng" dirty="0">
                <a:solidFill>
                  <a:srgbClr val="0000CC"/>
                </a:solidFill>
                <a:latin typeface="Calibri" panose="020F0502020204030204" pitchFamily="34" charset="0"/>
                <a:cs typeface="Calibri" panose="020F0502020204030204" pitchFamily="34" charset="0"/>
              </a:rPr>
              <a:t>motive</a:t>
            </a:r>
            <a:r>
              <a:rPr lang="en-US" altLang="en-US" dirty="0">
                <a:latin typeface="Calibri" panose="020F0502020204030204" pitchFamily="34" charset="0"/>
                <a:cs typeface="Calibri" panose="020F0502020204030204" pitchFamily="34" charset="0"/>
              </a:rPr>
              <a:t> to forgive others comes from our understanding of what Christ did for us on the Cross.</a:t>
            </a:r>
            <a:endParaRPr lang="en-US" altLang="en-US" dirty="0"/>
          </a:p>
        </p:txBody>
      </p:sp>
      <p:pic>
        <p:nvPicPr>
          <p:cNvPr id="137224" name="Picture 8" descr="Forgiveness">
            <a:extLst>
              <a:ext uri="{FF2B5EF4-FFF2-40B4-BE49-F238E27FC236}">
                <a16:creationId xmlns:a16="http://schemas.microsoft.com/office/drawing/2014/main" id="{626861A6-11A9-4A34-9F82-EBDDA84B3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828800"/>
            <a:ext cx="4267200" cy="3886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EB084DEC-B4BA-42D7-AAB5-C8B5C6F15269}"/>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‘Forgiven, if you forgive…’</a:t>
            </a:r>
          </a:p>
          <a:p>
            <a:r>
              <a:rPr lang="en-US" altLang="en-US" sz="2400" b="1" dirty="0">
                <a:solidFill>
                  <a:srgbClr val="0000CC"/>
                </a:solidFill>
                <a:latin typeface="Calibri" panose="020F0502020204030204" pitchFamily="34" charset="0"/>
                <a:ea typeface="+mn-ea"/>
                <a:cs typeface="Calibri" panose="020F0502020204030204" pitchFamily="34" charset="0"/>
              </a:rPr>
              <a:t>Matthew 6:14-15</a:t>
            </a:r>
          </a:p>
        </p:txBody>
      </p:sp>
      <p:sp>
        <p:nvSpPr>
          <p:cNvPr id="9" name="Text Box 4">
            <a:extLst>
              <a:ext uri="{FF2B5EF4-FFF2-40B4-BE49-F238E27FC236}">
                <a16:creationId xmlns:a16="http://schemas.microsoft.com/office/drawing/2014/main" id="{5EDA0C89-58DD-45C9-B452-C5139A3721C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988781-7F92-409B-9072-A45BAF1A7DBB}"/>
              </a:ext>
            </a:extLst>
          </p:cNvPr>
          <p:cNvPicPr>
            <a:picLocks noChangeAspect="1"/>
          </p:cNvPicPr>
          <p:nvPr/>
        </p:nvPicPr>
        <p:blipFill>
          <a:blip r:embed="rId3"/>
          <a:stretch>
            <a:fillRect/>
          </a:stretch>
        </p:blipFill>
        <p:spPr>
          <a:xfrm>
            <a:off x="0" y="0"/>
            <a:ext cx="12192000" cy="6857999"/>
          </a:xfrm>
          <a:prstGeom prst="rect">
            <a:avLst/>
          </a:prstGeom>
        </p:spPr>
      </p:pic>
      <p:sp>
        <p:nvSpPr>
          <p:cNvPr id="32770" name="Rectangle 2">
            <a:extLst>
              <a:ext uri="{FF2B5EF4-FFF2-40B4-BE49-F238E27FC236}">
                <a16:creationId xmlns:a16="http://schemas.microsoft.com/office/drawing/2014/main" id="{7CBE13E3-CC72-492D-A0A2-0095406675DB}"/>
              </a:ext>
            </a:extLst>
          </p:cNvPr>
          <p:cNvSpPr>
            <a:spLocks noGrp="1" noChangeArrowheads="1"/>
          </p:cNvSpPr>
          <p:nvPr>
            <p:ph idx="1"/>
          </p:nvPr>
        </p:nvSpPr>
        <p:spPr>
          <a:xfrm>
            <a:off x="609600" y="0"/>
            <a:ext cx="10972800" cy="2743200"/>
          </a:xfrm>
        </p:spPr>
        <p:txBody>
          <a:bodyPr/>
          <a:lstStyle/>
          <a:p>
            <a:pPr marL="0" indent="0" algn="ctr">
              <a:lnSpc>
                <a:spcPct val="100000"/>
              </a:lnSpc>
              <a:spcBef>
                <a:spcPts val="0"/>
              </a:spcBef>
              <a:spcAft>
                <a:spcPts val="1200"/>
              </a:spcAft>
              <a:buNone/>
            </a:pPr>
            <a:r>
              <a:rPr lang="en-US" altLang="en-US" sz="3200" b="1" dirty="0">
                <a:solidFill>
                  <a:srgbClr val="0000CC"/>
                </a:solidFill>
              </a:rPr>
              <a:t>Ephesians 1:3, 7</a:t>
            </a:r>
          </a:p>
          <a:p>
            <a:pPr marL="0" indent="0" algn="just">
              <a:lnSpc>
                <a:spcPct val="100000"/>
              </a:lnSpc>
              <a:spcBef>
                <a:spcPts val="0"/>
              </a:spcBef>
              <a:buNone/>
            </a:pPr>
            <a:r>
              <a:rPr lang="en-US" altLang="en-US" dirty="0"/>
              <a:t>Blessed be the God and Father of our Lord Jesus Christ, who has blessed us with every spiritual blessing in the heavenly places in Christ… </a:t>
            </a:r>
            <a:r>
              <a:rPr lang="en-US" altLang="en-US" b="1" dirty="0">
                <a:solidFill>
                  <a:srgbClr val="0000CC"/>
                </a:solidFill>
              </a:rPr>
              <a:t>In Him we have </a:t>
            </a:r>
            <a:r>
              <a:rPr lang="en-US" altLang="en-US" dirty="0"/>
              <a:t>redemption through His blood, </a:t>
            </a:r>
            <a:r>
              <a:rPr lang="en-US" altLang="en-US" b="1" dirty="0">
                <a:solidFill>
                  <a:srgbClr val="0000CC"/>
                </a:solidFill>
              </a:rPr>
              <a:t>the forgiveness of our trespasses</a:t>
            </a:r>
            <a:r>
              <a:rPr lang="en-US" altLang="en-US" dirty="0">
                <a:solidFill>
                  <a:srgbClr val="0000FF"/>
                </a:solidFill>
              </a:rPr>
              <a:t>,</a:t>
            </a:r>
            <a:r>
              <a:rPr lang="en-US" altLang="en-US" dirty="0"/>
              <a:t> according to the riches of His grace…</a:t>
            </a:r>
          </a:p>
        </p:txBody>
      </p:sp>
      <p:pic>
        <p:nvPicPr>
          <p:cNvPr id="32772" name="Picture 4" descr="crucifiction against sunset sky">
            <a:extLst>
              <a:ext uri="{FF2B5EF4-FFF2-40B4-BE49-F238E27FC236}">
                <a16:creationId xmlns:a16="http://schemas.microsoft.com/office/drawing/2014/main" id="{1A87CF36-EB8B-4607-8DF3-E95AADE2A9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1" y="2545080"/>
            <a:ext cx="6705598" cy="256032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988781-7F92-409B-9072-A45BAF1A7DBB}"/>
              </a:ext>
            </a:extLst>
          </p:cNvPr>
          <p:cNvPicPr>
            <a:picLocks noChangeAspect="1"/>
          </p:cNvPicPr>
          <p:nvPr/>
        </p:nvPicPr>
        <p:blipFill>
          <a:blip r:embed="rId3"/>
          <a:stretch>
            <a:fillRect/>
          </a:stretch>
        </p:blipFill>
        <p:spPr>
          <a:xfrm>
            <a:off x="0" y="0"/>
            <a:ext cx="12192000" cy="6857999"/>
          </a:xfrm>
          <a:prstGeom prst="rect">
            <a:avLst/>
          </a:prstGeom>
        </p:spPr>
      </p:pic>
      <p:sp>
        <p:nvSpPr>
          <p:cNvPr id="32770" name="Rectangle 2">
            <a:extLst>
              <a:ext uri="{FF2B5EF4-FFF2-40B4-BE49-F238E27FC236}">
                <a16:creationId xmlns:a16="http://schemas.microsoft.com/office/drawing/2014/main" id="{7CBE13E3-CC72-492D-A0A2-0095406675DB}"/>
              </a:ext>
            </a:extLst>
          </p:cNvPr>
          <p:cNvSpPr>
            <a:spLocks noGrp="1" noChangeArrowheads="1"/>
          </p:cNvSpPr>
          <p:nvPr>
            <p:ph idx="1"/>
          </p:nvPr>
        </p:nvSpPr>
        <p:spPr>
          <a:xfrm>
            <a:off x="609600" y="0"/>
            <a:ext cx="10972800" cy="1828800"/>
          </a:xfrm>
        </p:spPr>
        <p:txBody>
          <a:bodyPr/>
          <a:lstStyle/>
          <a:p>
            <a:pPr marL="0" indent="0" algn="ctr">
              <a:lnSpc>
                <a:spcPct val="100000"/>
              </a:lnSpc>
              <a:spcBef>
                <a:spcPts val="0"/>
              </a:spcBef>
              <a:spcAft>
                <a:spcPts val="1200"/>
              </a:spcAft>
              <a:buNone/>
            </a:pPr>
            <a:r>
              <a:rPr lang="en-US" altLang="en-US" sz="3200" b="1" dirty="0">
                <a:solidFill>
                  <a:srgbClr val="0000CC"/>
                </a:solidFill>
              </a:rPr>
              <a:t>Ephesians 4:32</a:t>
            </a:r>
          </a:p>
          <a:p>
            <a:pPr marL="0" indent="0">
              <a:lnSpc>
                <a:spcPct val="90000"/>
              </a:lnSpc>
              <a:buNone/>
            </a:pPr>
            <a:r>
              <a:rPr lang="en-US" altLang="en-US" dirty="0"/>
              <a:t>Be kind to one another, tender-hearted, forgiving each other, just as God in Christ  also has forgiven you.</a:t>
            </a:r>
          </a:p>
        </p:txBody>
      </p:sp>
      <p:pic>
        <p:nvPicPr>
          <p:cNvPr id="3" name="Picture 2">
            <a:extLst>
              <a:ext uri="{FF2B5EF4-FFF2-40B4-BE49-F238E27FC236}">
                <a16:creationId xmlns:a16="http://schemas.microsoft.com/office/drawing/2014/main" id="{0FEC98C7-7E22-4CA0-BF7E-80DA11C88BBF}"/>
              </a:ext>
            </a:extLst>
          </p:cNvPr>
          <p:cNvPicPr>
            <a:picLocks noChangeAspect="1"/>
          </p:cNvPicPr>
          <p:nvPr/>
        </p:nvPicPr>
        <p:blipFill>
          <a:blip r:embed="rId4"/>
          <a:stretch>
            <a:fillRect/>
          </a:stretch>
        </p:blipFill>
        <p:spPr>
          <a:xfrm>
            <a:off x="3113397" y="1816468"/>
            <a:ext cx="5965206" cy="3200400"/>
          </a:xfrm>
          <a:prstGeom prst="rect">
            <a:avLst/>
          </a:prstGeom>
        </p:spPr>
      </p:pic>
    </p:spTree>
    <p:extLst>
      <p:ext uri="{BB962C8B-B14F-4D97-AF65-F5344CB8AC3E}">
        <p14:creationId xmlns:p14="http://schemas.microsoft.com/office/powerpoint/2010/main" val="42778442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a:extLst>
              <a:ext uri="{FF2B5EF4-FFF2-40B4-BE49-F238E27FC236}">
                <a16:creationId xmlns:a16="http://schemas.microsoft.com/office/drawing/2014/main" id="{ADDC63C9-764F-42D9-908B-FE8F61F6E230}"/>
              </a:ext>
            </a:extLst>
          </p:cNvPr>
          <p:cNvSpPr>
            <a:spLocks noGrp="1" noChangeArrowheads="1"/>
          </p:cNvSpPr>
          <p:nvPr>
            <p:ph sz="half" idx="1"/>
          </p:nvPr>
        </p:nvSpPr>
        <p:spPr>
          <a:xfrm>
            <a:off x="609599" y="1600200"/>
            <a:ext cx="10982325" cy="1447800"/>
          </a:xfrm>
        </p:spPr>
        <p:txBody>
          <a:bodyPr>
            <a:noAutofit/>
          </a:bodyPr>
          <a:lstStyle/>
          <a:p>
            <a:pPr algn="just">
              <a:lnSpc>
                <a:spcPct val="100000"/>
              </a:lnSpc>
            </a:pPr>
            <a:r>
              <a:rPr lang="en-US" altLang="en-US" dirty="0"/>
              <a:t>Sins, in Jewish tradition, were looked upon as spiritual debts to God that required payment, so we see a similar idea in Luke 11:2-4.</a:t>
            </a:r>
          </a:p>
        </p:txBody>
      </p:sp>
      <p:sp>
        <p:nvSpPr>
          <p:cNvPr id="7" name="Rectangle 2">
            <a:extLst>
              <a:ext uri="{FF2B5EF4-FFF2-40B4-BE49-F238E27FC236}">
                <a16:creationId xmlns:a16="http://schemas.microsoft.com/office/drawing/2014/main" id="{D3FDB2C1-9639-4935-B76A-65F5EECEFFA4}"/>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‘Forgive us our debts’</a:t>
            </a:r>
          </a:p>
          <a:p>
            <a:r>
              <a:rPr lang="en-US" altLang="en-US" sz="2400" b="1" dirty="0">
                <a:solidFill>
                  <a:srgbClr val="0000CC"/>
                </a:solidFill>
                <a:latin typeface="Calibri" panose="020F0502020204030204" pitchFamily="34" charset="0"/>
                <a:ea typeface="+mn-ea"/>
                <a:cs typeface="Calibri" panose="020F0502020204030204" pitchFamily="34" charset="0"/>
              </a:rPr>
              <a:t>Matthew 6:14-15</a:t>
            </a:r>
          </a:p>
        </p:txBody>
      </p:sp>
      <p:sp>
        <p:nvSpPr>
          <p:cNvPr id="8" name="Text Box 4">
            <a:extLst>
              <a:ext uri="{FF2B5EF4-FFF2-40B4-BE49-F238E27FC236}">
                <a16:creationId xmlns:a16="http://schemas.microsoft.com/office/drawing/2014/main" id="{7D6B3B06-B1E8-4D2E-A807-F100503FAF54}"/>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3" name="Picture 2">
            <a:extLst>
              <a:ext uri="{FF2B5EF4-FFF2-40B4-BE49-F238E27FC236}">
                <a16:creationId xmlns:a16="http://schemas.microsoft.com/office/drawing/2014/main" id="{1F805571-CB49-FB08-3540-D8FAF160E8B9}"/>
              </a:ext>
            </a:extLst>
          </p:cNvPr>
          <p:cNvPicPr>
            <a:picLocks noChangeAspect="1"/>
          </p:cNvPicPr>
          <p:nvPr/>
        </p:nvPicPr>
        <p:blipFill>
          <a:blip r:embed="rId3"/>
          <a:stretch>
            <a:fillRect/>
          </a:stretch>
        </p:blipFill>
        <p:spPr>
          <a:xfrm>
            <a:off x="1676017" y="3200400"/>
            <a:ext cx="8839966" cy="3273836"/>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452081-5830-461D-B941-A909687626FA}"/>
              </a:ext>
            </a:extLst>
          </p:cNvPr>
          <p:cNvPicPr>
            <a:picLocks noChangeAspect="1"/>
          </p:cNvPicPr>
          <p:nvPr/>
        </p:nvPicPr>
        <p:blipFill>
          <a:blip r:embed="rId3"/>
          <a:stretch>
            <a:fillRect/>
          </a:stretch>
        </p:blipFill>
        <p:spPr>
          <a:xfrm>
            <a:off x="533398" y="1836420"/>
            <a:ext cx="5410202" cy="4030980"/>
          </a:xfrm>
          <a:prstGeom prst="rect">
            <a:avLst/>
          </a:prstGeom>
          <a:ln w="76200">
            <a:solidFill>
              <a:srgbClr val="FFFF00"/>
            </a:solidFill>
          </a:ln>
        </p:spPr>
      </p:pic>
      <p:pic>
        <p:nvPicPr>
          <p:cNvPr id="7" name="Picture 6">
            <a:extLst>
              <a:ext uri="{FF2B5EF4-FFF2-40B4-BE49-F238E27FC236}">
                <a16:creationId xmlns:a16="http://schemas.microsoft.com/office/drawing/2014/main" id="{A2DAA97D-1BB8-FD22-05C8-342E34A65AF6}"/>
              </a:ext>
            </a:extLst>
          </p:cNvPr>
          <p:cNvPicPr>
            <a:picLocks noChangeAspect="1"/>
          </p:cNvPicPr>
          <p:nvPr/>
        </p:nvPicPr>
        <p:blipFill>
          <a:blip r:embed="rId4"/>
          <a:stretch>
            <a:fillRect/>
          </a:stretch>
        </p:blipFill>
        <p:spPr>
          <a:xfrm>
            <a:off x="435380" y="1752600"/>
            <a:ext cx="5584420" cy="4163929"/>
          </a:xfrm>
          <a:prstGeom prst="rect">
            <a:avLst/>
          </a:prstGeom>
        </p:spPr>
      </p:pic>
      <p:sp>
        <p:nvSpPr>
          <p:cNvPr id="141316" name="Rectangle 4">
            <a:extLst>
              <a:ext uri="{FF2B5EF4-FFF2-40B4-BE49-F238E27FC236}">
                <a16:creationId xmlns:a16="http://schemas.microsoft.com/office/drawing/2014/main" id="{8681D1D9-9691-4298-AE71-B422442A017D}"/>
              </a:ext>
            </a:extLst>
          </p:cNvPr>
          <p:cNvSpPr>
            <a:spLocks noGrp="1" noChangeArrowheads="1"/>
          </p:cNvSpPr>
          <p:nvPr>
            <p:ph sz="half" idx="1"/>
          </p:nvPr>
        </p:nvSpPr>
        <p:spPr>
          <a:xfrm>
            <a:off x="6019800" y="1600200"/>
            <a:ext cx="5562600" cy="3126740"/>
          </a:xfrm>
        </p:spPr>
        <p:txBody>
          <a:bodyPr>
            <a:normAutofit/>
          </a:bodyPr>
          <a:lstStyle/>
          <a:p>
            <a:pPr algn="just">
              <a:lnSpc>
                <a:spcPct val="110000"/>
              </a:lnSpc>
              <a:spcBef>
                <a:spcPts val="0"/>
              </a:spcBef>
            </a:pPr>
            <a:r>
              <a:rPr lang="en-US" altLang="en-US" dirty="0"/>
              <a:t>For us in the body of Christ, living under grace, our debts as spiritual obligations were nailed to the cross of Christ, </a:t>
            </a:r>
            <a:r>
              <a:rPr lang="en-US" altLang="en-US" b="1" dirty="0">
                <a:solidFill>
                  <a:srgbClr val="0000CC"/>
                </a:solidFill>
                <a:cs typeface="Calibri" panose="020F0502020204030204" pitchFamily="34" charset="0"/>
              </a:rPr>
              <a:t>an IOU that was cancelled on the day we died with Christ</a:t>
            </a:r>
            <a:r>
              <a:rPr lang="en-US" altLang="en-US" dirty="0"/>
              <a:t>. (cf. Colossians 2:12-14) </a:t>
            </a:r>
          </a:p>
        </p:txBody>
      </p:sp>
      <p:sp>
        <p:nvSpPr>
          <p:cNvPr id="8" name="Rectangle 2">
            <a:extLst>
              <a:ext uri="{FF2B5EF4-FFF2-40B4-BE49-F238E27FC236}">
                <a16:creationId xmlns:a16="http://schemas.microsoft.com/office/drawing/2014/main" id="{1F5E24DF-F1DC-4D14-8EEC-821EEB1F14B9}"/>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‘Forgive us our debts’</a:t>
            </a:r>
          </a:p>
          <a:p>
            <a:r>
              <a:rPr lang="en-US" altLang="en-US" sz="2400" b="1" dirty="0">
                <a:solidFill>
                  <a:srgbClr val="0000CC"/>
                </a:solidFill>
                <a:latin typeface="Calibri" panose="020F0502020204030204" pitchFamily="34" charset="0"/>
                <a:ea typeface="+mn-ea"/>
                <a:cs typeface="Calibri" panose="020F0502020204030204" pitchFamily="34" charset="0"/>
              </a:rPr>
              <a:t>Matthew 6:14-15</a:t>
            </a:r>
          </a:p>
        </p:txBody>
      </p:sp>
      <p:sp>
        <p:nvSpPr>
          <p:cNvPr id="9" name="Text Box 4">
            <a:extLst>
              <a:ext uri="{FF2B5EF4-FFF2-40B4-BE49-F238E27FC236}">
                <a16:creationId xmlns:a16="http://schemas.microsoft.com/office/drawing/2014/main" id="{7C3361BF-292C-4383-A9FC-56E202ECD862}"/>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6" name="Picture 5">
            <a:extLst>
              <a:ext uri="{FF2B5EF4-FFF2-40B4-BE49-F238E27FC236}">
                <a16:creationId xmlns:a16="http://schemas.microsoft.com/office/drawing/2014/main" id="{605D9D48-A092-C24A-CA9C-4FDEE82BE347}"/>
              </a:ext>
            </a:extLst>
          </p:cNvPr>
          <p:cNvPicPr>
            <a:picLocks noChangeAspect="1"/>
          </p:cNvPicPr>
          <p:nvPr/>
        </p:nvPicPr>
        <p:blipFill rotWithShape="1">
          <a:blip r:embed="rId5"/>
          <a:srcRect l="6285" r="10655"/>
          <a:stretch/>
        </p:blipFill>
        <p:spPr>
          <a:xfrm>
            <a:off x="8106153" y="4648200"/>
            <a:ext cx="1389894" cy="1828800"/>
          </a:xfrm>
          <a:prstGeom prst="rect">
            <a:avLst/>
          </a:prstGeom>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32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3009900" y="1143000"/>
            <a:ext cx="6172200" cy="3962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Review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31</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The Secret Life &amp; the Lords Prayer</a:t>
            </a:r>
            <a:endParaRPr lang="en-US" sz="3000" b="1" dirty="0">
              <a:solidFill>
                <a:srgbClr val="000000"/>
              </a:solidFill>
              <a:latin typeface="Calibri" panose="020F0502020204030204" pitchFamily="34" charset="0"/>
              <a:cs typeface="Calibri" panose="020F0502020204030204" pitchFamily="34" charset="0"/>
            </a:endParaRP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Matthew 6:1-15</a:t>
            </a:r>
            <a:endParaRPr lang="en-US" sz="3000" b="1" dirty="0">
              <a:solidFill>
                <a:srgbClr val="000000"/>
              </a:solidFill>
              <a:latin typeface="Calibri" panose="020F0502020204030204" pitchFamily="34" charset="0"/>
              <a:cs typeface="Calibri" panose="020F0502020204030204" pitchFamily="34" charset="0"/>
            </a:endParaRPr>
          </a:p>
          <a:p>
            <a:pPr marL="461963" lvl="1" indent="-461963" eaLnBrk="1" hangingPunct="1">
              <a:spcBef>
                <a:spcPts val="0"/>
              </a:spcBef>
              <a:spcAft>
                <a:spcPts val="1200"/>
              </a:spcAft>
              <a:buFont typeface="+mj-lt"/>
              <a:buAutoNum type="roman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Concluding </a:t>
            </a:r>
            <a:r>
              <a:rPr lang="en-US" sz="3000" b="1" u="sng" dirty="0">
                <a:solidFill>
                  <a:srgbClr val="0000CC"/>
                </a:solidFill>
                <a:latin typeface="Calibri" panose="020F0502020204030204" pitchFamily="34" charset="0"/>
                <a:cs typeface="Calibri" panose="020F0502020204030204" pitchFamily="34" charset="0"/>
              </a:rPr>
              <a:t>Observations</a:t>
            </a:r>
            <a:endParaRPr lang="en-US" altLang="en-US" sz="3000" b="1" u="sng" dirty="0">
              <a:solidFill>
                <a:srgbClr val="0000C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7843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4218440E-AEDA-4FB4-BEB3-DF5AF737F11A}"/>
              </a:ext>
            </a:extLst>
          </p:cNvPr>
          <p:cNvSpPr>
            <a:spLocks noGrp="1" noChangeArrowheads="1"/>
          </p:cNvSpPr>
          <p:nvPr>
            <p:ph type="title" idx="4294967295"/>
          </p:nvPr>
        </p:nvSpPr>
        <p:spPr>
          <a:xfrm>
            <a:off x="2057400" y="685800"/>
            <a:ext cx="8077200" cy="695325"/>
          </a:xfrm>
        </p:spPr>
        <p:txBody>
          <a:bodyPr>
            <a:normAutofit/>
          </a:bodyPr>
          <a:lstStyle/>
          <a:p>
            <a:pPr algn="ctr" eaLnBrk="1" hangingPunct="1"/>
            <a:r>
              <a:rPr lang="en-US" altLang="en-US" sz="3600" b="1" dirty="0">
                <a:solidFill>
                  <a:srgbClr val="0000CC"/>
                </a:solidFill>
                <a:latin typeface="+mn-lt"/>
                <a:ea typeface="+mn-ea"/>
              </a:rPr>
              <a:t>Matthew and the Kingdom</a:t>
            </a:r>
          </a:p>
        </p:txBody>
      </p:sp>
      <p:sp>
        <p:nvSpPr>
          <p:cNvPr id="2" name="Text Box 4">
            <a:extLst>
              <a:ext uri="{FF2B5EF4-FFF2-40B4-BE49-F238E27FC236}">
                <a16:creationId xmlns:a16="http://schemas.microsoft.com/office/drawing/2014/main" id="{BCD2AAAE-1179-4FF6-AE14-4A7BD804C957}"/>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graphicFrame>
        <p:nvGraphicFramePr>
          <p:cNvPr id="4" name="Table 4">
            <a:extLst>
              <a:ext uri="{FF2B5EF4-FFF2-40B4-BE49-F238E27FC236}">
                <a16:creationId xmlns:a16="http://schemas.microsoft.com/office/drawing/2014/main" id="{FECD89F3-A58E-45D3-8069-BB0C15598147}"/>
              </a:ext>
            </a:extLst>
          </p:cNvPr>
          <p:cNvGraphicFramePr>
            <a:graphicFrameLocks noGrp="1"/>
          </p:cNvGraphicFramePr>
          <p:nvPr>
            <p:extLst>
              <p:ext uri="{D42A27DB-BD31-4B8C-83A1-F6EECF244321}">
                <p14:modId xmlns:p14="http://schemas.microsoft.com/office/powerpoint/2010/main" val="245340848"/>
              </p:ext>
            </p:extLst>
          </p:nvPr>
        </p:nvGraphicFramePr>
        <p:xfrm>
          <a:off x="4343400" y="1610280"/>
          <a:ext cx="6883400" cy="4754880"/>
        </p:xfrm>
        <a:graphic>
          <a:graphicData uri="http://schemas.openxmlformats.org/drawingml/2006/table">
            <a:tbl>
              <a:tblPr firstRow="1" bandRow="1">
                <a:tableStyleId>{5940675A-B579-460E-94D1-54222C63F5DA}</a:tableStyleId>
              </a:tblPr>
              <a:tblGrid>
                <a:gridCol w="2104096">
                  <a:extLst>
                    <a:ext uri="{9D8B030D-6E8A-4147-A177-3AD203B41FA5}">
                      <a16:colId xmlns:a16="http://schemas.microsoft.com/office/drawing/2014/main" val="1979612690"/>
                    </a:ext>
                  </a:extLst>
                </a:gridCol>
                <a:gridCol w="4779304">
                  <a:extLst>
                    <a:ext uri="{9D8B030D-6E8A-4147-A177-3AD203B41FA5}">
                      <a16:colId xmlns:a16="http://schemas.microsoft.com/office/drawing/2014/main" val="3356119376"/>
                    </a:ext>
                  </a:extLst>
                </a:gridCol>
              </a:tblGrid>
              <a:tr h="10972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0" marR="0" lvl="1" indent="-457200" algn="just" defTabSz="914400" rtl="0" eaLnBrk="1" fontAlgn="auto" latinLnBrk="0" hangingPunct="1">
                        <a:lnSpc>
                          <a:spcPct val="100000"/>
                        </a:lnSpc>
                        <a:spcBef>
                          <a:spcPts val="0"/>
                        </a:spcBef>
                        <a:spcAft>
                          <a:spcPts val="3600"/>
                        </a:spcAft>
                        <a:buClr>
                          <a:schemeClr val="tx1"/>
                        </a:buClr>
                        <a:buSzTx/>
                        <a:buFont typeface="+mj-lt"/>
                        <a:buAutoNum type="arabicPeriod"/>
                        <a:tabLst/>
                        <a:defRPr/>
                      </a:pPr>
                      <a:r>
                        <a:rPr kumimoji="0" lang="en-US" sz="3200" b="1" i="0" u="none" strike="noStrike" kern="1200" cap="none" spc="0" normalizeH="0" baseline="0" noProof="0" dirty="0">
                          <a:ln>
                            <a:noFill/>
                          </a:ln>
                          <a:solidFill>
                            <a:srgbClr val="0000CC"/>
                          </a:solidFill>
                          <a:effectLst/>
                          <a:uLnTx/>
                          <a:uFillTx/>
                          <a:latin typeface="+mn-lt"/>
                          <a:ea typeface="+mn-ea"/>
                          <a:cs typeface="+mn-cs"/>
                        </a:rPr>
                        <a:t>offered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6150436"/>
                  </a:ext>
                </a:extLst>
              </a:tr>
              <a:tr h="10972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14350" marR="0" lvl="1" indent="-514350" algn="just" defTabSz="914400" rtl="0" eaLnBrk="1" fontAlgn="auto" latinLnBrk="0" hangingPunct="1">
                        <a:lnSpc>
                          <a:spcPct val="100000"/>
                        </a:lnSpc>
                        <a:spcBef>
                          <a:spcPts val="0"/>
                        </a:spcBef>
                        <a:spcAft>
                          <a:spcPts val="3600"/>
                        </a:spcAft>
                        <a:buClr>
                          <a:schemeClr val="tx1"/>
                        </a:buClr>
                        <a:buSzTx/>
                        <a:buFont typeface="+mj-lt"/>
                        <a:buAutoNum type="arabicPeriod" startAt="2"/>
                        <a:tabLst/>
                        <a:defRPr/>
                      </a:pPr>
                      <a:r>
                        <a:rPr kumimoji="0" lang="en-US" sz="3200" b="1" i="0" u="none" strike="noStrike" kern="1200" cap="none" spc="0" normalizeH="0" baseline="0" noProof="0" dirty="0">
                          <a:ln>
                            <a:noFill/>
                          </a:ln>
                          <a:solidFill>
                            <a:srgbClr val="0000CC"/>
                          </a:solidFill>
                          <a:effectLst/>
                          <a:uLnTx/>
                          <a:uFillTx/>
                          <a:latin typeface="+mn-lt"/>
                          <a:ea typeface="+mn-ea"/>
                          <a:cs typeface="+mn-cs"/>
                        </a:rPr>
                        <a:t>rejected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3798205"/>
                  </a:ext>
                </a:extLst>
              </a:tr>
              <a:tr h="146304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14350" marR="0" lvl="1" indent="-514350" algn="just" defTabSz="914400" rtl="0" eaLnBrk="1" fontAlgn="auto" latinLnBrk="0" hangingPunct="1">
                        <a:lnSpc>
                          <a:spcPct val="100000"/>
                        </a:lnSpc>
                        <a:spcBef>
                          <a:spcPts val="0"/>
                        </a:spcBef>
                        <a:spcAft>
                          <a:spcPts val="1200"/>
                        </a:spcAft>
                        <a:buClr>
                          <a:schemeClr val="tx1"/>
                        </a:buClr>
                        <a:buSzTx/>
                        <a:buFont typeface="+mj-lt"/>
                        <a:buAutoNum type="arabicPeriod" startAt="3"/>
                        <a:tabLst/>
                        <a:defRPr/>
                      </a:pPr>
                      <a:r>
                        <a:rPr kumimoji="0" lang="en-US" sz="3200" b="1" i="0" u="none" strike="noStrike" kern="1200" cap="none" spc="0" normalizeH="0" baseline="0" noProof="0" dirty="0">
                          <a:ln>
                            <a:noFill/>
                          </a:ln>
                          <a:solidFill>
                            <a:srgbClr val="0000CC"/>
                          </a:solidFill>
                          <a:effectLst/>
                          <a:uLnTx/>
                          <a:uFillTx/>
                          <a:latin typeface="+mn-lt"/>
                          <a:ea typeface="+mn-ea"/>
                          <a:cs typeface="+mn-cs"/>
                        </a:rPr>
                        <a:t>postponed</a:t>
                      </a:r>
                    </a:p>
                    <a:p>
                      <a:pPr marL="914400" marR="0" lvl="2" indent="-514350" algn="just" defTabSz="914400" rtl="0" eaLnBrk="1" fontAlgn="auto" latinLnBrk="0" hangingPunct="1">
                        <a:lnSpc>
                          <a:spcPct val="100000"/>
                        </a:lnSpc>
                        <a:spcBef>
                          <a:spcPts val="0"/>
                        </a:spcBef>
                        <a:spcAft>
                          <a:spcPts val="3600"/>
                        </a:spcAft>
                        <a:buClrTx/>
                        <a:buSzTx/>
                        <a:buFont typeface="Arial" panose="020B0604020202020204" pitchFamily="34" charset="0"/>
                        <a:buChar char="•"/>
                        <a:tabLst/>
                        <a:defRPr/>
                      </a:pPr>
                      <a:r>
                        <a:rPr kumimoji="0" lang="en-US" sz="3200" b="1" i="1" u="none" strike="noStrike" kern="1200" cap="none" spc="0" normalizeH="0" baseline="0" noProof="0" dirty="0">
                          <a:ln>
                            <a:noFill/>
                          </a:ln>
                          <a:solidFill>
                            <a:srgbClr val="CC00FF"/>
                          </a:solidFill>
                          <a:effectLst/>
                          <a:uLnTx/>
                          <a:uFillTx/>
                          <a:latin typeface="+mn-lt"/>
                          <a:ea typeface="+mn-ea"/>
                          <a:cs typeface="+mn-cs"/>
                        </a:rPr>
                        <a:t>Interim program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16991005"/>
                  </a:ext>
                </a:extLst>
              </a:tr>
              <a:tr h="10972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14350" marR="0" lvl="0" indent="-514350" algn="l" defTabSz="914400" rtl="0" eaLnBrk="1" fontAlgn="auto" latinLnBrk="0" hangingPunct="1">
                        <a:lnSpc>
                          <a:spcPct val="100000"/>
                        </a:lnSpc>
                        <a:spcBef>
                          <a:spcPts val="0"/>
                        </a:spcBef>
                        <a:spcAft>
                          <a:spcPts val="3600"/>
                        </a:spcAft>
                        <a:buClrTx/>
                        <a:buSzTx/>
                        <a:buFont typeface="+mj-lt"/>
                        <a:buAutoNum type="arabicPeriod" startAt="4"/>
                        <a:tabLst/>
                        <a:defRPr/>
                      </a:pPr>
                      <a:r>
                        <a:rPr kumimoji="0" lang="en-US" sz="3200" b="1" i="0" u="none" strike="noStrike" kern="1200" cap="none" spc="0" normalizeH="0" baseline="0" noProof="0" dirty="0">
                          <a:ln>
                            <a:noFill/>
                          </a:ln>
                          <a:solidFill>
                            <a:schemeClr val="tx1"/>
                          </a:solidFill>
                          <a:effectLst/>
                          <a:uLnTx/>
                          <a:uFillTx/>
                          <a:latin typeface="+mn-lt"/>
                          <a:ea typeface="+mn-ea"/>
                          <a:cs typeface="+mn-cs"/>
                        </a:rPr>
                        <a:t>ultimately</a:t>
                      </a:r>
                      <a:r>
                        <a:rPr kumimoji="0" lang="en-US" sz="3200" b="1" i="0" u="none" strike="noStrike" kern="1200" cap="none" spc="0" normalizeH="0" baseline="0" noProof="0" dirty="0">
                          <a:ln>
                            <a:noFill/>
                          </a:ln>
                          <a:solidFill>
                            <a:srgbClr val="0000CC"/>
                          </a:solidFill>
                          <a:effectLst/>
                          <a:uLnTx/>
                          <a:uFillTx/>
                          <a:latin typeface="+mn-lt"/>
                          <a:ea typeface="+mn-ea"/>
                          <a:cs typeface="+mn-cs"/>
                        </a:rPr>
                        <a:t> accepted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785319"/>
                  </a:ext>
                </a:extLst>
              </a:tr>
            </a:tbl>
          </a:graphicData>
        </a:graphic>
      </p:graphicFrame>
      <p:pic>
        <p:nvPicPr>
          <p:cNvPr id="10" name="Picture 2" descr="Offering Cliparts - Cliparts Zone">
            <a:extLst>
              <a:ext uri="{FF2B5EF4-FFF2-40B4-BE49-F238E27FC236}">
                <a16:creationId xmlns:a16="http://schemas.microsoft.com/office/drawing/2014/main" id="{3A9BD558-A6F5-4EDD-A2C1-E543B302D8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2027" y="1676400"/>
            <a:ext cx="914400" cy="9144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61677D1-2DF0-4266-A429-AB5EEFC5D690}"/>
              </a:ext>
            </a:extLst>
          </p:cNvPr>
          <p:cNvPicPr>
            <a:picLocks noChangeAspect="1"/>
          </p:cNvPicPr>
          <p:nvPr/>
        </p:nvPicPr>
        <p:blipFill rotWithShape="1">
          <a:blip r:embed="rId3"/>
          <a:srcRect l="11656" t="10784" r="16884" b="27778"/>
          <a:stretch/>
        </p:blipFill>
        <p:spPr>
          <a:xfrm>
            <a:off x="4942027" y="2819400"/>
            <a:ext cx="914400" cy="914400"/>
          </a:xfrm>
          <a:prstGeom prst="rect">
            <a:avLst/>
          </a:prstGeom>
          <a:ln>
            <a:solidFill>
              <a:schemeClr val="accent1"/>
            </a:solidFill>
          </a:ln>
        </p:spPr>
      </p:pic>
      <p:pic>
        <p:nvPicPr>
          <p:cNvPr id="12" name="Picture 11">
            <a:extLst>
              <a:ext uri="{FF2B5EF4-FFF2-40B4-BE49-F238E27FC236}">
                <a16:creationId xmlns:a16="http://schemas.microsoft.com/office/drawing/2014/main" id="{491371C5-C836-4B4D-B448-98517A7306C8}"/>
              </a:ext>
            </a:extLst>
          </p:cNvPr>
          <p:cNvPicPr>
            <a:picLocks noChangeAspect="1"/>
          </p:cNvPicPr>
          <p:nvPr/>
        </p:nvPicPr>
        <p:blipFill>
          <a:blip r:embed="rId4"/>
          <a:stretch>
            <a:fillRect/>
          </a:stretch>
        </p:blipFill>
        <p:spPr>
          <a:xfrm>
            <a:off x="4942027" y="5410200"/>
            <a:ext cx="925373" cy="914400"/>
          </a:xfrm>
          <a:prstGeom prst="rect">
            <a:avLst/>
          </a:prstGeom>
          <a:ln>
            <a:solidFill>
              <a:schemeClr val="accent1"/>
            </a:solidFill>
          </a:ln>
        </p:spPr>
      </p:pic>
      <p:pic>
        <p:nvPicPr>
          <p:cNvPr id="13" name="Picture 12">
            <a:extLst>
              <a:ext uri="{FF2B5EF4-FFF2-40B4-BE49-F238E27FC236}">
                <a16:creationId xmlns:a16="http://schemas.microsoft.com/office/drawing/2014/main" id="{4F83B441-E6FE-44F1-9097-9C44E1C2335B}"/>
              </a:ext>
            </a:extLst>
          </p:cNvPr>
          <p:cNvPicPr>
            <a:picLocks noChangeAspect="1"/>
          </p:cNvPicPr>
          <p:nvPr/>
        </p:nvPicPr>
        <p:blipFill rotWithShape="1">
          <a:blip r:embed="rId5"/>
          <a:srcRect t="10001" b="26666"/>
          <a:stretch/>
        </p:blipFill>
        <p:spPr>
          <a:xfrm>
            <a:off x="4942027" y="4114800"/>
            <a:ext cx="920416" cy="914400"/>
          </a:xfrm>
          <a:prstGeom prst="rect">
            <a:avLst/>
          </a:prstGeom>
          <a:ln>
            <a:solidFill>
              <a:schemeClr val="accent1"/>
            </a:solidFill>
          </a:ln>
        </p:spPr>
      </p:pic>
      <p:pic>
        <p:nvPicPr>
          <p:cNvPr id="17" name="Picture 4" descr="King_of_Kings[1]">
            <a:extLst>
              <a:ext uri="{FF2B5EF4-FFF2-40B4-BE49-F238E27FC236}">
                <a16:creationId xmlns:a16="http://schemas.microsoft.com/office/drawing/2014/main" id="{A77751C4-BEFA-4356-B6AD-853194EE788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8650"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8" name="Picture 12" descr="prosecution">
            <a:extLst>
              <a:ext uri="{FF2B5EF4-FFF2-40B4-BE49-F238E27FC236}">
                <a16:creationId xmlns:a16="http://schemas.microsoft.com/office/drawing/2014/main" id="{BB9D7AE9-5ABB-4951-B01C-425FCF5FEF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4702" y="1828800"/>
            <a:ext cx="5002596" cy="45720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4F638A6A-440D-49D5-9BF7-C6FE0EF33DF1}"/>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‘Motive, Means &amp; Opportunity ’</a:t>
            </a:r>
          </a:p>
          <a:p>
            <a:r>
              <a:rPr lang="en-US" altLang="en-US" sz="2400" b="1" dirty="0">
                <a:solidFill>
                  <a:srgbClr val="0000CC"/>
                </a:solidFill>
                <a:latin typeface="Calibri" panose="020F0502020204030204" pitchFamily="34" charset="0"/>
                <a:ea typeface="+mn-ea"/>
                <a:cs typeface="Calibri" panose="020F0502020204030204" pitchFamily="34" charset="0"/>
              </a:rPr>
              <a:t>Matthew 6:14-15</a:t>
            </a:r>
          </a:p>
        </p:txBody>
      </p:sp>
      <p:sp>
        <p:nvSpPr>
          <p:cNvPr id="6" name="Text Box 4">
            <a:extLst>
              <a:ext uri="{FF2B5EF4-FFF2-40B4-BE49-F238E27FC236}">
                <a16:creationId xmlns:a16="http://schemas.microsoft.com/office/drawing/2014/main" id="{021343A7-5F4E-483A-83D1-C86F25F0828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3">
            <a:extLst>
              <a:ext uri="{FF2B5EF4-FFF2-40B4-BE49-F238E27FC236}">
                <a16:creationId xmlns:a16="http://schemas.microsoft.com/office/drawing/2014/main" id="{74C26B4A-00BC-4397-B691-F74D42AB57F0}"/>
              </a:ext>
            </a:extLst>
          </p:cNvPr>
          <p:cNvSpPr>
            <a:spLocks noGrp="1" noChangeArrowheads="1"/>
          </p:cNvSpPr>
          <p:nvPr>
            <p:ph sz="half" idx="1"/>
          </p:nvPr>
        </p:nvSpPr>
        <p:spPr>
          <a:xfrm>
            <a:off x="609600" y="1981200"/>
            <a:ext cx="5943600" cy="3200400"/>
          </a:xfrm>
        </p:spPr>
        <p:txBody>
          <a:bodyPr>
            <a:normAutofit/>
          </a:bodyPr>
          <a:lstStyle/>
          <a:p>
            <a:pPr algn="just">
              <a:lnSpc>
                <a:spcPct val="100000"/>
              </a:lnSpc>
              <a:spcBef>
                <a:spcPts val="0"/>
              </a:spcBef>
              <a:spcAft>
                <a:spcPts val="1200"/>
              </a:spcAft>
            </a:pPr>
            <a:r>
              <a:rPr lang="en-US" altLang="en-US" dirty="0"/>
              <a:t>God is concerned with the heart so,  motives matter, and </a:t>
            </a:r>
            <a:r>
              <a:rPr lang="en-US" altLang="en-US" b="1" dirty="0">
                <a:solidFill>
                  <a:srgbClr val="0000CC"/>
                </a:solidFill>
                <a:cs typeface="Calibri" panose="020F0502020204030204" pitchFamily="34" charset="0"/>
              </a:rPr>
              <a:t>for us in the Body of Christ, grace is our </a:t>
            </a:r>
            <a:r>
              <a:rPr lang="en-US" altLang="en-US" b="1" u="sng" dirty="0">
                <a:solidFill>
                  <a:srgbClr val="0000CC"/>
                </a:solidFill>
                <a:cs typeface="Calibri" panose="020F0502020204030204" pitchFamily="34" charset="0"/>
              </a:rPr>
              <a:t>motive</a:t>
            </a:r>
            <a:r>
              <a:rPr lang="en-US" altLang="en-US" dirty="0"/>
              <a:t>.</a:t>
            </a:r>
          </a:p>
        </p:txBody>
      </p:sp>
      <p:sp>
        <p:nvSpPr>
          <p:cNvPr id="10" name="Rectangle 2">
            <a:extLst>
              <a:ext uri="{FF2B5EF4-FFF2-40B4-BE49-F238E27FC236}">
                <a16:creationId xmlns:a16="http://schemas.microsoft.com/office/drawing/2014/main" id="{072DFBDF-A527-4002-AC83-9689409B3C29}"/>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‘Motive, Means &amp; Opportunity ’</a:t>
            </a:r>
          </a:p>
          <a:p>
            <a:r>
              <a:rPr lang="en-US" altLang="en-US" sz="2400" b="1" dirty="0">
                <a:solidFill>
                  <a:srgbClr val="0000CC"/>
                </a:solidFill>
                <a:latin typeface="Calibri" panose="020F0502020204030204" pitchFamily="34" charset="0"/>
                <a:ea typeface="+mn-ea"/>
                <a:cs typeface="Calibri" panose="020F0502020204030204" pitchFamily="34" charset="0"/>
              </a:rPr>
              <a:t>Matthew 6:14-15</a:t>
            </a:r>
          </a:p>
        </p:txBody>
      </p:sp>
      <p:sp>
        <p:nvSpPr>
          <p:cNvPr id="11" name="Text Box 4">
            <a:extLst>
              <a:ext uri="{FF2B5EF4-FFF2-40B4-BE49-F238E27FC236}">
                <a16:creationId xmlns:a16="http://schemas.microsoft.com/office/drawing/2014/main" id="{2E8F94A4-A700-4529-96A7-161747A288E1}"/>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4" name="Picture 3">
            <a:extLst>
              <a:ext uri="{FF2B5EF4-FFF2-40B4-BE49-F238E27FC236}">
                <a16:creationId xmlns:a16="http://schemas.microsoft.com/office/drawing/2014/main" id="{12536BC0-BAE8-4A01-974E-19123585F445}"/>
              </a:ext>
            </a:extLst>
          </p:cNvPr>
          <p:cNvPicPr>
            <a:picLocks noChangeAspect="1"/>
          </p:cNvPicPr>
          <p:nvPr/>
        </p:nvPicPr>
        <p:blipFill>
          <a:blip r:embed="rId3"/>
          <a:stretch>
            <a:fillRect/>
          </a:stretch>
        </p:blipFill>
        <p:spPr>
          <a:xfrm>
            <a:off x="6784432" y="1823295"/>
            <a:ext cx="4797968" cy="4377307"/>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4" name="Rectangle 4">
            <a:extLst>
              <a:ext uri="{FF2B5EF4-FFF2-40B4-BE49-F238E27FC236}">
                <a16:creationId xmlns:a16="http://schemas.microsoft.com/office/drawing/2014/main" id="{E93C6C7C-3D74-44E4-AB7C-65E34351EAD5}"/>
              </a:ext>
            </a:extLst>
          </p:cNvPr>
          <p:cNvSpPr>
            <a:spLocks noGrp="1" noChangeArrowheads="1"/>
          </p:cNvSpPr>
          <p:nvPr>
            <p:ph sz="half" idx="1"/>
          </p:nvPr>
        </p:nvSpPr>
        <p:spPr>
          <a:xfrm>
            <a:off x="5461000" y="1828800"/>
            <a:ext cx="6121400" cy="4267200"/>
          </a:xfrm>
        </p:spPr>
        <p:txBody>
          <a:bodyPr>
            <a:normAutofit/>
          </a:bodyPr>
          <a:lstStyle/>
          <a:p>
            <a:pPr algn="just">
              <a:lnSpc>
                <a:spcPct val="100000"/>
              </a:lnSpc>
              <a:spcBef>
                <a:spcPts val="0"/>
              </a:spcBef>
              <a:spcAft>
                <a:spcPts val="1200"/>
              </a:spcAft>
            </a:pPr>
            <a:r>
              <a:rPr lang="en-US" altLang="en-US" dirty="0"/>
              <a:t>God has provided the </a:t>
            </a:r>
            <a:r>
              <a:rPr lang="en-US" altLang="en-US" b="1" u="sng" dirty="0">
                <a:solidFill>
                  <a:srgbClr val="0000CC"/>
                </a:solidFill>
                <a:cs typeface="Calibri" panose="020F0502020204030204" pitchFamily="34" charset="0"/>
              </a:rPr>
              <a:t>means</a:t>
            </a:r>
            <a:r>
              <a:rPr lang="en-US" altLang="en-US" dirty="0"/>
              <a:t> for us in the Body of Christ to do what God desires of us. It’s the energizing, enabling and empowering by the Holy Spirit and the life of Christ in and through us.</a:t>
            </a:r>
          </a:p>
        </p:txBody>
      </p:sp>
      <p:pic>
        <p:nvPicPr>
          <p:cNvPr id="143368" name="Picture 8" descr="two guys walking &amp; talking - evangelism">
            <a:extLst>
              <a:ext uri="{FF2B5EF4-FFF2-40B4-BE49-F238E27FC236}">
                <a16:creationId xmlns:a16="http://schemas.microsoft.com/office/drawing/2014/main" id="{DE8FEF85-9468-4FBC-A6DD-3437BF12D2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828800"/>
            <a:ext cx="3962400" cy="2638425"/>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143369" name="Picture 9" descr="two women talking">
            <a:extLst>
              <a:ext uri="{FF2B5EF4-FFF2-40B4-BE49-F238E27FC236}">
                <a16:creationId xmlns:a16="http://schemas.microsoft.com/office/drawing/2014/main" id="{21E0B1AF-2585-4800-BA96-F952182C89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4038600"/>
            <a:ext cx="3860800" cy="2566987"/>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056499B6-ECF7-49F0-8B42-A313183B67E4}"/>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‘Motive, Means &amp; Opportunity ’</a:t>
            </a:r>
          </a:p>
          <a:p>
            <a:r>
              <a:rPr lang="en-US" altLang="en-US" sz="2400" b="1" dirty="0">
                <a:solidFill>
                  <a:srgbClr val="0000CC"/>
                </a:solidFill>
                <a:latin typeface="Calibri" panose="020F0502020204030204" pitchFamily="34" charset="0"/>
                <a:ea typeface="+mn-ea"/>
                <a:cs typeface="Calibri" panose="020F0502020204030204" pitchFamily="34" charset="0"/>
              </a:rPr>
              <a:t>Matthew 6:14-15</a:t>
            </a:r>
          </a:p>
        </p:txBody>
      </p:sp>
      <p:sp>
        <p:nvSpPr>
          <p:cNvPr id="10" name="Text Box 4">
            <a:extLst>
              <a:ext uri="{FF2B5EF4-FFF2-40B4-BE49-F238E27FC236}">
                <a16:creationId xmlns:a16="http://schemas.microsoft.com/office/drawing/2014/main" id="{473300AE-3A39-42BB-8FB1-6009B0E42A0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4" name="Rectangle 4">
            <a:extLst>
              <a:ext uri="{FF2B5EF4-FFF2-40B4-BE49-F238E27FC236}">
                <a16:creationId xmlns:a16="http://schemas.microsoft.com/office/drawing/2014/main" id="{E93C6C7C-3D74-44E4-AB7C-65E34351EAD5}"/>
              </a:ext>
            </a:extLst>
          </p:cNvPr>
          <p:cNvSpPr>
            <a:spLocks noGrp="1" noChangeArrowheads="1"/>
          </p:cNvSpPr>
          <p:nvPr>
            <p:ph sz="half" idx="1"/>
          </p:nvPr>
        </p:nvSpPr>
        <p:spPr>
          <a:xfrm>
            <a:off x="609600" y="1828800"/>
            <a:ext cx="10972800" cy="1143000"/>
          </a:xfrm>
        </p:spPr>
        <p:txBody>
          <a:bodyPr>
            <a:normAutofit/>
          </a:bodyPr>
          <a:lstStyle/>
          <a:p>
            <a:pPr algn="just">
              <a:lnSpc>
                <a:spcPct val="100000"/>
              </a:lnSpc>
              <a:spcBef>
                <a:spcPts val="0"/>
              </a:spcBef>
              <a:spcAft>
                <a:spcPts val="1200"/>
              </a:spcAft>
            </a:pPr>
            <a:r>
              <a:rPr lang="en-US" altLang="en-US" dirty="0"/>
              <a:t>And the </a:t>
            </a:r>
            <a:r>
              <a:rPr lang="en-US" altLang="en-US" b="1" u="sng" dirty="0">
                <a:solidFill>
                  <a:srgbClr val="0000CC"/>
                </a:solidFill>
                <a:cs typeface="Calibri" panose="020F0502020204030204" pitchFamily="34" charset="0"/>
              </a:rPr>
              <a:t>opportunity</a:t>
            </a:r>
            <a:r>
              <a:rPr lang="en-US" altLang="en-US" dirty="0"/>
              <a:t> for we who are already blessed is to be used of God. </a:t>
            </a:r>
          </a:p>
        </p:txBody>
      </p:sp>
      <p:sp>
        <p:nvSpPr>
          <p:cNvPr id="9" name="Rectangle 2">
            <a:extLst>
              <a:ext uri="{FF2B5EF4-FFF2-40B4-BE49-F238E27FC236}">
                <a16:creationId xmlns:a16="http://schemas.microsoft.com/office/drawing/2014/main" id="{056499B6-ECF7-49F0-8B42-A313183B67E4}"/>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‘Motive, Means &amp; Opportunity ’</a:t>
            </a:r>
          </a:p>
          <a:p>
            <a:r>
              <a:rPr lang="en-US" altLang="en-US" sz="2400" b="1" dirty="0">
                <a:solidFill>
                  <a:srgbClr val="0000CC"/>
                </a:solidFill>
                <a:latin typeface="Calibri" panose="020F0502020204030204" pitchFamily="34" charset="0"/>
                <a:ea typeface="+mn-ea"/>
                <a:cs typeface="Calibri" panose="020F0502020204030204" pitchFamily="34" charset="0"/>
              </a:rPr>
              <a:t>Matthew 6:14-15</a:t>
            </a:r>
          </a:p>
        </p:txBody>
      </p:sp>
      <p:sp>
        <p:nvSpPr>
          <p:cNvPr id="10" name="Text Box 4">
            <a:extLst>
              <a:ext uri="{FF2B5EF4-FFF2-40B4-BE49-F238E27FC236}">
                <a16:creationId xmlns:a16="http://schemas.microsoft.com/office/drawing/2014/main" id="{473300AE-3A39-42BB-8FB1-6009B0E42A0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2" name="Picture 1">
            <a:extLst>
              <a:ext uri="{FF2B5EF4-FFF2-40B4-BE49-F238E27FC236}">
                <a16:creationId xmlns:a16="http://schemas.microsoft.com/office/drawing/2014/main" id="{574992DD-C4D0-1691-26BD-F4F29C6437FC}"/>
              </a:ext>
            </a:extLst>
          </p:cNvPr>
          <p:cNvPicPr>
            <a:picLocks noChangeAspect="1"/>
          </p:cNvPicPr>
          <p:nvPr/>
        </p:nvPicPr>
        <p:blipFill>
          <a:blip r:embed="rId3"/>
          <a:stretch>
            <a:fillRect/>
          </a:stretch>
        </p:blipFill>
        <p:spPr>
          <a:xfrm>
            <a:off x="2682240" y="2742902"/>
            <a:ext cx="6827520" cy="3840480"/>
          </a:xfrm>
          <a:prstGeom prst="rect">
            <a:avLst/>
          </a:prstGeom>
          <a:ln>
            <a:solidFill>
              <a:schemeClr val="tx1"/>
            </a:solidFill>
          </a:ln>
        </p:spPr>
      </p:pic>
    </p:spTree>
    <p:extLst>
      <p:ext uri="{BB962C8B-B14F-4D97-AF65-F5344CB8AC3E}">
        <p14:creationId xmlns:p14="http://schemas.microsoft.com/office/powerpoint/2010/main" val="29325739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39700B34-2BB4-44D2-9952-307DD5CAF05C}"/>
              </a:ext>
            </a:extLst>
          </p:cNvPr>
          <p:cNvSpPr txBox="1">
            <a:spLocks noChangeArrowheads="1"/>
          </p:cNvSpPr>
          <p:nvPr/>
        </p:nvSpPr>
        <p:spPr bwMode="auto">
          <a:xfrm>
            <a:off x="2857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800" b="1">
                <a:solidFill>
                  <a:srgbClr val="000000"/>
                </a:solidFill>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1981200" y="241300"/>
            <a:ext cx="82296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200" b="1" kern="0" dirty="0">
                <a:solidFill>
                  <a:srgbClr val="000000"/>
                </a:solidFill>
              </a:rPr>
              <a:t>Law and Grace: An Overview</a:t>
            </a:r>
            <a:br>
              <a:rPr lang="en-US" sz="3200" b="1" kern="0" dirty="0">
                <a:solidFill>
                  <a:srgbClr val="000000"/>
                </a:solidFill>
              </a:rPr>
            </a:br>
            <a:r>
              <a:rPr lang="en-US" altLang="en-US" sz="2000" b="1" kern="0" dirty="0">
                <a:solidFill>
                  <a:srgbClr val="000000"/>
                </a:solidFill>
              </a:rPr>
              <a:t>Jim McGowan, Th.D.</a:t>
            </a:r>
            <a:br>
              <a:rPr lang="en-US" altLang="en-US" sz="2000" b="1" kern="0" dirty="0">
                <a:solidFill>
                  <a:srgbClr val="000000"/>
                </a:solidFill>
              </a:rPr>
            </a:br>
            <a:r>
              <a:rPr lang="en-US" altLang="en-US" sz="2000" b="1" kern="0" dirty="0">
                <a:solidFill>
                  <a:srgbClr val="000000"/>
                </a:solidFill>
              </a:rPr>
              <a:t>Sugar Land Bible Church</a:t>
            </a:r>
            <a:br>
              <a:rPr lang="en-US" altLang="en-US" sz="2000" b="1" kern="0" dirty="0">
                <a:solidFill>
                  <a:srgbClr val="000000"/>
                </a:solidFill>
              </a:rPr>
            </a:br>
            <a:r>
              <a:rPr lang="en-US" altLang="en-US" sz="2000" b="1" kern="0" dirty="0">
                <a:solidFill>
                  <a:srgbClr val="000000"/>
                </a:solidFill>
              </a:rPr>
              <a:t>08-14-2022</a:t>
            </a:r>
            <a:endParaRPr lang="en-US" sz="3200" b="1" kern="0" dirty="0">
              <a:solidFill>
                <a:srgbClr val="000000"/>
              </a:solidFill>
            </a:endParaRPr>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81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81801"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2209800" y="5334001"/>
            <a:ext cx="3048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defRPr/>
            </a:pPr>
            <a:r>
              <a:rPr lang="en-US" altLang="en-US" sz="2400" b="1" i="1" dirty="0">
                <a:solidFill>
                  <a:srgbClr val="FF5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Law was given through Moses…</a:t>
            </a:r>
          </a:p>
        </p:txBody>
      </p:sp>
      <p:sp>
        <p:nvSpPr>
          <p:cNvPr id="7175" name="Text Box 4">
            <a:extLst>
              <a:ext uri="{FF2B5EF4-FFF2-40B4-BE49-F238E27FC236}">
                <a16:creationId xmlns:a16="http://schemas.microsoft.com/office/drawing/2014/main" id="{C772D085-726D-4481-B1C4-13C6A1B05202}"/>
              </a:ext>
            </a:extLst>
          </p:cNvPr>
          <p:cNvSpPr txBox="1">
            <a:spLocks noChangeArrowheads="1"/>
          </p:cNvSpPr>
          <p:nvPr/>
        </p:nvSpPr>
        <p:spPr bwMode="auto">
          <a:xfrm>
            <a:off x="6858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2400" b="1" i="1" dirty="0">
                <a:solidFill>
                  <a:srgbClr val="00FFFF"/>
                </a:solidFill>
              </a:rPr>
              <a:t>…but grace and truth were realized through Jesus Christ - John 1:17</a:t>
            </a:r>
          </a:p>
        </p:txBody>
      </p:sp>
    </p:spTree>
    <p:extLst>
      <p:ext uri="{BB962C8B-B14F-4D97-AF65-F5344CB8AC3E}">
        <p14:creationId xmlns:p14="http://schemas.microsoft.com/office/powerpoint/2010/main" val="2249521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3B5D7C6-C996-4C60-92C4-5B52E05C805A}"/>
              </a:ext>
            </a:extLst>
          </p:cNvPr>
          <p:cNvSpPr>
            <a:spLocks noGrp="1" noChangeArrowheads="1"/>
          </p:cNvSpPr>
          <p:nvPr>
            <p:ph type="title"/>
          </p:nvPr>
        </p:nvSpPr>
        <p:spPr>
          <a:xfrm>
            <a:off x="2209800" y="685800"/>
            <a:ext cx="7772400" cy="685800"/>
          </a:xfrm>
        </p:spPr>
        <p:txBody>
          <a:bodyPr>
            <a:normAutofit/>
          </a:bodyPr>
          <a:lstStyle/>
          <a:p>
            <a:pPr algn="ctr" eaLnBrk="1" hangingPunct="1"/>
            <a:r>
              <a:rPr lang="en-US" altLang="en-US" sz="3600" b="1" dirty="0">
                <a:solidFill>
                  <a:srgbClr val="0000CC"/>
                </a:solidFill>
                <a:latin typeface="Calibri" panose="020F0502020204030204" pitchFamily="34" charset="0"/>
                <a:ea typeface="+mn-ea"/>
              </a:rPr>
              <a:t>Matthew’s Message</a:t>
            </a:r>
          </a:p>
        </p:txBody>
      </p:sp>
      <p:sp>
        <p:nvSpPr>
          <p:cNvPr id="20483" name="Rectangle 3">
            <a:extLst>
              <a:ext uri="{FF2B5EF4-FFF2-40B4-BE49-F238E27FC236}">
                <a16:creationId xmlns:a16="http://schemas.microsoft.com/office/drawing/2014/main" id="{628C5323-45E4-40F1-8736-5233E4849D47}"/>
              </a:ext>
            </a:extLst>
          </p:cNvPr>
          <p:cNvSpPr>
            <a:spLocks noGrp="1" noChangeArrowheads="1"/>
          </p:cNvSpPr>
          <p:nvPr>
            <p:ph idx="1"/>
          </p:nvPr>
        </p:nvSpPr>
        <p:spPr>
          <a:xfrm>
            <a:off x="609600" y="1591057"/>
            <a:ext cx="7772400" cy="3666743"/>
          </a:xfrm>
        </p:spPr>
        <p:txBody>
          <a:bodyPr>
            <a:normAutofit/>
          </a:bodyPr>
          <a:lstStyle/>
          <a:p>
            <a:pPr marL="457200" indent="-457200" algn="just" eaLnBrk="1" hangingPunct="1">
              <a:lnSpc>
                <a:spcPct val="100000"/>
              </a:lnSpc>
              <a:spcBef>
                <a:spcPts val="0"/>
              </a:spcBef>
              <a:spcAft>
                <a:spcPts val="1200"/>
              </a:spcAft>
              <a:defRPr/>
            </a:pPr>
            <a:r>
              <a:rPr lang="en-US" sz="3200" dirty="0"/>
              <a:t>Jesus is the predicted Jewish king who ushered in an interim program by building the sons of the kingdom into the Church in between Israel’s past rejection and future acceptance of her king. </a:t>
            </a:r>
          </a:p>
        </p:txBody>
      </p:sp>
      <p:pic>
        <p:nvPicPr>
          <p:cNvPr id="6" name="Picture 4" descr="King_of_Kings[1]">
            <a:extLst>
              <a:ext uri="{FF2B5EF4-FFF2-40B4-BE49-F238E27FC236}">
                <a16:creationId xmlns:a16="http://schemas.microsoft.com/office/drawing/2014/main" id="{C2FEF212-62F3-48FD-ACDB-FFD3DCF8071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43925"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4">
            <a:extLst>
              <a:ext uri="{FF2B5EF4-FFF2-40B4-BE49-F238E27FC236}">
                <a16:creationId xmlns:a16="http://schemas.microsoft.com/office/drawing/2014/main" id="{3DBC37F4-B4B7-4AC5-8979-66DFB7A8ECA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528"/>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9005</TotalTime>
  <Words>8281</Words>
  <Application>Microsoft Office PowerPoint</Application>
  <PresentationFormat>Widescreen</PresentationFormat>
  <Paragraphs>480</Paragraphs>
  <Slides>84</Slides>
  <Notes>73</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84</vt:i4>
      </vt:variant>
    </vt:vector>
  </HeadingPairs>
  <TitlesOfParts>
    <vt:vector size="91" baseType="lpstr">
      <vt:lpstr>Arial</vt:lpstr>
      <vt:lpstr>Calibri</vt:lpstr>
      <vt:lpstr>Calibri Light</vt:lpstr>
      <vt:lpstr>Default Design</vt:lpstr>
      <vt:lpstr>6_Default Design</vt:lpstr>
      <vt:lpstr>1_Default Design</vt:lpstr>
      <vt:lpstr>2_Default Design</vt:lpstr>
      <vt:lpstr>PowerPoint Presentation</vt:lpstr>
      <vt:lpstr>PowerPoint Presentation</vt:lpstr>
      <vt:lpstr>OUR PURPOSE, AIM AND OBJECTIVE</vt:lpstr>
      <vt:lpstr>PowerPoint Presentation</vt:lpstr>
      <vt:lpstr>PowerPoint Presentation</vt:lpstr>
      <vt:lpstr>PowerPoint Presentation</vt:lpstr>
      <vt:lpstr>Matthew’s 3-Fold Purpose</vt:lpstr>
      <vt:lpstr>Matthew and the Kingdom</vt:lpstr>
      <vt:lpstr>Matthew’s Message</vt:lpstr>
      <vt:lpstr>PowerPoint Presentation</vt:lpstr>
      <vt:lpstr>PowerPoint Presentation</vt:lpstr>
      <vt:lpstr>PowerPoint Presentation</vt:lpstr>
      <vt:lpstr>PowerPoint Presentation</vt:lpstr>
      <vt:lpstr>PowerPoint Presentation</vt:lpstr>
      <vt:lpstr>PowerPoint Presentation</vt:lpstr>
      <vt:lpstr>Context, Context, Context  Matthew 5:21-48</vt:lpstr>
      <vt:lpstr>Context, Context, Context  Matthew 5:21-48</vt:lpstr>
      <vt:lpstr>The Sermon on the Mount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HHBC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 Jim McGowan / Dr. Vern Peterman</dc:creator>
  <cp:lastModifiedBy>Jim McGowan</cp:lastModifiedBy>
  <cp:revision>136</cp:revision>
  <cp:lastPrinted>2022-08-13T15:24:05Z</cp:lastPrinted>
  <dcterms:created xsi:type="dcterms:W3CDTF">2011-07-12T10:32:09Z</dcterms:created>
  <dcterms:modified xsi:type="dcterms:W3CDTF">2022-08-13T15:24:26Z</dcterms:modified>
</cp:coreProperties>
</file>