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
  </p:notesMasterIdLst>
  <p:handoutMasterIdLst>
    <p:handoutMasterId r:id="rId51"/>
  </p:handoutMasterIdLst>
  <p:sldIdLst>
    <p:sldId id="2094" r:id="rId2"/>
    <p:sldId id="2064" r:id="rId3"/>
    <p:sldId id="1984" r:id="rId4"/>
    <p:sldId id="7886" r:id="rId5"/>
    <p:sldId id="7802" r:id="rId6"/>
    <p:sldId id="1985" r:id="rId7"/>
    <p:sldId id="2039" r:id="rId8"/>
    <p:sldId id="7909" r:id="rId9"/>
    <p:sldId id="8846" r:id="rId10"/>
    <p:sldId id="8847" r:id="rId11"/>
    <p:sldId id="8875" r:id="rId12"/>
    <p:sldId id="8888" r:id="rId13"/>
    <p:sldId id="263" r:id="rId14"/>
    <p:sldId id="8876" r:id="rId15"/>
    <p:sldId id="7977" r:id="rId16"/>
    <p:sldId id="8889" r:id="rId17"/>
    <p:sldId id="4437" r:id="rId18"/>
    <p:sldId id="7998" r:id="rId19"/>
    <p:sldId id="8877" r:id="rId20"/>
    <p:sldId id="8878" r:id="rId21"/>
    <p:sldId id="8879" r:id="rId22"/>
    <p:sldId id="8880" r:id="rId23"/>
    <p:sldId id="8192" r:id="rId24"/>
    <p:sldId id="8890" r:id="rId25"/>
    <p:sldId id="8891" r:id="rId26"/>
    <p:sldId id="8870" r:id="rId27"/>
    <p:sldId id="2055" r:id="rId28"/>
    <p:sldId id="8872" r:id="rId29"/>
    <p:sldId id="7315" r:id="rId30"/>
    <p:sldId id="537" r:id="rId31"/>
    <p:sldId id="1843" r:id="rId32"/>
    <p:sldId id="8892" r:id="rId33"/>
    <p:sldId id="8886" r:id="rId34"/>
    <p:sldId id="8887" r:id="rId35"/>
    <p:sldId id="8893" r:id="rId36"/>
    <p:sldId id="8865" r:id="rId37"/>
    <p:sldId id="8881" r:id="rId38"/>
    <p:sldId id="8503" r:id="rId39"/>
    <p:sldId id="8883" r:id="rId40"/>
    <p:sldId id="8884" r:id="rId41"/>
    <p:sldId id="3822" r:id="rId42"/>
    <p:sldId id="8894" r:id="rId43"/>
    <p:sldId id="8895" r:id="rId44"/>
    <p:sldId id="8885" r:id="rId45"/>
    <p:sldId id="8695" r:id="rId46"/>
    <p:sldId id="8882" r:id="rId47"/>
    <p:sldId id="8874" r:id="rId48"/>
    <p:sldId id="7975" r:id="rId49"/>
  </p:sldIdLst>
  <p:sldSz cx="12192000" cy="6858000"/>
  <p:notesSz cx="7315200" cy="9601200"/>
  <p:custDataLst>
    <p:tags r:id="rId5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FF00"/>
    <a:srgbClr val="99FFCC"/>
    <a:srgbClr val="FF99FF"/>
    <a:srgbClr val="FF00FF"/>
    <a:srgbClr val="00CCFF"/>
    <a:srgbClr val="000066"/>
    <a:srgbClr val="4D4D4D"/>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varScale="1">
        <p:scale>
          <a:sx n="61" d="100"/>
          <a:sy n="61" d="100"/>
        </p:scale>
        <p:origin x="7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3297" y="3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C6E9644-27AD-4579-BE66-22CD2EAF6EFF}"/>
    <pc:docChg chg="undo custSel addSld modSld">
      <pc:chgData name="Jim McGowan" userId="e2c7446dd3aca506" providerId="LiveId" clId="{5C6E9644-27AD-4579-BE66-22CD2EAF6EFF}" dt="2022-06-05T17:30:59.051" v="60" actId="207"/>
      <pc:docMkLst>
        <pc:docMk/>
      </pc:docMkLst>
      <pc:sldChg chg="modSp mod">
        <pc:chgData name="Jim McGowan" userId="e2c7446dd3aca506" providerId="LiveId" clId="{5C6E9644-27AD-4579-BE66-22CD2EAF6EFF}" dt="2022-06-05T16:41:57.254" v="2" actId="207"/>
        <pc:sldMkLst>
          <pc:docMk/>
          <pc:sldMk cId="3813831289" sldId="763"/>
        </pc:sldMkLst>
        <pc:spChg chg="mod">
          <ac:chgData name="Jim McGowan" userId="e2c7446dd3aca506" providerId="LiveId" clId="{5C6E9644-27AD-4579-BE66-22CD2EAF6EFF}" dt="2022-06-05T16:41:57.254" v="2" actId="207"/>
          <ac:spMkLst>
            <pc:docMk/>
            <pc:sldMk cId="3813831289" sldId="763"/>
            <ac:spMk id="145413" creationId="{00000000-0000-0000-0000-000000000000}"/>
          </ac:spMkLst>
        </pc:spChg>
      </pc:sldChg>
      <pc:sldChg chg="modSp mod">
        <pc:chgData name="Jim McGowan" userId="e2c7446dd3aca506" providerId="LiveId" clId="{5C6E9644-27AD-4579-BE66-22CD2EAF6EFF}" dt="2022-06-05T17:02:43.923" v="24" actId="12788"/>
        <pc:sldMkLst>
          <pc:docMk/>
          <pc:sldMk cId="3424269411" sldId="7286"/>
        </pc:sldMkLst>
        <pc:picChg chg="mod">
          <ac:chgData name="Jim McGowan" userId="e2c7446dd3aca506" providerId="LiveId" clId="{5C6E9644-27AD-4579-BE66-22CD2EAF6EFF}" dt="2022-06-05T17:02:43.923" v="24" actId="12788"/>
          <ac:picMkLst>
            <pc:docMk/>
            <pc:sldMk cId="3424269411" sldId="7286"/>
            <ac:picMk id="1028" creationId="{6813A84C-0C29-4FF4-949F-33A23A18DF46}"/>
          </ac:picMkLst>
        </pc:picChg>
      </pc:sldChg>
      <pc:sldChg chg="modSp mod">
        <pc:chgData name="Jim McGowan" userId="e2c7446dd3aca506" providerId="LiveId" clId="{5C6E9644-27AD-4579-BE66-22CD2EAF6EFF}" dt="2022-06-05T16:45:00.891" v="18" actId="20577"/>
        <pc:sldMkLst>
          <pc:docMk/>
          <pc:sldMk cId="2665707049" sldId="7315"/>
        </pc:sldMkLst>
        <pc:spChg chg="mod">
          <ac:chgData name="Jim McGowan" userId="e2c7446dd3aca506" providerId="LiveId" clId="{5C6E9644-27AD-4579-BE66-22CD2EAF6EFF}" dt="2022-06-05T16:45:00.891" v="18" actId="20577"/>
          <ac:spMkLst>
            <pc:docMk/>
            <pc:sldMk cId="2665707049" sldId="7315"/>
            <ac:spMk id="134147" creationId="{00000000-0000-0000-0000-000000000000}"/>
          </ac:spMkLst>
        </pc:spChg>
      </pc:sldChg>
      <pc:sldChg chg="modSp mod">
        <pc:chgData name="Jim McGowan" userId="e2c7446dd3aca506" providerId="LiveId" clId="{5C6E9644-27AD-4579-BE66-22CD2EAF6EFF}" dt="2022-06-05T17:24:46.903" v="40" actId="20577"/>
        <pc:sldMkLst>
          <pc:docMk/>
          <pc:sldMk cId="2648465580" sldId="8794"/>
        </pc:sldMkLst>
        <pc:spChg chg="mod">
          <ac:chgData name="Jim McGowan" userId="e2c7446dd3aca506" providerId="LiveId" clId="{5C6E9644-27AD-4579-BE66-22CD2EAF6EFF}" dt="2022-06-05T17:24:46.903" v="40" actId="20577"/>
          <ac:spMkLst>
            <pc:docMk/>
            <pc:sldMk cId="2648465580" sldId="8794"/>
            <ac:spMk id="68611" creationId="{00000000-0000-0000-0000-000000000000}"/>
          </ac:spMkLst>
        </pc:spChg>
      </pc:sldChg>
      <pc:sldChg chg="modSp mod">
        <pc:chgData name="Jim McGowan" userId="e2c7446dd3aca506" providerId="LiveId" clId="{5C6E9644-27AD-4579-BE66-22CD2EAF6EFF}" dt="2022-06-05T17:19:37.289" v="28" actId="1035"/>
        <pc:sldMkLst>
          <pc:docMk/>
          <pc:sldMk cId="2785499609" sldId="8800"/>
        </pc:sldMkLst>
        <pc:picChg chg="mod">
          <ac:chgData name="Jim McGowan" userId="e2c7446dd3aca506" providerId="LiveId" clId="{5C6E9644-27AD-4579-BE66-22CD2EAF6EFF}" dt="2022-06-05T17:19:37.289" v="28" actId="1035"/>
          <ac:picMkLst>
            <pc:docMk/>
            <pc:sldMk cId="2785499609" sldId="8800"/>
            <ac:picMk id="3" creationId="{A525CB14-0D8D-4CF1-89E1-8E2BADA2D131}"/>
          </ac:picMkLst>
        </pc:picChg>
      </pc:sldChg>
      <pc:sldChg chg="addSp delSp modSp mod">
        <pc:chgData name="Jim McGowan" userId="e2c7446dd3aca506" providerId="LiveId" clId="{5C6E9644-27AD-4579-BE66-22CD2EAF6EFF}" dt="2022-06-05T17:19:46.815" v="30"/>
        <pc:sldMkLst>
          <pc:docMk/>
          <pc:sldMk cId="12191306" sldId="8801"/>
        </pc:sldMkLst>
        <pc:picChg chg="del">
          <ac:chgData name="Jim McGowan" userId="e2c7446dd3aca506" providerId="LiveId" clId="{5C6E9644-27AD-4579-BE66-22CD2EAF6EFF}" dt="2022-06-05T17:19:45.426" v="29" actId="478"/>
          <ac:picMkLst>
            <pc:docMk/>
            <pc:sldMk cId="12191306" sldId="8801"/>
            <ac:picMk id="3" creationId="{A525CB14-0D8D-4CF1-89E1-8E2BADA2D131}"/>
          </ac:picMkLst>
        </pc:picChg>
        <pc:picChg chg="add mod">
          <ac:chgData name="Jim McGowan" userId="e2c7446dd3aca506" providerId="LiveId" clId="{5C6E9644-27AD-4579-BE66-22CD2EAF6EFF}" dt="2022-06-05T17:19:46.815" v="30"/>
          <ac:picMkLst>
            <pc:docMk/>
            <pc:sldMk cId="12191306" sldId="8801"/>
            <ac:picMk id="6" creationId="{99B29D41-16AE-7ED4-DFEA-FC8297E061FC}"/>
          </ac:picMkLst>
        </pc:picChg>
      </pc:sldChg>
      <pc:sldChg chg="addSp modSp new mod">
        <pc:chgData name="Jim McGowan" userId="e2c7446dd3aca506" providerId="LiveId" clId="{5C6E9644-27AD-4579-BE66-22CD2EAF6EFF}" dt="2022-06-05T17:30:59.051" v="60" actId="207"/>
        <pc:sldMkLst>
          <pc:docMk/>
          <pc:sldMk cId="2482101795" sldId="8818"/>
        </pc:sldMkLst>
        <pc:spChg chg="add mod">
          <ac:chgData name="Jim McGowan" userId="e2c7446dd3aca506" providerId="LiveId" clId="{5C6E9644-27AD-4579-BE66-22CD2EAF6EFF}" dt="2022-06-05T17:30:59.051" v="60" actId="207"/>
          <ac:spMkLst>
            <pc:docMk/>
            <pc:sldMk cId="2482101795" sldId="8818"/>
            <ac:spMk id="2" creationId="{783C36BA-AEFE-DF61-0D10-6EEB12DB8A82}"/>
          </ac:spMkLst>
        </pc:spChg>
      </pc:sldChg>
    </pc:docChg>
  </pc:docChgLst>
  <pc:docChgLst>
    <pc:chgData name="Jim McGowan" userId="e2c7446dd3aca506" providerId="LiveId" clId="{8EF8E099-C47A-4EC9-ABD7-C3362D59459D}"/>
    <pc:docChg chg="custSel modSld">
      <pc:chgData name="Jim McGowan" userId="e2c7446dd3aca506" providerId="LiveId" clId="{8EF8E099-C47A-4EC9-ABD7-C3362D59459D}" dt="2022-06-12T17:17:56.526" v="30" actId="20577"/>
      <pc:docMkLst>
        <pc:docMk/>
      </pc:docMkLst>
      <pc:sldChg chg="modSp mod">
        <pc:chgData name="Jim McGowan" userId="e2c7446dd3aca506" providerId="LiveId" clId="{8EF8E099-C47A-4EC9-ABD7-C3362D59459D}" dt="2022-06-12T17:06:19.880" v="8" actId="115"/>
        <pc:sldMkLst>
          <pc:docMk/>
          <pc:sldMk cId="726963967" sldId="4437"/>
        </pc:sldMkLst>
        <pc:spChg chg="mod">
          <ac:chgData name="Jim McGowan" userId="e2c7446dd3aca506" providerId="LiveId" clId="{8EF8E099-C47A-4EC9-ABD7-C3362D59459D}" dt="2022-06-12T17:06:19.880" v="8" actId="115"/>
          <ac:spMkLst>
            <pc:docMk/>
            <pc:sldMk cId="726963967" sldId="4437"/>
            <ac:spMk id="30722" creationId="{00000000-0000-0000-0000-000000000000}"/>
          </ac:spMkLst>
        </pc:spChg>
      </pc:sldChg>
      <pc:sldChg chg="modSp mod">
        <pc:chgData name="Jim McGowan" userId="e2c7446dd3aca506" providerId="LiveId" clId="{8EF8E099-C47A-4EC9-ABD7-C3362D59459D}" dt="2022-06-12T16:50:02.534" v="4" actId="115"/>
        <pc:sldMkLst>
          <pc:docMk/>
          <pc:sldMk cId="1000054002" sldId="6218"/>
        </pc:sldMkLst>
        <pc:spChg chg="mod">
          <ac:chgData name="Jim McGowan" userId="e2c7446dd3aca506" providerId="LiveId" clId="{8EF8E099-C47A-4EC9-ABD7-C3362D59459D}" dt="2022-06-12T16:50:02.534" v="4" actId="115"/>
          <ac:spMkLst>
            <pc:docMk/>
            <pc:sldMk cId="1000054002" sldId="6218"/>
            <ac:spMk id="145413" creationId="{00000000-0000-0000-0000-000000000000}"/>
          </ac:spMkLst>
        </pc:spChg>
      </pc:sldChg>
      <pc:sldChg chg="modSp mod">
        <pc:chgData name="Jim McGowan" userId="e2c7446dd3aca506" providerId="LiveId" clId="{8EF8E099-C47A-4EC9-ABD7-C3362D59459D}" dt="2022-06-12T16:55:08.316" v="5" actId="6549"/>
        <pc:sldMkLst>
          <pc:docMk/>
          <pc:sldMk cId="1969038228" sldId="8796"/>
        </pc:sldMkLst>
        <pc:spChg chg="mod">
          <ac:chgData name="Jim McGowan" userId="e2c7446dd3aca506" providerId="LiveId" clId="{8EF8E099-C47A-4EC9-ABD7-C3362D59459D}" dt="2022-06-12T16:55:08.316" v="5" actId="6549"/>
          <ac:spMkLst>
            <pc:docMk/>
            <pc:sldMk cId="1969038228" sldId="8796"/>
            <ac:spMk id="4" creationId="{00000000-0000-0000-0000-000000000000}"/>
          </ac:spMkLst>
        </pc:spChg>
        <pc:spChg chg="mod">
          <ac:chgData name="Jim McGowan" userId="e2c7446dd3aca506" providerId="LiveId" clId="{8EF8E099-C47A-4EC9-ABD7-C3362D59459D}" dt="2022-06-12T16:42:04.678" v="1" actId="14100"/>
          <ac:spMkLst>
            <pc:docMk/>
            <pc:sldMk cId="1969038228" sldId="8796"/>
            <ac:spMk id="68611" creationId="{00000000-0000-0000-0000-000000000000}"/>
          </ac:spMkLst>
        </pc:spChg>
      </pc:sldChg>
      <pc:sldChg chg="modSp mod">
        <pc:chgData name="Jim McGowan" userId="e2c7446dd3aca506" providerId="LiveId" clId="{8EF8E099-C47A-4EC9-ABD7-C3362D59459D}" dt="2022-06-12T17:17:56.526" v="30" actId="20577"/>
        <pc:sldMkLst>
          <pc:docMk/>
          <pc:sldMk cId="2436734125" sldId="8797"/>
        </pc:sldMkLst>
        <pc:spChg chg="mod">
          <ac:chgData name="Jim McGowan" userId="e2c7446dd3aca506" providerId="LiveId" clId="{8EF8E099-C47A-4EC9-ABD7-C3362D59459D}" dt="2022-06-12T17:17:56.526" v="30" actId="20577"/>
          <ac:spMkLst>
            <pc:docMk/>
            <pc:sldMk cId="2436734125" sldId="8797"/>
            <ac:spMk id="68611" creationId="{00000000-0000-0000-0000-000000000000}"/>
          </ac:spMkLst>
        </pc:spChg>
      </pc:sldChg>
      <pc:sldChg chg="modSp mod">
        <pc:chgData name="Jim McGowan" userId="e2c7446dd3aca506" providerId="LiveId" clId="{8EF8E099-C47A-4EC9-ABD7-C3362D59459D}" dt="2022-06-12T17:17:38.781" v="29" actId="20577"/>
        <pc:sldMkLst>
          <pc:docMk/>
          <pc:sldMk cId="945448832" sldId="8798"/>
        </pc:sldMkLst>
        <pc:spChg chg="mod">
          <ac:chgData name="Jim McGowan" userId="e2c7446dd3aca506" providerId="LiveId" clId="{8EF8E099-C47A-4EC9-ABD7-C3362D59459D}" dt="2022-06-12T17:17:38.781" v="29" actId="20577"/>
          <ac:spMkLst>
            <pc:docMk/>
            <pc:sldMk cId="945448832" sldId="8798"/>
            <ac:spMk id="68611" creationId="{00000000-0000-0000-0000-000000000000}"/>
          </ac:spMkLst>
        </pc:spChg>
      </pc:sldChg>
      <pc:sldChg chg="modSp mod">
        <pc:chgData name="Jim McGowan" userId="e2c7446dd3aca506" providerId="LiveId" clId="{8EF8E099-C47A-4EC9-ABD7-C3362D59459D}" dt="2022-06-12T17:06:03.690" v="7" actId="115"/>
        <pc:sldMkLst>
          <pc:docMk/>
          <pc:sldMk cId="2113598107" sldId="8802"/>
        </pc:sldMkLst>
        <pc:spChg chg="mod">
          <ac:chgData name="Jim McGowan" userId="e2c7446dd3aca506" providerId="LiveId" clId="{8EF8E099-C47A-4EC9-ABD7-C3362D59459D}" dt="2022-06-12T17:06:03.690" v="7" actId="115"/>
          <ac:spMkLst>
            <pc:docMk/>
            <pc:sldMk cId="2113598107" sldId="8802"/>
            <ac:spMk id="30722" creationId="{00000000-0000-0000-0000-000000000000}"/>
          </ac:spMkLst>
        </pc:spChg>
      </pc:sldChg>
      <pc:sldChg chg="modSp mod">
        <pc:chgData name="Jim McGowan" userId="e2c7446dd3aca506" providerId="LiveId" clId="{8EF8E099-C47A-4EC9-ABD7-C3362D59459D}" dt="2022-06-12T17:05:50.252" v="6" actId="115"/>
        <pc:sldMkLst>
          <pc:docMk/>
          <pc:sldMk cId="1332780794" sldId="8804"/>
        </pc:sldMkLst>
        <pc:spChg chg="mod">
          <ac:chgData name="Jim McGowan" userId="e2c7446dd3aca506" providerId="LiveId" clId="{8EF8E099-C47A-4EC9-ABD7-C3362D59459D}" dt="2022-06-12T17:05:50.252" v="6" actId="115"/>
          <ac:spMkLst>
            <pc:docMk/>
            <pc:sldMk cId="1332780794" sldId="8804"/>
            <ac:spMk id="30722" creationId="{00000000-0000-0000-0000-000000000000}"/>
          </ac:spMkLst>
        </pc:spChg>
      </pc:sldChg>
    </pc:docChg>
  </pc:docChgLst>
  <pc:docChgLst>
    <pc:chgData name="Jim McGowan" userId="e2c7446dd3aca506" providerId="LiveId" clId="{F52AD07B-C4AF-4E00-ACEA-2623742DB5C0}"/>
    <pc:docChg chg="modSld">
      <pc:chgData name="Jim McGowan" userId="e2c7446dd3aca506" providerId="LiveId" clId="{F52AD07B-C4AF-4E00-ACEA-2623742DB5C0}" dt="2022-06-19T17:05:05.723" v="6" actId="114"/>
      <pc:docMkLst>
        <pc:docMk/>
      </pc:docMkLst>
      <pc:sldChg chg="modSp mod">
        <pc:chgData name="Jim McGowan" userId="e2c7446dd3aca506" providerId="LiveId" clId="{F52AD07B-C4AF-4E00-ACEA-2623742DB5C0}" dt="2022-06-19T16:34:06.473" v="0" actId="14100"/>
        <pc:sldMkLst>
          <pc:docMk/>
          <pc:sldMk cId="2845872327" sldId="8796"/>
        </pc:sldMkLst>
        <pc:spChg chg="mod">
          <ac:chgData name="Jim McGowan" userId="e2c7446dd3aca506" providerId="LiveId" clId="{F52AD07B-C4AF-4E00-ACEA-2623742DB5C0}" dt="2022-06-19T16:34:06.473" v="0" actId="14100"/>
          <ac:spMkLst>
            <pc:docMk/>
            <pc:sldMk cId="2845872327" sldId="8796"/>
            <ac:spMk id="68611" creationId="{00000000-0000-0000-0000-000000000000}"/>
          </ac:spMkLst>
        </pc:spChg>
      </pc:sldChg>
      <pc:sldChg chg="modSp mod">
        <pc:chgData name="Jim McGowan" userId="e2c7446dd3aca506" providerId="LiveId" clId="{F52AD07B-C4AF-4E00-ACEA-2623742DB5C0}" dt="2022-06-19T17:05:05.723" v="6" actId="114"/>
        <pc:sldMkLst>
          <pc:docMk/>
          <pc:sldMk cId="3290847356" sldId="8857"/>
        </pc:sldMkLst>
        <pc:spChg chg="mod">
          <ac:chgData name="Jim McGowan" userId="e2c7446dd3aca506" providerId="LiveId" clId="{F52AD07B-C4AF-4E00-ACEA-2623742DB5C0}" dt="2022-06-19T17:05:05.723" v="6" actId="114"/>
          <ac:spMkLst>
            <pc:docMk/>
            <pc:sldMk cId="3290847356" sldId="8857"/>
            <ac:spMk id="64514" creationId="{00000000-0000-0000-0000-000000000000}"/>
          </ac:spMkLst>
        </pc:spChg>
      </pc:sldChg>
      <pc:sldChg chg="modSp mod">
        <pc:chgData name="Jim McGowan" userId="e2c7446dd3aca506" providerId="LiveId" clId="{F52AD07B-C4AF-4E00-ACEA-2623742DB5C0}" dt="2022-06-19T17:02:05.897" v="3" actId="115"/>
        <pc:sldMkLst>
          <pc:docMk/>
          <pc:sldMk cId="1384093896" sldId="8867"/>
        </pc:sldMkLst>
        <pc:spChg chg="mod">
          <ac:chgData name="Jim McGowan" userId="e2c7446dd3aca506" providerId="LiveId" clId="{F52AD07B-C4AF-4E00-ACEA-2623742DB5C0}" dt="2022-06-19T17:02:05.897" v="3" actId="115"/>
          <ac:spMkLst>
            <pc:docMk/>
            <pc:sldMk cId="1384093896" sldId="8867"/>
            <ac:spMk id="6861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085 - 21v22-34 </a:t>
            </a:r>
          </a:p>
          <a:p>
            <a:pPr>
              <a:defRPr/>
            </a:pPr>
            <a:r>
              <a:rPr lang="en-US" sz="1600" dirty="0"/>
              <a:t>07-17-2022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7/17/2022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181057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384702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48</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212018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21:22-34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Abimelech’s Covenant</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recognition (21:22)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request (21:23)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response (21:24)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complaint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response (21:26)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entered (21:27-32)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Covenant’s results (21:33-34)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72884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21:22-34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Abimelech’s Covenant</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Abimelech’s recognition (21:22)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request (21:23)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response (21:24)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complaint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response (21:26)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entered (21:27-32)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Covenant’s results (21:33-34)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0568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132209549"/>
              </p:ext>
            </p:extLst>
          </p:nvPr>
        </p:nvGraphicFramePr>
        <p:xfrm>
          <a:off x="609600" y="1351280"/>
          <a:ext cx="10980928" cy="4983480"/>
        </p:xfrm>
        <a:graphic>
          <a:graphicData uri="http://schemas.openxmlformats.org/drawingml/2006/table">
            <a:tbl>
              <a:tblPr firstRow="1" bandRow="1">
                <a:tableStyleId>{5940675A-B579-460E-94D1-54222C63F5DA}</a:tableStyleId>
              </a:tblPr>
              <a:tblGrid>
                <a:gridCol w="5490464">
                  <a:extLst>
                    <a:ext uri="{9D8B030D-6E8A-4147-A177-3AD203B41FA5}">
                      <a16:colId xmlns:a16="http://schemas.microsoft.com/office/drawing/2014/main" val="3038107700"/>
                    </a:ext>
                  </a:extLst>
                </a:gridCol>
                <a:gridCol w="5490464">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2692924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AFD06A-8923-45A4-BE0C-5B2A072CBB26}"/>
              </a:ext>
            </a:extLst>
          </p:cNvPr>
          <p:cNvPicPr>
            <a:picLocks noChangeAspect="1"/>
          </p:cNvPicPr>
          <p:nvPr/>
        </p:nvPicPr>
        <p:blipFill>
          <a:blip r:embed="rId2"/>
          <a:stretch>
            <a:fillRect/>
          </a:stretch>
        </p:blipFill>
        <p:spPr>
          <a:xfrm>
            <a:off x="0" y="0"/>
            <a:ext cx="12191999" cy="6858000"/>
          </a:xfrm>
          <a:prstGeom prst="rect">
            <a:avLst/>
          </a:prstGeom>
        </p:spPr>
      </p:pic>
      <p:sp>
        <p:nvSpPr>
          <p:cNvPr id="3" name="Content Placeholder 2">
            <a:extLst>
              <a:ext uri="{FF2B5EF4-FFF2-40B4-BE49-F238E27FC236}">
                <a16:creationId xmlns:a16="http://schemas.microsoft.com/office/drawing/2014/main" id="{9F3BD21D-5830-467D-A8D6-78FE35815F5F}"/>
              </a:ext>
            </a:extLst>
          </p:cNvPr>
          <p:cNvSpPr>
            <a:spLocks noGrp="1"/>
          </p:cNvSpPr>
          <p:nvPr>
            <p:ph idx="1"/>
          </p:nvPr>
        </p:nvSpPr>
        <p:spPr>
          <a:xfrm>
            <a:off x="609600" y="0"/>
            <a:ext cx="10972799" cy="2971800"/>
          </a:xfrm>
        </p:spPr>
        <p:txBody>
          <a:bodyPr/>
          <a:lstStyle/>
          <a:p>
            <a:pPr marL="0" indent="0" algn="ctr" defTabSz="685800" eaLnBrk="1" hangingPunct="1">
              <a:spcBef>
                <a:spcPts val="0"/>
              </a:spcBef>
              <a:spcAft>
                <a:spcPts val="1200"/>
              </a:spcAft>
              <a:buNone/>
              <a:defRPr/>
            </a:pPr>
            <a:r>
              <a:rPr lang="en-US" sz="4000" kern="1200" dirty="0">
                <a:solidFill>
                  <a:schemeClr val="tx2"/>
                </a:solidFill>
                <a:latin typeface="Calibri" panose="020F0502020204030204" pitchFamily="34" charset="0"/>
                <a:ea typeface="+mj-ea"/>
                <a:cs typeface="Calibri" panose="020F0502020204030204" pitchFamily="34" charset="0"/>
              </a:rPr>
              <a:t>Matt 5:13-14, 16 </a:t>
            </a:r>
          </a:p>
          <a:p>
            <a:pPr marL="0" indent="0" algn="just" eaLnBrk="1" hangingPunct="1">
              <a:spcBef>
                <a:spcPts val="0"/>
              </a:spcBef>
              <a:buNone/>
              <a:defRPr/>
            </a:pPr>
            <a:r>
              <a:rPr lang="en-US" sz="3600" dirty="0">
                <a:cs typeface="Calibri" panose="020F0502020204030204" pitchFamily="34" charset="0"/>
              </a:rPr>
              <a:t>“You are the </a:t>
            </a:r>
            <a:r>
              <a:rPr lang="en-US" sz="3600" b="1" u="sng" dirty="0">
                <a:solidFill>
                  <a:srgbClr val="FFFFCC"/>
                </a:solidFill>
                <a:cs typeface="Calibri" panose="020F0502020204030204" pitchFamily="34" charset="0"/>
              </a:rPr>
              <a:t>salt of the earth</a:t>
            </a:r>
            <a:r>
              <a:rPr lang="en-US" sz="3600" dirty="0">
                <a:cs typeface="Calibri" panose="020F0502020204030204" pitchFamily="34" charset="0"/>
              </a:rPr>
              <a:t>; but if the salt has become tasteless, how can it be made salty again? It is no longer good for anything, except to be thrown out and trampled under foot by men…</a:t>
            </a:r>
            <a:r>
              <a:rPr lang="en-US" sz="3600" dirty="0">
                <a:latin typeface="Calibri" panose="020F0502020204030204" pitchFamily="34" charset="0"/>
                <a:cs typeface="Calibri" panose="020F0502020204030204" pitchFamily="34" charset="0"/>
              </a:rPr>
              <a:t>You are the </a:t>
            </a:r>
            <a:r>
              <a:rPr lang="en-US" sz="3600" b="1" u="sng" dirty="0">
                <a:solidFill>
                  <a:srgbClr val="FFFFCC"/>
                </a:solidFill>
                <a:cs typeface="Calibri" panose="020F0502020204030204" pitchFamily="34" charset="0"/>
              </a:rPr>
              <a:t>light of the world</a:t>
            </a:r>
            <a:r>
              <a:rPr lang="en-US" sz="3600" dirty="0">
                <a:latin typeface="Calibri" panose="020F0502020204030204" pitchFamily="34" charset="0"/>
                <a:cs typeface="Calibri" panose="020F0502020204030204" pitchFamily="34" charset="0"/>
              </a:rPr>
              <a:t>. A </a:t>
            </a:r>
            <a:r>
              <a:rPr lang="en-US" sz="3600" dirty="0">
                <a:cs typeface="Calibri" panose="020F0502020204030204" pitchFamily="34" charset="0"/>
              </a:rPr>
              <a:t>city set on a hill </a:t>
            </a:r>
            <a:r>
              <a:rPr lang="en-US" sz="3600" dirty="0">
                <a:latin typeface="Calibri" panose="020F0502020204030204" pitchFamily="34" charset="0"/>
                <a:cs typeface="Calibri" panose="020F0502020204030204" pitchFamily="34" charset="0"/>
              </a:rPr>
              <a:t>cannot be hidden…Let your light shine before men in such a way that they may see your good works, and glorify your Father who is in heaven.”</a:t>
            </a:r>
          </a:p>
        </p:txBody>
      </p:sp>
    </p:spTree>
    <p:extLst>
      <p:ext uri="{BB962C8B-B14F-4D97-AF65-F5344CB8AC3E}">
        <p14:creationId xmlns:p14="http://schemas.microsoft.com/office/powerpoint/2010/main" val="41312025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21:22-34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Abimelech’s Covenant</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recognition (21:22)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Abimelech’s request (21:23)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response (21:24)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complaint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response (21:26)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entered (21:27-32)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Covenant’s results (21:33-34)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3856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5A11-A1DF-49A2-8CF4-9BF982D1ED56}"/>
              </a:ext>
            </a:extLst>
          </p:cNvPr>
          <p:cNvPicPr>
            <a:picLocks noChangeAspect="1"/>
          </p:cNvPicPr>
          <p:nvPr/>
        </p:nvPicPr>
        <p:blipFill>
          <a:blip r:embed="rId2"/>
          <a:stretch>
            <a:fillRect/>
          </a:stretch>
        </p:blipFill>
        <p:spPr>
          <a:xfrm>
            <a:off x="3653162" y="137160"/>
            <a:ext cx="488567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2247BE60-1F06-4AF3-8A03-DFC9D58FFC23}"/>
              </a:ext>
            </a:extLst>
          </p:cNvPr>
          <p:cNvSpPr>
            <a:spLocks noChangeArrowheads="1"/>
          </p:cNvSpPr>
          <p:nvPr/>
        </p:nvSpPr>
        <p:spPr bwMode="auto">
          <a:xfrm>
            <a:off x="5410200" y="4114800"/>
            <a:ext cx="990600" cy="762000"/>
          </a:xfrm>
          <a:prstGeom prst="ellipse">
            <a:avLst/>
          </a:prstGeom>
          <a:solidFill>
            <a:schemeClr val="tx1"/>
          </a:solidFill>
          <a:ln w="38100"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200" dirty="0">
                <a:solidFill>
                  <a:schemeClr val="bg2"/>
                </a:solidFill>
                <a:latin typeface="Calibri" panose="020F0502020204030204" pitchFamily="34" charset="0"/>
                <a:cs typeface="Calibri" panose="020F0502020204030204" pitchFamily="34" charset="0"/>
              </a:rPr>
              <a:t>Negev</a:t>
            </a:r>
          </a:p>
        </p:txBody>
      </p:sp>
    </p:spTree>
    <p:extLst>
      <p:ext uri="{BB962C8B-B14F-4D97-AF65-F5344CB8AC3E}">
        <p14:creationId xmlns:p14="http://schemas.microsoft.com/office/powerpoint/2010/main" val="22923529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0980928" cy="4983480"/>
        </p:xfrm>
        <a:graphic>
          <a:graphicData uri="http://schemas.openxmlformats.org/drawingml/2006/table">
            <a:tbl>
              <a:tblPr firstRow="1" bandRow="1">
                <a:tableStyleId>{5940675A-B579-460E-94D1-54222C63F5DA}</a:tableStyleId>
              </a:tblPr>
              <a:tblGrid>
                <a:gridCol w="5490464">
                  <a:extLst>
                    <a:ext uri="{9D8B030D-6E8A-4147-A177-3AD203B41FA5}">
                      <a16:colId xmlns:a16="http://schemas.microsoft.com/office/drawing/2014/main" val="3038107700"/>
                    </a:ext>
                  </a:extLst>
                </a:gridCol>
                <a:gridCol w="5490464">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2326007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2696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basis of the request was: </a:t>
            </a:r>
            <a:r>
              <a:rPr lang="en-US" i="1" dirty="0">
                <a:effectLst>
                  <a:outerShdw blurRad="38100" dist="38100" dir="2700000" algn="tl">
                    <a:srgbClr val="000000">
                      <a:alpha val="43137"/>
                    </a:srgbClr>
                  </a:outerShdw>
                </a:effectLst>
              </a:rPr>
              <a:t>but according to the kindness I have done unto you, you shall do unto me, and to the land wherein you have sojourned</a:t>
            </a:r>
            <a:r>
              <a:rPr lang="en-US" dirty="0">
                <a:effectLst>
                  <a:outerShdw blurRad="38100" dist="38100" dir="2700000" algn="tl">
                    <a:srgbClr val="000000">
                      <a:alpha val="43137"/>
                    </a:srgbClr>
                  </a:outerShdw>
                </a:effectLst>
              </a:rPr>
              <a:t>. What this shows is that Abraham had become a strong chieftain, a nomadic one, but a chieftain nonetheless, to be feared by the local city-kings of the city-states. They recognized that </a:t>
            </a:r>
            <a:r>
              <a:rPr lang="en-US" i="1" dirty="0">
                <a:effectLst>
                  <a:outerShdw blurRad="38100" dist="38100" dir="2700000" algn="tl">
                    <a:srgbClr val="000000">
                      <a:alpha val="43137"/>
                    </a:srgbClr>
                  </a:outerShdw>
                </a:effectLst>
              </a:rPr>
              <a:t>God</a:t>
            </a:r>
            <a:r>
              <a:rPr lang="en-US" dirty="0">
                <a:effectLst>
                  <a:outerShdw blurRad="38100" dist="38100" dir="2700000" algn="tl">
                    <a:srgbClr val="000000">
                      <a:alpha val="43137"/>
                    </a:srgbClr>
                  </a:outerShdw>
                </a:effectLst>
              </a:rPr>
              <a:t> was </a:t>
            </a:r>
            <a:r>
              <a:rPr lang="en-US" i="1" dirty="0">
                <a:effectLst>
                  <a:outerShdw blurRad="38100" dist="38100" dir="2700000" algn="tl">
                    <a:srgbClr val="000000">
                      <a:alpha val="43137"/>
                    </a:srgbClr>
                  </a:outerShdw>
                </a:effectLst>
              </a:rPr>
              <a:t>with</a:t>
            </a:r>
            <a:r>
              <a:rPr lang="en-US" dirty="0">
                <a:effectLst>
                  <a:outerShdw blurRad="38100" dist="38100" dir="2700000" algn="tl">
                    <a:srgbClr val="000000">
                      <a:alpha val="43137"/>
                    </a:srgbClr>
                  </a:outerShdw>
                </a:effectLst>
              </a:rPr>
              <a:t> Abraham, but Abraham had been deceptive once before. That was the paradox Abimelech faced: </a:t>
            </a:r>
            <a:r>
              <a:rPr lang="en-US" i="1" dirty="0">
                <a:effectLst>
                  <a:outerShdw blurRad="38100" dist="38100" dir="2700000" algn="tl">
                    <a:srgbClr val="000000">
                      <a:alpha val="43137"/>
                    </a:srgbClr>
                  </a:outerShdw>
                </a:effectLst>
              </a:rPr>
              <a:t>God</a:t>
            </a:r>
            <a:r>
              <a:rPr lang="en-US" dirty="0">
                <a:effectLst>
                  <a:outerShdw blurRad="38100" dist="38100" dir="2700000" algn="tl">
                    <a:srgbClr val="000000">
                      <a:alpha val="43137"/>
                    </a:srgbClr>
                  </a:outerShdw>
                </a:effectLst>
              </a:rPr>
              <a:t> was </a:t>
            </a:r>
            <a:r>
              <a:rPr lang="en-US" i="1" dirty="0">
                <a:effectLst>
                  <a:outerShdw blurRad="38100" dist="38100" dir="2700000" algn="tl">
                    <a:srgbClr val="000000">
                      <a:alpha val="43137"/>
                    </a:srgbClr>
                  </a:outerShdw>
                </a:effectLst>
              </a:rPr>
              <a:t>with</a:t>
            </a:r>
            <a:r>
              <a:rPr lang="en-US" dirty="0">
                <a:effectLst>
                  <a:outerShdw blurRad="38100" dist="38100" dir="2700000" algn="tl">
                    <a:srgbClr val="000000">
                      <a:alpha val="43137"/>
                    </a:srgbClr>
                  </a:outerShdw>
                </a:effectLst>
              </a:rPr>
              <a:t> Abraham, but Abraham was deceptive; it was this contradictory element that called for a binding treaty.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348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7498118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21:22-34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Abimelech’s Covenant</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recognition (21:22)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request (21:23)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Abraham’s response (21:24)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complaint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response (21:26)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entered (21:27-32)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Covenant’s results (21:33-34)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715078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21:22-34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Abimelech’s Covenant</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recognition (21:22)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request (21:23)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response (21:24)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Abraham’s complaint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response (21:26)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entered (21:27-32)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Covenant’s results (21:33-34)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26562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21:22-34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Abimelech’s Covenant</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recognition (21:22)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request (21:23)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response (21:24)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complaint (25)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Abimelech’s response (21:26)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entered (21:27-32)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Covenant’s results (21:33-34)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07661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21:22-34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Abimelech’s Covenant</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recognition (21:22)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request (21:23)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response (21:24)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complaint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response (21:26)</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Covenant entered (21:27-32)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Covenant’s results (21:33-34)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71757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51221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4800600"/>
          </a:xfrm>
        </p:spPr>
        <p:txBody>
          <a:bodyPr/>
          <a:lstStyle/>
          <a:p>
            <a:pPr marL="0" indent="0" algn="just">
              <a:spcBef>
                <a:spcPts val="0"/>
              </a:spcBef>
              <a:spcAft>
                <a:spcPts val="0"/>
              </a:spcAft>
              <a:buNone/>
            </a:pPr>
            <a:r>
              <a:rPr lang="en-US" sz="3000" dirty="0">
                <a:effectLst>
                  <a:outerShdw blurRad="38100" dist="38100" dir="2700000" algn="tl">
                    <a:srgbClr val="000000">
                      <a:alpha val="43137"/>
                    </a:srgbClr>
                  </a:outerShdw>
                </a:effectLst>
              </a:rPr>
              <a:t>“Verse 31 records the result: </a:t>
            </a:r>
            <a:r>
              <a:rPr lang="en-US" sz="3000" i="1" dirty="0">
                <a:effectLst>
                  <a:outerShdw blurRad="38100" dist="38100" dir="2700000" algn="tl">
                    <a:srgbClr val="000000">
                      <a:alpha val="43137"/>
                    </a:srgbClr>
                  </a:outerShdw>
                </a:effectLst>
              </a:rPr>
              <a:t>Wherefore he called that place Beer-</a:t>
            </a:r>
            <a:r>
              <a:rPr lang="en-US" sz="3000" i="1" dirty="0" err="1">
                <a:effectLst>
                  <a:outerShdw blurRad="38100" dist="38100" dir="2700000" algn="tl">
                    <a:srgbClr val="000000">
                      <a:alpha val="43137"/>
                    </a:srgbClr>
                  </a:outerShdw>
                </a:effectLst>
              </a:rPr>
              <a:t>sheba</a:t>
            </a:r>
            <a:r>
              <a:rPr lang="en-US" sz="3000" dirty="0">
                <a:effectLst>
                  <a:outerShdw blurRad="38100" dist="38100" dir="2700000" algn="tl">
                    <a:srgbClr val="000000">
                      <a:alpha val="43137"/>
                    </a:srgbClr>
                  </a:outerShdw>
                </a:effectLst>
              </a:rPr>
              <a:t>. In Hebrew, the name comprises two words: </a:t>
            </a:r>
            <a:r>
              <a:rPr lang="en-US" sz="3000" dirty="0" err="1">
                <a:effectLst>
                  <a:outerShdw blurRad="38100" dist="38100" dir="2700000" algn="tl">
                    <a:srgbClr val="000000">
                      <a:alpha val="43137"/>
                    </a:srgbClr>
                  </a:outerShdw>
                </a:effectLst>
              </a:rPr>
              <a:t>Be’er</a:t>
            </a:r>
            <a:r>
              <a:rPr lang="en-US" sz="3000" dirty="0">
                <a:effectLst>
                  <a:outerShdw blurRad="38100" dist="38100" dir="2700000" algn="tl">
                    <a:srgbClr val="000000">
                      <a:alpha val="43137"/>
                    </a:srgbClr>
                  </a:outerShdw>
                </a:effectLst>
              </a:rPr>
              <a:t> Sheva, literally meaning ‘</a:t>
            </a:r>
            <a:r>
              <a:rPr lang="en-US" sz="3000" b="1" u="sng" dirty="0">
                <a:solidFill>
                  <a:srgbClr val="FFFFCC"/>
                </a:solidFill>
                <a:effectLst>
                  <a:outerShdw blurRad="38100" dist="38100" dir="2700000" algn="tl">
                    <a:srgbClr val="000000">
                      <a:alpha val="43137"/>
                    </a:srgbClr>
                  </a:outerShdw>
                </a:effectLst>
              </a:rPr>
              <a:t>the well of the seven</a:t>
            </a:r>
            <a:r>
              <a:rPr lang="en-US" sz="3000" dirty="0">
                <a:effectLst>
                  <a:outerShdw blurRad="38100" dist="38100" dir="2700000" algn="tl">
                    <a:srgbClr val="000000">
                      <a:alpha val="43137"/>
                    </a:srgbClr>
                  </a:outerShdw>
                </a:effectLst>
              </a:rPr>
              <a:t>.’ The figure seven comes from the seven lambs. The reason given is: </a:t>
            </a:r>
            <a:r>
              <a:rPr lang="en-US" sz="3000" i="1" dirty="0">
                <a:effectLst>
                  <a:outerShdw blurRad="38100" dist="38100" dir="2700000" algn="tl">
                    <a:srgbClr val="000000">
                      <a:alpha val="43137"/>
                    </a:srgbClr>
                  </a:outerShdw>
                </a:effectLst>
              </a:rPr>
              <a:t>because there they swore both of them</a:t>
            </a:r>
            <a:r>
              <a:rPr lang="en-US" sz="3000" dirty="0">
                <a:effectLst>
                  <a:outerShdw blurRad="38100" dist="38100" dir="2700000" algn="tl">
                    <a:srgbClr val="000000">
                      <a:alpha val="43137"/>
                    </a:srgbClr>
                  </a:outerShdw>
                </a:effectLst>
              </a:rPr>
              <a:t>. Not only does the word </a:t>
            </a:r>
            <a:r>
              <a:rPr lang="en-US" sz="3000" i="1" dirty="0" err="1">
                <a:effectLst>
                  <a:outerShdw blurRad="38100" dist="38100" dir="2700000" algn="tl">
                    <a:srgbClr val="000000">
                      <a:alpha val="43137"/>
                    </a:srgbClr>
                  </a:outerShdw>
                </a:effectLst>
              </a:rPr>
              <a:t>sheva</a:t>
            </a:r>
            <a:r>
              <a:rPr lang="en-US" sz="3000" dirty="0">
                <a:effectLst>
                  <a:outerShdw blurRad="38100" dist="38100" dir="2700000" algn="tl">
                    <a:srgbClr val="000000">
                      <a:alpha val="43137"/>
                    </a:srgbClr>
                  </a:outerShdw>
                </a:effectLst>
              </a:rPr>
              <a:t> mean ‘seven,’ but it also comes from the root </a:t>
            </a:r>
            <a:r>
              <a:rPr lang="en-US" sz="3000" i="1" dirty="0" err="1">
                <a:effectLst>
                  <a:outerShdw blurRad="38100" dist="38100" dir="2700000" algn="tl">
                    <a:srgbClr val="000000">
                      <a:alpha val="43137"/>
                    </a:srgbClr>
                  </a:outerShdw>
                </a:effectLst>
              </a:rPr>
              <a:t>shava</a:t>
            </a:r>
            <a:r>
              <a:rPr lang="en-US" sz="3000" dirty="0">
                <a:effectLst>
                  <a:outerShdw blurRad="38100" dist="38100" dir="2700000" algn="tl">
                    <a:srgbClr val="000000">
                      <a:alpha val="43137"/>
                    </a:srgbClr>
                  </a:outerShdw>
                </a:effectLst>
              </a:rPr>
              <a:t>, which means ‘to swear,’ because they swore an oath. Therefore, it carries a double meaning: ‘the well of the seven,’ because of the seven ewe lambs and ‘the well of the swearing’ because there they swore an oath.</a:t>
            </a:r>
            <a:r>
              <a:rPr lang="en-US" altLang="en-US" sz="3000" dirty="0">
                <a:effectLst>
                  <a:outerShdw blurRad="38100" dist="38100" dir="2700000" algn="tl">
                    <a:srgbClr val="000000">
                      <a:alpha val="43137"/>
                    </a:srgbClr>
                  </a:outerShdw>
                </a:effectLst>
                <a:cs typeface="Calibri" panose="020F0502020204030204" pitchFamily="34" charset="0"/>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349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9673179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081D7C-95E2-A050-3AFE-C465AD2D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159" y="137160"/>
            <a:ext cx="479768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166468F4-A57F-94A2-A360-E6472A5D86ED}"/>
              </a:ext>
            </a:extLst>
          </p:cNvPr>
          <p:cNvSpPr>
            <a:spLocks noChangeArrowheads="1"/>
          </p:cNvSpPr>
          <p:nvPr/>
        </p:nvSpPr>
        <p:spPr bwMode="auto">
          <a:xfrm>
            <a:off x="4343400" y="5922579"/>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30290300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4B4950-88EB-FC0A-C0A7-A12A1BE605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14"/>
          <a:stretch/>
        </p:blipFill>
        <p:spPr bwMode="auto">
          <a:xfrm>
            <a:off x="3276351" y="137160"/>
            <a:ext cx="5639299" cy="6583680"/>
          </a:xfrm>
          <a:prstGeom prst="rect">
            <a:avLst/>
          </a:prstGeom>
          <a:noFill/>
          <a:extLst>
            <a:ext uri="{909E8E84-426E-40DD-AFC4-6F175D3DCCD1}">
              <a14:hiddenFill xmlns:a14="http://schemas.microsoft.com/office/drawing/2010/main">
                <a:solidFill>
                  <a:srgbClr val="FFFFFF"/>
                </a:solidFill>
              </a14:hiddenFill>
            </a:ext>
          </a:extLst>
        </p:spPr>
      </p:pic>
      <p:sp>
        <p:nvSpPr>
          <p:cNvPr id="5" name="Oval 7">
            <a:extLst>
              <a:ext uri="{FF2B5EF4-FFF2-40B4-BE49-F238E27FC236}">
                <a16:creationId xmlns:a16="http://schemas.microsoft.com/office/drawing/2014/main" id="{61E3FC08-AB4B-D696-9B33-456C7097C90E}"/>
              </a:ext>
            </a:extLst>
          </p:cNvPr>
          <p:cNvSpPr>
            <a:spLocks noChangeArrowheads="1"/>
          </p:cNvSpPr>
          <p:nvPr/>
        </p:nvSpPr>
        <p:spPr bwMode="auto">
          <a:xfrm>
            <a:off x="5495925" y="2895600"/>
            <a:ext cx="1285875"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41000423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mn-cs"/>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obtain 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inheritance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imperishable, undefiled, and will not fade away,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reserved in heaven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you, </a:t>
            </a:r>
            <a:r>
              <a:rPr lang="en-US" sz="3600" baseline="30000" dirty="0">
                <a:effectLst>
                  <a:outerShdw blurRad="38100" dist="38100" dir="2700000" algn="tl">
                    <a:srgbClr val="000000">
                      <a:alpha val="43137"/>
                    </a:srgbClr>
                  </a:outerShdw>
                </a:effectLst>
                <a:latin typeface="Calibri" panose="020F0502020204030204" pitchFamily="34" charset="0"/>
                <a:cs typeface="+mn-cs"/>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protected by the power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faith for a salvation ready to be revealed in the last time.”</a:t>
            </a:r>
          </a:p>
        </p:txBody>
      </p:sp>
      <p:pic>
        <p:nvPicPr>
          <p:cNvPr id="5" name="Picture 4">
            <a:extLst>
              <a:ext uri="{FF2B5EF4-FFF2-40B4-BE49-F238E27FC236}">
                <a16:creationId xmlns:a16="http://schemas.microsoft.com/office/drawing/2014/main" id="{65DD34FF-F8E8-4C83-ADC3-3B8205F1DCC2}"/>
              </a:ext>
            </a:extLst>
          </p:cNvPr>
          <p:cNvPicPr>
            <a:picLocks noChangeAspect="1"/>
          </p:cNvPicPr>
          <p:nvPr/>
        </p:nvPicPr>
        <p:blipFill rotWithShape="1">
          <a:blip r:embed="rId3"/>
          <a:srcRect l="37500"/>
          <a:stretch/>
        </p:blipFill>
        <p:spPr>
          <a:xfrm>
            <a:off x="5080000" y="3048000"/>
            <a:ext cx="2032000" cy="1828800"/>
          </a:xfrm>
          <a:prstGeom prst="rect">
            <a:avLst/>
          </a:prstGeom>
        </p:spPr>
      </p:pic>
    </p:spTree>
    <p:extLst>
      <p:ext uri="{BB962C8B-B14F-4D97-AF65-F5344CB8AC3E}">
        <p14:creationId xmlns:p14="http://schemas.microsoft.com/office/powerpoint/2010/main" val="266570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3048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792F0276-4386-4B95-9DDD-8030CE304991}"/>
              </a:ext>
            </a:extLst>
          </p:cNvPr>
          <p:cNvSpPr>
            <a:spLocks noGrp="1" noChangeArrowheads="1"/>
          </p:cNvSpPr>
          <p:nvPr>
            <p:ph type="body" idx="1"/>
          </p:nvPr>
        </p:nvSpPr>
        <p:spPr>
          <a:xfrm>
            <a:off x="1981200" y="1447800"/>
            <a:ext cx="8458200" cy="4114800"/>
          </a:xfrm>
        </p:spPr>
        <p:txBody>
          <a:bodyPr/>
          <a:lstStyle/>
          <a:p>
            <a:pPr eaLnBrk="1" hangingPunct="1">
              <a:lnSpc>
                <a:spcPct val="200000"/>
              </a:lnSpc>
              <a:buFont typeface="Wingdings" panose="05000000000000000000" pitchFamily="2" charset="2"/>
              <a:buNone/>
              <a:defRPr/>
            </a:pPr>
            <a:endParaRPr lang="en-US" dirty="0"/>
          </a:p>
          <a:p>
            <a:pPr eaLnBrk="1" hangingPunct="1">
              <a:lnSpc>
                <a:spcPct val="90000"/>
              </a:lnSpc>
              <a:defRPr/>
            </a:pPr>
            <a:endParaRPr lang="en-US" dirty="0"/>
          </a:p>
        </p:txBody>
      </p:sp>
      <p:pic>
        <p:nvPicPr>
          <p:cNvPr id="64514" name="Picture 2">
            <a:extLst>
              <a:ext uri="{FF2B5EF4-FFF2-40B4-BE49-F238E27FC236}">
                <a16:creationId xmlns:a16="http://schemas.microsoft.com/office/drawing/2014/main" id="{4345A399-6E52-4C2B-B170-369722FC1463}"/>
              </a:ext>
            </a:extLst>
          </p:cNvPr>
          <p:cNvPicPr>
            <a:picLocks noChangeAspect="1" noChangeArrowheads="1"/>
          </p:cNvPicPr>
          <p:nvPr/>
        </p:nvPicPr>
        <p:blipFill>
          <a:blip r:embed="rId2" cstate="print"/>
          <a:srcRect/>
          <a:stretch>
            <a:fillRect/>
          </a:stretch>
        </p:blipFill>
        <p:spPr bwMode="auto">
          <a:xfrm>
            <a:off x="1318261" y="914400"/>
            <a:ext cx="9555479" cy="5029200"/>
          </a:xfrm>
          <a:prstGeom prst="rect">
            <a:avLst/>
          </a:prstGeom>
          <a:scene3d>
            <a:camera prst="isometricOffAxis1Right"/>
            <a:lightRig rig="threePt" dir="t"/>
          </a:scene3d>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600200"/>
            <a:ext cx="10972800" cy="4648200"/>
          </a:xfrm>
        </p:spPr>
        <p:txBody>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49155" name="TextBox 3"/>
          <p:cNvSpPr txBox="1">
            <a:spLocks noChangeArrowheads="1"/>
          </p:cNvSpPr>
          <p:nvPr/>
        </p:nvSpPr>
        <p:spPr bwMode="auto">
          <a:xfrm>
            <a:off x="2286000" y="200561"/>
            <a:ext cx="7620000" cy="1261884"/>
          </a:xfrm>
          <a:prstGeom prst="rect">
            <a:avLst/>
          </a:prstGeom>
          <a:noFill/>
          <a:ln w="9525">
            <a:noFill/>
            <a:miter lim="800000"/>
            <a:headEnd/>
            <a:tailEnd/>
          </a:ln>
        </p:spPr>
        <p:txBody>
          <a:bodyPr wrap="square">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Twain</a:t>
            </a:r>
          </a:p>
          <a:p>
            <a:pPr algn="ctr"/>
            <a:r>
              <a:rPr lang="en-US" sz="1200" dirty="0">
                <a:effectLst>
                  <a:outerShdw blurRad="38100" dist="38100" dir="2700000" algn="tl">
                    <a:srgbClr val="000000">
                      <a:alpha val="43137"/>
                    </a:srgbClr>
                  </a:outerShdw>
                </a:effectLst>
                <a:latin typeface="Calibri" panose="020F0502020204030204" pitchFamily="34" charset="0"/>
              </a:rPr>
              <a:t> </a:t>
            </a:r>
            <a:r>
              <a:rPr lang="en-US" sz="2000" i="1" dirty="0">
                <a:effectLst>
                  <a:outerShdw blurRad="38100" dist="38100" dir="2700000" algn="tl">
                    <a:srgbClr val="000000">
                      <a:alpha val="43137"/>
                    </a:srgbClr>
                  </a:outerShdw>
                </a:effectLst>
                <a:latin typeface="Calibri" panose="020F0502020204030204" pitchFamily="34" charset="0"/>
              </a:rPr>
              <a:t>The Innocents Abroad, Complete</a:t>
            </a:r>
            <a:r>
              <a:rPr lang="en-US" sz="2000" dirty="0">
                <a:effectLst>
                  <a:outerShdw blurRad="38100" dist="38100" dir="2700000" algn="tl">
                    <a:srgbClr val="000000">
                      <a:alpha val="43137"/>
                    </a:srgbClr>
                  </a:outerShdw>
                </a:effectLst>
                <a:latin typeface="Calibri" panose="020F0502020204030204" pitchFamily="34" charset="0"/>
              </a:rPr>
              <a:t>, 1st ed. (A Public Domain Book, 1869), 267, 285, 302. These quotes can be found in chapters 47, 49, 52.</a:t>
            </a: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49156"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98120"/>
            <a:ext cx="1097280" cy="109728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2915237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FAB3E0-1EE3-C353-E0CF-71E83A66BC1A}"/>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773715" y="137160"/>
            <a:ext cx="464457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571982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4" name="Picture 3">
            <a:extLst>
              <a:ext uri="{FF2B5EF4-FFF2-40B4-BE49-F238E27FC236}">
                <a16:creationId xmlns:a16="http://schemas.microsoft.com/office/drawing/2014/main" id="{222E7CF8-3E5E-A52D-F028-93E78E8B0505}"/>
              </a:ext>
            </a:extLst>
          </p:cNvPr>
          <p:cNvPicPr>
            <a:picLocks noChangeAspect="1"/>
          </p:cNvPicPr>
          <p:nvPr/>
        </p:nvPicPr>
        <p:blipFill rotWithShape="1">
          <a:blip r:embed="rId3"/>
          <a:srcRect l="476" b="24545"/>
          <a:stretch/>
        </p:blipFill>
        <p:spPr>
          <a:xfrm>
            <a:off x="4559147" y="3154680"/>
            <a:ext cx="3073707" cy="16459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434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2991" y="137160"/>
            <a:ext cx="436601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465728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came the departure: </a:t>
            </a:r>
            <a:r>
              <a:rPr lang="en-US" i="1" dirty="0">
                <a:effectLst>
                  <a:outerShdw blurRad="38100" dist="38100" dir="2700000" algn="tl">
                    <a:srgbClr val="000000">
                      <a:alpha val="43137"/>
                    </a:srgbClr>
                  </a:outerShdw>
                </a:effectLst>
              </a:rPr>
              <a:t>Abimelech</a:t>
            </a:r>
            <a:r>
              <a:rPr lang="en-US" dirty="0">
                <a:effectLst>
                  <a:outerShdw blurRad="38100" dist="38100" dir="2700000" algn="tl">
                    <a:srgbClr val="000000">
                      <a:alpha val="43137"/>
                    </a:srgbClr>
                  </a:outerShdw>
                </a:effectLst>
              </a:rPr>
              <a:t> and </a:t>
            </a:r>
            <a:r>
              <a:rPr lang="en-US" i="1" dirty="0" err="1">
                <a:effectLst>
                  <a:outerShdw blurRad="38100" dist="38100" dir="2700000" algn="tl">
                    <a:srgbClr val="000000">
                      <a:alpha val="43137"/>
                    </a:srgbClr>
                  </a:outerShdw>
                </a:effectLst>
              </a:rPr>
              <a:t>Phicol</a:t>
            </a:r>
            <a:r>
              <a:rPr lang="en-US" i="1" dirty="0">
                <a:effectLst>
                  <a:outerShdw blurRad="38100" dist="38100" dir="2700000" algn="tl">
                    <a:srgbClr val="000000">
                      <a:alpha val="43137"/>
                    </a:srgbClr>
                  </a:outerShdw>
                </a:effectLst>
              </a:rPr>
              <a:t> the captain of his host, and they returned into the land of the Philistines</a:t>
            </a:r>
            <a:r>
              <a:rPr lang="en-US" dirty="0">
                <a:effectLst>
                  <a:outerShdw blurRad="38100" dist="38100" dir="2700000" algn="tl">
                    <a:srgbClr val="000000">
                      <a:alpha val="43137"/>
                    </a:srgbClr>
                  </a:outerShdw>
                </a:effectLst>
              </a:rPr>
              <a:t>. Actually, there were no </a:t>
            </a:r>
            <a:r>
              <a:rPr lang="en-US" i="1" dirty="0">
                <a:effectLst>
                  <a:outerShdw blurRad="38100" dist="38100" dir="2700000" algn="tl">
                    <a:srgbClr val="000000">
                      <a:alpha val="43137"/>
                    </a:srgbClr>
                  </a:outerShdw>
                </a:effectLst>
              </a:rPr>
              <a:t>Philistines</a:t>
            </a:r>
            <a:r>
              <a:rPr lang="en-US" dirty="0">
                <a:effectLst>
                  <a:outerShdw blurRad="38100" dist="38100" dir="2700000" algn="tl">
                    <a:srgbClr val="000000">
                      <a:alpha val="43137"/>
                    </a:srgbClr>
                  </a:outerShdw>
                </a:effectLst>
              </a:rPr>
              <a:t> living in the area yet. Nevertheless, the title is given to these </a:t>
            </a:r>
            <a:r>
              <a:rPr lang="en-US" b="1" u="sng" dirty="0">
                <a:solidFill>
                  <a:srgbClr val="FFFFCC"/>
                </a:solidFill>
                <a:effectLst>
                  <a:outerShdw blurRad="38100" dist="38100" dir="2700000" algn="tl">
                    <a:srgbClr val="000000">
                      <a:alpha val="43137"/>
                    </a:srgbClr>
                  </a:outerShdw>
                </a:effectLst>
              </a:rPr>
              <a:t>proleptically</a:t>
            </a:r>
            <a:r>
              <a:rPr lang="en-US" dirty="0">
                <a:effectLst>
                  <a:outerShdw blurRad="38100" dist="38100" dir="2700000" algn="tl">
                    <a:srgbClr val="000000">
                      <a:alpha val="43137"/>
                    </a:srgbClr>
                  </a:outerShdw>
                </a:effectLst>
              </a:rPr>
              <a:t>. It means that this is the area where later the </a:t>
            </a:r>
            <a:r>
              <a:rPr lang="en-US" i="1" dirty="0">
                <a:effectLst>
                  <a:outerShdw blurRad="38100" dist="38100" dir="2700000" algn="tl">
                    <a:srgbClr val="000000">
                      <a:alpha val="43137"/>
                    </a:srgbClr>
                  </a:outerShdw>
                </a:effectLst>
              </a:rPr>
              <a:t>Philistines</a:t>
            </a:r>
            <a:r>
              <a:rPr lang="en-US" dirty="0">
                <a:effectLst>
                  <a:outerShdw blurRad="38100" dist="38100" dir="2700000" algn="tl">
                    <a:srgbClr val="000000">
                      <a:alpha val="43137"/>
                    </a:srgbClr>
                  </a:outerShdw>
                </a:effectLst>
              </a:rPr>
              <a:t> indeed settled, and </a:t>
            </a:r>
            <a:r>
              <a:rPr lang="en-US" dirty="0" err="1">
                <a:effectLst>
                  <a:outerShdw blurRad="38100" dist="38100" dir="2700000" algn="tl">
                    <a:srgbClr val="000000">
                      <a:alpha val="43137"/>
                    </a:srgbClr>
                  </a:outerShdw>
                </a:effectLst>
              </a:rPr>
              <a:t>Gerar</a:t>
            </a:r>
            <a:r>
              <a:rPr lang="en-US" dirty="0">
                <a:effectLst>
                  <a:outerShdw blurRad="38100" dist="38100" dir="2700000" algn="tl">
                    <a:srgbClr val="000000">
                      <a:alpha val="43137"/>
                    </a:srgbClr>
                  </a:outerShdw>
                </a:effectLst>
              </a:rPr>
              <a:t> was part of the Philistine Plain. The </a:t>
            </a:r>
            <a:r>
              <a:rPr lang="en-US" i="1" dirty="0">
                <a:effectLst>
                  <a:outerShdw blurRad="38100" dist="38100" dir="2700000" algn="tl">
                    <a:srgbClr val="000000">
                      <a:alpha val="43137"/>
                    </a:srgbClr>
                  </a:outerShdw>
                </a:effectLst>
              </a:rPr>
              <a:t>Philistines</a:t>
            </a:r>
            <a:r>
              <a:rPr lang="en-US" dirty="0">
                <a:effectLst>
                  <a:outerShdw blurRad="38100" dist="38100" dir="2700000" algn="tl">
                    <a:srgbClr val="000000">
                      <a:alpha val="43137"/>
                    </a:srgbClr>
                  </a:outerShdw>
                </a:effectLst>
              </a:rPr>
              <a:t> arrived later, in the </a:t>
            </a:r>
            <a:r>
              <a:rPr lang="en-US" b="1" u="sng" dirty="0">
                <a:solidFill>
                  <a:srgbClr val="FFFFCC"/>
                </a:solidFill>
                <a:effectLst>
                  <a:outerShdw blurRad="38100" dist="38100" dir="2700000" algn="tl">
                    <a:srgbClr val="000000">
                      <a:alpha val="43137"/>
                    </a:srgbClr>
                  </a:outerShdw>
                </a:effectLst>
              </a:rPr>
              <a:t>twelfth century </a:t>
            </a:r>
            <a:r>
              <a:rPr lang="en-US" b="1" u="sng" dirty="0" err="1">
                <a:solidFill>
                  <a:srgbClr val="FFFFCC"/>
                </a:solidFill>
                <a:effectLst>
                  <a:outerShdw blurRad="38100" dist="38100" dir="2700000" algn="tl">
                    <a:srgbClr val="000000">
                      <a:alpha val="43137"/>
                    </a:srgbClr>
                  </a:outerShdw>
                </a:effectLst>
              </a:rPr>
              <a:t>b.c.</a:t>
            </a:r>
            <a:r>
              <a:rPr lang="en-US" b="1"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These were their forerunners who now controlled the same territory the </a:t>
            </a:r>
            <a:r>
              <a:rPr lang="en-US" i="1" dirty="0">
                <a:effectLst>
                  <a:outerShdw blurRad="38100" dist="38100" dir="2700000" algn="tl">
                    <a:srgbClr val="000000">
                      <a:alpha val="43137"/>
                    </a:srgbClr>
                  </a:outerShdw>
                </a:effectLst>
              </a:rPr>
              <a:t>Philistines</a:t>
            </a:r>
            <a:r>
              <a:rPr lang="en-US" dirty="0">
                <a:effectLst>
                  <a:outerShdw blurRad="38100" dist="38100" dir="2700000" algn="tl">
                    <a:srgbClr val="000000">
                      <a:alpha val="43137"/>
                    </a:srgbClr>
                  </a:outerShdw>
                </a:effectLst>
              </a:rPr>
              <a:t> would control later on.</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350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83205613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21:32-33 </a:t>
            </a:r>
            <a:r>
              <a:rPr lang="en-US" dirty="0">
                <a:effectLst>
                  <a:outerShdw blurRad="38100" dist="38100" dir="2700000" algn="tl">
                    <a:srgbClr val="000000">
                      <a:alpha val="43137"/>
                    </a:srgbClr>
                  </a:outerShdw>
                </a:effectLst>
              </a:rPr>
              <a:t>(RSB:NASB1995U): Genesis 21:32-33. “It is alleged that the mention of the Philistines is an anachronism because they supposedly did not appear in Palestine until after 1190 </a:t>
            </a:r>
            <a:r>
              <a:rPr lang="en-US"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 However, there is evidence of expansion of Aegean trade during the period of Abraham, and the Philistines mentioned here likely were peaceful traders who settled on the SW coast of Palestine.”</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page 28</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076349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21:22-34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Abimelech’s Covenant</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recognition (21:22)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request (21:23)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response (21:24)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complaint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response (21:26)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entered (21:27-32)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Covenant’s results (21:33-34)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478146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plants (33a)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worships (33b)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sojourns (34)</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7"/>
            </a:pPr>
            <a:r>
              <a:rPr lang="en-US" sz="3600" kern="0" dirty="0">
                <a:effectLst>
                  <a:outerShdw blurRad="38100" dist="38100" dir="2700000" algn="tl">
                    <a:srgbClr val="000000">
                      <a:alpha val="43137"/>
                    </a:srgbClr>
                  </a:outerShdw>
                </a:effectLst>
                <a:cs typeface="Calibri" panose="020F0502020204030204" pitchFamily="34" charset="0"/>
              </a:rPr>
              <a:t>Covenant’s Results</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21:33-34</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49215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 plants (33a)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worships (33b)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sojourns (34)</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7"/>
            </a:pPr>
            <a:r>
              <a:rPr lang="en-US" sz="3600" kern="0" dirty="0">
                <a:effectLst>
                  <a:outerShdw blurRad="38100" dist="38100" dir="2700000" algn="tl">
                    <a:srgbClr val="000000">
                      <a:alpha val="43137"/>
                    </a:srgbClr>
                  </a:outerShdw>
                </a:effectLst>
                <a:cs typeface="Calibri" panose="020F0502020204030204" pitchFamily="34" charset="0"/>
              </a:rPr>
              <a:t>Covenant’s Results</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21:33-34</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78402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plants (33a)</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 worships (33b)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sojourns (34)</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7"/>
            </a:pPr>
            <a:r>
              <a:rPr lang="en-US" sz="3600" kern="0" dirty="0">
                <a:effectLst>
                  <a:outerShdw blurRad="38100" dist="38100" dir="2700000" algn="tl">
                    <a:srgbClr val="000000">
                      <a:alpha val="43137"/>
                    </a:srgbClr>
                  </a:outerShdw>
                </a:effectLst>
                <a:cs typeface="Calibri" panose="020F0502020204030204" pitchFamily="34" charset="0"/>
              </a:rPr>
              <a:t>Covenant’s Results</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21:33-34</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387314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spTree>
    <p:extLst>
      <p:ext uri="{BB962C8B-B14F-4D97-AF65-F5344CB8AC3E}">
        <p14:creationId xmlns:p14="http://schemas.microsoft.com/office/powerpoint/2010/main" val="407165696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21:33 </a:t>
            </a:r>
            <a:r>
              <a:rPr lang="en-US" dirty="0">
                <a:effectLst>
                  <a:outerShdw blurRad="38100" dist="38100" dir="2700000" algn="tl">
                    <a:srgbClr val="000000">
                      <a:alpha val="43137"/>
                    </a:srgbClr>
                  </a:outerShdw>
                </a:effectLst>
              </a:rPr>
              <a:t>(RSB:NASB1995U): Genesis 21:33. “the Everlasting God. Heb., </a:t>
            </a:r>
            <a:r>
              <a:rPr lang="en-US" i="1" dirty="0">
                <a:effectLst>
                  <a:outerShdw blurRad="38100" dist="38100" dir="2700000" algn="tl">
                    <a:srgbClr val="000000">
                      <a:alpha val="43137"/>
                    </a:srgbClr>
                  </a:outerShdw>
                </a:effectLst>
              </a:rPr>
              <a:t>El Olam</a:t>
            </a:r>
            <a:r>
              <a:rPr lang="en-US" dirty="0">
                <a:effectLst>
                  <a:outerShdw blurRad="38100" dist="38100" dir="2700000" algn="tl">
                    <a:srgbClr val="000000">
                      <a:alpha val="43137"/>
                    </a:srgbClr>
                  </a:outerShdw>
                </a:effectLst>
              </a:rPr>
              <a:t>, from an original form meaning ‘the God of Eternity.’”</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page 28</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69740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a:blip r:embed="rId2"/>
          <a:stretch>
            <a:fillRect/>
          </a:stretch>
        </p:blipFill>
        <p:spPr>
          <a:xfrm>
            <a:off x="718293" y="1280160"/>
            <a:ext cx="10755414" cy="4297680"/>
          </a:xfrm>
          <a:prstGeom prst="rect">
            <a:avLst/>
          </a:prstGeom>
        </p:spPr>
      </p:pic>
    </p:spTree>
    <p:extLst>
      <p:ext uri="{BB962C8B-B14F-4D97-AF65-F5344CB8AC3E}">
        <p14:creationId xmlns:p14="http://schemas.microsoft.com/office/powerpoint/2010/main" val="222117803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plants (33a)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worships (33b)</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Abraham sojourns (34)</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7"/>
            </a:pPr>
            <a:r>
              <a:rPr lang="en-US" sz="3600" kern="0" dirty="0">
                <a:effectLst>
                  <a:outerShdw blurRad="38100" dist="38100" dir="2700000" algn="tl">
                    <a:srgbClr val="000000">
                      <a:alpha val="43137"/>
                    </a:srgbClr>
                  </a:outerShdw>
                </a:effectLst>
                <a:cs typeface="Calibri" panose="020F0502020204030204" pitchFamily="34" charset="0"/>
              </a:rPr>
              <a:t>Covenant’s Results</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21:33-34</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382225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21:22-34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&amp; Abimelech’s Covenant</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recognition (21:22)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request (21:23)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response (21:24)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complaint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Abimelech’s response (21:26)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entered (21:27-32)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Covenant’s results (21:33-34)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26308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3917781474"/>
              </p:ext>
            </p:extLst>
          </p:nvPr>
        </p:nvGraphicFramePr>
        <p:xfrm>
          <a:off x="609600" y="1351280"/>
          <a:ext cx="11353800" cy="498348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9"/>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cs typeface="Calibri" panose="020F0502020204030204" pitchFamily="34" charset="0"/>
                        </a:rPr>
                        <a:t>Abraham sacrifices Isaac (22)</a:t>
                      </a:r>
                      <a:endPar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1358228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3653081494"/>
              </p:ext>
            </p:extLst>
          </p:nvPr>
        </p:nvGraphicFramePr>
        <p:xfrm>
          <a:off x="609600" y="1351280"/>
          <a:ext cx="10980928" cy="4983480"/>
        </p:xfrm>
        <a:graphic>
          <a:graphicData uri="http://schemas.openxmlformats.org/drawingml/2006/table">
            <a:tbl>
              <a:tblPr firstRow="1" bandRow="1">
                <a:tableStyleId>{5940675A-B579-460E-94D1-54222C63F5DA}</a:tableStyleId>
              </a:tblPr>
              <a:tblGrid>
                <a:gridCol w="5490464">
                  <a:extLst>
                    <a:ext uri="{9D8B030D-6E8A-4147-A177-3AD203B41FA5}">
                      <a16:colId xmlns:a16="http://schemas.microsoft.com/office/drawing/2014/main" val="3038107700"/>
                    </a:ext>
                  </a:extLst>
                </a:gridCol>
                <a:gridCol w="5490464">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8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800"/>
                        </a:spcAft>
                        <a:buClr>
                          <a:srgbClr val="00FFFF"/>
                        </a:buClr>
                        <a:buSzPct val="100000"/>
                        <a:buFont typeface="+mj-lt"/>
                        <a:buAutoNum type="romanUcPeriod" startAt="8"/>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cs typeface="Calibri" panose="020F0502020204030204" pitchFamily="34" charset="0"/>
                        </a:rPr>
                        <a:t>Abraham &amp; Abimelech’s covenant (21:22-34)</a:t>
                      </a:r>
                      <a:endPar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703688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27031</TotalTime>
  <Words>2160</Words>
  <Application>Microsoft Office PowerPoint</Application>
  <PresentationFormat>Widescreen</PresentationFormat>
  <Paragraphs>235</Paragraphs>
  <Slides>48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12‒21 Abraham’s Early Journeys</vt:lpstr>
      <vt:lpstr>Genesis 21:22-34 Abraham &amp; Abimelech’s Covenant</vt:lpstr>
      <vt:lpstr>Genesis 21:22-34 Abraham &amp; Abimelech’s Covenant</vt:lpstr>
      <vt:lpstr>Genesis 12‒21 Abraham’s Early Journeys</vt:lpstr>
      <vt:lpstr>PowerPoint Presentation</vt:lpstr>
      <vt:lpstr>Genesis 21:22-34 Abraham &amp; Abimelech’s Covenant</vt:lpstr>
      <vt:lpstr>PowerPoint Presentation</vt:lpstr>
      <vt:lpstr>Genesis 12‒21 Abraham’s Early Journeys</vt:lpstr>
      <vt:lpstr>Evidence of Abrahamic Covenant’s Unconditional Nature</vt:lpstr>
      <vt:lpstr>PowerPoint Presentation</vt:lpstr>
      <vt:lpstr>Genesis 21:22-34 Abraham &amp; Abimelech’s Covenant</vt:lpstr>
      <vt:lpstr>Genesis 21:22-34 Abraham &amp; Abimelech’s Covenant</vt:lpstr>
      <vt:lpstr>Genesis 21:22-34 Abraham &amp; Abimelech’s Covenant</vt:lpstr>
      <vt:lpstr>Genesis 21:22-34 Abraham &amp; Abimelech’s Covenant</vt:lpstr>
      <vt:lpstr>PowerPoint Presentation</vt:lpstr>
      <vt:lpstr>Evidence of Abrahamic Covenant’s Unconditional 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21:22-34 Abraham &amp; Abimelech’s Covenant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Genesis 21:22-34 Abraham &amp; Abimelech’s Covenant</vt:lpstr>
      <vt:lpstr>Genesis 12‒21 Abraham’s Early Journeys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085 - 21v22-34 - 16x9</dc:title>
  <dc:subject>Genesis 21</dc:subject>
  <dc:creator>A. Woods</dc:creator>
  <dc:description>Modified by Jim McGowan</dc:description>
  <cp:lastModifiedBy>anne woods</cp:lastModifiedBy>
  <cp:revision>2721</cp:revision>
  <cp:lastPrinted>2022-06-17T15:21:04Z</cp:lastPrinted>
  <dcterms:created xsi:type="dcterms:W3CDTF">2009-03-17T12:21:13Z</dcterms:created>
  <dcterms:modified xsi:type="dcterms:W3CDTF">2022-07-17T12:34:18Z</dcterms:modified>
</cp:coreProperties>
</file>