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 id="2147488920" r:id="rId2"/>
  </p:sldMasterIdLst>
  <p:notesMasterIdLst>
    <p:notesMasterId r:id="rId69"/>
  </p:notesMasterIdLst>
  <p:handoutMasterIdLst>
    <p:handoutMasterId r:id="rId70"/>
  </p:handoutMasterIdLst>
  <p:sldIdLst>
    <p:sldId id="1879" r:id="rId3"/>
    <p:sldId id="8743" r:id="rId4"/>
    <p:sldId id="2393" r:id="rId5"/>
    <p:sldId id="5052" r:id="rId6"/>
    <p:sldId id="3089" r:id="rId7"/>
    <p:sldId id="5053" r:id="rId8"/>
    <p:sldId id="3090" r:id="rId9"/>
    <p:sldId id="8746" r:id="rId10"/>
    <p:sldId id="2486" r:id="rId11"/>
    <p:sldId id="8747" r:id="rId12"/>
    <p:sldId id="8748" r:id="rId13"/>
    <p:sldId id="2490" r:id="rId14"/>
    <p:sldId id="2491" r:id="rId15"/>
    <p:sldId id="8749" r:id="rId16"/>
    <p:sldId id="2581" r:id="rId17"/>
    <p:sldId id="2671" r:id="rId18"/>
    <p:sldId id="2012" r:id="rId19"/>
    <p:sldId id="8750" r:id="rId20"/>
    <p:sldId id="2496" r:id="rId21"/>
    <p:sldId id="2497" r:id="rId22"/>
    <p:sldId id="2550" r:id="rId23"/>
    <p:sldId id="5062" r:id="rId24"/>
    <p:sldId id="5063" r:id="rId25"/>
    <p:sldId id="5032" r:id="rId26"/>
    <p:sldId id="2502" r:id="rId27"/>
    <p:sldId id="2503" r:id="rId28"/>
    <p:sldId id="8751" r:id="rId29"/>
    <p:sldId id="5033" r:id="rId30"/>
    <p:sldId id="3095" r:id="rId31"/>
    <p:sldId id="8758" r:id="rId32"/>
    <p:sldId id="5034" r:id="rId33"/>
    <p:sldId id="8759" r:id="rId34"/>
    <p:sldId id="5035" r:id="rId35"/>
    <p:sldId id="8752" r:id="rId36"/>
    <p:sldId id="1379" r:id="rId37"/>
    <p:sldId id="1354" r:id="rId38"/>
    <p:sldId id="5037" r:id="rId39"/>
    <p:sldId id="5038" r:id="rId40"/>
    <p:sldId id="2675" r:id="rId41"/>
    <p:sldId id="5081" r:id="rId42"/>
    <p:sldId id="5040" r:id="rId43"/>
    <p:sldId id="8753" r:id="rId44"/>
    <p:sldId id="5041" r:id="rId45"/>
    <p:sldId id="5043" r:id="rId46"/>
    <p:sldId id="5046" r:id="rId47"/>
    <p:sldId id="340" r:id="rId48"/>
    <p:sldId id="2510" r:id="rId49"/>
    <p:sldId id="8754" r:id="rId50"/>
    <p:sldId id="4280" r:id="rId51"/>
    <p:sldId id="4279" r:id="rId52"/>
    <p:sldId id="8755" r:id="rId53"/>
    <p:sldId id="2645" r:id="rId54"/>
    <p:sldId id="8760" r:id="rId55"/>
    <p:sldId id="8761" r:id="rId56"/>
    <p:sldId id="8763" r:id="rId57"/>
    <p:sldId id="2649" r:id="rId58"/>
    <p:sldId id="2650" r:id="rId59"/>
    <p:sldId id="5031" r:id="rId60"/>
    <p:sldId id="8764" r:id="rId61"/>
    <p:sldId id="8765" r:id="rId62"/>
    <p:sldId id="4503" r:id="rId63"/>
    <p:sldId id="8756" r:id="rId64"/>
    <p:sldId id="5051" r:id="rId65"/>
    <p:sldId id="2659" r:id="rId66"/>
    <p:sldId id="5071" r:id="rId67"/>
    <p:sldId id="8757" r:id="rId68"/>
  </p:sldIdLst>
  <p:sldSz cx="12192000" cy="6858000"/>
  <p:notesSz cx="6881813" cy="9296400"/>
  <p:custDataLst>
    <p:tags r:id="rId71"/>
  </p:custDataLst>
  <p:defaultTextStyle>
    <a:defPPr>
      <a:defRPr lang="en-US"/>
    </a:defPPr>
    <a:lvl1pPr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1pPr>
    <a:lvl2pPr marL="4572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2pPr>
    <a:lvl3pPr marL="9144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3pPr>
    <a:lvl4pPr marL="13716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4pPr>
    <a:lvl5pPr marL="18288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CC"/>
    <a:srgbClr val="006600"/>
    <a:srgbClr val="00FF00"/>
    <a:srgbClr val="E10101"/>
    <a:srgbClr val="CC0000"/>
    <a:srgbClr val="CC3300"/>
    <a:srgbClr val="FFCCFF"/>
    <a:srgbClr val="0000CC"/>
    <a:srgbClr val="0000FF"/>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63" autoAdjust="0"/>
    <p:restoredTop sz="95370" autoAdjust="0"/>
  </p:normalViewPr>
  <p:slideViewPr>
    <p:cSldViewPr>
      <p:cViewPr varScale="1">
        <p:scale>
          <a:sx n="58" d="100"/>
          <a:sy n="58" d="100"/>
        </p:scale>
        <p:origin x="102" y="144"/>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 Type="http://schemas.openxmlformats.org/officeDocument/2006/relationships/slide" Target="slides/slide5.xml"/><Relationship Id="rId71" Type="http://schemas.openxmlformats.org/officeDocument/2006/relationships/tags" Target="tags/tag1.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handoutMaster" Target="handoutMasters/handoutMaster1.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hdr" sz="quarter"/>
          </p:nvPr>
        </p:nvSpPr>
        <p:spPr bwMode="auto">
          <a:xfrm>
            <a:off x="0" y="0"/>
            <a:ext cx="2982913" cy="463550"/>
          </a:xfrm>
          <a:prstGeom prst="rect">
            <a:avLst/>
          </a:prstGeom>
          <a:noFill/>
          <a:ln w="9525">
            <a:noFill/>
            <a:miter lim="800000"/>
            <a:headEnd/>
            <a:tailEnd/>
          </a:ln>
        </p:spPr>
        <p:txBody>
          <a:bodyPr vert="horz" wrap="square" lIns="93145" tIns="46573" rIns="93145" bIns="46573" numCol="1" anchor="t" anchorCtr="0" compatLnSpc="1">
            <a:prstTxWarp prst="textNoShape">
              <a:avLst/>
            </a:prstTxWarp>
          </a:bodyPr>
          <a:lstStyle>
            <a:lvl1pPr defTabSz="880805" eaLnBrk="1" hangingPunct="1">
              <a:defRPr sz="1300">
                <a:latin typeface="Times New Roman" pitchFamily="18" charset="0"/>
                <a:cs typeface="Arial" charset="0"/>
              </a:defRPr>
            </a:lvl1pPr>
          </a:lstStyle>
          <a:p>
            <a:pPr>
              <a:defRPr/>
            </a:pPr>
            <a:endParaRPr lang="en-US" dirty="0">
              <a:latin typeface="Calibri" panose="020F0502020204030204" pitchFamily="34" charset="0"/>
              <a:cs typeface="Calibri" panose="020F0502020204030204" pitchFamily="34" charset="0"/>
            </a:endParaRPr>
          </a:p>
        </p:txBody>
      </p:sp>
      <p:sp>
        <p:nvSpPr>
          <p:cNvPr id="36867" name="Rectangle 3"/>
          <p:cNvSpPr>
            <a:spLocks noGrp="1" noChangeArrowheads="1"/>
          </p:cNvSpPr>
          <p:nvPr>
            <p:ph type="dt" sz="quarter" idx="1"/>
          </p:nvPr>
        </p:nvSpPr>
        <p:spPr bwMode="auto">
          <a:xfrm>
            <a:off x="3898900" y="0"/>
            <a:ext cx="2982913" cy="463550"/>
          </a:xfrm>
          <a:prstGeom prst="rect">
            <a:avLst/>
          </a:prstGeom>
          <a:noFill/>
          <a:ln w="9525">
            <a:noFill/>
            <a:miter lim="800000"/>
            <a:headEnd/>
            <a:tailEnd/>
          </a:ln>
        </p:spPr>
        <p:txBody>
          <a:bodyPr vert="horz" wrap="square" lIns="93145" tIns="46573" rIns="93145" bIns="46573" numCol="1" anchor="t" anchorCtr="0" compatLnSpc="1">
            <a:prstTxWarp prst="textNoShape">
              <a:avLst/>
            </a:prstTxWarp>
          </a:bodyPr>
          <a:lstStyle>
            <a:lvl1pPr algn="r" defTabSz="880805" eaLnBrk="1" hangingPunct="1">
              <a:defRPr sz="1300">
                <a:latin typeface="Times New Roman" pitchFamily="18" charset="0"/>
                <a:cs typeface="Arial" charset="0"/>
              </a:defRPr>
            </a:lvl1pPr>
          </a:lstStyle>
          <a:p>
            <a:pPr>
              <a:defRPr/>
            </a:pPr>
            <a:endParaRPr lang="en-US" dirty="0">
              <a:latin typeface="Calibri" panose="020F0502020204030204" pitchFamily="34" charset="0"/>
              <a:cs typeface="Calibri" panose="020F0502020204030204" pitchFamily="34" charset="0"/>
            </a:endParaRPr>
          </a:p>
        </p:txBody>
      </p:sp>
      <p:sp>
        <p:nvSpPr>
          <p:cNvPr id="36868" name="Rectangle 4"/>
          <p:cNvSpPr>
            <a:spLocks noGrp="1" noChangeArrowheads="1"/>
          </p:cNvSpPr>
          <p:nvPr>
            <p:ph type="ftr" sz="quarter" idx="2"/>
          </p:nvPr>
        </p:nvSpPr>
        <p:spPr bwMode="auto">
          <a:xfrm>
            <a:off x="0" y="8832850"/>
            <a:ext cx="2982913" cy="463550"/>
          </a:xfrm>
          <a:prstGeom prst="rect">
            <a:avLst/>
          </a:prstGeom>
          <a:noFill/>
          <a:ln w="9525">
            <a:noFill/>
            <a:miter lim="800000"/>
            <a:headEnd/>
            <a:tailEnd/>
          </a:ln>
        </p:spPr>
        <p:txBody>
          <a:bodyPr vert="horz" wrap="square" lIns="93145" tIns="46573" rIns="93145" bIns="46573" numCol="1" anchor="b" anchorCtr="0" compatLnSpc="1">
            <a:prstTxWarp prst="textNoShape">
              <a:avLst/>
            </a:prstTxWarp>
          </a:bodyPr>
          <a:lstStyle>
            <a:lvl1pPr defTabSz="880805" eaLnBrk="1" hangingPunct="1">
              <a:defRPr sz="1300">
                <a:latin typeface="Times New Roman" pitchFamily="18" charset="0"/>
                <a:cs typeface="Arial" charset="0"/>
              </a:defRPr>
            </a:lvl1pPr>
          </a:lstStyle>
          <a:p>
            <a:pPr>
              <a:defRPr/>
            </a:pPr>
            <a:endParaRPr lang="en-US" dirty="0">
              <a:latin typeface="Calibri" panose="020F0502020204030204" pitchFamily="34" charset="0"/>
              <a:cs typeface="Calibri" panose="020F0502020204030204" pitchFamily="34" charset="0"/>
            </a:endParaRPr>
          </a:p>
        </p:txBody>
      </p:sp>
      <p:sp>
        <p:nvSpPr>
          <p:cNvPr id="36869" name="Rectangle 5"/>
          <p:cNvSpPr>
            <a:spLocks noGrp="1" noChangeArrowheads="1"/>
          </p:cNvSpPr>
          <p:nvPr>
            <p:ph type="sldNum" sz="quarter" idx="3"/>
          </p:nvPr>
        </p:nvSpPr>
        <p:spPr bwMode="auto">
          <a:xfrm>
            <a:off x="3898900" y="8832850"/>
            <a:ext cx="2982913" cy="463550"/>
          </a:xfrm>
          <a:prstGeom prst="rect">
            <a:avLst/>
          </a:prstGeom>
          <a:noFill/>
          <a:ln w="9525">
            <a:noFill/>
            <a:miter lim="800000"/>
            <a:headEnd/>
            <a:tailEnd/>
          </a:ln>
        </p:spPr>
        <p:txBody>
          <a:bodyPr vert="horz" wrap="square" lIns="93145" tIns="46573" rIns="93145" bIns="46573" numCol="1" anchor="b" anchorCtr="0" compatLnSpc="1">
            <a:prstTxWarp prst="textNoShape">
              <a:avLst/>
            </a:prstTxWarp>
          </a:bodyPr>
          <a:lstStyle>
            <a:lvl1pPr algn="r" defTabSz="879475">
              <a:defRPr sz="1300"/>
            </a:lvl1pPr>
          </a:lstStyle>
          <a:p>
            <a:fld id="{416C2B2E-E9D7-4230-8EE4-F98D0B6BB14D}" type="slidenum">
              <a:rPr lang="en-US" altLang="en-US">
                <a:latin typeface="Calibri" panose="020F0502020204030204" pitchFamily="34" charset="0"/>
                <a:cs typeface="Calibri" panose="020F0502020204030204" pitchFamily="34" charset="0"/>
              </a:rPr>
              <a:pPr/>
              <a:t>‹#›</a:t>
            </a:fld>
            <a:endParaRPr lang="en-US" alt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0" y="0"/>
            <a:ext cx="2982913" cy="463550"/>
          </a:xfrm>
          <a:prstGeom prst="rect">
            <a:avLst/>
          </a:prstGeom>
          <a:noFill/>
          <a:ln w="9525">
            <a:noFill/>
            <a:miter lim="800000"/>
            <a:headEnd/>
            <a:tailEnd/>
          </a:ln>
        </p:spPr>
        <p:txBody>
          <a:bodyPr vert="horz" wrap="square" lIns="93145" tIns="46573" rIns="93145" bIns="46573" numCol="1" anchor="t" anchorCtr="0" compatLnSpc="1">
            <a:prstTxWarp prst="textNoShape">
              <a:avLst/>
            </a:prstTxWarp>
          </a:bodyPr>
          <a:lstStyle>
            <a:lvl1pPr defTabSz="880805" eaLnBrk="1" hangingPunct="1">
              <a:defRPr sz="1300">
                <a:latin typeface="Calibri" panose="020F0502020204030204" pitchFamily="34" charset="0"/>
                <a:cs typeface="Calibri" panose="020F0502020204030204" pitchFamily="34" charset="0"/>
              </a:defRPr>
            </a:lvl1pPr>
          </a:lstStyle>
          <a:p>
            <a:pPr>
              <a:defRPr/>
            </a:pPr>
            <a:endParaRPr lang="en-US" dirty="0"/>
          </a:p>
        </p:txBody>
      </p:sp>
      <p:sp>
        <p:nvSpPr>
          <p:cNvPr id="3" name="Date Placeholder 2"/>
          <p:cNvSpPr>
            <a:spLocks noGrp="1"/>
          </p:cNvSpPr>
          <p:nvPr>
            <p:ph type="dt" idx="1"/>
          </p:nvPr>
        </p:nvSpPr>
        <p:spPr bwMode="auto">
          <a:xfrm>
            <a:off x="3897313" y="0"/>
            <a:ext cx="2982912" cy="463550"/>
          </a:xfrm>
          <a:prstGeom prst="rect">
            <a:avLst/>
          </a:prstGeom>
          <a:noFill/>
          <a:ln w="9525">
            <a:noFill/>
            <a:miter lim="800000"/>
            <a:headEnd/>
            <a:tailEnd/>
          </a:ln>
        </p:spPr>
        <p:txBody>
          <a:bodyPr vert="horz" wrap="square" lIns="93145" tIns="46573" rIns="93145" bIns="46573" numCol="1" anchor="t" anchorCtr="0" compatLnSpc="1">
            <a:prstTxWarp prst="textNoShape">
              <a:avLst/>
            </a:prstTxWarp>
          </a:bodyPr>
          <a:lstStyle>
            <a:lvl1pPr algn="r" defTabSz="880805" eaLnBrk="1" hangingPunct="1">
              <a:defRPr sz="1300">
                <a:latin typeface="Calibri" panose="020F0502020204030204" pitchFamily="34" charset="0"/>
                <a:cs typeface="Calibri" panose="020F0502020204030204" pitchFamily="34" charset="0"/>
              </a:defRPr>
            </a:lvl1pPr>
          </a:lstStyle>
          <a:p>
            <a:pPr>
              <a:defRPr/>
            </a:pPr>
            <a:fld id="{5800389A-3474-4B41-9CB2-F1B2DAE08F62}" type="datetimeFigureOut">
              <a:rPr lang="en-US" smtClean="0"/>
              <a:pPr>
                <a:defRPr/>
              </a:pPr>
              <a:t>5/13/2022</a:t>
            </a:fld>
            <a:endParaRPr lang="en-US" dirty="0"/>
          </a:p>
        </p:txBody>
      </p:sp>
      <p:sp>
        <p:nvSpPr>
          <p:cNvPr id="4" name="Slide Image Placeholder 3"/>
          <p:cNvSpPr>
            <a:spLocks noGrp="1" noRot="1" noChangeAspect="1"/>
          </p:cNvSpPr>
          <p:nvPr>
            <p:ph type="sldImg" idx="2"/>
          </p:nvPr>
        </p:nvSpPr>
        <p:spPr>
          <a:xfrm>
            <a:off x="342900" y="698500"/>
            <a:ext cx="6196013" cy="3486150"/>
          </a:xfrm>
          <a:prstGeom prst="rect">
            <a:avLst/>
          </a:prstGeom>
          <a:noFill/>
          <a:ln w="12700">
            <a:solidFill>
              <a:prstClr val="black"/>
            </a:solidFill>
          </a:ln>
        </p:spPr>
        <p:txBody>
          <a:bodyPr vert="horz" lIns="96632" tIns="48316" rIns="96632" bIns="48316" rtlCol="0" anchor="ctr"/>
          <a:lstStyle/>
          <a:p>
            <a:pPr lvl="0"/>
            <a:endParaRPr lang="en-US" noProof="0" dirty="0"/>
          </a:p>
        </p:txBody>
      </p:sp>
      <p:sp>
        <p:nvSpPr>
          <p:cNvPr id="5" name="Notes Placeholder 4"/>
          <p:cNvSpPr>
            <a:spLocks noGrp="1"/>
          </p:cNvSpPr>
          <p:nvPr>
            <p:ph type="body" sz="quarter" idx="3"/>
          </p:nvPr>
        </p:nvSpPr>
        <p:spPr bwMode="auto">
          <a:xfrm>
            <a:off x="688975" y="4416425"/>
            <a:ext cx="5503863" cy="4181475"/>
          </a:xfrm>
          <a:prstGeom prst="rect">
            <a:avLst/>
          </a:prstGeom>
          <a:noFill/>
          <a:ln w="9525">
            <a:noFill/>
            <a:miter lim="800000"/>
            <a:headEnd/>
            <a:tailEnd/>
          </a:ln>
        </p:spPr>
        <p:txBody>
          <a:bodyPr vert="horz" wrap="square" lIns="93145" tIns="46573" rIns="93145" bIns="46573"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bwMode="auto">
          <a:xfrm>
            <a:off x="0" y="8831263"/>
            <a:ext cx="2982913" cy="463550"/>
          </a:xfrm>
          <a:prstGeom prst="rect">
            <a:avLst/>
          </a:prstGeom>
          <a:noFill/>
          <a:ln w="9525">
            <a:noFill/>
            <a:miter lim="800000"/>
            <a:headEnd/>
            <a:tailEnd/>
          </a:ln>
        </p:spPr>
        <p:txBody>
          <a:bodyPr vert="horz" wrap="square" lIns="93145" tIns="46573" rIns="93145" bIns="46573" numCol="1" anchor="b" anchorCtr="0" compatLnSpc="1">
            <a:prstTxWarp prst="textNoShape">
              <a:avLst/>
            </a:prstTxWarp>
          </a:bodyPr>
          <a:lstStyle>
            <a:lvl1pPr defTabSz="880805" eaLnBrk="1" hangingPunct="1">
              <a:defRPr sz="1300">
                <a:latin typeface="Calibri" panose="020F0502020204030204" pitchFamily="34" charset="0"/>
                <a:cs typeface="Calibri" panose="020F0502020204030204" pitchFamily="34" charset="0"/>
              </a:defRPr>
            </a:lvl1pPr>
          </a:lstStyle>
          <a:p>
            <a:pPr>
              <a:defRPr/>
            </a:pPr>
            <a:endParaRPr lang="en-US" dirty="0"/>
          </a:p>
        </p:txBody>
      </p:sp>
      <p:sp>
        <p:nvSpPr>
          <p:cNvPr id="7" name="Slide Number Placeholder 6"/>
          <p:cNvSpPr>
            <a:spLocks noGrp="1"/>
          </p:cNvSpPr>
          <p:nvPr>
            <p:ph type="sldNum" sz="quarter" idx="5"/>
          </p:nvPr>
        </p:nvSpPr>
        <p:spPr bwMode="auto">
          <a:xfrm>
            <a:off x="3897313" y="8831263"/>
            <a:ext cx="2982912" cy="463550"/>
          </a:xfrm>
          <a:prstGeom prst="rect">
            <a:avLst/>
          </a:prstGeom>
          <a:noFill/>
          <a:ln w="9525">
            <a:noFill/>
            <a:miter lim="800000"/>
            <a:headEnd/>
            <a:tailEnd/>
          </a:ln>
        </p:spPr>
        <p:txBody>
          <a:bodyPr vert="horz" wrap="square" lIns="93145" tIns="46573" rIns="93145" bIns="46573" numCol="1" anchor="b" anchorCtr="0" compatLnSpc="1">
            <a:prstTxWarp prst="textNoShape">
              <a:avLst/>
            </a:prstTxWarp>
          </a:bodyPr>
          <a:lstStyle>
            <a:lvl1pPr algn="r" defTabSz="879475">
              <a:defRPr sz="1300">
                <a:latin typeface="Calibri" panose="020F0502020204030204" pitchFamily="34" charset="0"/>
                <a:cs typeface="Calibri" panose="020F0502020204030204" pitchFamily="34" charset="0"/>
              </a:defRPr>
            </a:lvl1pPr>
          </a:lstStyle>
          <a:p>
            <a:fld id="{3D084339-C7C3-4022-975D-A91B6BCBB8E5}" type="slidenum">
              <a:rPr lang="en-US" altLang="en-US" smtClean="0"/>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p:cNvSpPr>
            <a:spLocks noGrp="1" noRot="1" noChangeAspect="1" noTextEdit="1"/>
          </p:cNvSpPr>
          <p:nvPr>
            <p:ph type="sldImg"/>
          </p:nvPr>
        </p:nvSpPr>
        <p:spPr bwMode="auto">
          <a:xfrm>
            <a:off x="342900" y="698500"/>
            <a:ext cx="6196013"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82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
        <p:nvSpPr>
          <p:cNvPr id="1382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279" eaLnBrk="0" hangingPunct="0">
              <a:defRPr sz="2500">
                <a:solidFill>
                  <a:schemeClr val="tx1"/>
                </a:solidFill>
                <a:latin typeface="Times New Roman" panose="02020603050405020304" pitchFamily="18" charset="0"/>
                <a:cs typeface="Arial" panose="020B0604020202020204" pitchFamily="34" charset="0"/>
              </a:defRPr>
            </a:lvl1pPr>
            <a:lvl2pPr marL="770662" indent="-296408" defTabSz="912279" eaLnBrk="0" hangingPunct="0">
              <a:defRPr sz="2500">
                <a:solidFill>
                  <a:schemeClr val="tx1"/>
                </a:solidFill>
                <a:latin typeface="Times New Roman" panose="02020603050405020304" pitchFamily="18" charset="0"/>
                <a:cs typeface="Arial" panose="020B0604020202020204" pitchFamily="34" charset="0"/>
              </a:defRPr>
            </a:lvl2pPr>
            <a:lvl3pPr marL="1185634" indent="-237127" defTabSz="912279" eaLnBrk="0" hangingPunct="0">
              <a:defRPr sz="2500">
                <a:solidFill>
                  <a:schemeClr val="tx1"/>
                </a:solidFill>
                <a:latin typeface="Times New Roman" panose="02020603050405020304" pitchFamily="18" charset="0"/>
                <a:cs typeface="Arial" panose="020B0604020202020204" pitchFamily="34" charset="0"/>
              </a:defRPr>
            </a:lvl3pPr>
            <a:lvl4pPr marL="1659887" indent="-237127" defTabSz="912279" eaLnBrk="0" hangingPunct="0">
              <a:defRPr sz="2500">
                <a:solidFill>
                  <a:schemeClr val="tx1"/>
                </a:solidFill>
                <a:latin typeface="Times New Roman" panose="02020603050405020304" pitchFamily="18" charset="0"/>
                <a:cs typeface="Arial" panose="020B0604020202020204" pitchFamily="34" charset="0"/>
              </a:defRPr>
            </a:lvl4pPr>
            <a:lvl5pPr marL="2134141" indent="-237127" defTabSz="912279" eaLnBrk="0" hangingPunct="0">
              <a:defRPr sz="2500">
                <a:solidFill>
                  <a:schemeClr val="tx1"/>
                </a:solidFill>
                <a:latin typeface="Times New Roman" panose="02020603050405020304" pitchFamily="18" charset="0"/>
                <a:cs typeface="Arial" panose="020B0604020202020204" pitchFamily="34" charset="0"/>
              </a:defRPr>
            </a:lvl5pPr>
            <a:lvl6pPr marL="2608395"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6pPr>
            <a:lvl7pPr marL="3082648"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7pPr>
            <a:lvl8pPr marL="3556902"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8pPr>
            <a:lvl9pPr marL="4031155"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9pPr>
          </a:lstStyle>
          <a:p>
            <a:pPr eaLnBrk="1" hangingPunct="1"/>
            <a:fld id="{59C21613-B277-418A-868C-8142072CA599}" type="slidenum">
              <a:rPr lang="en-US" altLang="en-US" sz="1300"/>
              <a:pPr eaLnBrk="1" hangingPunct="1"/>
              <a:t>4</a:t>
            </a:fld>
            <a:endParaRPr lang="en-US" altLang="en-US" sz="1300"/>
          </a:p>
        </p:txBody>
      </p:sp>
    </p:spTree>
    <p:extLst>
      <p:ext uri="{BB962C8B-B14F-4D97-AF65-F5344CB8AC3E}">
        <p14:creationId xmlns:p14="http://schemas.microsoft.com/office/powerpoint/2010/main" val="36410416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p:cNvSpPr>
            <a:spLocks noGrp="1" noRot="1" noChangeAspect="1" noTextEdit="1"/>
          </p:cNvSpPr>
          <p:nvPr>
            <p:ph type="sldImg"/>
          </p:nvPr>
        </p:nvSpPr>
        <p:spPr bwMode="auto">
          <a:xfrm>
            <a:off x="342900" y="698500"/>
            <a:ext cx="6196013"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82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
        <p:nvSpPr>
          <p:cNvPr id="1382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279" eaLnBrk="0" hangingPunct="0">
              <a:defRPr sz="2500">
                <a:solidFill>
                  <a:schemeClr val="tx1"/>
                </a:solidFill>
                <a:latin typeface="Times New Roman" panose="02020603050405020304" pitchFamily="18" charset="0"/>
                <a:cs typeface="Arial" panose="020B0604020202020204" pitchFamily="34" charset="0"/>
              </a:defRPr>
            </a:lvl1pPr>
            <a:lvl2pPr marL="770662" indent="-296408" defTabSz="912279" eaLnBrk="0" hangingPunct="0">
              <a:defRPr sz="2500">
                <a:solidFill>
                  <a:schemeClr val="tx1"/>
                </a:solidFill>
                <a:latin typeface="Times New Roman" panose="02020603050405020304" pitchFamily="18" charset="0"/>
                <a:cs typeface="Arial" panose="020B0604020202020204" pitchFamily="34" charset="0"/>
              </a:defRPr>
            </a:lvl2pPr>
            <a:lvl3pPr marL="1185634" indent="-237127" defTabSz="912279" eaLnBrk="0" hangingPunct="0">
              <a:defRPr sz="2500">
                <a:solidFill>
                  <a:schemeClr val="tx1"/>
                </a:solidFill>
                <a:latin typeface="Times New Roman" panose="02020603050405020304" pitchFamily="18" charset="0"/>
                <a:cs typeface="Arial" panose="020B0604020202020204" pitchFamily="34" charset="0"/>
              </a:defRPr>
            </a:lvl3pPr>
            <a:lvl4pPr marL="1659887" indent="-237127" defTabSz="912279" eaLnBrk="0" hangingPunct="0">
              <a:defRPr sz="2500">
                <a:solidFill>
                  <a:schemeClr val="tx1"/>
                </a:solidFill>
                <a:latin typeface="Times New Roman" panose="02020603050405020304" pitchFamily="18" charset="0"/>
                <a:cs typeface="Arial" panose="020B0604020202020204" pitchFamily="34" charset="0"/>
              </a:defRPr>
            </a:lvl4pPr>
            <a:lvl5pPr marL="2134141" indent="-237127" defTabSz="912279" eaLnBrk="0" hangingPunct="0">
              <a:defRPr sz="2500">
                <a:solidFill>
                  <a:schemeClr val="tx1"/>
                </a:solidFill>
                <a:latin typeface="Times New Roman" panose="02020603050405020304" pitchFamily="18" charset="0"/>
                <a:cs typeface="Arial" panose="020B0604020202020204" pitchFamily="34" charset="0"/>
              </a:defRPr>
            </a:lvl5pPr>
            <a:lvl6pPr marL="2608395"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6pPr>
            <a:lvl7pPr marL="3082648"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7pPr>
            <a:lvl8pPr marL="3556902"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8pPr>
            <a:lvl9pPr marL="4031155"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9pPr>
          </a:lstStyle>
          <a:p>
            <a:pPr eaLnBrk="1" hangingPunct="1"/>
            <a:fld id="{59C21613-B277-418A-868C-8142072CA599}" type="slidenum">
              <a:rPr lang="en-US" altLang="en-US" sz="1300"/>
              <a:pPr eaLnBrk="1" hangingPunct="1"/>
              <a:t>34</a:t>
            </a:fld>
            <a:endParaRPr lang="en-US" altLang="en-US" sz="1300"/>
          </a:p>
        </p:txBody>
      </p:sp>
    </p:spTree>
    <p:extLst>
      <p:ext uri="{BB962C8B-B14F-4D97-AF65-F5344CB8AC3E}">
        <p14:creationId xmlns:p14="http://schemas.microsoft.com/office/powerpoint/2010/main" val="34991447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p:cNvSpPr>
            <a:spLocks noGrp="1" noRot="1" noChangeAspect="1" noTextEdit="1"/>
          </p:cNvSpPr>
          <p:nvPr>
            <p:ph type="sldImg"/>
          </p:nvPr>
        </p:nvSpPr>
        <p:spPr bwMode="auto">
          <a:xfrm>
            <a:off x="342900" y="698500"/>
            <a:ext cx="6196013"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82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
        <p:nvSpPr>
          <p:cNvPr id="1382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279" eaLnBrk="0" hangingPunct="0">
              <a:defRPr sz="2500">
                <a:solidFill>
                  <a:schemeClr val="tx1"/>
                </a:solidFill>
                <a:latin typeface="Times New Roman" panose="02020603050405020304" pitchFamily="18" charset="0"/>
                <a:cs typeface="Arial" panose="020B0604020202020204" pitchFamily="34" charset="0"/>
              </a:defRPr>
            </a:lvl1pPr>
            <a:lvl2pPr marL="770662" indent="-296408" defTabSz="912279" eaLnBrk="0" hangingPunct="0">
              <a:defRPr sz="2500">
                <a:solidFill>
                  <a:schemeClr val="tx1"/>
                </a:solidFill>
                <a:latin typeface="Times New Roman" panose="02020603050405020304" pitchFamily="18" charset="0"/>
                <a:cs typeface="Arial" panose="020B0604020202020204" pitchFamily="34" charset="0"/>
              </a:defRPr>
            </a:lvl2pPr>
            <a:lvl3pPr marL="1185634" indent="-237127" defTabSz="912279" eaLnBrk="0" hangingPunct="0">
              <a:defRPr sz="2500">
                <a:solidFill>
                  <a:schemeClr val="tx1"/>
                </a:solidFill>
                <a:latin typeface="Times New Roman" panose="02020603050405020304" pitchFamily="18" charset="0"/>
                <a:cs typeface="Arial" panose="020B0604020202020204" pitchFamily="34" charset="0"/>
              </a:defRPr>
            </a:lvl3pPr>
            <a:lvl4pPr marL="1659887" indent="-237127" defTabSz="912279" eaLnBrk="0" hangingPunct="0">
              <a:defRPr sz="2500">
                <a:solidFill>
                  <a:schemeClr val="tx1"/>
                </a:solidFill>
                <a:latin typeface="Times New Roman" panose="02020603050405020304" pitchFamily="18" charset="0"/>
                <a:cs typeface="Arial" panose="020B0604020202020204" pitchFamily="34" charset="0"/>
              </a:defRPr>
            </a:lvl4pPr>
            <a:lvl5pPr marL="2134141" indent="-237127" defTabSz="912279" eaLnBrk="0" hangingPunct="0">
              <a:defRPr sz="2500">
                <a:solidFill>
                  <a:schemeClr val="tx1"/>
                </a:solidFill>
                <a:latin typeface="Times New Roman" panose="02020603050405020304" pitchFamily="18" charset="0"/>
                <a:cs typeface="Arial" panose="020B0604020202020204" pitchFamily="34" charset="0"/>
              </a:defRPr>
            </a:lvl5pPr>
            <a:lvl6pPr marL="2608395"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6pPr>
            <a:lvl7pPr marL="3082648"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7pPr>
            <a:lvl8pPr marL="3556902"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8pPr>
            <a:lvl9pPr marL="4031155"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9pPr>
          </a:lstStyle>
          <a:p>
            <a:pPr eaLnBrk="1" hangingPunct="1"/>
            <a:fld id="{59C21613-B277-418A-868C-8142072CA599}" type="slidenum">
              <a:rPr lang="en-US" altLang="en-US" sz="1300"/>
              <a:pPr eaLnBrk="1" hangingPunct="1"/>
              <a:t>42</a:t>
            </a:fld>
            <a:endParaRPr lang="en-US" altLang="en-US" sz="1300"/>
          </a:p>
        </p:txBody>
      </p:sp>
    </p:spTree>
    <p:extLst>
      <p:ext uri="{BB962C8B-B14F-4D97-AF65-F5344CB8AC3E}">
        <p14:creationId xmlns:p14="http://schemas.microsoft.com/office/powerpoint/2010/main" val="14206362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p:cNvSpPr>
            <a:spLocks noGrp="1" noRot="1" noChangeAspect="1" noTextEdit="1"/>
          </p:cNvSpPr>
          <p:nvPr>
            <p:ph type="sldImg"/>
          </p:nvPr>
        </p:nvSpPr>
        <p:spPr bwMode="auto">
          <a:xfrm>
            <a:off x="342900" y="698500"/>
            <a:ext cx="6196013"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82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
        <p:nvSpPr>
          <p:cNvPr id="1382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279" eaLnBrk="0" hangingPunct="0">
              <a:defRPr sz="2500">
                <a:solidFill>
                  <a:schemeClr val="tx1"/>
                </a:solidFill>
                <a:latin typeface="Times New Roman" panose="02020603050405020304" pitchFamily="18" charset="0"/>
                <a:cs typeface="Arial" panose="020B0604020202020204" pitchFamily="34" charset="0"/>
              </a:defRPr>
            </a:lvl1pPr>
            <a:lvl2pPr marL="770662" indent="-296408" defTabSz="912279" eaLnBrk="0" hangingPunct="0">
              <a:defRPr sz="2500">
                <a:solidFill>
                  <a:schemeClr val="tx1"/>
                </a:solidFill>
                <a:latin typeface="Times New Roman" panose="02020603050405020304" pitchFamily="18" charset="0"/>
                <a:cs typeface="Arial" panose="020B0604020202020204" pitchFamily="34" charset="0"/>
              </a:defRPr>
            </a:lvl2pPr>
            <a:lvl3pPr marL="1185634" indent="-237127" defTabSz="912279" eaLnBrk="0" hangingPunct="0">
              <a:defRPr sz="2500">
                <a:solidFill>
                  <a:schemeClr val="tx1"/>
                </a:solidFill>
                <a:latin typeface="Times New Roman" panose="02020603050405020304" pitchFamily="18" charset="0"/>
                <a:cs typeface="Arial" panose="020B0604020202020204" pitchFamily="34" charset="0"/>
              </a:defRPr>
            </a:lvl3pPr>
            <a:lvl4pPr marL="1659887" indent="-237127" defTabSz="912279" eaLnBrk="0" hangingPunct="0">
              <a:defRPr sz="2500">
                <a:solidFill>
                  <a:schemeClr val="tx1"/>
                </a:solidFill>
                <a:latin typeface="Times New Roman" panose="02020603050405020304" pitchFamily="18" charset="0"/>
                <a:cs typeface="Arial" panose="020B0604020202020204" pitchFamily="34" charset="0"/>
              </a:defRPr>
            </a:lvl4pPr>
            <a:lvl5pPr marL="2134141" indent="-237127" defTabSz="912279" eaLnBrk="0" hangingPunct="0">
              <a:defRPr sz="2500">
                <a:solidFill>
                  <a:schemeClr val="tx1"/>
                </a:solidFill>
                <a:latin typeface="Times New Roman" panose="02020603050405020304" pitchFamily="18" charset="0"/>
                <a:cs typeface="Arial" panose="020B0604020202020204" pitchFamily="34" charset="0"/>
              </a:defRPr>
            </a:lvl5pPr>
            <a:lvl6pPr marL="2608395"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6pPr>
            <a:lvl7pPr marL="3082648"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7pPr>
            <a:lvl8pPr marL="3556902"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8pPr>
            <a:lvl9pPr marL="4031155"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9pPr>
          </a:lstStyle>
          <a:p>
            <a:pPr eaLnBrk="1" hangingPunct="1"/>
            <a:fld id="{59C21613-B277-418A-868C-8142072CA599}" type="slidenum">
              <a:rPr lang="en-US" altLang="en-US" sz="1300"/>
              <a:pPr eaLnBrk="1" hangingPunct="1"/>
              <a:t>48</a:t>
            </a:fld>
            <a:endParaRPr lang="en-US" altLang="en-US" sz="1300"/>
          </a:p>
        </p:txBody>
      </p:sp>
    </p:spTree>
    <p:extLst>
      <p:ext uri="{BB962C8B-B14F-4D97-AF65-F5344CB8AC3E}">
        <p14:creationId xmlns:p14="http://schemas.microsoft.com/office/powerpoint/2010/main" val="17738154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p:cNvSpPr>
            <a:spLocks noGrp="1" noRot="1" noChangeAspect="1" noTextEdit="1"/>
          </p:cNvSpPr>
          <p:nvPr>
            <p:ph type="sldImg"/>
          </p:nvPr>
        </p:nvSpPr>
        <p:spPr bwMode="auto">
          <a:xfrm>
            <a:off x="342900" y="698500"/>
            <a:ext cx="6196013"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82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
        <p:nvSpPr>
          <p:cNvPr id="1382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279" eaLnBrk="0" hangingPunct="0">
              <a:defRPr sz="2500">
                <a:solidFill>
                  <a:schemeClr val="tx1"/>
                </a:solidFill>
                <a:latin typeface="Times New Roman" panose="02020603050405020304" pitchFamily="18" charset="0"/>
                <a:cs typeface="Arial" panose="020B0604020202020204" pitchFamily="34" charset="0"/>
              </a:defRPr>
            </a:lvl1pPr>
            <a:lvl2pPr marL="770662" indent="-296408" defTabSz="912279" eaLnBrk="0" hangingPunct="0">
              <a:defRPr sz="2500">
                <a:solidFill>
                  <a:schemeClr val="tx1"/>
                </a:solidFill>
                <a:latin typeface="Times New Roman" panose="02020603050405020304" pitchFamily="18" charset="0"/>
                <a:cs typeface="Arial" panose="020B0604020202020204" pitchFamily="34" charset="0"/>
              </a:defRPr>
            </a:lvl2pPr>
            <a:lvl3pPr marL="1185634" indent="-237127" defTabSz="912279" eaLnBrk="0" hangingPunct="0">
              <a:defRPr sz="2500">
                <a:solidFill>
                  <a:schemeClr val="tx1"/>
                </a:solidFill>
                <a:latin typeface="Times New Roman" panose="02020603050405020304" pitchFamily="18" charset="0"/>
                <a:cs typeface="Arial" panose="020B0604020202020204" pitchFamily="34" charset="0"/>
              </a:defRPr>
            </a:lvl3pPr>
            <a:lvl4pPr marL="1659887" indent="-237127" defTabSz="912279" eaLnBrk="0" hangingPunct="0">
              <a:defRPr sz="2500">
                <a:solidFill>
                  <a:schemeClr val="tx1"/>
                </a:solidFill>
                <a:latin typeface="Times New Roman" panose="02020603050405020304" pitchFamily="18" charset="0"/>
                <a:cs typeface="Arial" panose="020B0604020202020204" pitchFamily="34" charset="0"/>
              </a:defRPr>
            </a:lvl4pPr>
            <a:lvl5pPr marL="2134141" indent="-237127" defTabSz="912279" eaLnBrk="0" hangingPunct="0">
              <a:defRPr sz="2500">
                <a:solidFill>
                  <a:schemeClr val="tx1"/>
                </a:solidFill>
                <a:latin typeface="Times New Roman" panose="02020603050405020304" pitchFamily="18" charset="0"/>
                <a:cs typeface="Arial" panose="020B0604020202020204" pitchFamily="34" charset="0"/>
              </a:defRPr>
            </a:lvl5pPr>
            <a:lvl6pPr marL="2608395"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6pPr>
            <a:lvl7pPr marL="3082648"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7pPr>
            <a:lvl8pPr marL="3556902"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8pPr>
            <a:lvl9pPr marL="4031155"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9pPr>
          </a:lstStyle>
          <a:p>
            <a:pPr eaLnBrk="1" hangingPunct="1"/>
            <a:fld id="{59C21613-B277-418A-868C-8142072CA599}" type="slidenum">
              <a:rPr lang="en-US" altLang="en-US" sz="1300"/>
              <a:pPr eaLnBrk="1" hangingPunct="1"/>
              <a:t>51</a:t>
            </a:fld>
            <a:endParaRPr lang="en-US" altLang="en-US" sz="1300"/>
          </a:p>
        </p:txBody>
      </p:sp>
    </p:spTree>
    <p:extLst>
      <p:ext uri="{BB962C8B-B14F-4D97-AF65-F5344CB8AC3E}">
        <p14:creationId xmlns:p14="http://schemas.microsoft.com/office/powerpoint/2010/main" val="16629388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6336304E-FDE3-4B4F-A3B7-EBE87F3FA5E2}" type="slidenum">
              <a:rPr lang="en-IN" smtClean="0"/>
              <a:t>58</a:t>
            </a:fld>
            <a:endParaRPr lang="en-IN" dirty="0"/>
          </a:p>
        </p:txBody>
      </p:sp>
    </p:spTree>
    <p:extLst>
      <p:ext uri="{BB962C8B-B14F-4D97-AF65-F5344CB8AC3E}">
        <p14:creationId xmlns:p14="http://schemas.microsoft.com/office/powerpoint/2010/main" val="41344359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p:cNvSpPr>
            <a:spLocks noGrp="1" noRot="1" noChangeAspect="1" noTextEdit="1"/>
          </p:cNvSpPr>
          <p:nvPr>
            <p:ph type="sldImg"/>
          </p:nvPr>
        </p:nvSpPr>
        <p:spPr bwMode="auto">
          <a:xfrm>
            <a:off x="342900" y="698500"/>
            <a:ext cx="6196013"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82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
        <p:nvSpPr>
          <p:cNvPr id="1382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279" eaLnBrk="0" hangingPunct="0">
              <a:defRPr sz="2500">
                <a:solidFill>
                  <a:schemeClr val="tx1"/>
                </a:solidFill>
                <a:latin typeface="Times New Roman" panose="02020603050405020304" pitchFamily="18" charset="0"/>
                <a:cs typeface="Arial" panose="020B0604020202020204" pitchFamily="34" charset="0"/>
              </a:defRPr>
            </a:lvl1pPr>
            <a:lvl2pPr marL="770662" indent="-296408" defTabSz="912279" eaLnBrk="0" hangingPunct="0">
              <a:defRPr sz="2500">
                <a:solidFill>
                  <a:schemeClr val="tx1"/>
                </a:solidFill>
                <a:latin typeface="Times New Roman" panose="02020603050405020304" pitchFamily="18" charset="0"/>
                <a:cs typeface="Arial" panose="020B0604020202020204" pitchFamily="34" charset="0"/>
              </a:defRPr>
            </a:lvl2pPr>
            <a:lvl3pPr marL="1185634" indent="-237127" defTabSz="912279" eaLnBrk="0" hangingPunct="0">
              <a:defRPr sz="2500">
                <a:solidFill>
                  <a:schemeClr val="tx1"/>
                </a:solidFill>
                <a:latin typeface="Times New Roman" panose="02020603050405020304" pitchFamily="18" charset="0"/>
                <a:cs typeface="Arial" panose="020B0604020202020204" pitchFamily="34" charset="0"/>
              </a:defRPr>
            </a:lvl3pPr>
            <a:lvl4pPr marL="1659887" indent="-237127" defTabSz="912279" eaLnBrk="0" hangingPunct="0">
              <a:defRPr sz="2500">
                <a:solidFill>
                  <a:schemeClr val="tx1"/>
                </a:solidFill>
                <a:latin typeface="Times New Roman" panose="02020603050405020304" pitchFamily="18" charset="0"/>
                <a:cs typeface="Arial" panose="020B0604020202020204" pitchFamily="34" charset="0"/>
              </a:defRPr>
            </a:lvl4pPr>
            <a:lvl5pPr marL="2134141" indent="-237127" defTabSz="912279" eaLnBrk="0" hangingPunct="0">
              <a:defRPr sz="2500">
                <a:solidFill>
                  <a:schemeClr val="tx1"/>
                </a:solidFill>
                <a:latin typeface="Times New Roman" panose="02020603050405020304" pitchFamily="18" charset="0"/>
                <a:cs typeface="Arial" panose="020B0604020202020204" pitchFamily="34" charset="0"/>
              </a:defRPr>
            </a:lvl5pPr>
            <a:lvl6pPr marL="2608395"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6pPr>
            <a:lvl7pPr marL="3082648"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7pPr>
            <a:lvl8pPr marL="3556902"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8pPr>
            <a:lvl9pPr marL="4031155"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9pPr>
          </a:lstStyle>
          <a:p>
            <a:pPr eaLnBrk="1" hangingPunct="1"/>
            <a:fld id="{59C21613-B277-418A-868C-8142072CA599}" type="slidenum">
              <a:rPr lang="en-US" altLang="en-US" sz="1300"/>
              <a:pPr eaLnBrk="1" hangingPunct="1"/>
              <a:t>62</a:t>
            </a:fld>
            <a:endParaRPr lang="en-US" altLang="en-US" sz="1300"/>
          </a:p>
        </p:txBody>
      </p:sp>
    </p:spTree>
    <p:extLst>
      <p:ext uri="{BB962C8B-B14F-4D97-AF65-F5344CB8AC3E}">
        <p14:creationId xmlns:p14="http://schemas.microsoft.com/office/powerpoint/2010/main" val="19025367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p:cNvSpPr>
            <a:spLocks noGrp="1" noRot="1" noChangeAspect="1" noTextEdit="1"/>
          </p:cNvSpPr>
          <p:nvPr>
            <p:ph type="sldImg"/>
          </p:nvPr>
        </p:nvSpPr>
        <p:spPr bwMode="auto">
          <a:xfrm>
            <a:off x="342900" y="698500"/>
            <a:ext cx="6196013"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82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
        <p:nvSpPr>
          <p:cNvPr id="1382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279" eaLnBrk="0" hangingPunct="0">
              <a:defRPr sz="2500">
                <a:solidFill>
                  <a:schemeClr val="tx1"/>
                </a:solidFill>
                <a:latin typeface="Times New Roman" panose="02020603050405020304" pitchFamily="18" charset="0"/>
                <a:cs typeface="Arial" panose="020B0604020202020204" pitchFamily="34" charset="0"/>
              </a:defRPr>
            </a:lvl1pPr>
            <a:lvl2pPr marL="770662" indent="-296408" defTabSz="912279" eaLnBrk="0" hangingPunct="0">
              <a:defRPr sz="2500">
                <a:solidFill>
                  <a:schemeClr val="tx1"/>
                </a:solidFill>
                <a:latin typeface="Times New Roman" panose="02020603050405020304" pitchFamily="18" charset="0"/>
                <a:cs typeface="Arial" panose="020B0604020202020204" pitchFamily="34" charset="0"/>
              </a:defRPr>
            </a:lvl2pPr>
            <a:lvl3pPr marL="1185634" indent="-237127" defTabSz="912279" eaLnBrk="0" hangingPunct="0">
              <a:defRPr sz="2500">
                <a:solidFill>
                  <a:schemeClr val="tx1"/>
                </a:solidFill>
                <a:latin typeface="Times New Roman" panose="02020603050405020304" pitchFamily="18" charset="0"/>
                <a:cs typeface="Arial" panose="020B0604020202020204" pitchFamily="34" charset="0"/>
              </a:defRPr>
            </a:lvl3pPr>
            <a:lvl4pPr marL="1659887" indent="-237127" defTabSz="912279" eaLnBrk="0" hangingPunct="0">
              <a:defRPr sz="2500">
                <a:solidFill>
                  <a:schemeClr val="tx1"/>
                </a:solidFill>
                <a:latin typeface="Times New Roman" panose="02020603050405020304" pitchFamily="18" charset="0"/>
                <a:cs typeface="Arial" panose="020B0604020202020204" pitchFamily="34" charset="0"/>
              </a:defRPr>
            </a:lvl4pPr>
            <a:lvl5pPr marL="2134141" indent="-237127" defTabSz="912279" eaLnBrk="0" hangingPunct="0">
              <a:defRPr sz="2500">
                <a:solidFill>
                  <a:schemeClr val="tx1"/>
                </a:solidFill>
                <a:latin typeface="Times New Roman" panose="02020603050405020304" pitchFamily="18" charset="0"/>
                <a:cs typeface="Arial" panose="020B0604020202020204" pitchFamily="34" charset="0"/>
              </a:defRPr>
            </a:lvl5pPr>
            <a:lvl6pPr marL="2608395"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6pPr>
            <a:lvl7pPr marL="3082648"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7pPr>
            <a:lvl8pPr marL="3556902"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8pPr>
            <a:lvl9pPr marL="4031155"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9pPr>
          </a:lstStyle>
          <a:p>
            <a:pPr eaLnBrk="1" hangingPunct="1"/>
            <a:fld id="{59C21613-B277-418A-868C-8142072CA599}" type="slidenum">
              <a:rPr lang="en-US" altLang="en-US" sz="1300"/>
              <a:pPr eaLnBrk="1" hangingPunct="1"/>
              <a:t>65</a:t>
            </a:fld>
            <a:endParaRPr lang="en-US" altLang="en-US" sz="1300"/>
          </a:p>
        </p:txBody>
      </p:sp>
    </p:spTree>
    <p:extLst>
      <p:ext uri="{BB962C8B-B14F-4D97-AF65-F5344CB8AC3E}">
        <p14:creationId xmlns:p14="http://schemas.microsoft.com/office/powerpoint/2010/main" val="29942228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p:cNvSpPr>
            <a:spLocks noGrp="1" noRot="1" noChangeAspect="1" noTextEdit="1"/>
          </p:cNvSpPr>
          <p:nvPr>
            <p:ph type="sldImg"/>
          </p:nvPr>
        </p:nvSpPr>
        <p:spPr bwMode="auto">
          <a:xfrm>
            <a:off x="342900" y="698500"/>
            <a:ext cx="6196013"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82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
        <p:nvSpPr>
          <p:cNvPr id="1382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279" eaLnBrk="0" hangingPunct="0">
              <a:defRPr sz="2500">
                <a:solidFill>
                  <a:schemeClr val="tx1"/>
                </a:solidFill>
                <a:latin typeface="Times New Roman" panose="02020603050405020304" pitchFamily="18" charset="0"/>
                <a:cs typeface="Arial" panose="020B0604020202020204" pitchFamily="34" charset="0"/>
              </a:defRPr>
            </a:lvl1pPr>
            <a:lvl2pPr marL="770662" indent="-296408" defTabSz="912279" eaLnBrk="0" hangingPunct="0">
              <a:defRPr sz="2500">
                <a:solidFill>
                  <a:schemeClr val="tx1"/>
                </a:solidFill>
                <a:latin typeface="Times New Roman" panose="02020603050405020304" pitchFamily="18" charset="0"/>
                <a:cs typeface="Arial" panose="020B0604020202020204" pitchFamily="34" charset="0"/>
              </a:defRPr>
            </a:lvl2pPr>
            <a:lvl3pPr marL="1185634" indent="-237127" defTabSz="912279" eaLnBrk="0" hangingPunct="0">
              <a:defRPr sz="2500">
                <a:solidFill>
                  <a:schemeClr val="tx1"/>
                </a:solidFill>
                <a:latin typeface="Times New Roman" panose="02020603050405020304" pitchFamily="18" charset="0"/>
                <a:cs typeface="Arial" panose="020B0604020202020204" pitchFamily="34" charset="0"/>
              </a:defRPr>
            </a:lvl3pPr>
            <a:lvl4pPr marL="1659887" indent="-237127" defTabSz="912279" eaLnBrk="0" hangingPunct="0">
              <a:defRPr sz="2500">
                <a:solidFill>
                  <a:schemeClr val="tx1"/>
                </a:solidFill>
                <a:latin typeface="Times New Roman" panose="02020603050405020304" pitchFamily="18" charset="0"/>
                <a:cs typeface="Arial" panose="020B0604020202020204" pitchFamily="34" charset="0"/>
              </a:defRPr>
            </a:lvl4pPr>
            <a:lvl5pPr marL="2134141" indent="-237127" defTabSz="912279" eaLnBrk="0" hangingPunct="0">
              <a:defRPr sz="2500">
                <a:solidFill>
                  <a:schemeClr val="tx1"/>
                </a:solidFill>
                <a:latin typeface="Times New Roman" panose="02020603050405020304" pitchFamily="18" charset="0"/>
                <a:cs typeface="Arial" panose="020B0604020202020204" pitchFamily="34" charset="0"/>
              </a:defRPr>
            </a:lvl5pPr>
            <a:lvl6pPr marL="2608395"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6pPr>
            <a:lvl7pPr marL="3082648"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7pPr>
            <a:lvl8pPr marL="3556902"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8pPr>
            <a:lvl9pPr marL="4031155"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9pPr>
          </a:lstStyle>
          <a:p>
            <a:pPr eaLnBrk="1" hangingPunct="1"/>
            <a:fld id="{59C21613-B277-418A-868C-8142072CA599}" type="slidenum">
              <a:rPr lang="en-US" altLang="en-US" sz="1300"/>
              <a:pPr eaLnBrk="1" hangingPunct="1"/>
              <a:t>66</a:t>
            </a:fld>
            <a:endParaRPr lang="en-US" altLang="en-US" sz="1300"/>
          </a:p>
        </p:txBody>
      </p:sp>
    </p:spTree>
    <p:extLst>
      <p:ext uri="{BB962C8B-B14F-4D97-AF65-F5344CB8AC3E}">
        <p14:creationId xmlns:p14="http://schemas.microsoft.com/office/powerpoint/2010/main" val="27301655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p:cNvSpPr>
            <a:spLocks noGrp="1" noRot="1" noChangeAspect="1" noTextEdit="1"/>
          </p:cNvSpPr>
          <p:nvPr>
            <p:ph type="sldImg"/>
          </p:nvPr>
        </p:nvSpPr>
        <p:spPr bwMode="auto">
          <a:xfrm>
            <a:off x="342900" y="698500"/>
            <a:ext cx="6196013"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82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
        <p:nvSpPr>
          <p:cNvPr id="1382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279" eaLnBrk="0" hangingPunct="0">
              <a:defRPr sz="2500">
                <a:solidFill>
                  <a:schemeClr val="tx1"/>
                </a:solidFill>
                <a:latin typeface="Times New Roman" panose="02020603050405020304" pitchFamily="18" charset="0"/>
                <a:cs typeface="Arial" panose="020B0604020202020204" pitchFamily="34" charset="0"/>
              </a:defRPr>
            </a:lvl1pPr>
            <a:lvl2pPr marL="770662" indent="-296408" defTabSz="912279" eaLnBrk="0" hangingPunct="0">
              <a:defRPr sz="2500">
                <a:solidFill>
                  <a:schemeClr val="tx1"/>
                </a:solidFill>
                <a:latin typeface="Times New Roman" panose="02020603050405020304" pitchFamily="18" charset="0"/>
                <a:cs typeface="Arial" panose="020B0604020202020204" pitchFamily="34" charset="0"/>
              </a:defRPr>
            </a:lvl2pPr>
            <a:lvl3pPr marL="1185634" indent="-237127" defTabSz="912279" eaLnBrk="0" hangingPunct="0">
              <a:defRPr sz="2500">
                <a:solidFill>
                  <a:schemeClr val="tx1"/>
                </a:solidFill>
                <a:latin typeface="Times New Roman" panose="02020603050405020304" pitchFamily="18" charset="0"/>
                <a:cs typeface="Arial" panose="020B0604020202020204" pitchFamily="34" charset="0"/>
              </a:defRPr>
            </a:lvl3pPr>
            <a:lvl4pPr marL="1659887" indent="-237127" defTabSz="912279" eaLnBrk="0" hangingPunct="0">
              <a:defRPr sz="2500">
                <a:solidFill>
                  <a:schemeClr val="tx1"/>
                </a:solidFill>
                <a:latin typeface="Times New Roman" panose="02020603050405020304" pitchFamily="18" charset="0"/>
                <a:cs typeface="Arial" panose="020B0604020202020204" pitchFamily="34" charset="0"/>
              </a:defRPr>
            </a:lvl4pPr>
            <a:lvl5pPr marL="2134141" indent="-237127" defTabSz="912279" eaLnBrk="0" hangingPunct="0">
              <a:defRPr sz="2500">
                <a:solidFill>
                  <a:schemeClr val="tx1"/>
                </a:solidFill>
                <a:latin typeface="Times New Roman" panose="02020603050405020304" pitchFamily="18" charset="0"/>
                <a:cs typeface="Arial" panose="020B0604020202020204" pitchFamily="34" charset="0"/>
              </a:defRPr>
            </a:lvl5pPr>
            <a:lvl6pPr marL="2608395"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6pPr>
            <a:lvl7pPr marL="3082648"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7pPr>
            <a:lvl8pPr marL="3556902"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8pPr>
            <a:lvl9pPr marL="4031155"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9pPr>
          </a:lstStyle>
          <a:p>
            <a:pPr eaLnBrk="1" hangingPunct="1"/>
            <a:fld id="{59C21613-B277-418A-868C-8142072CA599}" type="slidenum">
              <a:rPr lang="en-US" altLang="en-US" sz="1300"/>
              <a:pPr eaLnBrk="1" hangingPunct="1"/>
              <a:t>6</a:t>
            </a:fld>
            <a:endParaRPr lang="en-US" altLang="en-US" sz="1300"/>
          </a:p>
        </p:txBody>
      </p:sp>
    </p:spTree>
    <p:extLst>
      <p:ext uri="{BB962C8B-B14F-4D97-AF65-F5344CB8AC3E}">
        <p14:creationId xmlns:p14="http://schemas.microsoft.com/office/powerpoint/2010/main" val="27059214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p:cNvSpPr>
            <a:spLocks noGrp="1" noRot="1" noChangeAspect="1" noTextEdit="1"/>
          </p:cNvSpPr>
          <p:nvPr>
            <p:ph type="sldImg"/>
          </p:nvPr>
        </p:nvSpPr>
        <p:spPr bwMode="auto">
          <a:xfrm>
            <a:off x="342900" y="698500"/>
            <a:ext cx="6196013"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82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
        <p:nvSpPr>
          <p:cNvPr id="1382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279" eaLnBrk="0" hangingPunct="0">
              <a:defRPr sz="2500">
                <a:solidFill>
                  <a:schemeClr val="tx1"/>
                </a:solidFill>
                <a:latin typeface="Times New Roman" panose="02020603050405020304" pitchFamily="18" charset="0"/>
                <a:cs typeface="Arial" panose="020B0604020202020204" pitchFamily="34" charset="0"/>
              </a:defRPr>
            </a:lvl1pPr>
            <a:lvl2pPr marL="770662" indent="-296408" defTabSz="912279" eaLnBrk="0" hangingPunct="0">
              <a:defRPr sz="2500">
                <a:solidFill>
                  <a:schemeClr val="tx1"/>
                </a:solidFill>
                <a:latin typeface="Times New Roman" panose="02020603050405020304" pitchFamily="18" charset="0"/>
                <a:cs typeface="Arial" panose="020B0604020202020204" pitchFamily="34" charset="0"/>
              </a:defRPr>
            </a:lvl2pPr>
            <a:lvl3pPr marL="1185634" indent="-237127" defTabSz="912279" eaLnBrk="0" hangingPunct="0">
              <a:defRPr sz="2500">
                <a:solidFill>
                  <a:schemeClr val="tx1"/>
                </a:solidFill>
                <a:latin typeface="Times New Roman" panose="02020603050405020304" pitchFamily="18" charset="0"/>
                <a:cs typeface="Arial" panose="020B0604020202020204" pitchFamily="34" charset="0"/>
              </a:defRPr>
            </a:lvl3pPr>
            <a:lvl4pPr marL="1659887" indent="-237127" defTabSz="912279" eaLnBrk="0" hangingPunct="0">
              <a:defRPr sz="2500">
                <a:solidFill>
                  <a:schemeClr val="tx1"/>
                </a:solidFill>
                <a:latin typeface="Times New Roman" panose="02020603050405020304" pitchFamily="18" charset="0"/>
                <a:cs typeface="Arial" panose="020B0604020202020204" pitchFamily="34" charset="0"/>
              </a:defRPr>
            </a:lvl4pPr>
            <a:lvl5pPr marL="2134141" indent="-237127" defTabSz="912279" eaLnBrk="0" hangingPunct="0">
              <a:defRPr sz="2500">
                <a:solidFill>
                  <a:schemeClr val="tx1"/>
                </a:solidFill>
                <a:latin typeface="Times New Roman" panose="02020603050405020304" pitchFamily="18" charset="0"/>
                <a:cs typeface="Arial" panose="020B0604020202020204" pitchFamily="34" charset="0"/>
              </a:defRPr>
            </a:lvl5pPr>
            <a:lvl6pPr marL="2608395"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6pPr>
            <a:lvl7pPr marL="3082648"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7pPr>
            <a:lvl8pPr marL="3556902"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8pPr>
            <a:lvl9pPr marL="4031155"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9pPr>
          </a:lstStyle>
          <a:p>
            <a:pPr eaLnBrk="1" hangingPunct="1"/>
            <a:fld id="{59C21613-B277-418A-868C-8142072CA599}" type="slidenum">
              <a:rPr lang="en-US" altLang="en-US" sz="1300"/>
              <a:pPr eaLnBrk="1" hangingPunct="1"/>
              <a:t>8</a:t>
            </a:fld>
            <a:endParaRPr lang="en-US" altLang="en-US" sz="1300"/>
          </a:p>
        </p:txBody>
      </p:sp>
    </p:spTree>
    <p:extLst>
      <p:ext uri="{BB962C8B-B14F-4D97-AF65-F5344CB8AC3E}">
        <p14:creationId xmlns:p14="http://schemas.microsoft.com/office/powerpoint/2010/main" val="23973310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p:cNvSpPr>
            <a:spLocks noGrp="1" noRot="1" noChangeAspect="1" noTextEdit="1"/>
          </p:cNvSpPr>
          <p:nvPr>
            <p:ph type="sldImg"/>
          </p:nvPr>
        </p:nvSpPr>
        <p:spPr bwMode="auto">
          <a:xfrm>
            <a:off x="342900" y="698500"/>
            <a:ext cx="6196013"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82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
        <p:nvSpPr>
          <p:cNvPr id="1382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279" eaLnBrk="0" hangingPunct="0">
              <a:defRPr sz="2500">
                <a:solidFill>
                  <a:schemeClr val="tx1"/>
                </a:solidFill>
                <a:latin typeface="Times New Roman" panose="02020603050405020304" pitchFamily="18" charset="0"/>
                <a:cs typeface="Arial" panose="020B0604020202020204" pitchFamily="34" charset="0"/>
              </a:defRPr>
            </a:lvl1pPr>
            <a:lvl2pPr marL="770662" indent="-296408" defTabSz="912279" eaLnBrk="0" hangingPunct="0">
              <a:defRPr sz="2500">
                <a:solidFill>
                  <a:schemeClr val="tx1"/>
                </a:solidFill>
                <a:latin typeface="Times New Roman" panose="02020603050405020304" pitchFamily="18" charset="0"/>
                <a:cs typeface="Arial" panose="020B0604020202020204" pitchFamily="34" charset="0"/>
              </a:defRPr>
            </a:lvl2pPr>
            <a:lvl3pPr marL="1185634" indent="-237127" defTabSz="912279" eaLnBrk="0" hangingPunct="0">
              <a:defRPr sz="2500">
                <a:solidFill>
                  <a:schemeClr val="tx1"/>
                </a:solidFill>
                <a:latin typeface="Times New Roman" panose="02020603050405020304" pitchFamily="18" charset="0"/>
                <a:cs typeface="Arial" panose="020B0604020202020204" pitchFamily="34" charset="0"/>
              </a:defRPr>
            </a:lvl3pPr>
            <a:lvl4pPr marL="1659887" indent="-237127" defTabSz="912279" eaLnBrk="0" hangingPunct="0">
              <a:defRPr sz="2500">
                <a:solidFill>
                  <a:schemeClr val="tx1"/>
                </a:solidFill>
                <a:latin typeface="Times New Roman" panose="02020603050405020304" pitchFamily="18" charset="0"/>
                <a:cs typeface="Arial" panose="020B0604020202020204" pitchFamily="34" charset="0"/>
              </a:defRPr>
            </a:lvl4pPr>
            <a:lvl5pPr marL="2134141" indent="-237127" defTabSz="912279" eaLnBrk="0" hangingPunct="0">
              <a:defRPr sz="2500">
                <a:solidFill>
                  <a:schemeClr val="tx1"/>
                </a:solidFill>
                <a:latin typeface="Times New Roman" panose="02020603050405020304" pitchFamily="18" charset="0"/>
                <a:cs typeface="Arial" panose="020B0604020202020204" pitchFamily="34" charset="0"/>
              </a:defRPr>
            </a:lvl5pPr>
            <a:lvl6pPr marL="2608395"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6pPr>
            <a:lvl7pPr marL="3082648"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7pPr>
            <a:lvl8pPr marL="3556902"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8pPr>
            <a:lvl9pPr marL="4031155"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9pPr>
          </a:lstStyle>
          <a:p>
            <a:pPr eaLnBrk="1" hangingPunct="1"/>
            <a:fld id="{59C21613-B277-418A-868C-8142072CA599}" type="slidenum">
              <a:rPr lang="en-US" altLang="en-US" sz="1300"/>
              <a:pPr eaLnBrk="1" hangingPunct="1"/>
              <a:t>10</a:t>
            </a:fld>
            <a:endParaRPr lang="en-US" altLang="en-US" sz="1300"/>
          </a:p>
        </p:txBody>
      </p:sp>
    </p:spTree>
    <p:extLst>
      <p:ext uri="{BB962C8B-B14F-4D97-AF65-F5344CB8AC3E}">
        <p14:creationId xmlns:p14="http://schemas.microsoft.com/office/powerpoint/2010/main" val="21493452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p:cNvSpPr>
            <a:spLocks noGrp="1" noRot="1" noChangeAspect="1" noTextEdit="1"/>
          </p:cNvSpPr>
          <p:nvPr>
            <p:ph type="sldImg"/>
          </p:nvPr>
        </p:nvSpPr>
        <p:spPr bwMode="auto">
          <a:xfrm>
            <a:off x="342900" y="698500"/>
            <a:ext cx="6196013"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82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
        <p:nvSpPr>
          <p:cNvPr id="1382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279" eaLnBrk="0" hangingPunct="0">
              <a:defRPr sz="2500">
                <a:solidFill>
                  <a:schemeClr val="tx1"/>
                </a:solidFill>
                <a:latin typeface="Times New Roman" panose="02020603050405020304" pitchFamily="18" charset="0"/>
                <a:cs typeface="Arial" panose="020B0604020202020204" pitchFamily="34" charset="0"/>
              </a:defRPr>
            </a:lvl1pPr>
            <a:lvl2pPr marL="770662" indent="-296408" defTabSz="912279" eaLnBrk="0" hangingPunct="0">
              <a:defRPr sz="2500">
                <a:solidFill>
                  <a:schemeClr val="tx1"/>
                </a:solidFill>
                <a:latin typeface="Times New Roman" panose="02020603050405020304" pitchFamily="18" charset="0"/>
                <a:cs typeface="Arial" panose="020B0604020202020204" pitchFamily="34" charset="0"/>
              </a:defRPr>
            </a:lvl2pPr>
            <a:lvl3pPr marL="1185634" indent="-237127" defTabSz="912279" eaLnBrk="0" hangingPunct="0">
              <a:defRPr sz="2500">
                <a:solidFill>
                  <a:schemeClr val="tx1"/>
                </a:solidFill>
                <a:latin typeface="Times New Roman" panose="02020603050405020304" pitchFamily="18" charset="0"/>
                <a:cs typeface="Arial" panose="020B0604020202020204" pitchFamily="34" charset="0"/>
              </a:defRPr>
            </a:lvl3pPr>
            <a:lvl4pPr marL="1659887" indent="-237127" defTabSz="912279" eaLnBrk="0" hangingPunct="0">
              <a:defRPr sz="2500">
                <a:solidFill>
                  <a:schemeClr val="tx1"/>
                </a:solidFill>
                <a:latin typeface="Times New Roman" panose="02020603050405020304" pitchFamily="18" charset="0"/>
                <a:cs typeface="Arial" panose="020B0604020202020204" pitchFamily="34" charset="0"/>
              </a:defRPr>
            </a:lvl4pPr>
            <a:lvl5pPr marL="2134141" indent="-237127" defTabSz="912279" eaLnBrk="0" hangingPunct="0">
              <a:defRPr sz="2500">
                <a:solidFill>
                  <a:schemeClr val="tx1"/>
                </a:solidFill>
                <a:latin typeface="Times New Roman" panose="02020603050405020304" pitchFamily="18" charset="0"/>
                <a:cs typeface="Arial" panose="020B0604020202020204" pitchFamily="34" charset="0"/>
              </a:defRPr>
            </a:lvl5pPr>
            <a:lvl6pPr marL="2608395"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6pPr>
            <a:lvl7pPr marL="3082648"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7pPr>
            <a:lvl8pPr marL="3556902"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8pPr>
            <a:lvl9pPr marL="4031155"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9pPr>
          </a:lstStyle>
          <a:p>
            <a:pPr eaLnBrk="1" hangingPunct="1"/>
            <a:fld id="{59C21613-B277-418A-868C-8142072CA599}" type="slidenum">
              <a:rPr lang="en-US" altLang="en-US" sz="1300"/>
              <a:pPr eaLnBrk="1" hangingPunct="1"/>
              <a:t>11</a:t>
            </a:fld>
            <a:endParaRPr lang="en-US" altLang="en-US" sz="1300"/>
          </a:p>
        </p:txBody>
      </p:sp>
    </p:spTree>
    <p:extLst>
      <p:ext uri="{BB962C8B-B14F-4D97-AF65-F5344CB8AC3E}">
        <p14:creationId xmlns:p14="http://schemas.microsoft.com/office/powerpoint/2010/main" val="35333185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p:cNvSpPr>
            <a:spLocks noGrp="1" noRot="1" noChangeAspect="1" noTextEdit="1"/>
          </p:cNvSpPr>
          <p:nvPr>
            <p:ph type="sldImg"/>
          </p:nvPr>
        </p:nvSpPr>
        <p:spPr bwMode="auto">
          <a:xfrm>
            <a:off x="342900" y="698500"/>
            <a:ext cx="6196013"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82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
        <p:nvSpPr>
          <p:cNvPr id="1382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279" eaLnBrk="0" hangingPunct="0">
              <a:defRPr sz="2500">
                <a:solidFill>
                  <a:schemeClr val="tx1"/>
                </a:solidFill>
                <a:latin typeface="Times New Roman" panose="02020603050405020304" pitchFamily="18" charset="0"/>
                <a:cs typeface="Arial" panose="020B0604020202020204" pitchFamily="34" charset="0"/>
              </a:defRPr>
            </a:lvl1pPr>
            <a:lvl2pPr marL="770662" indent="-296408" defTabSz="912279" eaLnBrk="0" hangingPunct="0">
              <a:defRPr sz="2500">
                <a:solidFill>
                  <a:schemeClr val="tx1"/>
                </a:solidFill>
                <a:latin typeface="Times New Roman" panose="02020603050405020304" pitchFamily="18" charset="0"/>
                <a:cs typeface="Arial" panose="020B0604020202020204" pitchFamily="34" charset="0"/>
              </a:defRPr>
            </a:lvl2pPr>
            <a:lvl3pPr marL="1185634" indent="-237127" defTabSz="912279" eaLnBrk="0" hangingPunct="0">
              <a:defRPr sz="2500">
                <a:solidFill>
                  <a:schemeClr val="tx1"/>
                </a:solidFill>
                <a:latin typeface="Times New Roman" panose="02020603050405020304" pitchFamily="18" charset="0"/>
                <a:cs typeface="Arial" panose="020B0604020202020204" pitchFamily="34" charset="0"/>
              </a:defRPr>
            </a:lvl3pPr>
            <a:lvl4pPr marL="1659887" indent="-237127" defTabSz="912279" eaLnBrk="0" hangingPunct="0">
              <a:defRPr sz="2500">
                <a:solidFill>
                  <a:schemeClr val="tx1"/>
                </a:solidFill>
                <a:latin typeface="Times New Roman" panose="02020603050405020304" pitchFamily="18" charset="0"/>
                <a:cs typeface="Arial" panose="020B0604020202020204" pitchFamily="34" charset="0"/>
              </a:defRPr>
            </a:lvl4pPr>
            <a:lvl5pPr marL="2134141" indent="-237127" defTabSz="912279" eaLnBrk="0" hangingPunct="0">
              <a:defRPr sz="2500">
                <a:solidFill>
                  <a:schemeClr val="tx1"/>
                </a:solidFill>
                <a:latin typeface="Times New Roman" panose="02020603050405020304" pitchFamily="18" charset="0"/>
                <a:cs typeface="Arial" panose="020B0604020202020204" pitchFamily="34" charset="0"/>
              </a:defRPr>
            </a:lvl5pPr>
            <a:lvl6pPr marL="2608395"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6pPr>
            <a:lvl7pPr marL="3082648"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7pPr>
            <a:lvl8pPr marL="3556902"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8pPr>
            <a:lvl9pPr marL="4031155"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9pPr>
          </a:lstStyle>
          <a:p>
            <a:pPr eaLnBrk="1" hangingPunct="1"/>
            <a:fld id="{59C21613-B277-418A-868C-8142072CA599}" type="slidenum">
              <a:rPr lang="en-US" altLang="en-US" sz="1300"/>
              <a:pPr eaLnBrk="1" hangingPunct="1"/>
              <a:t>14</a:t>
            </a:fld>
            <a:endParaRPr lang="en-US" altLang="en-US" sz="1300"/>
          </a:p>
        </p:txBody>
      </p:sp>
    </p:spTree>
    <p:extLst>
      <p:ext uri="{BB962C8B-B14F-4D97-AF65-F5344CB8AC3E}">
        <p14:creationId xmlns:p14="http://schemas.microsoft.com/office/powerpoint/2010/main" val="40964430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p:cNvSpPr>
            <a:spLocks noGrp="1" noRot="1" noChangeAspect="1" noTextEdit="1"/>
          </p:cNvSpPr>
          <p:nvPr>
            <p:ph type="sldImg"/>
          </p:nvPr>
        </p:nvSpPr>
        <p:spPr bwMode="auto">
          <a:xfrm>
            <a:off x="342900" y="698500"/>
            <a:ext cx="6196013"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82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
        <p:nvSpPr>
          <p:cNvPr id="1382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279" eaLnBrk="0" hangingPunct="0">
              <a:defRPr sz="2500">
                <a:solidFill>
                  <a:schemeClr val="tx1"/>
                </a:solidFill>
                <a:latin typeface="Times New Roman" panose="02020603050405020304" pitchFamily="18" charset="0"/>
                <a:cs typeface="Arial" panose="020B0604020202020204" pitchFamily="34" charset="0"/>
              </a:defRPr>
            </a:lvl1pPr>
            <a:lvl2pPr marL="770662" indent="-296408" defTabSz="912279" eaLnBrk="0" hangingPunct="0">
              <a:defRPr sz="2500">
                <a:solidFill>
                  <a:schemeClr val="tx1"/>
                </a:solidFill>
                <a:latin typeface="Times New Roman" panose="02020603050405020304" pitchFamily="18" charset="0"/>
                <a:cs typeface="Arial" panose="020B0604020202020204" pitchFamily="34" charset="0"/>
              </a:defRPr>
            </a:lvl2pPr>
            <a:lvl3pPr marL="1185634" indent="-237127" defTabSz="912279" eaLnBrk="0" hangingPunct="0">
              <a:defRPr sz="2500">
                <a:solidFill>
                  <a:schemeClr val="tx1"/>
                </a:solidFill>
                <a:latin typeface="Times New Roman" panose="02020603050405020304" pitchFamily="18" charset="0"/>
                <a:cs typeface="Arial" panose="020B0604020202020204" pitchFamily="34" charset="0"/>
              </a:defRPr>
            </a:lvl3pPr>
            <a:lvl4pPr marL="1659887" indent="-237127" defTabSz="912279" eaLnBrk="0" hangingPunct="0">
              <a:defRPr sz="2500">
                <a:solidFill>
                  <a:schemeClr val="tx1"/>
                </a:solidFill>
                <a:latin typeface="Times New Roman" panose="02020603050405020304" pitchFamily="18" charset="0"/>
                <a:cs typeface="Arial" panose="020B0604020202020204" pitchFamily="34" charset="0"/>
              </a:defRPr>
            </a:lvl4pPr>
            <a:lvl5pPr marL="2134141" indent="-237127" defTabSz="912279" eaLnBrk="0" hangingPunct="0">
              <a:defRPr sz="2500">
                <a:solidFill>
                  <a:schemeClr val="tx1"/>
                </a:solidFill>
                <a:latin typeface="Times New Roman" panose="02020603050405020304" pitchFamily="18" charset="0"/>
                <a:cs typeface="Arial" panose="020B0604020202020204" pitchFamily="34" charset="0"/>
              </a:defRPr>
            </a:lvl5pPr>
            <a:lvl6pPr marL="2608395"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6pPr>
            <a:lvl7pPr marL="3082648"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7pPr>
            <a:lvl8pPr marL="3556902"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8pPr>
            <a:lvl9pPr marL="4031155"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9pPr>
          </a:lstStyle>
          <a:p>
            <a:pPr eaLnBrk="1" hangingPunct="1"/>
            <a:fld id="{59C21613-B277-418A-868C-8142072CA599}" type="slidenum">
              <a:rPr lang="en-US" altLang="en-US" sz="1300"/>
              <a:pPr eaLnBrk="1" hangingPunct="1"/>
              <a:t>18</a:t>
            </a:fld>
            <a:endParaRPr lang="en-US" altLang="en-US" sz="1300"/>
          </a:p>
        </p:txBody>
      </p:sp>
    </p:spTree>
    <p:extLst>
      <p:ext uri="{BB962C8B-B14F-4D97-AF65-F5344CB8AC3E}">
        <p14:creationId xmlns:p14="http://schemas.microsoft.com/office/powerpoint/2010/main" val="2205731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p:cNvSpPr>
            <a:spLocks noGrp="1" noRot="1" noChangeAspect="1" noTextEdit="1"/>
          </p:cNvSpPr>
          <p:nvPr>
            <p:ph type="sldImg"/>
          </p:nvPr>
        </p:nvSpPr>
        <p:spPr bwMode="auto">
          <a:xfrm>
            <a:off x="342900" y="698500"/>
            <a:ext cx="6196013"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82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
        <p:nvSpPr>
          <p:cNvPr id="1382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279" eaLnBrk="0" hangingPunct="0">
              <a:defRPr sz="2500">
                <a:solidFill>
                  <a:schemeClr val="tx1"/>
                </a:solidFill>
                <a:latin typeface="Times New Roman" panose="02020603050405020304" pitchFamily="18" charset="0"/>
                <a:cs typeface="Arial" panose="020B0604020202020204" pitchFamily="34" charset="0"/>
              </a:defRPr>
            </a:lvl1pPr>
            <a:lvl2pPr marL="770662" indent="-296408" defTabSz="912279" eaLnBrk="0" hangingPunct="0">
              <a:defRPr sz="2500">
                <a:solidFill>
                  <a:schemeClr val="tx1"/>
                </a:solidFill>
                <a:latin typeface="Times New Roman" panose="02020603050405020304" pitchFamily="18" charset="0"/>
                <a:cs typeface="Arial" panose="020B0604020202020204" pitchFamily="34" charset="0"/>
              </a:defRPr>
            </a:lvl2pPr>
            <a:lvl3pPr marL="1185634" indent="-237127" defTabSz="912279" eaLnBrk="0" hangingPunct="0">
              <a:defRPr sz="2500">
                <a:solidFill>
                  <a:schemeClr val="tx1"/>
                </a:solidFill>
                <a:latin typeface="Times New Roman" panose="02020603050405020304" pitchFamily="18" charset="0"/>
                <a:cs typeface="Arial" panose="020B0604020202020204" pitchFamily="34" charset="0"/>
              </a:defRPr>
            </a:lvl3pPr>
            <a:lvl4pPr marL="1659887" indent="-237127" defTabSz="912279" eaLnBrk="0" hangingPunct="0">
              <a:defRPr sz="2500">
                <a:solidFill>
                  <a:schemeClr val="tx1"/>
                </a:solidFill>
                <a:latin typeface="Times New Roman" panose="02020603050405020304" pitchFamily="18" charset="0"/>
                <a:cs typeface="Arial" panose="020B0604020202020204" pitchFamily="34" charset="0"/>
              </a:defRPr>
            </a:lvl4pPr>
            <a:lvl5pPr marL="2134141" indent="-237127" defTabSz="912279" eaLnBrk="0" hangingPunct="0">
              <a:defRPr sz="2500">
                <a:solidFill>
                  <a:schemeClr val="tx1"/>
                </a:solidFill>
                <a:latin typeface="Times New Roman" panose="02020603050405020304" pitchFamily="18" charset="0"/>
                <a:cs typeface="Arial" panose="020B0604020202020204" pitchFamily="34" charset="0"/>
              </a:defRPr>
            </a:lvl5pPr>
            <a:lvl6pPr marL="2608395"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6pPr>
            <a:lvl7pPr marL="3082648"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7pPr>
            <a:lvl8pPr marL="3556902"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8pPr>
            <a:lvl9pPr marL="4031155"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9pPr>
          </a:lstStyle>
          <a:p>
            <a:pPr eaLnBrk="1" hangingPunct="1"/>
            <a:fld id="{59C21613-B277-418A-868C-8142072CA599}" type="slidenum">
              <a:rPr lang="en-US" altLang="en-US" sz="1300"/>
              <a:pPr eaLnBrk="1" hangingPunct="1"/>
              <a:t>23</a:t>
            </a:fld>
            <a:endParaRPr lang="en-US" altLang="en-US" sz="1300"/>
          </a:p>
        </p:txBody>
      </p:sp>
    </p:spTree>
    <p:extLst>
      <p:ext uri="{BB962C8B-B14F-4D97-AF65-F5344CB8AC3E}">
        <p14:creationId xmlns:p14="http://schemas.microsoft.com/office/powerpoint/2010/main" val="25409202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p:cNvSpPr>
            <a:spLocks noGrp="1" noRot="1" noChangeAspect="1" noTextEdit="1"/>
          </p:cNvSpPr>
          <p:nvPr>
            <p:ph type="sldImg"/>
          </p:nvPr>
        </p:nvSpPr>
        <p:spPr bwMode="auto">
          <a:xfrm>
            <a:off x="342900" y="698500"/>
            <a:ext cx="6196013"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82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
        <p:nvSpPr>
          <p:cNvPr id="1382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279" eaLnBrk="0" hangingPunct="0">
              <a:defRPr sz="2500">
                <a:solidFill>
                  <a:schemeClr val="tx1"/>
                </a:solidFill>
                <a:latin typeface="Times New Roman" panose="02020603050405020304" pitchFamily="18" charset="0"/>
                <a:cs typeface="Arial" panose="020B0604020202020204" pitchFamily="34" charset="0"/>
              </a:defRPr>
            </a:lvl1pPr>
            <a:lvl2pPr marL="770662" indent="-296408" defTabSz="912279" eaLnBrk="0" hangingPunct="0">
              <a:defRPr sz="2500">
                <a:solidFill>
                  <a:schemeClr val="tx1"/>
                </a:solidFill>
                <a:latin typeface="Times New Roman" panose="02020603050405020304" pitchFamily="18" charset="0"/>
                <a:cs typeface="Arial" panose="020B0604020202020204" pitchFamily="34" charset="0"/>
              </a:defRPr>
            </a:lvl2pPr>
            <a:lvl3pPr marL="1185634" indent="-237127" defTabSz="912279" eaLnBrk="0" hangingPunct="0">
              <a:defRPr sz="2500">
                <a:solidFill>
                  <a:schemeClr val="tx1"/>
                </a:solidFill>
                <a:latin typeface="Times New Roman" panose="02020603050405020304" pitchFamily="18" charset="0"/>
                <a:cs typeface="Arial" panose="020B0604020202020204" pitchFamily="34" charset="0"/>
              </a:defRPr>
            </a:lvl3pPr>
            <a:lvl4pPr marL="1659887" indent="-237127" defTabSz="912279" eaLnBrk="0" hangingPunct="0">
              <a:defRPr sz="2500">
                <a:solidFill>
                  <a:schemeClr val="tx1"/>
                </a:solidFill>
                <a:latin typeface="Times New Roman" panose="02020603050405020304" pitchFamily="18" charset="0"/>
                <a:cs typeface="Arial" panose="020B0604020202020204" pitchFamily="34" charset="0"/>
              </a:defRPr>
            </a:lvl4pPr>
            <a:lvl5pPr marL="2134141" indent="-237127" defTabSz="912279" eaLnBrk="0" hangingPunct="0">
              <a:defRPr sz="2500">
                <a:solidFill>
                  <a:schemeClr val="tx1"/>
                </a:solidFill>
                <a:latin typeface="Times New Roman" panose="02020603050405020304" pitchFamily="18" charset="0"/>
                <a:cs typeface="Arial" panose="020B0604020202020204" pitchFamily="34" charset="0"/>
              </a:defRPr>
            </a:lvl5pPr>
            <a:lvl6pPr marL="2608395"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6pPr>
            <a:lvl7pPr marL="3082648"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7pPr>
            <a:lvl8pPr marL="3556902"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8pPr>
            <a:lvl9pPr marL="4031155"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9pPr>
          </a:lstStyle>
          <a:p>
            <a:pPr eaLnBrk="1" hangingPunct="1"/>
            <a:fld id="{59C21613-B277-418A-868C-8142072CA599}" type="slidenum">
              <a:rPr lang="en-US" altLang="en-US" sz="1300"/>
              <a:pPr eaLnBrk="1" hangingPunct="1"/>
              <a:t>27</a:t>
            </a:fld>
            <a:endParaRPr lang="en-US" altLang="en-US" sz="1300"/>
          </a:p>
        </p:txBody>
      </p:sp>
    </p:spTree>
    <p:extLst>
      <p:ext uri="{BB962C8B-B14F-4D97-AF65-F5344CB8AC3E}">
        <p14:creationId xmlns:p14="http://schemas.microsoft.com/office/powerpoint/2010/main" val="3598971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69056" tIns="34529" rIns="69056" bIns="34529"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33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2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75353320"/>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ontent Placeholder 2"/>
          <p:cNvSpPr>
            <a:spLocks noGrp="1"/>
          </p:cNvSpPr>
          <p:nvPr>
            <p:ph idx="1"/>
          </p:nvPr>
        </p:nvSpPr>
        <p:spPr>
          <a:xfrm>
            <a:off x="1559984" y="1946275"/>
            <a:ext cx="10363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a:lvl1pPr>
          </a:lstStyle>
          <a:p>
            <a:fld id="{70A06824-8A41-4716-AE4C-176E2E7B0908}" type="slidenum">
              <a:rPr lang="en-US" altLang="en-US"/>
              <a:pPr/>
              <a:t>‹#›</a:t>
            </a:fld>
            <a:endParaRPr lang="en-US" altLang="en-US"/>
          </a:p>
        </p:txBody>
      </p:sp>
    </p:spTree>
    <p:extLst>
      <p:ext uri="{BB962C8B-B14F-4D97-AF65-F5344CB8AC3E}">
        <p14:creationId xmlns:p14="http://schemas.microsoft.com/office/powerpoint/2010/main" val="3107116183"/>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p:txBody>
          <a:bodyPr/>
          <a:lstStyle>
            <a:lvl1pPr>
              <a:defRPr/>
            </a:lvl1pPr>
          </a:lstStyle>
          <a:p>
            <a:pPr>
              <a:defRPr/>
            </a:pPr>
            <a:endParaRPr lang="en-US"/>
          </a:p>
        </p:txBody>
      </p:sp>
      <p:sp>
        <p:nvSpPr>
          <p:cNvPr id="3" name="Rectangle 36"/>
          <p:cNvSpPr>
            <a:spLocks noGrp="1" noChangeArrowheads="1"/>
          </p:cNvSpPr>
          <p:nvPr>
            <p:ph type="ftr" sz="quarter" idx="11"/>
          </p:nvPr>
        </p:nvSpPr>
        <p:spPr/>
        <p:txBody>
          <a:bodyPr/>
          <a:lstStyle>
            <a:lvl1pPr>
              <a:defRPr/>
            </a:lvl1pPr>
          </a:lstStyle>
          <a:p>
            <a:pPr>
              <a:defRPr/>
            </a:pPr>
            <a:endParaRPr lang="en-US"/>
          </a:p>
        </p:txBody>
      </p:sp>
      <p:sp>
        <p:nvSpPr>
          <p:cNvPr id="4" name="Rectangle 37"/>
          <p:cNvSpPr>
            <a:spLocks noGrp="1" noChangeArrowheads="1"/>
          </p:cNvSpPr>
          <p:nvPr>
            <p:ph type="sldNum" sz="quarter" idx="12"/>
          </p:nvPr>
        </p:nvSpPr>
        <p:spPr/>
        <p:txBody>
          <a:bodyPr/>
          <a:lstStyle>
            <a:lvl1pPr>
              <a:defRPr/>
            </a:lvl1pPr>
          </a:lstStyle>
          <a:p>
            <a:fld id="{A025970F-7A46-46CD-9785-CC6B011A0510}" type="slidenum">
              <a:rPr lang="en-US" altLang="en-US"/>
              <a:pPr/>
              <a:t>‹#›</a:t>
            </a:fld>
            <a:endParaRPr lang="en-US" altLang="en-US"/>
          </a:p>
        </p:txBody>
      </p:sp>
    </p:spTree>
    <p:extLst>
      <p:ext uri="{BB962C8B-B14F-4D97-AF65-F5344CB8AC3E}">
        <p14:creationId xmlns:p14="http://schemas.microsoft.com/office/powerpoint/2010/main" val="986519279"/>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dt" sz="half" idx="10"/>
          </p:nvPr>
        </p:nvSpPr>
        <p:spPr>
          <a:ln/>
        </p:spPr>
        <p:txBody>
          <a:bodyPr/>
          <a:lstStyle>
            <a:lvl1pPr>
              <a:defRPr/>
            </a:lvl1pPr>
          </a:lstStyle>
          <a:p>
            <a:pPr>
              <a:defRPr/>
            </a:pPr>
            <a:fld id="{DF3D671D-A2A5-4CD9-8A9B-1F7FC052D772}" type="datetime1">
              <a:rPr lang="en-US"/>
              <a:pPr>
                <a:defRPr/>
              </a:pPr>
              <a:t>5/13/2022</a:t>
            </a:fld>
            <a:endParaRPr lang="en-US"/>
          </a:p>
        </p:txBody>
      </p:sp>
      <p:sp>
        <p:nvSpPr>
          <p:cNvPr id="4" name="Rectangle 1030"/>
          <p:cNvSpPr>
            <a:spLocks noGrp="1" noChangeArrowheads="1"/>
          </p:cNvSpPr>
          <p:nvPr>
            <p:ph type="ftr" sz="quarter" idx="11"/>
          </p:nvPr>
        </p:nvSpPr>
        <p:spPr>
          <a:ln/>
        </p:spPr>
        <p:txBody>
          <a:bodyPr/>
          <a:lstStyle>
            <a:lvl1pPr>
              <a:defRPr/>
            </a:lvl1pPr>
          </a:lstStyle>
          <a:p>
            <a:pPr>
              <a:defRPr/>
            </a:pPr>
            <a:r>
              <a:rPr lang="en-US"/>
              <a:t>DANIEL</a:t>
            </a:r>
          </a:p>
        </p:txBody>
      </p:sp>
      <p:sp>
        <p:nvSpPr>
          <p:cNvPr id="5" name="Rectangle 1031"/>
          <p:cNvSpPr>
            <a:spLocks noGrp="1" noChangeArrowheads="1"/>
          </p:cNvSpPr>
          <p:nvPr>
            <p:ph type="sldNum" sz="quarter" idx="12"/>
          </p:nvPr>
        </p:nvSpPr>
        <p:spPr>
          <a:ln/>
        </p:spPr>
        <p:txBody>
          <a:bodyPr/>
          <a:lstStyle>
            <a:lvl1pPr>
              <a:defRPr/>
            </a:lvl1pPr>
          </a:lstStyle>
          <a:p>
            <a:pPr>
              <a:defRPr/>
            </a:pPr>
            <a:fld id="{92FA45A4-3805-48A4-AA47-434E5CC7F107}"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15240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807200" y="1981200"/>
            <a:ext cx="5080000" cy="4114800"/>
          </a:xfrm>
        </p:spPr>
        <p:txBody>
          <a:bodyPr/>
          <a:lstStyle/>
          <a:p>
            <a:pPr lvl="0"/>
            <a:endParaRPr lang="en-US" noProof="0"/>
          </a:p>
        </p:txBody>
      </p:sp>
      <p:sp>
        <p:nvSpPr>
          <p:cNvPr id="5" name="Rectangle 36"/>
          <p:cNvSpPr>
            <a:spLocks noGrp="1" noChangeArrowheads="1"/>
          </p:cNvSpPr>
          <p:nvPr>
            <p:ph type="dt" sz="half" idx="10"/>
          </p:nvPr>
        </p:nvSpPr>
        <p:spPr/>
        <p:txBody>
          <a:bodyPr/>
          <a:lstStyle>
            <a:lvl1pPr>
              <a:defRPr/>
            </a:lvl1pPr>
          </a:lstStyle>
          <a:p>
            <a:pPr>
              <a:defRPr/>
            </a:pPr>
            <a:endParaRPr lang="en-US"/>
          </a:p>
        </p:txBody>
      </p:sp>
      <p:sp>
        <p:nvSpPr>
          <p:cNvPr id="6" name="Rectangle 37"/>
          <p:cNvSpPr>
            <a:spLocks noGrp="1" noChangeArrowheads="1"/>
          </p:cNvSpPr>
          <p:nvPr>
            <p:ph type="ftr" sz="quarter" idx="11"/>
          </p:nvPr>
        </p:nvSpPr>
        <p:spPr/>
        <p:txBody>
          <a:bodyPr/>
          <a:lstStyle>
            <a:lvl1pPr>
              <a:defRPr/>
            </a:lvl1pPr>
          </a:lstStyle>
          <a:p>
            <a:pPr>
              <a:defRPr/>
            </a:pPr>
            <a:endParaRPr lang="en-US"/>
          </a:p>
        </p:txBody>
      </p:sp>
      <p:sp>
        <p:nvSpPr>
          <p:cNvPr id="7" name="Rectangle 38"/>
          <p:cNvSpPr>
            <a:spLocks noGrp="1" noChangeArrowheads="1"/>
          </p:cNvSpPr>
          <p:nvPr>
            <p:ph type="sldNum" sz="quarter" idx="12"/>
          </p:nvPr>
        </p:nvSpPr>
        <p:spPr/>
        <p:txBody>
          <a:bodyPr/>
          <a:lstStyle>
            <a:lvl1pPr>
              <a:defRPr/>
            </a:lvl1pPr>
          </a:lstStyle>
          <a:p>
            <a:pPr>
              <a:defRPr/>
            </a:pPr>
            <a:fld id="{21126E6A-BCE4-464E-8D4D-9BA37D430784}" type="slidenum">
              <a:rPr lang="en-US"/>
              <a:pPr>
                <a:defRPr/>
              </a:pPr>
              <a:t>‹#›</a:t>
            </a:fld>
            <a:endParaRPr lang="en-US"/>
          </a:p>
        </p:txBody>
      </p:sp>
    </p:spTree>
    <p:extLst>
      <p:ext uri="{BB962C8B-B14F-4D97-AF65-F5344CB8AC3E}">
        <p14:creationId xmlns:p14="http://schemas.microsoft.com/office/powerpoint/2010/main" val="5875155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1559984" y="1946275"/>
            <a:ext cx="5080000" cy="4114800"/>
          </a:xfrm>
        </p:spPr>
        <p:txBody>
          <a:bodyPr/>
          <a:lstStyle/>
          <a:p>
            <a:pPr lvl="0"/>
            <a:endParaRPr lang="en-US" noProof="0"/>
          </a:p>
        </p:txBody>
      </p:sp>
      <p:sp>
        <p:nvSpPr>
          <p:cNvPr id="4" name="Text Placeholder 3"/>
          <p:cNvSpPr>
            <a:spLocks noGrp="1"/>
          </p:cNvSpPr>
          <p:nvPr>
            <p:ph type="body" sz="half" idx="2"/>
          </p:nvPr>
        </p:nvSpPr>
        <p:spPr>
          <a:xfrm>
            <a:off x="6843184" y="1946275"/>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p:txBody>
          <a:bodyPr/>
          <a:lstStyle>
            <a:lvl1pPr>
              <a:defRPr/>
            </a:lvl1pPr>
          </a:lstStyle>
          <a:p>
            <a:pPr>
              <a:defRPr/>
            </a:pPr>
            <a:endParaRPr lang="en-US"/>
          </a:p>
        </p:txBody>
      </p:sp>
      <p:sp>
        <p:nvSpPr>
          <p:cNvPr id="6" name="Rectangle 36"/>
          <p:cNvSpPr>
            <a:spLocks noGrp="1" noChangeArrowheads="1"/>
          </p:cNvSpPr>
          <p:nvPr>
            <p:ph type="ftr" sz="quarter" idx="11"/>
          </p:nvPr>
        </p:nvSpPr>
        <p:spPr/>
        <p:txBody>
          <a:bodyPr/>
          <a:lstStyle>
            <a:lvl1pPr>
              <a:defRPr/>
            </a:lvl1pPr>
          </a:lstStyle>
          <a:p>
            <a:pPr>
              <a:defRPr/>
            </a:pPr>
            <a:endParaRPr lang="en-US"/>
          </a:p>
        </p:txBody>
      </p:sp>
      <p:sp>
        <p:nvSpPr>
          <p:cNvPr id="7" name="Rectangle 37"/>
          <p:cNvSpPr>
            <a:spLocks noGrp="1" noChangeArrowheads="1"/>
          </p:cNvSpPr>
          <p:nvPr>
            <p:ph type="sldNum" sz="quarter" idx="12"/>
          </p:nvPr>
        </p:nvSpPr>
        <p:spPr/>
        <p:txBody>
          <a:bodyPr/>
          <a:lstStyle>
            <a:lvl1pPr>
              <a:defRPr/>
            </a:lvl1pPr>
          </a:lstStyle>
          <a:p>
            <a:fld id="{D36E8520-37C3-473E-85E6-D362048BCA9A}" type="slidenum">
              <a:rPr lang="en-US" altLang="en-US"/>
              <a:pPr/>
              <a:t>‹#›</a:t>
            </a:fld>
            <a:endParaRPr lang="en-US" altLang="en-US"/>
          </a:p>
        </p:txBody>
      </p:sp>
    </p:spTree>
    <p:extLst>
      <p:ext uri="{BB962C8B-B14F-4D97-AF65-F5344CB8AC3E}">
        <p14:creationId xmlns:p14="http://schemas.microsoft.com/office/powerpoint/2010/main" val="4994721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dgm">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SmartArt Placeholder 2"/>
          <p:cNvSpPr>
            <a:spLocks noGrp="1"/>
          </p:cNvSpPr>
          <p:nvPr>
            <p:ph type="dgm" idx="1"/>
          </p:nvPr>
        </p:nvSpPr>
        <p:spPr>
          <a:xfrm>
            <a:off x="1524000" y="1981200"/>
            <a:ext cx="10363200" cy="4114800"/>
          </a:xfrm>
        </p:spPr>
        <p:txBody>
          <a:bodyPr/>
          <a:lstStyle/>
          <a:p>
            <a:pPr lvl="0"/>
            <a:endParaRPr lang="en-US" noProof="0"/>
          </a:p>
        </p:txBody>
      </p:sp>
      <p:sp>
        <p:nvSpPr>
          <p:cNvPr id="4" name="Rectangle 36"/>
          <p:cNvSpPr>
            <a:spLocks noGrp="1" noChangeArrowheads="1"/>
          </p:cNvSpPr>
          <p:nvPr>
            <p:ph type="dt" sz="half" idx="10"/>
          </p:nvPr>
        </p:nvSpPr>
        <p:spPr/>
        <p:txBody>
          <a:bodyPr/>
          <a:lstStyle>
            <a:lvl1pPr>
              <a:defRPr/>
            </a:lvl1pPr>
          </a:lstStyle>
          <a:p>
            <a:pPr>
              <a:defRPr/>
            </a:pPr>
            <a:endParaRPr lang="en-US"/>
          </a:p>
        </p:txBody>
      </p:sp>
      <p:sp>
        <p:nvSpPr>
          <p:cNvPr id="5" name="Rectangle 37"/>
          <p:cNvSpPr>
            <a:spLocks noGrp="1" noChangeArrowheads="1"/>
          </p:cNvSpPr>
          <p:nvPr>
            <p:ph type="ftr" sz="quarter" idx="11"/>
          </p:nvPr>
        </p:nvSpPr>
        <p:spPr/>
        <p:txBody>
          <a:bodyPr/>
          <a:lstStyle>
            <a:lvl1pPr>
              <a:defRPr/>
            </a:lvl1pPr>
          </a:lstStyle>
          <a:p>
            <a:pPr>
              <a:defRPr/>
            </a:pPr>
            <a:endParaRPr lang="en-US"/>
          </a:p>
        </p:txBody>
      </p:sp>
      <p:sp>
        <p:nvSpPr>
          <p:cNvPr id="6" name="Rectangle 38"/>
          <p:cNvSpPr>
            <a:spLocks noGrp="1" noChangeArrowheads="1"/>
          </p:cNvSpPr>
          <p:nvPr>
            <p:ph type="sldNum" sz="quarter" idx="12"/>
          </p:nvPr>
        </p:nvSpPr>
        <p:spPr/>
        <p:txBody>
          <a:bodyPr/>
          <a:lstStyle>
            <a:lvl1pPr>
              <a:defRPr/>
            </a:lvl1pPr>
          </a:lstStyle>
          <a:p>
            <a:fld id="{32F9550C-4842-44BB-ABB1-FF2905F89024}" type="slidenum">
              <a:rPr lang="en-US" altLang="en-US"/>
              <a:pPr/>
              <a:t>‹#›</a:t>
            </a:fld>
            <a:endParaRPr lang="en-US" altLang="en-US"/>
          </a:p>
        </p:txBody>
      </p:sp>
    </p:spTree>
    <p:extLst>
      <p:ext uri="{BB962C8B-B14F-4D97-AF65-F5344CB8AC3E}">
        <p14:creationId xmlns:p14="http://schemas.microsoft.com/office/powerpoint/2010/main" val="40341734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1559984" y="1946275"/>
            <a:ext cx="10363200" cy="4114800"/>
          </a:xfrm>
        </p:spPr>
        <p:txBody>
          <a:bodyPr/>
          <a:lstStyle/>
          <a:p>
            <a:pPr lvl="0"/>
            <a:endParaRPr lang="en-US" noProof="0"/>
          </a:p>
        </p:txBody>
      </p:sp>
      <p:sp>
        <p:nvSpPr>
          <p:cNvPr id="4" name="Date Placeholder 3"/>
          <p:cNvSpPr>
            <a:spLocks noGrp="1"/>
          </p:cNvSpPr>
          <p:nvPr>
            <p:ph type="dt" sz="half" idx="10"/>
          </p:nvPr>
        </p:nvSpPr>
        <p:spPr/>
        <p:txBody>
          <a:bodyPr/>
          <a:lstStyle>
            <a:lvl1pPr>
              <a:defRPr/>
            </a:lvl1pPr>
          </a:lstStyle>
          <a:p>
            <a:pPr>
              <a:defRPr/>
            </a:pPr>
            <a:fld id="{1095A85E-A017-48E2-8C36-B52A3589F659}" type="datetime1">
              <a:rPr lang="en-US"/>
              <a:pPr>
                <a:defRPr/>
              </a:pPr>
              <a:t>5/13/2022</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t>DANIEL</a:t>
            </a:r>
          </a:p>
        </p:txBody>
      </p:sp>
      <p:sp>
        <p:nvSpPr>
          <p:cNvPr id="6" name="Slide Number Placeholder 5"/>
          <p:cNvSpPr>
            <a:spLocks noGrp="1"/>
          </p:cNvSpPr>
          <p:nvPr>
            <p:ph type="sldNum" sz="quarter" idx="12"/>
          </p:nvPr>
        </p:nvSpPr>
        <p:spPr/>
        <p:txBody>
          <a:bodyPr/>
          <a:lstStyle>
            <a:lvl1pPr>
              <a:defRPr/>
            </a:lvl1pPr>
          </a:lstStyle>
          <a:p>
            <a:pPr>
              <a:defRPr/>
            </a:pPr>
            <a:fld id="{5621BA2D-BFD4-43E6-AE9D-591A4F31ADF2}" type="slidenum">
              <a:rPr lang="en-US" altLang="en-US"/>
              <a:pPr>
                <a:defRPr/>
              </a:pPr>
              <a:t>‹#›</a:t>
            </a:fld>
            <a:endParaRPr lang="en-US" altLang="en-US"/>
          </a:p>
        </p:txBody>
      </p:sp>
    </p:spTree>
    <p:extLst>
      <p:ext uri="{BB962C8B-B14F-4D97-AF65-F5344CB8AC3E}">
        <p14:creationId xmlns:p14="http://schemas.microsoft.com/office/powerpoint/2010/main" val="41203392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Title and Content with Imag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FEE9886-36F0-4E06-A3A6-D8F00B0665A1}"/>
              </a:ext>
            </a:extLst>
          </p:cNvPr>
          <p:cNvSpPr>
            <a:spLocks noGrp="1"/>
          </p:cNvSpPr>
          <p:nvPr>
            <p:ph idx="1"/>
          </p:nvPr>
        </p:nvSpPr>
        <p:spPr>
          <a:xfrm>
            <a:off x="538960" y="1825625"/>
            <a:ext cx="4914189" cy="4351338"/>
          </a:xfrm>
        </p:spPr>
        <p:txBody>
          <a:bodyPr lIns="0" tIns="0" rIns="0" bIns="0">
            <a:noAutofit/>
          </a:bodyPr>
          <a:lstStyle>
            <a:lvl1pPr>
              <a:defRPr sz="2400"/>
            </a:lvl1pPr>
            <a:lvl2pPr>
              <a:defRPr sz="2000"/>
            </a:lvl2pPr>
            <a:lvl3pPr>
              <a:defRPr sz="18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dirty="0"/>
          </a:p>
        </p:txBody>
      </p:sp>
      <p:sp>
        <p:nvSpPr>
          <p:cNvPr id="7" name="Rectangle 6">
            <a:extLst>
              <a:ext uri="{FF2B5EF4-FFF2-40B4-BE49-F238E27FC236}">
                <a16:creationId xmlns:a16="http://schemas.microsoft.com/office/drawing/2014/main" id="{76627016-BFC4-46D4-89DB-F72E3C3461EC}"/>
              </a:ext>
            </a:extLst>
          </p:cNvPr>
          <p:cNvSpPr/>
          <p:nvPr userDrawn="1"/>
        </p:nvSpPr>
        <p:spPr>
          <a:xfrm rot="10800000">
            <a:off x="515937" y="-16721"/>
            <a:ext cx="1258619"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bg1"/>
              </a:solidFill>
            </a:endParaRPr>
          </a:p>
        </p:txBody>
      </p:sp>
      <p:grpSp>
        <p:nvGrpSpPr>
          <p:cNvPr id="10" name="Group 9">
            <a:extLst>
              <a:ext uri="{FF2B5EF4-FFF2-40B4-BE49-F238E27FC236}">
                <a16:creationId xmlns:a16="http://schemas.microsoft.com/office/drawing/2014/main" id="{42E17FB3-B5C4-4B3A-A57B-C6493A9D0C66}"/>
              </a:ext>
            </a:extLst>
          </p:cNvPr>
          <p:cNvGrpSpPr/>
          <p:nvPr userDrawn="1"/>
        </p:nvGrpSpPr>
        <p:grpSpPr>
          <a:xfrm rot="8650774">
            <a:off x="5037655" y="4336095"/>
            <a:ext cx="1905000" cy="2354263"/>
            <a:chOff x="11114088" y="2241550"/>
            <a:chExt cx="1905000" cy="2354263"/>
          </a:xfrm>
          <a:solidFill>
            <a:schemeClr val="bg2"/>
          </a:solidFill>
        </p:grpSpPr>
        <p:sp>
          <p:nvSpPr>
            <p:cNvPr id="11" name="Freeform 5">
              <a:extLst>
                <a:ext uri="{FF2B5EF4-FFF2-40B4-BE49-F238E27FC236}">
                  <a16:creationId xmlns:a16="http://schemas.microsoft.com/office/drawing/2014/main" id="{DCA6C454-F761-4265-BB5E-DFD947CC3592}"/>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p>
          </p:txBody>
        </p:sp>
        <p:sp>
          <p:nvSpPr>
            <p:cNvPr id="12" name="Freeform 6">
              <a:extLst>
                <a:ext uri="{FF2B5EF4-FFF2-40B4-BE49-F238E27FC236}">
                  <a16:creationId xmlns:a16="http://schemas.microsoft.com/office/drawing/2014/main" id="{6B853B2F-9E1C-4AC4-9344-8610498D5B52}"/>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p>
          </p:txBody>
        </p:sp>
        <p:sp>
          <p:nvSpPr>
            <p:cNvPr id="13" name="Freeform 7">
              <a:extLst>
                <a:ext uri="{FF2B5EF4-FFF2-40B4-BE49-F238E27FC236}">
                  <a16:creationId xmlns:a16="http://schemas.microsoft.com/office/drawing/2014/main" id="{B7FCC84B-2235-4948-8277-8363DFC691A4}"/>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p>
          </p:txBody>
        </p:sp>
      </p:grpSp>
      <p:sp>
        <p:nvSpPr>
          <p:cNvPr id="15" name="Oval 14">
            <a:extLst>
              <a:ext uri="{FF2B5EF4-FFF2-40B4-BE49-F238E27FC236}">
                <a16:creationId xmlns:a16="http://schemas.microsoft.com/office/drawing/2014/main" id="{EF515B4A-CB20-4847-8E00-0DD66F1FEBB4}"/>
              </a:ext>
            </a:extLst>
          </p:cNvPr>
          <p:cNvSpPr/>
          <p:nvPr userDrawn="1"/>
        </p:nvSpPr>
        <p:spPr>
          <a:xfrm>
            <a:off x="11371669" y="6409399"/>
            <a:ext cx="280051" cy="28005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dirty="0"/>
          </a:p>
        </p:txBody>
      </p:sp>
      <p:sp>
        <p:nvSpPr>
          <p:cNvPr id="16" name="Slide Number Placeholder 5">
            <a:extLst>
              <a:ext uri="{FF2B5EF4-FFF2-40B4-BE49-F238E27FC236}">
                <a16:creationId xmlns:a16="http://schemas.microsoft.com/office/drawing/2014/main" id="{996B64B9-1DF0-4EE9-BAB5-72AFA94B9AFD}"/>
              </a:ext>
            </a:extLst>
          </p:cNvPr>
          <p:cNvSpPr>
            <a:spLocks noGrp="1"/>
          </p:cNvSpPr>
          <p:nvPr>
            <p:ph type="sldNum" sz="quarter" idx="12"/>
          </p:nvPr>
        </p:nvSpPr>
        <p:spPr>
          <a:xfrm>
            <a:off x="11363697" y="6455741"/>
            <a:ext cx="294460" cy="187367"/>
          </a:xfrm>
        </p:spPr>
        <p:txBody>
          <a:bodyPr lIns="0" tIns="0" rIns="0" bIns="0"/>
          <a:lstStyle>
            <a:lvl1pPr algn="ctr">
              <a:defRPr sz="900">
                <a:solidFill>
                  <a:schemeClr val="bg1"/>
                </a:solidFill>
                <a:latin typeface="+mn-lt"/>
              </a:defRPr>
            </a:lvl1pPr>
          </a:lstStyle>
          <a:p>
            <a:fld id="{9EC71654-96A5-4280-94F3-931C61A9F92C}" type="slidenum">
              <a:rPr lang="en-IN" smtClean="0"/>
              <a:pPr/>
              <a:t>‹#›</a:t>
            </a:fld>
            <a:endParaRPr lang="en-IN" dirty="0"/>
          </a:p>
        </p:txBody>
      </p:sp>
      <p:sp>
        <p:nvSpPr>
          <p:cNvPr id="23" name="Picture Placeholder 22">
            <a:extLst>
              <a:ext uri="{FF2B5EF4-FFF2-40B4-BE49-F238E27FC236}">
                <a16:creationId xmlns:a16="http://schemas.microsoft.com/office/drawing/2014/main" id="{26619E66-5354-4D60-8529-27917AC037C0}"/>
              </a:ext>
            </a:extLst>
          </p:cNvPr>
          <p:cNvSpPr>
            <a:spLocks noGrp="1"/>
          </p:cNvSpPr>
          <p:nvPr>
            <p:ph type="pic" sz="quarter" idx="13"/>
          </p:nvPr>
        </p:nvSpPr>
        <p:spPr>
          <a:xfrm>
            <a:off x="5884649" y="0"/>
            <a:ext cx="6307353" cy="5780372"/>
          </a:xfrm>
          <a:custGeom>
            <a:avLst/>
            <a:gdLst>
              <a:gd name="connsiteX0" fmla="*/ 760444 w 6307353"/>
              <a:gd name="connsiteY0" fmla="*/ 0 h 5780372"/>
              <a:gd name="connsiteX1" fmla="*/ 6307353 w 6307353"/>
              <a:gd name="connsiteY1" fmla="*/ 0 h 5780372"/>
              <a:gd name="connsiteX2" fmla="*/ 6307353 w 6307353"/>
              <a:gd name="connsiteY2" fmla="*/ 4515612 h 5780372"/>
              <a:gd name="connsiteX3" fmla="*/ 6110746 w 6307353"/>
              <a:gd name="connsiteY3" fmla="*/ 4731934 h 5780372"/>
              <a:gd name="connsiteX4" fmla="*/ 3579592 w 6307353"/>
              <a:gd name="connsiteY4" fmla="*/ 5780372 h 5780372"/>
              <a:gd name="connsiteX5" fmla="*/ 0 w 6307353"/>
              <a:gd name="connsiteY5" fmla="*/ 2200780 h 5780372"/>
              <a:gd name="connsiteX6" fmla="*/ 611338 w 6307353"/>
              <a:gd name="connsiteY6" fmla="*/ 199396 h 5780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07353" h="5780372">
                <a:moveTo>
                  <a:pt x="760444" y="0"/>
                </a:moveTo>
                <a:lnTo>
                  <a:pt x="6307353" y="0"/>
                </a:lnTo>
                <a:lnTo>
                  <a:pt x="6307353" y="4515612"/>
                </a:lnTo>
                <a:lnTo>
                  <a:pt x="6110746" y="4731934"/>
                </a:lnTo>
                <a:cubicBezTo>
                  <a:pt x="5462967" y="5379713"/>
                  <a:pt x="4568069" y="5780372"/>
                  <a:pt x="3579592" y="5780372"/>
                </a:cubicBezTo>
                <a:cubicBezTo>
                  <a:pt x="1602638" y="5780372"/>
                  <a:pt x="0" y="4177734"/>
                  <a:pt x="0" y="2200780"/>
                </a:cubicBezTo>
                <a:cubicBezTo>
                  <a:pt x="0" y="1459422"/>
                  <a:pt x="225371" y="770703"/>
                  <a:pt x="611338" y="199396"/>
                </a:cubicBezTo>
                <a:close/>
              </a:path>
            </a:pathLst>
          </a:custGeom>
          <a:solidFill>
            <a:schemeClr val="bg2"/>
          </a:solidFill>
        </p:spPr>
        <p:txBody>
          <a:bodyPr wrap="square" anchor="ctr">
            <a:noAutofit/>
          </a:bodyPr>
          <a:lstStyle>
            <a:lvl1pPr marL="0" indent="0" algn="ctr">
              <a:buNone/>
              <a:defRPr/>
            </a:lvl1pPr>
          </a:lstStyle>
          <a:p>
            <a:r>
              <a:rPr lang="en-US"/>
              <a:t>Click icon to add picture</a:t>
            </a:r>
            <a:endParaRPr lang="en-IN" dirty="0"/>
          </a:p>
        </p:txBody>
      </p:sp>
      <p:sp>
        <p:nvSpPr>
          <p:cNvPr id="14" name="Title 1">
            <a:extLst>
              <a:ext uri="{FF2B5EF4-FFF2-40B4-BE49-F238E27FC236}">
                <a16:creationId xmlns:a16="http://schemas.microsoft.com/office/drawing/2014/main" id="{2E646B4F-6CCB-724C-9D5E-6D5770023939}"/>
              </a:ext>
            </a:extLst>
          </p:cNvPr>
          <p:cNvSpPr>
            <a:spLocks noGrp="1"/>
          </p:cNvSpPr>
          <p:nvPr>
            <p:ph type="title"/>
          </p:nvPr>
        </p:nvSpPr>
        <p:spPr>
          <a:xfrm>
            <a:off x="515939" y="499597"/>
            <a:ext cx="4937211" cy="1325563"/>
          </a:xfrm>
        </p:spPr>
        <p:txBody>
          <a:bodyPr lIns="0" tIns="0" rIns="0" bIns="0">
            <a:noAutofit/>
          </a:bodyPr>
          <a:lstStyle>
            <a:lvl1pPr>
              <a:defRPr sz="3200" b="1" cap="all" baseline="0"/>
            </a:lvl1pPr>
          </a:lstStyle>
          <a:p>
            <a:r>
              <a:rPr lang="en-US"/>
              <a:t>Click to edit Master title style</a:t>
            </a:r>
            <a:endParaRPr lang="en-IN" dirty="0"/>
          </a:p>
        </p:txBody>
      </p:sp>
    </p:spTree>
    <p:extLst>
      <p:ext uri="{BB962C8B-B14F-4D97-AF65-F5344CB8AC3E}">
        <p14:creationId xmlns:p14="http://schemas.microsoft.com/office/powerpoint/2010/main" val="24969801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69056" tIns="34529" rIns="69056" bIns="34529"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33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2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38614169"/>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69056" tIns="34529" rIns="69056" bIns="34529"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33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2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29311090"/>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69056" tIns="34529" rIns="69056" bIns="34529"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33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2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59233347"/>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69056" tIns="34529" rIns="69056" bIns="34529"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33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2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64725481"/>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69056" tIns="34529" rIns="69056" bIns="34529"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33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2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5187236"/>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69056" tIns="34529" rIns="69056" bIns="34529"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33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2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46776959"/>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69056" tIns="34529" rIns="69056" bIns="34529"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33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2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84905201"/>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69056" tIns="34529" rIns="69056" bIns="34529"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33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2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81466289"/>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69056" tIns="34529" rIns="69056" bIns="34529"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33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2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78274656"/>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69056" tIns="34529" rIns="69056" bIns="34529"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33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2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97034577"/>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ontent Placeholder 2"/>
          <p:cNvSpPr>
            <a:spLocks noGrp="1"/>
          </p:cNvSpPr>
          <p:nvPr>
            <p:ph idx="1"/>
          </p:nvPr>
        </p:nvSpPr>
        <p:spPr>
          <a:xfrm>
            <a:off x="1559984" y="1946275"/>
            <a:ext cx="10363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smtClean="0"/>
            </a:lvl1pPr>
          </a:lstStyle>
          <a:p>
            <a:pPr>
              <a:defRPr/>
            </a:pPr>
            <a:fld id="{B3C3A6CF-E9D9-4FB9-8425-0D4364AA3ACE}" type="slidenum">
              <a:rPr lang="en-US" altLang="en-US"/>
              <a:pPr>
                <a:defRPr/>
              </a:pPr>
              <a:t>‹#›</a:t>
            </a:fld>
            <a:endParaRPr lang="en-US" altLang="en-US"/>
          </a:p>
        </p:txBody>
      </p:sp>
    </p:spTree>
    <p:extLst>
      <p:ext uri="{BB962C8B-B14F-4D97-AF65-F5344CB8AC3E}">
        <p14:creationId xmlns:p14="http://schemas.microsoft.com/office/powerpoint/2010/main" val="170655375"/>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p:txBody>
          <a:bodyPr/>
          <a:lstStyle>
            <a:lvl1pPr>
              <a:defRPr/>
            </a:lvl1pPr>
          </a:lstStyle>
          <a:p>
            <a:pPr>
              <a:defRPr/>
            </a:pPr>
            <a:endParaRPr lang="en-US"/>
          </a:p>
        </p:txBody>
      </p:sp>
      <p:sp>
        <p:nvSpPr>
          <p:cNvPr id="3" name="Rectangle 36"/>
          <p:cNvSpPr>
            <a:spLocks noGrp="1" noChangeArrowheads="1"/>
          </p:cNvSpPr>
          <p:nvPr>
            <p:ph type="ftr" sz="quarter" idx="11"/>
          </p:nvPr>
        </p:nvSpPr>
        <p:spPr/>
        <p:txBody>
          <a:bodyPr/>
          <a:lstStyle>
            <a:lvl1pPr>
              <a:defRPr/>
            </a:lvl1pPr>
          </a:lstStyle>
          <a:p>
            <a:pPr>
              <a:defRPr/>
            </a:pPr>
            <a:endParaRPr lang="en-US"/>
          </a:p>
        </p:txBody>
      </p:sp>
      <p:sp>
        <p:nvSpPr>
          <p:cNvPr id="4" name="Rectangle 37"/>
          <p:cNvSpPr>
            <a:spLocks noGrp="1" noChangeArrowheads="1"/>
          </p:cNvSpPr>
          <p:nvPr>
            <p:ph type="sldNum" sz="quarter" idx="12"/>
          </p:nvPr>
        </p:nvSpPr>
        <p:spPr/>
        <p:txBody>
          <a:bodyPr/>
          <a:lstStyle>
            <a:lvl1pPr>
              <a:defRPr smtClean="0"/>
            </a:lvl1pPr>
          </a:lstStyle>
          <a:p>
            <a:pPr>
              <a:defRPr/>
            </a:pPr>
            <a:fld id="{53B3D57C-D3B2-4DA0-B014-3E13462AB546}" type="slidenum">
              <a:rPr lang="en-US" altLang="en-US"/>
              <a:pPr>
                <a:defRPr/>
              </a:pPr>
              <a:t>‹#›</a:t>
            </a:fld>
            <a:endParaRPr lang="en-US" altLang="en-US"/>
          </a:p>
        </p:txBody>
      </p:sp>
    </p:spTree>
    <p:extLst>
      <p:ext uri="{BB962C8B-B14F-4D97-AF65-F5344CB8AC3E}">
        <p14:creationId xmlns:p14="http://schemas.microsoft.com/office/powerpoint/2010/main" val="1486026445"/>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fld id="{A59691FE-0289-4C30-AC1E-B4493DEEE7A5}" type="datetime1">
              <a:rPr lang="en-US"/>
              <a:pPr>
                <a:defRPr/>
              </a:pPr>
              <a:t>5/13/2022</a:t>
            </a:fld>
            <a:endParaRPr lang="en-US"/>
          </a:p>
        </p:txBody>
      </p:sp>
      <p:sp>
        <p:nvSpPr>
          <p:cNvPr id="4" name="Footer Placeholder 3"/>
          <p:cNvSpPr>
            <a:spLocks noGrp="1"/>
          </p:cNvSpPr>
          <p:nvPr>
            <p:ph type="ftr" sz="quarter" idx="11"/>
          </p:nvPr>
        </p:nvSpPr>
        <p:spPr/>
        <p:txBody>
          <a:bodyPr/>
          <a:lstStyle>
            <a:lvl1pPr>
              <a:defRPr/>
            </a:lvl1pPr>
          </a:lstStyle>
          <a:p>
            <a:pPr>
              <a:defRPr/>
            </a:pPr>
            <a:r>
              <a:rPr lang="en-US"/>
              <a:t>DANIEL</a:t>
            </a:r>
          </a:p>
        </p:txBody>
      </p:sp>
      <p:sp>
        <p:nvSpPr>
          <p:cNvPr id="5" name="Slide Number Placeholder 4"/>
          <p:cNvSpPr>
            <a:spLocks noGrp="1"/>
          </p:cNvSpPr>
          <p:nvPr>
            <p:ph type="sldNum" sz="quarter" idx="12"/>
          </p:nvPr>
        </p:nvSpPr>
        <p:spPr/>
        <p:txBody>
          <a:bodyPr/>
          <a:lstStyle>
            <a:lvl1pPr>
              <a:defRPr/>
            </a:lvl1pPr>
          </a:lstStyle>
          <a:p>
            <a:fld id="{0831CE7A-67AC-4113-9A38-5E67E965B48E}" type="slidenum">
              <a:rPr lang="en-US" altLang="en-US"/>
              <a:pPr/>
              <a:t>‹#›</a:t>
            </a:fld>
            <a:endParaRPr lang="en-US" altLang="en-US"/>
          </a:p>
        </p:txBody>
      </p:sp>
    </p:spTree>
    <p:extLst>
      <p:ext uri="{BB962C8B-B14F-4D97-AF65-F5344CB8AC3E}">
        <p14:creationId xmlns:p14="http://schemas.microsoft.com/office/powerpoint/2010/main" val="27676197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69056" tIns="34529" rIns="69056" bIns="34529"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33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2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27777506"/>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pPr lvl="0"/>
            <a:endParaRPr lang="en-US" noProof="0"/>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54D67403-144F-4AEC-BC88-67C5B66B5E64}"/>
              </a:ext>
            </a:extLst>
          </p:cNvPr>
          <p:cNvSpPr>
            <a:spLocks noGrp="1" noChangeArrowheads="1"/>
          </p:cNvSpPr>
          <p:nvPr>
            <p:ph type="dt" sz="half" idx="10"/>
          </p:nvPr>
        </p:nvSpPr>
        <p:spPr>
          <a:ln/>
        </p:spPr>
        <p:txBody>
          <a:bodyPr/>
          <a:lstStyle>
            <a:lvl1pPr>
              <a:defRPr/>
            </a:lvl1pPr>
          </a:lstStyle>
          <a:p>
            <a:pPr>
              <a:defRPr/>
            </a:pPr>
            <a:fld id="{B34F64C5-3DB7-4AC4-A6E4-BEC91B3E2FBA}" type="datetime1">
              <a:rPr lang="en-US"/>
              <a:pPr>
                <a:defRPr/>
              </a:pPr>
              <a:t>5/13/2022</a:t>
            </a:fld>
            <a:endParaRPr lang="en-US"/>
          </a:p>
        </p:txBody>
      </p:sp>
      <p:sp>
        <p:nvSpPr>
          <p:cNvPr id="6" name="Rectangle 5">
            <a:extLst>
              <a:ext uri="{FF2B5EF4-FFF2-40B4-BE49-F238E27FC236}">
                <a16:creationId xmlns:a16="http://schemas.microsoft.com/office/drawing/2014/main" id="{23CB1886-C67F-4246-8472-984A0C9423EB}"/>
              </a:ext>
            </a:extLst>
          </p:cNvPr>
          <p:cNvSpPr>
            <a:spLocks noGrp="1" noChangeArrowheads="1"/>
          </p:cNvSpPr>
          <p:nvPr>
            <p:ph type="ftr" sz="quarter" idx="11"/>
          </p:nvPr>
        </p:nvSpPr>
        <p:spPr>
          <a:ln/>
        </p:spPr>
        <p:txBody>
          <a:bodyPr/>
          <a:lstStyle>
            <a:lvl1pPr>
              <a:defRPr/>
            </a:lvl1pPr>
          </a:lstStyle>
          <a:p>
            <a:pPr>
              <a:defRPr/>
            </a:pPr>
            <a:r>
              <a:rPr lang="en-US"/>
              <a:t>DANIEL 9</a:t>
            </a:r>
          </a:p>
        </p:txBody>
      </p:sp>
      <p:sp>
        <p:nvSpPr>
          <p:cNvPr id="7" name="Rectangle 6">
            <a:extLst>
              <a:ext uri="{FF2B5EF4-FFF2-40B4-BE49-F238E27FC236}">
                <a16:creationId xmlns:a16="http://schemas.microsoft.com/office/drawing/2014/main" id="{AB9FFE0C-7104-4250-9847-A3BCCD531A22}"/>
              </a:ext>
            </a:extLst>
          </p:cNvPr>
          <p:cNvSpPr>
            <a:spLocks noGrp="1" noChangeArrowheads="1"/>
          </p:cNvSpPr>
          <p:nvPr>
            <p:ph type="sldNum" sz="quarter" idx="12"/>
          </p:nvPr>
        </p:nvSpPr>
        <p:spPr>
          <a:ln/>
        </p:spPr>
        <p:txBody>
          <a:bodyPr/>
          <a:lstStyle>
            <a:lvl1pPr>
              <a:defRPr/>
            </a:lvl1pPr>
          </a:lstStyle>
          <a:p>
            <a:fld id="{F0448DBA-96FE-4E7C-9802-95FE3A1458D8}" type="slidenum">
              <a:rPr lang="en-US" altLang="en-US"/>
              <a:pPr/>
              <a:t>‹#›</a:t>
            </a:fld>
            <a:endParaRPr lang="en-US" altLang="en-US"/>
          </a:p>
        </p:txBody>
      </p:sp>
    </p:spTree>
    <p:extLst>
      <p:ext uri="{BB962C8B-B14F-4D97-AF65-F5344CB8AC3E}">
        <p14:creationId xmlns:p14="http://schemas.microsoft.com/office/powerpoint/2010/main" val="280984204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1559984" y="1946275"/>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843184" y="1946275"/>
            <a:ext cx="5080000" cy="4114800"/>
          </a:xfrm>
        </p:spPr>
        <p:txBody>
          <a:bodyPr/>
          <a:lstStyle/>
          <a:p>
            <a:pPr lvl="0"/>
            <a:endParaRPr lang="en-US" noProof="0"/>
          </a:p>
        </p:txBody>
      </p:sp>
      <p:sp>
        <p:nvSpPr>
          <p:cNvPr id="5" name="Rectangle 35">
            <a:extLst>
              <a:ext uri="{FF2B5EF4-FFF2-40B4-BE49-F238E27FC236}">
                <a16:creationId xmlns:a16="http://schemas.microsoft.com/office/drawing/2014/main" id="{6014CF87-A633-4A88-B406-42BF4EF1A4FF}"/>
              </a:ext>
            </a:extLst>
          </p:cNvPr>
          <p:cNvSpPr>
            <a:spLocks noGrp="1" noChangeArrowheads="1"/>
          </p:cNvSpPr>
          <p:nvPr>
            <p:ph type="dt" sz="half" idx="10"/>
          </p:nvPr>
        </p:nvSpPr>
        <p:spPr/>
        <p:txBody>
          <a:bodyPr/>
          <a:lstStyle>
            <a:lvl1pPr>
              <a:defRPr/>
            </a:lvl1pPr>
          </a:lstStyle>
          <a:p>
            <a:pPr>
              <a:defRPr/>
            </a:pPr>
            <a:endParaRPr lang="en-US"/>
          </a:p>
        </p:txBody>
      </p:sp>
      <p:sp>
        <p:nvSpPr>
          <p:cNvPr id="6" name="Rectangle 36">
            <a:extLst>
              <a:ext uri="{FF2B5EF4-FFF2-40B4-BE49-F238E27FC236}">
                <a16:creationId xmlns:a16="http://schemas.microsoft.com/office/drawing/2014/main" id="{ABABA954-B5DF-482C-9B34-D60C40DB9F1B}"/>
              </a:ext>
            </a:extLst>
          </p:cNvPr>
          <p:cNvSpPr>
            <a:spLocks noGrp="1" noChangeArrowheads="1"/>
          </p:cNvSpPr>
          <p:nvPr>
            <p:ph type="ftr" sz="quarter" idx="11"/>
          </p:nvPr>
        </p:nvSpPr>
        <p:spPr/>
        <p:txBody>
          <a:bodyPr/>
          <a:lstStyle>
            <a:lvl1pPr>
              <a:defRPr/>
            </a:lvl1pPr>
          </a:lstStyle>
          <a:p>
            <a:pPr>
              <a:defRPr/>
            </a:pPr>
            <a:endParaRPr lang="en-US"/>
          </a:p>
        </p:txBody>
      </p:sp>
      <p:sp>
        <p:nvSpPr>
          <p:cNvPr id="7" name="Rectangle 37">
            <a:extLst>
              <a:ext uri="{FF2B5EF4-FFF2-40B4-BE49-F238E27FC236}">
                <a16:creationId xmlns:a16="http://schemas.microsoft.com/office/drawing/2014/main" id="{262B03F8-8AEA-4077-82E6-D1343C29AFE4}"/>
              </a:ext>
            </a:extLst>
          </p:cNvPr>
          <p:cNvSpPr>
            <a:spLocks noGrp="1" noChangeArrowheads="1"/>
          </p:cNvSpPr>
          <p:nvPr>
            <p:ph type="sldNum" sz="quarter" idx="12"/>
          </p:nvPr>
        </p:nvSpPr>
        <p:spPr/>
        <p:txBody>
          <a:bodyPr/>
          <a:lstStyle>
            <a:lvl1pPr>
              <a:defRPr/>
            </a:lvl1pPr>
          </a:lstStyle>
          <a:p>
            <a:fld id="{1D50FB9A-EFFF-407F-A45E-2E37533CD2D7}" type="slidenum">
              <a:rPr lang="en-US" altLang="en-US"/>
              <a:pPr/>
              <a:t>‹#›</a:t>
            </a:fld>
            <a:endParaRPr lang="en-US" altLang="en-US"/>
          </a:p>
        </p:txBody>
      </p:sp>
    </p:spTree>
    <p:extLst>
      <p:ext uri="{BB962C8B-B14F-4D97-AF65-F5344CB8AC3E}">
        <p14:creationId xmlns:p14="http://schemas.microsoft.com/office/powerpoint/2010/main" val="352251270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itle">
  <p:cSld name="11_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
            <a:ext cx="1447800" cy="6854825"/>
            <a:chOff x="0" y="0"/>
            <a:chExt cx="684" cy="4318"/>
          </a:xfrm>
        </p:grpSpPr>
        <p:sp>
          <p:nvSpPr>
            <p:cNvPr id="5"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sz="2400" dirty="0">
                <a:latin typeface="Calibri" panose="020F0502020204030204" pitchFamily="34" charset="0"/>
                <a:cs typeface="+mn-cs"/>
              </a:endParaRPr>
            </a:p>
          </p:txBody>
        </p:sp>
        <p:grpSp>
          <p:nvGrpSpPr>
            <p:cNvPr id="6" name="Group 4"/>
            <p:cNvGrpSpPr>
              <a:grpSpLocks/>
            </p:cNvGrpSpPr>
            <p:nvPr/>
          </p:nvGrpSpPr>
          <p:grpSpPr bwMode="auto">
            <a:xfrm>
              <a:off x="48" y="103"/>
              <a:ext cx="96" cy="4126"/>
              <a:chOff x="48" y="103"/>
              <a:chExt cx="96" cy="4126"/>
            </a:xfrm>
          </p:grpSpPr>
          <p:sp>
            <p:nvSpPr>
              <p:cNvPr id="7" name="Rectangle 5"/>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8" name="Rectangle 6"/>
              <p:cNvSpPr>
                <a:spLocks noChangeArrowheads="1"/>
              </p:cNvSpPr>
              <p:nvPr/>
            </p:nvSpPr>
            <p:spPr bwMode="auto">
              <a:xfrm>
                <a:off x="48" y="1250"/>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9" name="Rectangle 7"/>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 name="Rectangle 8"/>
              <p:cNvSpPr>
                <a:spLocks noChangeArrowheads="1"/>
              </p:cNvSpPr>
              <p:nvPr/>
            </p:nvSpPr>
            <p:spPr bwMode="auto">
              <a:xfrm>
                <a:off x="48" y="1538"/>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1" name="Rectangle 9"/>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2" name="Rectangle 10"/>
              <p:cNvSpPr>
                <a:spLocks noChangeArrowheads="1"/>
              </p:cNvSpPr>
              <p:nvPr/>
            </p:nvSpPr>
            <p:spPr bwMode="auto">
              <a:xfrm>
                <a:off x="48" y="182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3" name="Rectangle 11"/>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4" name="Rectangle 12"/>
              <p:cNvSpPr>
                <a:spLocks noChangeArrowheads="1"/>
              </p:cNvSpPr>
              <p:nvPr/>
            </p:nvSpPr>
            <p:spPr bwMode="auto">
              <a:xfrm>
                <a:off x="48" y="2116"/>
                <a:ext cx="96" cy="94"/>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5" name="Rectangle 13"/>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6" name="Rectangle 14"/>
              <p:cNvSpPr>
                <a:spLocks noChangeArrowheads="1"/>
              </p:cNvSpPr>
              <p:nvPr/>
            </p:nvSpPr>
            <p:spPr bwMode="auto">
              <a:xfrm>
                <a:off x="48" y="2404"/>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7" name="Rectangle 15"/>
              <p:cNvSpPr>
                <a:spLocks noChangeArrowheads="1"/>
              </p:cNvSpPr>
              <p:nvPr/>
            </p:nvSpPr>
            <p:spPr bwMode="auto">
              <a:xfrm>
                <a:off x="48" y="2549"/>
                <a:ext cx="96" cy="94"/>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8" name="Rectangle 16"/>
              <p:cNvSpPr>
                <a:spLocks noChangeArrowheads="1"/>
              </p:cNvSpPr>
              <p:nvPr/>
            </p:nvSpPr>
            <p:spPr bwMode="auto">
              <a:xfrm>
                <a:off x="48" y="2691"/>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9" name="Rectangle 17"/>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0" name="Rectangle 18"/>
              <p:cNvSpPr>
                <a:spLocks noChangeArrowheads="1"/>
              </p:cNvSpPr>
              <p:nvPr/>
            </p:nvSpPr>
            <p:spPr bwMode="auto">
              <a:xfrm>
                <a:off x="48" y="2979"/>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1" name="Rectangle 19"/>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2" name="Rectangle 20"/>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3" name="Rectangle 21"/>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4" name="Rectangle 22"/>
              <p:cNvSpPr>
                <a:spLocks noChangeArrowheads="1"/>
              </p:cNvSpPr>
              <p:nvPr/>
            </p:nvSpPr>
            <p:spPr bwMode="auto">
              <a:xfrm>
                <a:off x="48" y="3557"/>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5" name="Rectangle 23"/>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6" name="Rectangle 24"/>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7" name="Rectangle 25"/>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8" name="Rectangle 26"/>
              <p:cNvSpPr>
                <a:spLocks noChangeArrowheads="1"/>
              </p:cNvSpPr>
              <p:nvPr/>
            </p:nvSpPr>
            <p:spPr bwMode="auto">
              <a:xfrm>
                <a:off x="48" y="4134"/>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9" name="Rectangle 27"/>
              <p:cNvSpPr>
                <a:spLocks noChangeArrowheads="1"/>
              </p:cNvSpPr>
              <p:nvPr/>
            </p:nvSpPr>
            <p:spPr bwMode="auto">
              <a:xfrm>
                <a:off x="48" y="103"/>
                <a:ext cx="96" cy="94"/>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30" name="Rectangle 28"/>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31" name="Rectangle 29"/>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32" name="Rectangle 30"/>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33" name="Rectangle 31"/>
              <p:cNvSpPr>
                <a:spLocks noChangeArrowheads="1"/>
              </p:cNvSpPr>
              <p:nvPr/>
            </p:nvSpPr>
            <p:spPr bwMode="auto">
              <a:xfrm>
                <a:off x="48" y="678"/>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34" name="Rectangle 32"/>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35" name="Rectangle 33"/>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grpSp>
      </p:grpSp>
      <p:sp>
        <p:nvSpPr>
          <p:cNvPr id="15394" name="Rectangle 34"/>
          <p:cNvSpPr>
            <a:spLocks noGrp="1" noChangeArrowheads="1"/>
          </p:cNvSpPr>
          <p:nvPr>
            <p:ph type="ctrTitle" sz="quarter"/>
          </p:nvPr>
        </p:nvSpPr>
        <p:spPr>
          <a:xfrm>
            <a:off x="1524000" y="2286000"/>
            <a:ext cx="10363200" cy="1143000"/>
          </a:xfrm>
        </p:spPr>
        <p:txBody>
          <a:bodyPr/>
          <a:lstStyle>
            <a:lvl1pPr algn="ctr">
              <a:defRPr>
                <a:solidFill>
                  <a:srgbClr val="00FFFF"/>
                </a:solidFill>
              </a:defRPr>
            </a:lvl1pPr>
          </a:lstStyle>
          <a:p>
            <a:r>
              <a:rPr lang="en-US"/>
              <a:t>Click to edit Master title style</a:t>
            </a:r>
          </a:p>
        </p:txBody>
      </p:sp>
      <p:sp>
        <p:nvSpPr>
          <p:cNvPr id="15395" name="Rectangle 35"/>
          <p:cNvSpPr>
            <a:spLocks noGrp="1" noChangeArrowheads="1"/>
          </p:cNvSpPr>
          <p:nvPr>
            <p:ph type="subTitle" sz="quarter" idx="1"/>
          </p:nvPr>
        </p:nvSpPr>
        <p:spPr>
          <a:xfrm>
            <a:off x="2438400" y="3886200"/>
            <a:ext cx="8534400" cy="1752600"/>
          </a:xfrm>
        </p:spPr>
        <p:txBody>
          <a:bodyPr lIns="92075" tIns="46038" rIns="92075" bIns="46038"/>
          <a:lstStyle>
            <a:lvl1pPr marL="0" indent="0" algn="ctr">
              <a:buFont typeface="Wingdings" pitchFamily="2" charset="2"/>
              <a:buNone/>
              <a:defRPr>
                <a:solidFill>
                  <a:srgbClr val="FFFFFF"/>
                </a:solidFill>
              </a:defRPr>
            </a:lvl1pPr>
          </a:lstStyle>
          <a:p>
            <a:r>
              <a:rPr lang="en-US"/>
              <a:t>Click to edit Master subtitle style</a:t>
            </a:r>
          </a:p>
        </p:txBody>
      </p:sp>
      <p:sp>
        <p:nvSpPr>
          <p:cNvPr id="36" name="Rectangle 36"/>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37" name="Rectangle 37"/>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38" name="Rectangle 38"/>
          <p:cNvSpPr>
            <a:spLocks noGrp="1" noChangeArrowheads="1"/>
          </p:cNvSpPr>
          <p:nvPr>
            <p:ph type="sldNum" sz="quarter" idx="12"/>
          </p:nvPr>
        </p:nvSpPr>
        <p:spPr/>
        <p:txBody>
          <a:bodyPr/>
          <a:lstStyle>
            <a:lvl1pPr>
              <a:defRPr>
                <a:solidFill>
                  <a:srgbClr val="FFFFFF"/>
                </a:solidFill>
              </a:defRPr>
            </a:lvl1pPr>
          </a:lstStyle>
          <a:p>
            <a:fld id="{F434306A-9547-419F-A264-AAB67C05F398}" type="slidenum">
              <a:rPr lang="en-US" altLang="en-US"/>
              <a:pPr/>
              <a:t>‹#›</a:t>
            </a:fld>
            <a:endParaRPr lang="en-US" altLang="en-US"/>
          </a:p>
        </p:txBody>
      </p:sp>
    </p:spTree>
    <p:extLst>
      <p:ext uri="{BB962C8B-B14F-4D97-AF65-F5344CB8AC3E}">
        <p14:creationId xmlns:p14="http://schemas.microsoft.com/office/powerpoint/2010/main" val="1860047617"/>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69056" tIns="34529" rIns="69056" bIns="34529"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33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2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66701558"/>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69056" tIns="34529" rIns="69056" bIns="34529"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33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2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32624387"/>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69056" tIns="34529" rIns="69056" bIns="34529"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33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2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2687730"/>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69056" tIns="34529" rIns="69056" bIns="34529"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33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2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67117808"/>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69056" tIns="34529" rIns="69056" bIns="34529"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33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2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24601033"/>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69056" tIns="34529" rIns="69056" bIns="34529"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33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2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95921770"/>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6" Type="http://schemas.openxmlformats.org/officeDocument/2006/relationships/theme" Target="../theme/theme2.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3"/>
            <a:ext cx="1447800" cy="6854825"/>
            <a:chOff x="0" y="0"/>
            <a:chExt cx="684" cy="4318"/>
          </a:xfrm>
        </p:grpSpPr>
        <p:sp>
          <p:nvSpPr>
            <p:cNvPr id="14339"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sz="1800" dirty="0">
                <a:latin typeface="Calibri" panose="020F0502020204030204" pitchFamily="34" charset="0"/>
                <a:cs typeface="Calibri" panose="020F0502020204030204" pitchFamily="34" charset="0"/>
              </a:endParaRPr>
            </a:p>
          </p:txBody>
        </p:sp>
        <p:grpSp>
          <p:nvGrpSpPr>
            <p:cNvPr id="1033"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1800" dirty="0">
                  <a:latin typeface="Calibri" panose="020F0502020204030204" pitchFamily="34" charset="0"/>
                  <a:cs typeface="Calibri" panose="020F0502020204030204" pitchFamily="34" charset="0"/>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1800" dirty="0">
                  <a:latin typeface="Calibri" panose="020F0502020204030204" pitchFamily="34" charset="0"/>
                  <a:cs typeface="Calibri" panose="020F0502020204030204" pitchFamily="34" charset="0"/>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1800" dirty="0">
                  <a:latin typeface="Calibri" panose="020F0502020204030204" pitchFamily="34" charset="0"/>
                  <a:cs typeface="Calibri" panose="020F0502020204030204" pitchFamily="34" charset="0"/>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1800" dirty="0">
                  <a:latin typeface="Calibri" panose="020F0502020204030204" pitchFamily="34" charset="0"/>
                  <a:cs typeface="Calibri" panose="020F0502020204030204" pitchFamily="34" charset="0"/>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1800" dirty="0">
                  <a:latin typeface="Calibri" panose="020F0502020204030204" pitchFamily="34" charset="0"/>
                  <a:cs typeface="Calibri" panose="020F0502020204030204" pitchFamily="34" charset="0"/>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1800" dirty="0">
                  <a:latin typeface="Calibri" panose="020F0502020204030204" pitchFamily="34" charset="0"/>
                  <a:cs typeface="Calibri" panose="020F0502020204030204" pitchFamily="34" charset="0"/>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1800" dirty="0">
                  <a:latin typeface="Calibri" panose="020F0502020204030204" pitchFamily="34" charset="0"/>
                  <a:cs typeface="Calibri" panose="020F0502020204030204" pitchFamily="34" charset="0"/>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1800" dirty="0">
                  <a:latin typeface="Calibri" panose="020F0502020204030204" pitchFamily="34" charset="0"/>
                  <a:cs typeface="Calibri" panose="020F0502020204030204" pitchFamily="34" charset="0"/>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1800" dirty="0">
                  <a:latin typeface="Calibri" panose="020F0502020204030204" pitchFamily="34" charset="0"/>
                  <a:cs typeface="Calibri" panose="020F0502020204030204" pitchFamily="34" charset="0"/>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1800" dirty="0">
                  <a:latin typeface="Calibri" panose="020F0502020204030204" pitchFamily="34" charset="0"/>
                  <a:cs typeface="Calibri" panose="020F0502020204030204" pitchFamily="34" charset="0"/>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1800" dirty="0">
                  <a:latin typeface="Calibri" panose="020F0502020204030204" pitchFamily="34" charset="0"/>
                  <a:cs typeface="Calibri" panose="020F0502020204030204" pitchFamily="34" charset="0"/>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1800" dirty="0">
                  <a:latin typeface="Calibri" panose="020F0502020204030204" pitchFamily="34" charset="0"/>
                  <a:cs typeface="Calibri" panose="020F0502020204030204" pitchFamily="34" charset="0"/>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1800" dirty="0">
                  <a:latin typeface="Calibri" panose="020F0502020204030204" pitchFamily="34" charset="0"/>
                  <a:cs typeface="Calibri" panose="020F0502020204030204" pitchFamily="34" charset="0"/>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1800" dirty="0">
                  <a:latin typeface="Calibri" panose="020F0502020204030204" pitchFamily="34" charset="0"/>
                  <a:cs typeface="Calibri" panose="020F0502020204030204" pitchFamily="34" charset="0"/>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1800" dirty="0">
                  <a:latin typeface="Calibri" panose="020F0502020204030204" pitchFamily="34" charset="0"/>
                  <a:cs typeface="Calibri" panose="020F0502020204030204" pitchFamily="34" charset="0"/>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1800" dirty="0">
                  <a:latin typeface="Calibri" panose="020F0502020204030204" pitchFamily="34" charset="0"/>
                  <a:cs typeface="Calibri" panose="020F0502020204030204" pitchFamily="34" charset="0"/>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1800" dirty="0">
                  <a:latin typeface="Calibri" panose="020F0502020204030204" pitchFamily="34" charset="0"/>
                  <a:cs typeface="Calibri" panose="020F0502020204030204" pitchFamily="34" charset="0"/>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1800" dirty="0">
                  <a:latin typeface="Calibri" panose="020F0502020204030204" pitchFamily="34" charset="0"/>
                  <a:cs typeface="Calibri" panose="020F0502020204030204" pitchFamily="34" charset="0"/>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1800" dirty="0">
                  <a:latin typeface="Calibri" panose="020F0502020204030204" pitchFamily="34" charset="0"/>
                  <a:cs typeface="Calibri" panose="020F0502020204030204" pitchFamily="34" charset="0"/>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1800" dirty="0">
                  <a:latin typeface="Calibri" panose="020F0502020204030204" pitchFamily="34" charset="0"/>
                  <a:cs typeface="Calibri" panose="020F0502020204030204" pitchFamily="34" charset="0"/>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1800" dirty="0">
                  <a:latin typeface="Calibri" panose="020F0502020204030204" pitchFamily="34" charset="0"/>
                  <a:cs typeface="Calibri" panose="020F0502020204030204" pitchFamily="34" charset="0"/>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1800" dirty="0">
                  <a:latin typeface="Calibri" panose="020F0502020204030204" pitchFamily="34" charset="0"/>
                  <a:cs typeface="Calibri" panose="020F0502020204030204" pitchFamily="34" charset="0"/>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1800" dirty="0">
                  <a:latin typeface="Calibri" panose="020F0502020204030204" pitchFamily="34" charset="0"/>
                  <a:cs typeface="Calibri" panose="020F0502020204030204" pitchFamily="34" charset="0"/>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1800" dirty="0">
                  <a:latin typeface="Calibri" panose="020F0502020204030204" pitchFamily="34" charset="0"/>
                  <a:cs typeface="Calibri" panose="020F0502020204030204" pitchFamily="34" charset="0"/>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1800" dirty="0">
                  <a:latin typeface="Calibri" panose="020F0502020204030204" pitchFamily="34" charset="0"/>
                  <a:cs typeface="Calibri" panose="020F0502020204030204" pitchFamily="34" charset="0"/>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1800" dirty="0">
                  <a:latin typeface="Calibri" panose="020F0502020204030204" pitchFamily="34" charset="0"/>
                  <a:cs typeface="Calibri" panose="020F0502020204030204" pitchFamily="34" charset="0"/>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1800" dirty="0">
                  <a:latin typeface="Calibri" panose="020F0502020204030204" pitchFamily="34" charset="0"/>
                  <a:cs typeface="Calibri" panose="020F0502020204030204" pitchFamily="34" charset="0"/>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1800" dirty="0">
                  <a:latin typeface="Calibri" panose="020F0502020204030204" pitchFamily="34" charset="0"/>
                  <a:cs typeface="Calibri" panose="020F0502020204030204" pitchFamily="34" charset="0"/>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1800" dirty="0">
                  <a:latin typeface="Calibri" panose="020F0502020204030204" pitchFamily="34" charset="0"/>
                  <a:cs typeface="Calibri" panose="020F0502020204030204" pitchFamily="34" charset="0"/>
                </a:endParaRPr>
              </a:p>
            </p:txBody>
          </p:sp>
        </p:grpSp>
      </p:grpSp>
      <p:sp>
        <p:nvSpPr>
          <p:cNvPr id="1027" name="Rectangle 34"/>
          <p:cNvSpPr>
            <a:spLocks noGrp="1" noChangeArrowheads="1"/>
          </p:cNvSpPr>
          <p:nvPr>
            <p:ph type="title"/>
          </p:nvPr>
        </p:nvSpPr>
        <p:spPr bwMode="auto">
          <a:xfrm>
            <a:off x="15240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dirty="0"/>
              <a:t>Click to edit Master title style</a:t>
            </a:r>
          </a:p>
        </p:txBody>
      </p:sp>
      <p:sp>
        <p:nvSpPr>
          <p:cNvPr id="14371" name="Rectangle 35"/>
          <p:cNvSpPr>
            <a:spLocks noGrp="1" noChangeArrowheads="1"/>
          </p:cNvSpPr>
          <p:nvPr>
            <p:ph type="dt" sz="half" idx="2"/>
          </p:nvPr>
        </p:nvSpPr>
        <p:spPr bwMode="auto">
          <a:xfrm>
            <a:off x="15240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050">
                <a:latin typeface="Calibri" panose="020F0502020204030204" pitchFamily="34" charset="0"/>
                <a:cs typeface="+mn-cs"/>
              </a:defRPr>
            </a:lvl1pPr>
          </a:lstStyle>
          <a:p>
            <a:pPr>
              <a:defRPr/>
            </a:pPr>
            <a:endParaRPr lang="en-US" dirty="0"/>
          </a:p>
        </p:txBody>
      </p:sp>
      <p:sp>
        <p:nvSpPr>
          <p:cNvPr id="14372" name="Rectangle 36"/>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050">
                <a:latin typeface="Calibri" panose="020F0502020204030204" pitchFamily="34" charset="0"/>
                <a:cs typeface="+mn-cs"/>
              </a:defRPr>
            </a:lvl1pPr>
          </a:lstStyle>
          <a:p>
            <a:pPr>
              <a:defRPr/>
            </a:pPr>
            <a:endParaRPr lang="en-US" dirty="0"/>
          </a:p>
        </p:txBody>
      </p:sp>
      <p:sp>
        <p:nvSpPr>
          <p:cNvPr id="14373" name="Rectangle 37"/>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050">
                <a:latin typeface="Calibri" panose="020F0502020204030204" pitchFamily="34" charset="0"/>
                <a:cs typeface="Calibri" panose="020F0502020204030204" pitchFamily="34" charset="0"/>
              </a:defRPr>
            </a:lvl1pPr>
          </a:lstStyle>
          <a:p>
            <a:fld id="{3776912B-AC69-41FE-A101-09E856C32C50}" type="slidenum">
              <a:rPr lang="en-US" altLang="en-US" smtClean="0"/>
              <a:pPr/>
              <a:t>‹#›</a:t>
            </a:fld>
            <a:endParaRPr lang="en-US" altLang="en-US" dirty="0"/>
          </a:p>
        </p:txBody>
      </p:sp>
      <p:sp>
        <p:nvSpPr>
          <p:cNvPr id="14374" name="Rectangle 38"/>
          <p:cNvSpPr>
            <a:spLocks noGrp="1" noChangeArrowheads="1"/>
          </p:cNvSpPr>
          <p:nvPr>
            <p:ph type="body" idx="1"/>
          </p:nvPr>
        </p:nvSpPr>
        <p:spPr bwMode="auto">
          <a:xfrm>
            <a:off x="1559984" y="1946275"/>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88906" r:id="rId1"/>
    <p:sldLayoutId id="2147488907" r:id="rId2"/>
    <p:sldLayoutId id="2147488908" r:id="rId3"/>
    <p:sldLayoutId id="2147488909" r:id="rId4"/>
    <p:sldLayoutId id="2147488910" r:id="rId5"/>
    <p:sldLayoutId id="2147488911" r:id="rId6"/>
    <p:sldLayoutId id="2147488912" r:id="rId7"/>
    <p:sldLayoutId id="2147488913" r:id="rId8"/>
    <p:sldLayoutId id="2147488914" r:id="rId9"/>
    <p:sldLayoutId id="2147488915" r:id="rId10"/>
    <p:sldLayoutId id="2147488916" r:id="rId11"/>
    <p:sldLayoutId id="2147488919" r:id="rId12"/>
    <p:sldLayoutId id="2147488936" r:id="rId13"/>
    <p:sldLayoutId id="2147488937" r:id="rId14"/>
    <p:sldLayoutId id="2147488938" r:id="rId15"/>
    <p:sldLayoutId id="2147488939" r:id="rId16"/>
    <p:sldLayoutId id="2147488940" r:id="rId17"/>
  </p:sldLayoutIdLst>
  <p:transition/>
  <p:txStyles>
    <p:titleStyle>
      <a:lvl1pPr algn="l" rtl="0" eaLnBrk="0" fontAlgn="base" hangingPunct="0">
        <a:spcBef>
          <a:spcPct val="0"/>
        </a:spcBef>
        <a:spcAft>
          <a:spcPct val="0"/>
        </a:spcAft>
        <a:defRPr sz="33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3300">
          <a:solidFill>
            <a:schemeClr val="tx2"/>
          </a:solidFill>
          <a:latin typeface="Times New Roman" pitchFamily="18" charset="0"/>
        </a:defRPr>
      </a:lvl2pPr>
      <a:lvl3pPr algn="l" rtl="0" eaLnBrk="0" fontAlgn="base" hangingPunct="0">
        <a:spcBef>
          <a:spcPct val="0"/>
        </a:spcBef>
        <a:spcAft>
          <a:spcPct val="0"/>
        </a:spcAft>
        <a:defRPr sz="3300">
          <a:solidFill>
            <a:schemeClr val="tx2"/>
          </a:solidFill>
          <a:latin typeface="Times New Roman" pitchFamily="18" charset="0"/>
        </a:defRPr>
      </a:lvl3pPr>
      <a:lvl4pPr algn="l" rtl="0" eaLnBrk="0" fontAlgn="base" hangingPunct="0">
        <a:spcBef>
          <a:spcPct val="0"/>
        </a:spcBef>
        <a:spcAft>
          <a:spcPct val="0"/>
        </a:spcAft>
        <a:defRPr sz="3300">
          <a:solidFill>
            <a:schemeClr val="tx2"/>
          </a:solidFill>
          <a:latin typeface="Times New Roman" pitchFamily="18" charset="0"/>
        </a:defRPr>
      </a:lvl4pPr>
      <a:lvl5pPr algn="l" rtl="0" eaLnBrk="0" fontAlgn="base" hangingPunct="0">
        <a:spcBef>
          <a:spcPct val="0"/>
        </a:spcBef>
        <a:spcAft>
          <a:spcPct val="0"/>
        </a:spcAft>
        <a:defRPr sz="3300">
          <a:solidFill>
            <a:schemeClr val="tx2"/>
          </a:solidFill>
          <a:latin typeface="Times New Roman" pitchFamily="18" charset="0"/>
        </a:defRPr>
      </a:lvl5pPr>
      <a:lvl6pPr marL="342900" algn="l" rtl="0" fontAlgn="base">
        <a:spcBef>
          <a:spcPct val="0"/>
        </a:spcBef>
        <a:spcAft>
          <a:spcPct val="0"/>
        </a:spcAft>
        <a:defRPr sz="3300">
          <a:solidFill>
            <a:schemeClr val="tx2"/>
          </a:solidFill>
          <a:latin typeface="Times New Roman" pitchFamily="18" charset="0"/>
        </a:defRPr>
      </a:lvl6pPr>
      <a:lvl7pPr marL="685800" algn="l" rtl="0" fontAlgn="base">
        <a:spcBef>
          <a:spcPct val="0"/>
        </a:spcBef>
        <a:spcAft>
          <a:spcPct val="0"/>
        </a:spcAft>
        <a:defRPr sz="3300">
          <a:solidFill>
            <a:schemeClr val="tx2"/>
          </a:solidFill>
          <a:latin typeface="Times New Roman" pitchFamily="18" charset="0"/>
        </a:defRPr>
      </a:lvl7pPr>
      <a:lvl8pPr marL="1028700" algn="l" rtl="0" fontAlgn="base">
        <a:spcBef>
          <a:spcPct val="0"/>
        </a:spcBef>
        <a:spcAft>
          <a:spcPct val="0"/>
        </a:spcAft>
        <a:defRPr sz="3300">
          <a:solidFill>
            <a:schemeClr val="tx2"/>
          </a:solidFill>
          <a:latin typeface="Times New Roman" pitchFamily="18" charset="0"/>
        </a:defRPr>
      </a:lvl8pPr>
      <a:lvl9pPr marL="1371600" algn="l" rtl="0" fontAlgn="base">
        <a:spcBef>
          <a:spcPct val="0"/>
        </a:spcBef>
        <a:spcAft>
          <a:spcPct val="0"/>
        </a:spcAft>
        <a:defRPr sz="3300">
          <a:solidFill>
            <a:schemeClr val="tx2"/>
          </a:solidFill>
          <a:latin typeface="Times New Roman" pitchFamily="18" charset="0"/>
        </a:defRPr>
      </a:lvl9pPr>
    </p:titleStyle>
    <p:bodyStyle>
      <a:lvl1pPr marL="257175" indent="-257175" algn="l" rtl="0" eaLnBrk="0" fontAlgn="base" hangingPunct="0">
        <a:spcBef>
          <a:spcPct val="20000"/>
        </a:spcBef>
        <a:spcAft>
          <a:spcPct val="0"/>
        </a:spcAft>
        <a:buClr>
          <a:schemeClr val="tx2"/>
        </a:buClr>
        <a:buSzPct val="75000"/>
        <a:buFont typeface="Wingdings" panose="05000000000000000000" pitchFamily="2" charset="2"/>
        <a:buChar char="n"/>
        <a:defRPr sz="24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557213" indent="-214313" algn="l" rtl="0" eaLnBrk="0" fontAlgn="base" hangingPunct="0">
        <a:spcBef>
          <a:spcPct val="20000"/>
        </a:spcBef>
        <a:spcAft>
          <a:spcPct val="0"/>
        </a:spcAft>
        <a:buClr>
          <a:schemeClr val="folHlink"/>
        </a:buClr>
        <a:buSzPct val="60000"/>
        <a:buFont typeface="Wingdings" panose="05000000000000000000" pitchFamily="2" charset="2"/>
        <a:buChar char="u"/>
        <a:defRPr sz="2400">
          <a:solidFill>
            <a:schemeClr val="tx1"/>
          </a:solidFill>
          <a:effectLst>
            <a:outerShdw blurRad="38100" dist="38100" dir="2700000" algn="tl">
              <a:srgbClr val="000000"/>
            </a:outerShdw>
          </a:effectLst>
          <a:latin typeface="Calibri" panose="020F0502020204030204" pitchFamily="34" charset="0"/>
        </a:defRPr>
      </a:lvl2pPr>
      <a:lvl3pPr marL="857250" indent="-171450" algn="l" rtl="0" eaLnBrk="0" fontAlgn="base" hangingPunct="0">
        <a:spcBef>
          <a:spcPct val="20000"/>
        </a:spcBef>
        <a:spcAft>
          <a:spcPct val="0"/>
        </a:spcAft>
        <a:buClr>
          <a:schemeClr val="tx2"/>
        </a:buClr>
        <a:buSzPct val="60000"/>
        <a:buFont typeface="Wingdings" panose="05000000000000000000" pitchFamily="2" charset="2"/>
        <a:buChar char="t"/>
        <a:defRPr sz="2400">
          <a:solidFill>
            <a:schemeClr val="tx1"/>
          </a:solidFill>
          <a:effectLst>
            <a:outerShdw blurRad="38100" dist="38100" dir="2700000" algn="tl">
              <a:srgbClr val="000000"/>
            </a:outerShdw>
          </a:effectLst>
          <a:latin typeface="Calibri" panose="020F0502020204030204" pitchFamily="34" charset="0"/>
        </a:defRPr>
      </a:lvl3pPr>
      <a:lvl4pPr marL="1200150" indent="-171450" algn="l" rtl="0" eaLnBrk="0" fontAlgn="base" hangingPunct="0">
        <a:spcBef>
          <a:spcPct val="20000"/>
        </a:spcBef>
        <a:spcAft>
          <a:spcPct val="0"/>
        </a:spcAft>
        <a:buClr>
          <a:schemeClr val="tx1"/>
        </a:buClr>
        <a:buSzPct val="100000"/>
        <a:buChar char="•"/>
        <a:defRPr sz="2400">
          <a:solidFill>
            <a:schemeClr val="tx1"/>
          </a:solidFill>
          <a:effectLst>
            <a:outerShdw blurRad="38100" dist="38100" dir="2700000" algn="tl">
              <a:srgbClr val="000000"/>
            </a:outerShdw>
          </a:effectLst>
          <a:latin typeface="Calibri" panose="020F0502020204030204" pitchFamily="34" charset="0"/>
        </a:defRPr>
      </a:lvl4pPr>
      <a:lvl5pPr marL="1543050" indent="-171450" algn="l" rtl="0" eaLnBrk="0" fontAlgn="base" hangingPunct="0">
        <a:spcBef>
          <a:spcPct val="20000"/>
        </a:spcBef>
        <a:spcAft>
          <a:spcPct val="0"/>
        </a:spcAft>
        <a:buClr>
          <a:schemeClr val="tx1"/>
        </a:buClr>
        <a:buSzPct val="100000"/>
        <a:buChar char="–"/>
        <a:defRPr sz="2400">
          <a:solidFill>
            <a:schemeClr val="tx1"/>
          </a:solidFill>
          <a:effectLst>
            <a:outerShdw blurRad="38100" dist="38100" dir="2700000" algn="tl">
              <a:srgbClr val="000000"/>
            </a:outerShdw>
          </a:effectLst>
          <a:latin typeface="Calibri" panose="020F0502020204030204" pitchFamily="34" charset="0"/>
        </a:defRPr>
      </a:lvl5pPr>
      <a:lvl6pPr marL="1885950" indent="-171450" algn="l" rtl="0" fontAlgn="base">
        <a:spcBef>
          <a:spcPct val="20000"/>
        </a:spcBef>
        <a:spcAft>
          <a:spcPct val="0"/>
        </a:spcAft>
        <a:buClr>
          <a:schemeClr val="tx1"/>
        </a:buClr>
        <a:buSzPct val="100000"/>
        <a:buChar char="–"/>
        <a:defRPr sz="2400">
          <a:solidFill>
            <a:schemeClr val="tx1"/>
          </a:solidFill>
          <a:effectLst>
            <a:outerShdw blurRad="38100" dist="38100" dir="2700000" algn="tl">
              <a:srgbClr val="000000"/>
            </a:outerShdw>
          </a:effectLst>
          <a:latin typeface="+mn-lt"/>
        </a:defRPr>
      </a:lvl6pPr>
      <a:lvl7pPr marL="2228850" indent="-171450" algn="l" rtl="0" fontAlgn="base">
        <a:spcBef>
          <a:spcPct val="20000"/>
        </a:spcBef>
        <a:spcAft>
          <a:spcPct val="0"/>
        </a:spcAft>
        <a:buClr>
          <a:schemeClr val="tx1"/>
        </a:buClr>
        <a:buSzPct val="100000"/>
        <a:buChar char="–"/>
        <a:defRPr sz="2400">
          <a:solidFill>
            <a:schemeClr val="tx1"/>
          </a:solidFill>
          <a:effectLst>
            <a:outerShdw blurRad="38100" dist="38100" dir="2700000" algn="tl">
              <a:srgbClr val="000000"/>
            </a:outerShdw>
          </a:effectLst>
          <a:latin typeface="+mn-lt"/>
        </a:defRPr>
      </a:lvl7pPr>
      <a:lvl8pPr marL="2571750" indent="-171450" algn="l" rtl="0" fontAlgn="base">
        <a:spcBef>
          <a:spcPct val="20000"/>
        </a:spcBef>
        <a:spcAft>
          <a:spcPct val="0"/>
        </a:spcAft>
        <a:buClr>
          <a:schemeClr val="tx1"/>
        </a:buClr>
        <a:buSzPct val="100000"/>
        <a:buChar char="–"/>
        <a:defRPr sz="2400">
          <a:solidFill>
            <a:schemeClr val="tx1"/>
          </a:solidFill>
          <a:effectLst>
            <a:outerShdw blurRad="38100" dist="38100" dir="2700000" algn="tl">
              <a:srgbClr val="000000"/>
            </a:outerShdw>
          </a:effectLst>
          <a:latin typeface="+mn-lt"/>
        </a:defRPr>
      </a:lvl8pPr>
      <a:lvl9pPr marL="2914650" indent="-171450" algn="l" rtl="0" fontAlgn="base">
        <a:spcBef>
          <a:spcPct val="20000"/>
        </a:spcBef>
        <a:spcAft>
          <a:spcPct val="0"/>
        </a:spcAft>
        <a:buClr>
          <a:schemeClr val="tx1"/>
        </a:buClr>
        <a:buSzPct val="100000"/>
        <a:buChar char="–"/>
        <a:defRPr sz="2400">
          <a:solidFill>
            <a:schemeClr val="tx1"/>
          </a:solidFill>
          <a:effectLst>
            <a:outerShdw blurRad="38100" dist="38100" dir="2700000" algn="tl">
              <a:srgbClr val="000000"/>
            </a:outerShdw>
          </a:effectLst>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3"/>
            <a:ext cx="1447800" cy="6854825"/>
            <a:chOff x="0" y="0"/>
            <a:chExt cx="684" cy="4318"/>
          </a:xfrm>
        </p:grpSpPr>
        <p:sp>
          <p:nvSpPr>
            <p:cNvPr id="14339"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eaLnBrk="1" hangingPunct="1">
                <a:defRPr/>
              </a:pPr>
              <a:endParaRPr lang="en-US" sz="1800" dirty="0">
                <a:latin typeface="Calibri" panose="020F0502020204030204" pitchFamily="34" charset="0"/>
                <a:cs typeface="Calibri" panose="020F0502020204030204" pitchFamily="34" charset="0"/>
              </a:endParaRPr>
            </a:p>
          </p:txBody>
        </p:sp>
        <p:grpSp>
          <p:nvGrpSpPr>
            <p:cNvPr id="1033"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1800" dirty="0">
                  <a:latin typeface="Calibri" panose="020F0502020204030204" pitchFamily="34" charset="0"/>
                  <a:cs typeface="Calibri" panose="020F0502020204030204" pitchFamily="34" charset="0"/>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1800" dirty="0">
                  <a:latin typeface="Calibri" panose="020F0502020204030204" pitchFamily="34" charset="0"/>
                  <a:cs typeface="Calibri" panose="020F0502020204030204" pitchFamily="34" charset="0"/>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1800" dirty="0">
                  <a:latin typeface="Calibri" panose="020F0502020204030204" pitchFamily="34" charset="0"/>
                  <a:cs typeface="Calibri" panose="020F0502020204030204" pitchFamily="34" charset="0"/>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1800" dirty="0">
                  <a:latin typeface="Calibri" panose="020F0502020204030204" pitchFamily="34" charset="0"/>
                  <a:cs typeface="Calibri" panose="020F0502020204030204" pitchFamily="34" charset="0"/>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1800" dirty="0">
                  <a:latin typeface="Calibri" panose="020F0502020204030204" pitchFamily="34" charset="0"/>
                  <a:cs typeface="Calibri" panose="020F0502020204030204" pitchFamily="34" charset="0"/>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1800" dirty="0">
                  <a:latin typeface="Calibri" panose="020F0502020204030204" pitchFamily="34" charset="0"/>
                  <a:cs typeface="Calibri" panose="020F0502020204030204" pitchFamily="34" charset="0"/>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1800" dirty="0">
                  <a:latin typeface="Calibri" panose="020F0502020204030204" pitchFamily="34" charset="0"/>
                  <a:cs typeface="Calibri" panose="020F0502020204030204" pitchFamily="34" charset="0"/>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1800" dirty="0">
                  <a:latin typeface="Calibri" panose="020F0502020204030204" pitchFamily="34" charset="0"/>
                  <a:cs typeface="Calibri" panose="020F0502020204030204" pitchFamily="34" charset="0"/>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1800" dirty="0">
                  <a:latin typeface="Calibri" panose="020F0502020204030204" pitchFamily="34" charset="0"/>
                  <a:cs typeface="Calibri" panose="020F0502020204030204" pitchFamily="34" charset="0"/>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1800" dirty="0">
                  <a:latin typeface="Calibri" panose="020F0502020204030204" pitchFamily="34" charset="0"/>
                  <a:cs typeface="Calibri" panose="020F0502020204030204" pitchFamily="34" charset="0"/>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1800" dirty="0">
                  <a:latin typeface="Calibri" panose="020F0502020204030204" pitchFamily="34" charset="0"/>
                  <a:cs typeface="Calibri" panose="020F0502020204030204" pitchFamily="34" charset="0"/>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1800" dirty="0">
                  <a:latin typeface="Calibri" panose="020F0502020204030204" pitchFamily="34" charset="0"/>
                  <a:cs typeface="Calibri" panose="020F0502020204030204" pitchFamily="34" charset="0"/>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1800" dirty="0">
                  <a:latin typeface="Calibri" panose="020F0502020204030204" pitchFamily="34" charset="0"/>
                  <a:cs typeface="Calibri" panose="020F0502020204030204" pitchFamily="34" charset="0"/>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1800" dirty="0">
                  <a:latin typeface="Calibri" panose="020F0502020204030204" pitchFamily="34" charset="0"/>
                  <a:cs typeface="Calibri" panose="020F0502020204030204" pitchFamily="34" charset="0"/>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1800" dirty="0">
                  <a:latin typeface="Calibri" panose="020F0502020204030204" pitchFamily="34" charset="0"/>
                  <a:cs typeface="Calibri" panose="020F0502020204030204" pitchFamily="34" charset="0"/>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1800" dirty="0">
                  <a:latin typeface="Calibri" panose="020F0502020204030204" pitchFamily="34" charset="0"/>
                  <a:cs typeface="Calibri" panose="020F0502020204030204" pitchFamily="34" charset="0"/>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1800" dirty="0">
                  <a:latin typeface="Calibri" panose="020F0502020204030204" pitchFamily="34" charset="0"/>
                  <a:cs typeface="Calibri" panose="020F0502020204030204" pitchFamily="34" charset="0"/>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1800" dirty="0">
                  <a:latin typeface="Calibri" panose="020F0502020204030204" pitchFamily="34" charset="0"/>
                  <a:cs typeface="Calibri" panose="020F0502020204030204" pitchFamily="34" charset="0"/>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1800" dirty="0">
                  <a:latin typeface="Calibri" panose="020F0502020204030204" pitchFamily="34" charset="0"/>
                  <a:cs typeface="Calibri" panose="020F0502020204030204" pitchFamily="34" charset="0"/>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1800" dirty="0">
                  <a:latin typeface="Calibri" panose="020F0502020204030204" pitchFamily="34" charset="0"/>
                  <a:cs typeface="Calibri" panose="020F0502020204030204" pitchFamily="34" charset="0"/>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1800" dirty="0">
                  <a:latin typeface="Calibri" panose="020F0502020204030204" pitchFamily="34" charset="0"/>
                  <a:cs typeface="Calibri" panose="020F0502020204030204" pitchFamily="34" charset="0"/>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1800" dirty="0">
                  <a:latin typeface="Calibri" panose="020F0502020204030204" pitchFamily="34" charset="0"/>
                  <a:cs typeface="Calibri" panose="020F0502020204030204" pitchFamily="34" charset="0"/>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1800" dirty="0">
                  <a:latin typeface="Calibri" panose="020F0502020204030204" pitchFamily="34" charset="0"/>
                  <a:cs typeface="Calibri" panose="020F0502020204030204" pitchFamily="34" charset="0"/>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1800" dirty="0">
                  <a:latin typeface="Calibri" panose="020F0502020204030204" pitchFamily="34" charset="0"/>
                  <a:cs typeface="Calibri" panose="020F0502020204030204" pitchFamily="34" charset="0"/>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1800" dirty="0">
                  <a:latin typeface="Calibri" panose="020F0502020204030204" pitchFamily="34" charset="0"/>
                  <a:cs typeface="Calibri" panose="020F0502020204030204" pitchFamily="34" charset="0"/>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1800" dirty="0">
                  <a:latin typeface="Calibri" panose="020F0502020204030204" pitchFamily="34" charset="0"/>
                  <a:cs typeface="Calibri" panose="020F0502020204030204" pitchFamily="34" charset="0"/>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1800" dirty="0">
                  <a:latin typeface="Calibri" panose="020F0502020204030204" pitchFamily="34" charset="0"/>
                  <a:cs typeface="Calibri" panose="020F0502020204030204" pitchFamily="34" charset="0"/>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1800" dirty="0">
                  <a:latin typeface="Calibri" panose="020F0502020204030204" pitchFamily="34" charset="0"/>
                  <a:cs typeface="Calibri" panose="020F0502020204030204" pitchFamily="34" charset="0"/>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1800" dirty="0">
                  <a:latin typeface="Calibri" panose="020F0502020204030204" pitchFamily="34" charset="0"/>
                  <a:cs typeface="Calibri" panose="020F0502020204030204" pitchFamily="34" charset="0"/>
                </a:endParaRPr>
              </a:p>
            </p:txBody>
          </p:sp>
        </p:grpSp>
      </p:grpSp>
      <p:sp>
        <p:nvSpPr>
          <p:cNvPr id="1027" name="Rectangle 34"/>
          <p:cNvSpPr>
            <a:spLocks noGrp="1" noChangeArrowheads="1"/>
          </p:cNvSpPr>
          <p:nvPr>
            <p:ph type="title"/>
          </p:nvPr>
        </p:nvSpPr>
        <p:spPr bwMode="auto">
          <a:xfrm>
            <a:off x="15240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dirty="0"/>
              <a:t>Click to edit Master title style</a:t>
            </a:r>
          </a:p>
        </p:txBody>
      </p:sp>
      <p:sp>
        <p:nvSpPr>
          <p:cNvPr id="14371" name="Rectangle 35"/>
          <p:cNvSpPr>
            <a:spLocks noGrp="1" noChangeArrowheads="1"/>
          </p:cNvSpPr>
          <p:nvPr>
            <p:ph type="dt" sz="half" idx="2"/>
          </p:nvPr>
        </p:nvSpPr>
        <p:spPr bwMode="auto">
          <a:xfrm>
            <a:off x="15240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050">
                <a:latin typeface="Calibri" panose="020F0502020204030204" pitchFamily="34" charset="0"/>
                <a:cs typeface="+mn-cs"/>
              </a:defRPr>
            </a:lvl1pPr>
          </a:lstStyle>
          <a:p>
            <a:pPr>
              <a:defRPr/>
            </a:pPr>
            <a:endParaRPr lang="en-US" dirty="0"/>
          </a:p>
        </p:txBody>
      </p:sp>
      <p:sp>
        <p:nvSpPr>
          <p:cNvPr id="14372" name="Rectangle 36"/>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050">
                <a:latin typeface="Calibri" panose="020F0502020204030204" pitchFamily="34" charset="0"/>
                <a:cs typeface="+mn-cs"/>
              </a:defRPr>
            </a:lvl1pPr>
          </a:lstStyle>
          <a:p>
            <a:pPr>
              <a:defRPr/>
            </a:pPr>
            <a:endParaRPr lang="en-US" dirty="0"/>
          </a:p>
        </p:txBody>
      </p:sp>
      <p:sp>
        <p:nvSpPr>
          <p:cNvPr id="14373" name="Rectangle 37"/>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eaLnBrk="1" hangingPunct="1">
              <a:defRPr sz="1050" smtClean="0">
                <a:latin typeface="Calibri" panose="020F0502020204030204" pitchFamily="34" charset="0"/>
                <a:cs typeface="Calibri" panose="020F0502020204030204" pitchFamily="34" charset="0"/>
              </a:defRPr>
            </a:lvl1pPr>
          </a:lstStyle>
          <a:p>
            <a:pPr>
              <a:defRPr/>
            </a:pPr>
            <a:fld id="{29634EE1-7EB7-4B53-9DE7-78AC25DB4F0A}" type="slidenum">
              <a:rPr lang="en-US" altLang="en-US" smtClean="0"/>
              <a:pPr>
                <a:defRPr/>
              </a:pPr>
              <a:t>‹#›</a:t>
            </a:fld>
            <a:endParaRPr lang="en-US" altLang="en-US" dirty="0"/>
          </a:p>
        </p:txBody>
      </p:sp>
      <p:sp>
        <p:nvSpPr>
          <p:cNvPr id="14374" name="Rectangle 38"/>
          <p:cNvSpPr>
            <a:spLocks noGrp="1" noChangeArrowheads="1"/>
          </p:cNvSpPr>
          <p:nvPr>
            <p:ph type="body" idx="1"/>
          </p:nvPr>
        </p:nvSpPr>
        <p:spPr bwMode="auto">
          <a:xfrm>
            <a:off x="1559984" y="1946275"/>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50614065"/>
      </p:ext>
    </p:extLst>
  </p:cSld>
  <p:clrMap bg1="dk2" tx1="lt1" bg2="dk1" tx2="lt2" accent1="accent1" accent2="accent2" accent3="accent3" accent4="accent4" accent5="accent5" accent6="accent6" hlink="hlink" folHlink="folHlink"/>
  <p:sldLayoutIdLst>
    <p:sldLayoutId id="2147488921" r:id="rId1"/>
    <p:sldLayoutId id="2147488922" r:id="rId2"/>
    <p:sldLayoutId id="2147488923" r:id="rId3"/>
    <p:sldLayoutId id="2147488924" r:id="rId4"/>
    <p:sldLayoutId id="2147488925" r:id="rId5"/>
    <p:sldLayoutId id="2147488926" r:id="rId6"/>
    <p:sldLayoutId id="2147488927" r:id="rId7"/>
    <p:sldLayoutId id="2147488928" r:id="rId8"/>
    <p:sldLayoutId id="2147488929" r:id="rId9"/>
    <p:sldLayoutId id="2147488930" r:id="rId10"/>
    <p:sldLayoutId id="2147488931" r:id="rId11"/>
    <p:sldLayoutId id="2147488933" r:id="rId12"/>
    <p:sldLayoutId id="2147488934" r:id="rId13"/>
    <p:sldLayoutId id="2147488935" r:id="rId14"/>
    <p:sldLayoutId id="2147488941" r:id="rId15"/>
  </p:sldLayoutIdLst>
  <p:transition/>
  <p:txStyles>
    <p:titleStyle>
      <a:lvl1pPr algn="l" rtl="0" eaLnBrk="0" fontAlgn="base" hangingPunct="0">
        <a:spcBef>
          <a:spcPct val="0"/>
        </a:spcBef>
        <a:spcAft>
          <a:spcPct val="0"/>
        </a:spcAft>
        <a:defRPr sz="33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3300">
          <a:solidFill>
            <a:schemeClr val="tx2"/>
          </a:solidFill>
          <a:latin typeface="Times New Roman" pitchFamily="18" charset="0"/>
        </a:defRPr>
      </a:lvl2pPr>
      <a:lvl3pPr algn="l" rtl="0" eaLnBrk="0" fontAlgn="base" hangingPunct="0">
        <a:spcBef>
          <a:spcPct val="0"/>
        </a:spcBef>
        <a:spcAft>
          <a:spcPct val="0"/>
        </a:spcAft>
        <a:defRPr sz="3300">
          <a:solidFill>
            <a:schemeClr val="tx2"/>
          </a:solidFill>
          <a:latin typeface="Times New Roman" pitchFamily="18" charset="0"/>
        </a:defRPr>
      </a:lvl3pPr>
      <a:lvl4pPr algn="l" rtl="0" eaLnBrk="0" fontAlgn="base" hangingPunct="0">
        <a:spcBef>
          <a:spcPct val="0"/>
        </a:spcBef>
        <a:spcAft>
          <a:spcPct val="0"/>
        </a:spcAft>
        <a:defRPr sz="3300">
          <a:solidFill>
            <a:schemeClr val="tx2"/>
          </a:solidFill>
          <a:latin typeface="Times New Roman" pitchFamily="18" charset="0"/>
        </a:defRPr>
      </a:lvl4pPr>
      <a:lvl5pPr algn="l" rtl="0" eaLnBrk="0" fontAlgn="base" hangingPunct="0">
        <a:spcBef>
          <a:spcPct val="0"/>
        </a:spcBef>
        <a:spcAft>
          <a:spcPct val="0"/>
        </a:spcAft>
        <a:defRPr sz="3300">
          <a:solidFill>
            <a:schemeClr val="tx2"/>
          </a:solidFill>
          <a:latin typeface="Times New Roman" pitchFamily="18" charset="0"/>
        </a:defRPr>
      </a:lvl5pPr>
      <a:lvl6pPr marL="342900" algn="l" rtl="0" fontAlgn="base">
        <a:spcBef>
          <a:spcPct val="0"/>
        </a:spcBef>
        <a:spcAft>
          <a:spcPct val="0"/>
        </a:spcAft>
        <a:defRPr sz="3300">
          <a:solidFill>
            <a:schemeClr val="tx2"/>
          </a:solidFill>
          <a:latin typeface="Times New Roman" pitchFamily="18" charset="0"/>
        </a:defRPr>
      </a:lvl6pPr>
      <a:lvl7pPr marL="685800" algn="l" rtl="0" fontAlgn="base">
        <a:spcBef>
          <a:spcPct val="0"/>
        </a:spcBef>
        <a:spcAft>
          <a:spcPct val="0"/>
        </a:spcAft>
        <a:defRPr sz="3300">
          <a:solidFill>
            <a:schemeClr val="tx2"/>
          </a:solidFill>
          <a:latin typeface="Times New Roman" pitchFamily="18" charset="0"/>
        </a:defRPr>
      </a:lvl7pPr>
      <a:lvl8pPr marL="1028700" algn="l" rtl="0" fontAlgn="base">
        <a:spcBef>
          <a:spcPct val="0"/>
        </a:spcBef>
        <a:spcAft>
          <a:spcPct val="0"/>
        </a:spcAft>
        <a:defRPr sz="3300">
          <a:solidFill>
            <a:schemeClr val="tx2"/>
          </a:solidFill>
          <a:latin typeface="Times New Roman" pitchFamily="18" charset="0"/>
        </a:defRPr>
      </a:lvl8pPr>
      <a:lvl9pPr marL="1371600" algn="l" rtl="0" fontAlgn="base">
        <a:spcBef>
          <a:spcPct val="0"/>
        </a:spcBef>
        <a:spcAft>
          <a:spcPct val="0"/>
        </a:spcAft>
        <a:defRPr sz="3300">
          <a:solidFill>
            <a:schemeClr val="tx2"/>
          </a:solidFill>
          <a:latin typeface="Times New Roman" pitchFamily="18" charset="0"/>
        </a:defRPr>
      </a:lvl9pPr>
    </p:titleStyle>
    <p:bodyStyle>
      <a:lvl1pPr marL="257175" indent="-257175" algn="l" rtl="0" eaLnBrk="0" fontAlgn="base" hangingPunct="0">
        <a:spcBef>
          <a:spcPct val="20000"/>
        </a:spcBef>
        <a:spcAft>
          <a:spcPct val="0"/>
        </a:spcAft>
        <a:buClr>
          <a:schemeClr val="tx2"/>
        </a:buClr>
        <a:buSzPct val="75000"/>
        <a:buFont typeface="Wingdings" panose="05000000000000000000" pitchFamily="2" charset="2"/>
        <a:buChar char="n"/>
        <a:defRPr sz="24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557213" indent="-214313" algn="l" rtl="0" eaLnBrk="0" fontAlgn="base" hangingPunct="0">
        <a:spcBef>
          <a:spcPct val="20000"/>
        </a:spcBef>
        <a:spcAft>
          <a:spcPct val="0"/>
        </a:spcAft>
        <a:buClr>
          <a:schemeClr val="folHlink"/>
        </a:buClr>
        <a:buSzPct val="60000"/>
        <a:buFont typeface="Wingdings" panose="05000000000000000000" pitchFamily="2" charset="2"/>
        <a:buChar char="u"/>
        <a:defRPr sz="2400">
          <a:solidFill>
            <a:schemeClr val="tx1"/>
          </a:solidFill>
          <a:effectLst>
            <a:outerShdw blurRad="38100" dist="38100" dir="2700000" algn="tl">
              <a:srgbClr val="000000"/>
            </a:outerShdw>
          </a:effectLst>
          <a:latin typeface="Calibri" panose="020F0502020204030204" pitchFamily="34" charset="0"/>
        </a:defRPr>
      </a:lvl2pPr>
      <a:lvl3pPr marL="857250" indent="-171450" algn="l" rtl="0" eaLnBrk="0" fontAlgn="base" hangingPunct="0">
        <a:spcBef>
          <a:spcPct val="20000"/>
        </a:spcBef>
        <a:spcAft>
          <a:spcPct val="0"/>
        </a:spcAft>
        <a:buClr>
          <a:schemeClr val="tx2"/>
        </a:buClr>
        <a:buSzPct val="60000"/>
        <a:buFont typeface="Wingdings" panose="05000000000000000000" pitchFamily="2" charset="2"/>
        <a:buChar char="t"/>
        <a:defRPr sz="2400">
          <a:solidFill>
            <a:schemeClr val="tx1"/>
          </a:solidFill>
          <a:effectLst>
            <a:outerShdw blurRad="38100" dist="38100" dir="2700000" algn="tl">
              <a:srgbClr val="000000"/>
            </a:outerShdw>
          </a:effectLst>
          <a:latin typeface="Calibri" panose="020F0502020204030204" pitchFamily="34" charset="0"/>
        </a:defRPr>
      </a:lvl3pPr>
      <a:lvl4pPr marL="1200150" indent="-171450" algn="l" rtl="0" eaLnBrk="0" fontAlgn="base" hangingPunct="0">
        <a:spcBef>
          <a:spcPct val="20000"/>
        </a:spcBef>
        <a:spcAft>
          <a:spcPct val="0"/>
        </a:spcAft>
        <a:buClr>
          <a:schemeClr val="tx1"/>
        </a:buClr>
        <a:buSzPct val="100000"/>
        <a:buChar char="•"/>
        <a:defRPr sz="2400">
          <a:solidFill>
            <a:schemeClr val="tx1"/>
          </a:solidFill>
          <a:effectLst>
            <a:outerShdw blurRad="38100" dist="38100" dir="2700000" algn="tl">
              <a:srgbClr val="000000"/>
            </a:outerShdw>
          </a:effectLst>
          <a:latin typeface="Calibri" panose="020F0502020204030204" pitchFamily="34" charset="0"/>
        </a:defRPr>
      </a:lvl4pPr>
      <a:lvl5pPr marL="1543050" indent="-171450" algn="l" rtl="0" eaLnBrk="0" fontAlgn="base" hangingPunct="0">
        <a:spcBef>
          <a:spcPct val="20000"/>
        </a:spcBef>
        <a:spcAft>
          <a:spcPct val="0"/>
        </a:spcAft>
        <a:buClr>
          <a:schemeClr val="tx1"/>
        </a:buClr>
        <a:buSzPct val="100000"/>
        <a:buChar char="–"/>
        <a:defRPr sz="2400">
          <a:solidFill>
            <a:schemeClr val="tx1"/>
          </a:solidFill>
          <a:effectLst>
            <a:outerShdw blurRad="38100" dist="38100" dir="2700000" algn="tl">
              <a:srgbClr val="000000"/>
            </a:outerShdw>
          </a:effectLst>
          <a:latin typeface="Calibri" panose="020F0502020204030204" pitchFamily="34" charset="0"/>
        </a:defRPr>
      </a:lvl5pPr>
      <a:lvl6pPr marL="1885950" indent="-171450" algn="l" rtl="0" fontAlgn="base">
        <a:spcBef>
          <a:spcPct val="20000"/>
        </a:spcBef>
        <a:spcAft>
          <a:spcPct val="0"/>
        </a:spcAft>
        <a:buClr>
          <a:schemeClr val="tx1"/>
        </a:buClr>
        <a:buSzPct val="100000"/>
        <a:buChar char="–"/>
        <a:defRPr sz="2400">
          <a:solidFill>
            <a:schemeClr val="tx1"/>
          </a:solidFill>
          <a:effectLst>
            <a:outerShdw blurRad="38100" dist="38100" dir="2700000" algn="tl">
              <a:srgbClr val="000000"/>
            </a:outerShdw>
          </a:effectLst>
          <a:latin typeface="+mn-lt"/>
        </a:defRPr>
      </a:lvl6pPr>
      <a:lvl7pPr marL="2228850" indent="-171450" algn="l" rtl="0" fontAlgn="base">
        <a:spcBef>
          <a:spcPct val="20000"/>
        </a:spcBef>
        <a:spcAft>
          <a:spcPct val="0"/>
        </a:spcAft>
        <a:buClr>
          <a:schemeClr val="tx1"/>
        </a:buClr>
        <a:buSzPct val="100000"/>
        <a:buChar char="–"/>
        <a:defRPr sz="2400">
          <a:solidFill>
            <a:schemeClr val="tx1"/>
          </a:solidFill>
          <a:effectLst>
            <a:outerShdw blurRad="38100" dist="38100" dir="2700000" algn="tl">
              <a:srgbClr val="000000"/>
            </a:outerShdw>
          </a:effectLst>
          <a:latin typeface="+mn-lt"/>
        </a:defRPr>
      </a:lvl7pPr>
      <a:lvl8pPr marL="2571750" indent="-171450" algn="l" rtl="0" fontAlgn="base">
        <a:spcBef>
          <a:spcPct val="20000"/>
        </a:spcBef>
        <a:spcAft>
          <a:spcPct val="0"/>
        </a:spcAft>
        <a:buClr>
          <a:schemeClr val="tx1"/>
        </a:buClr>
        <a:buSzPct val="100000"/>
        <a:buChar char="–"/>
        <a:defRPr sz="2400">
          <a:solidFill>
            <a:schemeClr val="tx1"/>
          </a:solidFill>
          <a:effectLst>
            <a:outerShdw blurRad="38100" dist="38100" dir="2700000" algn="tl">
              <a:srgbClr val="000000"/>
            </a:outerShdw>
          </a:effectLst>
          <a:latin typeface="+mn-lt"/>
        </a:defRPr>
      </a:lvl8pPr>
      <a:lvl9pPr marL="2914650" indent="-171450" algn="l" rtl="0" fontAlgn="base">
        <a:spcBef>
          <a:spcPct val="20000"/>
        </a:spcBef>
        <a:spcAft>
          <a:spcPct val="0"/>
        </a:spcAft>
        <a:buClr>
          <a:schemeClr val="tx1"/>
        </a:buClr>
        <a:buSzPct val="100000"/>
        <a:buChar char="–"/>
        <a:defRPr sz="2400">
          <a:solidFill>
            <a:schemeClr val="tx1"/>
          </a:solidFill>
          <a:effectLst>
            <a:outerShdw blurRad="38100" dist="38100" dir="2700000" algn="tl">
              <a:srgbClr val="000000"/>
            </a:outerShdw>
          </a:effectLst>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32.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wmf"/><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4.png"/><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3" Type="http://schemas.openxmlformats.org/officeDocument/2006/relationships/image" Target="../media/image15.wmf"/><Relationship Id="rId2" Type="http://schemas.openxmlformats.org/officeDocument/2006/relationships/image" Target="../media/image22.jpeg"/><Relationship Id="rId1" Type="http://schemas.openxmlformats.org/officeDocument/2006/relationships/slideLayout" Target="../slideLayouts/slideLayout10.xml"/><Relationship Id="rId4" Type="http://schemas.openxmlformats.org/officeDocument/2006/relationships/image" Target="../media/image23.pn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3" Type="http://schemas.openxmlformats.org/officeDocument/2006/relationships/image" Target="../media/image15.wmf"/><Relationship Id="rId2" Type="http://schemas.openxmlformats.org/officeDocument/2006/relationships/image" Target="../media/image22.jpeg"/><Relationship Id="rId1" Type="http://schemas.openxmlformats.org/officeDocument/2006/relationships/slideLayout" Target="../slideLayouts/slideLayout10.xml"/><Relationship Id="rId4" Type="http://schemas.openxmlformats.org/officeDocument/2006/relationships/image" Target="../media/image23.png"/></Relationships>
</file>

<file path=ppt/slides/_rels/slide3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3" Type="http://schemas.openxmlformats.org/officeDocument/2006/relationships/image" Target="../media/image15.wmf"/><Relationship Id="rId2" Type="http://schemas.openxmlformats.org/officeDocument/2006/relationships/image" Target="../media/image22.jpeg"/><Relationship Id="rId1" Type="http://schemas.openxmlformats.org/officeDocument/2006/relationships/slideLayout" Target="../slideLayouts/slideLayout10.xml"/><Relationship Id="rId4" Type="http://schemas.openxmlformats.org/officeDocument/2006/relationships/image" Target="../media/image23.png"/></Relationships>
</file>

<file path=ppt/slides/_rels/slide3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4.png"/><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1.xml"/></Relationships>
</file>

<file path=ppt/slides/_rels/slide4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6.xml"/></Relationships>
</file>

<file path=ppt/slides/_rels/slide5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30.png"/><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3" Type="http://schemas.openxmlformats.org/officeDocument/2006/relationships/image" Target="../media/image15.wmf"/><Relationship Id="rId2" Type="http://schemas.openxmlformats.org/officeDocument/2006/relationships/image" Target="../media/image22.jpeg"/><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3" Type="http://schemas.openxmlformats.org/officeDocument/2006/relationships/image" Target="../media/image15.wmf"/><Relationship Id="rId2" Type="http://schemas.openxmlformats.org/officeDocument/2006/relationships/image" Target="../media/image22.jpeg"/><Relationship Id="rId1" Type="http://schemas.openxmlformats.org/officeDocument/2006/relationships/slideLayout" Target="../slideLayouts/slideLayout10.xml"/></Relationships>
</file>

<file path=ppt/slides/_rels/slide54.xml.rels><?xml version="1.0" encoding="UTF-8" standalone="yes"?>
<Relationships xmlns="http://schemas.openxmlformats.org/package/2006/relationships"><Relationship Id="rId3" Type="http://schemas.openxmlformats.org/officeDocument/2006/relationships/image" Target="../media/image15.wmf"/><Relationship Id="rId2" Type="http://schemas.openxmlformats.org/officeDocument/2006/relationships/image" Target="../media/image22.jpeg"/><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3" Type="http://schemas.openxmlformats.org/officeDocument/2006/relationships/image" Target="../media/image15.wmf"/><Relationship Id="rId2" Type="http://schemas.openxmlformats.org/officeDocument/2006/relationships/image" Target="../media/image22.jpeg"/><Relationship Id="rId1" Type="http://schemas.openxmlformats.org/officeDocument/2006/relationships/slideLayout" Target="../slideLayouts/slideLayout10.xml"/></Relationships>
</file>

<file path=ppt/slides/_rels/slide5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1.xml"/></Relationships>
</file>

<file path=ppt/slides/_rels/slide5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1.xml"/></Relationships>
</file>

<file path=ppt/slides/_rels/slide5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jpeg"/></Relationships>
</file>

<file path=ppt/slides/_rels/slide59.xml.rels><?xml version="1.0" encoding="UTF-8" standalone="yes"?>
<Relationships xmlns="http://schemas.openxmlformats.org/package/2006/relationships"><Relationship Id="rId3" Type="http://schemas.openxmlformats.org/officeDocument/2006/relationships/image" Target="../media/image15.wmf"/><Relationship Id="rId2" Type="http://schemas.openxmlformats.org/officeDocument/2006/relationships/image" Target="../media/image22.jpe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60.xml.rels><?xml version="1.0" encoding="UTF-8" standalone="yes"?>
<Relationships xmlns="http://schemas.openxmlformats.org/package/2006/relationships"><Relationship Id="rId3" Type="http://schemas.openxmlformats.org/officeDocument/2006/relationships/image" Target="../media/image15.wmf"/><Relationship Id="rId2" Type="http://schemas.openxmlformats.org/officeDocument/2006/relationships/image" Target="../media/image22.jpeg"/><Relationship Id="rId1" Type="http://schemas.openxmlformats.org/officeDocument/2006/relationships/slideLayout" Target="../slideLayouts/slideLayout10.xml"/></Relationships>
</file>

<file path=ppt/slides/_rels/slide6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6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4.png"/><Relationship Id="rId1" Type="http://schemas.openxmlformats.org/officeDocument/2006/relationships/slideLayout" Target="../slideLayouts/slideLayout10.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6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descr="C:\Users\jamcg\AppData\Local\Temp\SNAGHTML25de4e30.PNG">
            <a:extLst>
              <a:ext uri="{FF2B5EF4-FFF2-40B4-BE49-F238E27FC236}">
                <a16:creationId xmlns:a16="http://schemas.microsoft.com/office/drawing/2014/main" id="{5B5F153E-40D9-42EB-9527-C8A53019D7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52663" y="228600"/>
            <a:ext cx="7686675" cy="5172075"/>
          </a:xfrm>
          <a:prstGeom prst="rect">
            <a:avLst/>
          </a:prstGeom>
          <a:noFill/>
          <a:extLst>
            <a:ext uri="{909E8E84-426E-40DD-AFC4-6F175D3DCCD1}">
              <a14:hiddenFill xmlns:a14="http://schemas.microsoft.com/office/drawing/2010/main">
                <a:solidFill>
                  <a:srgbClr val="FFFFFF"/>
                </a:solidFill>
              </a14:hiddenFill>
            </a:ext>
          </a:extLst>
        </p:spPr>
      </p:pic>
      <p:sp>
        <p:nvSpPr>
          <p:cNvPr id="14338" name="Title 1"/>
          <p:cNvSpPr>
            <a:spLocks noGrp="1"/>
          </p:cNvSpPr>
          <p:nvPr>
            <p:ph type="ctrTitle" sz="quarter"/>
          </p:nvPr>
        </p:nvSpPr>
        <p:spPr>
          <a:xfrm>
            <a:off x="2421731" y="533400"/>
            <a:ext cx="7348538" cy="4343400"/>
          </a:xfrm>
        </p:spPr>
        <p:txBody>
          <a:bodyPr/>
          <a:lstStyle/>
          <a:p>
            <a:pPr eaLnBrk="1" hangingPunct="1"/>
            <a:r>
              <a:rPr lang="en-US" sz="4800" dirty="0">
                <a:effectLst>
                  <a:outerShdw blurRad="38100" dist="38100" dir="2700000" algn="tl">
                    <a:srgbClr val="000000">
                      <a:alpha val="43137"/>
                    </a:srgbClr>
                  </a:outerShdw>
                </a:effectLst>
                <a:latin typeface="Calibri" pitchFamily="34" charset="0"/>
                <a:cs typeface="Calibri" pitchFamily="34" charset="0"/>
              </a:rPr>
              <a:t>  </a:t>
            </a:r>
            <a:r>
              <a:rPr lang="en-US" sz="7200" dirty="0">
                <a:effectLst>
                  <a:outerShdw blurRad="38100" dist="38100" dir="2700000" algn="tl">
                    <a:srgbClr val="000000">
                      <a:alpha val="43137"/>
                    </a:srgbClr>
                  </a:outerShdw>
                </a:effectLst>
                <a:cs typeface="Calibri" pitchFamily="34" charset="0"/>
              </a:rPr>
              <a:t>ISRAEL </a:t>
            </a:r>
            <a:br>
              <a:rPr lang="en-US" sz="7200" dirty="0">
                <a:effectLst>
                  <a:outerShdw blurRad="38100" dist="38100" dir="2700000" algn="tl">
                    <a:srgbClr val="000000">
                      <a:alpha val="43137"/>
                    </a:srgbClr>
                  </a:outerShdw>
                </a:effectLst>
                <a:cs typeface="Calibri" pitchFamily="34" charset="0"/>
              </a:rPr>
            </a:br>
            <a:r>
              <a:rPr lang="en-US" sz="7200" cap="small" dirty="0">
                <a:effectLst>
                  <a:outerShdw blurRad="38100" dist="38100" dir="2700000" algn="tl">
                    <a:srgbClr val="000000">
                      <a:alpha val="43137"/>
                    </a:srgbClr>
                  </a:outerShdw>
                </a:effectLst>
                <a:cs typeface="Calibri" pitchFamily="34" charset="0"/>
              </a:rPr>
              <a:t>and</a:t>
            </a:r>
            <a:r>
              <a:rPr lang="en-US" sz="7200" dirty="0">
                <a:effectLst>
                  <a:outerShdw blurRad="38100" dist="38100" dir="2700000" algn="tl">
                    <a:srgbClr val="000000">
                      <a:alpha val="43137"/>
                    </a:srgbClr>
                  </a:outerShdw>
                </a:effectLst>
                <a:latin typeface="Calibri" pitchFamily="34" charset="0"/>
                <a:cs typeface="Calibri" pitchFamily="34" charset="0"/>
              </a:rPr>
              <a:t> </a:t>
            </a:r>
            <a:br>
              <a:rPr lang="en-US" sz="7200" dirty="0">
                <a:effectLst>
                  <a:outerShdw blurRad="38100" dist="38100" dir="2700000" algn="tl">
                    <a:srgbClr val="000000">
                      <a:alpha val="43137"/>
                    </a:srgbClr>
                  </a:outerShdw>
                </a:effectLst>
                <a:latin typeface="Calibri" pitchFamily="34" charset="0"/>
                <a:cs typeface="Calibri" pitchFamily="34" charset="0"/>
              </a:rPr>
            </a:br>
            <a:r>
              <a:rPr lang="en-US" sz="7200" dirty="0">
                <a:effectLst>
                  <a:outerShdw blurRad="38100" dist="38100" dir="2700000" algn="tl">
                    <a:srgbClr val="000000">
                      <a:alpha val="43137"/>
                    </a:srgbClr>
                  </a:outerShdw>
                </a:effectLst>
                <a:latin typeface="Calibri" pitchFamily="34" charset="0"/>
                <a:cs typeface="Calibri" pitchFamily="34" charset="0"/>
              </a:rPr>
              <a:t>THE </a:t>
            </a:r>
            <a:r>
              <a:rPr lang="en-US" sz="7200" dirty="0">
                <a:effectLst>
                  <a:outerShdw blurRad="38100" dist="38100" dir="2700000" algn="tl">
                    <a:srgbClr val="000000">
                      <a:alpha val="43137"/>
                    </a:srgbClr>
                  </a:outerShdw>
                </a:effectLst>
                <a:cs typeface="Calibri" pitchFamily="34" charset="0"/>
              </a:rPr>
              <a:t>KINGDOM</a:t>
            </a:r>
            <a:endParaRPr lang="en-US" sz="7200" dirty="0">
              <a:effectLst>
                <a:outerShdw blurRad="38100" dist="38100" dir="2700000" algn="tl">
                  <a:srgbClr val="000000">
                    <a:alpha val="43137"/>
                  </a:srgbClr>
                </a:outerShdw>
              </a:effectLst>
              <a:latin typeface="Calibri" pitchFamily="34" charset="0"/>
              <a:cs typeface="Calibri" pitchFamily="34" charset="0"/>
            </a:endParaRPr>
          </a:p>
        </p:txBody>
      </p:sp>
      <p:sp>
        <p:nvSpPr>
          <p:cNvPr id="7" name="Rectangle 7"/>
          <p:cNvSpPr>
            <a:spLocks noGrp="1" noChangeArrowheads="1"/>
          </p:cNvSpPr>
          <p:nvPr>
            <p:ph type="subTitle" idx="1"/>
          </p:nvPr>
        </p:nvSpPr>
        <p:spPr>
          <a:xfrm>
            <a:off x="2491840" y="5562600"/>
            <a:ext cx="7315200" cy="1143000"/>
          </a:xfrm>
        </p:spPr>
        <p:txBody>
          <a:bodyPr/>
          <a:lstStyle/>
          <a:p>
            <a:pPr algn="ctr" eaLnBrk="1" hangingPunct="1">
              <a:spcBef>
                <a:spcPts val="0"/>
              </a:spcBef>
            </a:pPr>
            <a:r>
              <a:rPr lang="en-US" altLang="en-US" sz="2800" dirty="0">
                <a:solidFill>
                  <a:srgbClr val="FFFFCC"/>
                </a:solidFill>
                <a:effectLst>
                  <a:outerShdw blurRad="38100" dist="38100" dir="2700000" algn="tl">
                    <a:srgbClr val="000000">
                      <a:alpha val="43137"/>
                    </a:srgbClr>
                  </a:outerShdw>
                </a:effectLst>
              </a:rPr>
              <a:t>Dr. </a:t>
            </a:r>
            <a:r>
              <a:rPr lang="en-US" altLang="en-US" sz="2800">
                <a:solidFill>
                  <a:srgbClr val="FFFFCC"/>
                </a:solidFill>
                <a:effectLst>
                  <a:outerShdw blurRad="38100" dist="38100" dir="2700000" algn="tl">
                    <a:srgbClr val="000000">
                      <a:alpha val="43137"/>
                    </a:srgbClr>
                  </a:outerShdw>
                </a:effectLst>
              </a:rPr>
              <a:t>Andy Woods</a:t>
            </a:r>
            <a:endParaRPr lang="en-US" altLang="en-US" sz="2800" dirty="0">
              <a:solidFill>
                <a:srgbClr val="FFFFCC"/>
              </a:solidFill>
              <a:effectLst>
                <a:outerShdw blurRad="38100" dist="38100" dir="2700000" algn="tl">
                  <a:srgbClr val="000000">
                    <a:alpha val="43137"/>
                  </a:srgbClr>
                </a:outerShdw>
              </a:effectLst>
            </a:endParaRPr>
          </a:p>
          <a:p>
            <a:pPr eaLnBrk="1" hangingPunct="1">
              <a:spcBef>
                <a:spcPts val="0"/>
              </a:spcBef>
            </a:pPr>
            <a:r>
              <a:rPr lang="en-US" altLang="en-US" sz="2000" dirty="0">
                <a:solidFill>
                  <a:schemeClr val="tx1"/>
                </a:solidFill>
                <a:effectLst>
                  <a:outerShdw blurRad="38100" dist="38100" dir="2700000" algn="tl">
                    <a:srgbClr val="000000">
                      <a:alpha val="43137"/>
                    </a:srgbClr>
                  </a:outerShdw>
                </a:effectLst>
              </a:rPr>
              <a:t>Senior Pastor – Sugar Land Bible Church</a:t>
            </a:r>
          </a:p>
          <a:p>
            <a:pPr eaLnBrk="1" hangingPunct="1">
              <a:spcBef>
                <a:spcPts val="0"/>
              </a:spcBef>
            </a:pPr>
            <a:r>
              <a:rPr lang="en-US" altLang="en-US" sz="2000" dirty="0">
                <a:solidFill>
                  <a:schemeClr val="tx1"/>
                </a:solidFill>
                <a:effectLst>
                  <a:outerShdw blurRad="38100" dist="38100" dir="2700000" algn="tl">
                    <a:srgbClr val="000000">
                      <a:alpha val="43137"/>
                    </a:srgbClr>
                  </a:outerShdw>
                </a:effectLst>
              </a:rPr>
              <a:t>President – Chafer Theological Seminary</a:t>
            </a:r>
          </a:p>
          <a:p>
            <a:pPr algn="ctr" eaLnBrk="1" hangingPunct="1"/>
            <a:endParaRPr lang="en-US" alt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8"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14400" y="5238404"/>
            <a:ext cx="1371600" cy="1371600"/>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651559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a:xfrm>
            <a:off x="1752600" y="228600"/>
            <a:ext cx="8610600" cy="762000"/>
          </a:xfrm>
        </p:spPr>
        <p:txBody>
          <a:bodyPr/>
          <a:lstStyle/>
          <a:p>
            <a:pPr algn="ctr" eaLnBrk="1" hangingPunct="1"/>
            <a:r>
              <a:rPr lang="en-US" altLang="en-US" sz="3600" dirty="0">
                <a:effectLst>
                  <a:outerShdw blurRad="38100" dist="38100" dir="2700000" algn="tl">
                    <a:srgbClr val="000000">
                      <a:alpha val="43137"/>
                    </a:srgbClr>
                  </a:outerShdw>
                </a:effectLst>
              </a:rPr>
              <a:t>OT PROPHETS DESCRIBE THE KINGDOM</a:t>
            </a:r>
          </a:p>
        </p:txBody>
      </p:sp>
      <p:sp>
        <p:nvSpPr>
          <p:cNvPr id="16387" name="Rectangle 3"/>
          <p:cNvSpPr>
            <a:spLocks noGrp="1" noChangeArrowheads="1"/>
          </p:cNvSpPr>
          <p:nvPr>
            <p:ph type="body" sz="half" idx="2"/>
          </p:nvPr>
        </p:nvSpPr>
        <p:spPr>
          <a:xfrm>
            <a:off x="609600" y="1143000"/>
            <a:ext cx="8077200" cy="5562600"/>
          </a:xfrm>
        </p:spPr>
        <p:txBody>
          <a:bodyPr/>
          <a:lstStyle/>
          <a:p>
            <a:pPr marL="514350" indent="-514350" eaLnBrk="1" hangingPunct="1">
              <a:spcBef>
                <a:spcPts val="0"/>
              </a:spcBef>
              <a:spcAft>
                <a:spcPts val="2400"/>
              </a:spcAft>
              <a:buSzPct val="100000"/>
              <a:buFont typeface="+mj-lt"/>
              <a:buAutoNum type="arabicPeriod"/>
              <a:defRPr/>
            </a:pPr>
            <a:r>
              <a:rPr lang="en-US" sz="3200" dirty="0">
                <a:effectLst>
                  <a:outerShdw blurRad="38100" dist="38100" dir="2700000" algn="tl">
                    <a:srgbClr val="000000">
                      <a:alpha val="43137"/>
                    </a:srgbClr>
                  </a:outerShdw>
                </a:effectLst>
              </a:rPr>
              <a:t>Established by God (Dan. 2:44)</a:t>
            </a:r>
          </a:p>
          <a:p>
            <a:pPr marL="514350" indent="-514350" eaLnBrk="1" hangingPunct="1">
              <a:spcBef>
                <a:spcPts val="0"/>
              </a:spcBef>
              <a:spcAft>
                <a:spcPts val="2400"/>
              </a:spcAft>
              <a:buSzPct val="100000"/>
              <a:buFont typeface="+mj-lt"/>
              <a:buAutoNum type="arabicPeriod"/>
              <a:defRPr/>
            </a:pPr>
            <a:r>
              <a:rPr lang="en-US" sz="3200" dirty="0">
                <a:effectLst>
                  <a:outerShdw blurRad="38100" dist="38100" dir="2700000" algn="tl">
                    <a:srgbClr val="000000">
                      <a:alpha val="43137"/>
                    </a:srgbClr>
                  </a:outerShdw>
                </a:effectLst>
              </a:rPr>
              <a:t>Eternal (Dan. 7:27)</a:t>
            </a:r>
          </a:p>
          <a:p>
            <a:pPr marL="514350" indent="-514350" eaLnBrk="1" hangingPunct="1">
              <a:spcBef>
                <a:spcPts val="0"/>
              </a:spcBef>
              <a:spcAft>
                <a:spcPts val="2400"/>
              </a:spcAft>
              <a:buSzPct val="100000"/>
              <a:buFont typeface="+mj-lt"/>
              <a:buAutoNum type="arabicPeriod"/>
              <a:defRPr/>
            </a:pPr>
            <a:r>
              <a:rPr lang="en-US" sz="3200" dirty="0">
                <a:effectLst>
                  <a:outerShdw blurRad="38100" dist="38100" dir="2700000" algn="tl">
                    <a:srgbClr val="000000">
                      <a:alpha val="43137"/>
                    </a:srgbClr>
                  </a:outerShdw>
                </a:effectLst>
              </a:rPr>
              <a:t>Christ’s direct rule (Zech. 9:9-10)</a:t>
            </a:r>
          </a:p>
          <a:p>
            <a:pPr marL="514350" indent="-514350" eaLnBrk="1" hangingPunct="1">
              <a:spcBef>
                <a:spcPts val="0"/>
              </a:spcBef>
              <a:spcAft>
                <a:spcPts val="2400"/>
              </a:spcAft>
              <a:buSzPct val="100000"/>
              <a:buFont typeface="+mj-lt"/>
              <a:buAutoNum type="arabicPeriod"/>
              <a:defRPr/>
            </a:pPr>
            <a:r>
              <a:rPr lang="en-US" sz="3200" b="1" u="sng" dirty="0">
                <a:solidFill>
                  <a:srgbClr val="FFFFCC"/>
                </a:solidFill>
                <a:effectLst>
                  <a:outerShdw blurRad="38100" dist="38100" dir="2700000" algn="tl">
                    <a:srgbClr val="000000">
                      <a:alpha val="43137"/>
                    </a:srgbClr>
                  </a:outerShdw>
                </a:effectLst>
              </a:rPr>
              <a:t>Earthly (Zech. 14:9)</a:t>
            </a:r>
          </a:p>
          <a:p>
            <a:pPr marL="514350" indent="-514350" eaLnBrk="1" hangingPunct="1">
              <a:spcBef>
                <a:spcPts val="0"/>
              </a:spcBef>
              <a:spcAft>
                <a:spcPts val="2400"/>
              </a:spcAft>
              <a:buSzPct val="100000"/>
              <a:buFont typeface="+mj-lt"/>
              <a:buAutoNum type="arabicPeriod"/>
              <a:defRPr/>
            </a:pPr>
            <a:r>
              <a:rPr lang="en-US" sz="3200" dirty="0">
                <a:effectLst>
                  <a:outerShdw blurRad="38100" dist="38100" dir="2700000" algn="tl">
                    <a:srgbClr val="000000">
                      <a:alpha val="43137"/>
                    </a:srgbClr>
                  </a:outerShdw>
                </a:effectLst>
              </a:rPr>
              <a:t>Land promises realized (Gen. 15:18-21)</a:t>
            </a:r>
          </a:p>
          <a:p>
            <a:pPr marL="514350" indent="-514350" eaLnBrk="1" hangingPunct="1">
              <a:spcBef>
                <a:spcPts val="0"/>
              </a:spcBef>
              <a:spcAft>
                <a:spcPts val="2400"/>
              </a:spcAft>
              <a:buSzPct val="100000"/>
              <a:buFont typeface="+mj-lt"/>
              <a:buAutoNum type="arabicPeriod"/>
              <a:defRPr/>
            </a:pPr>
            <a:r>
              <a:rPr lang="en-US" sz="3200" dirty="0">
                <a:effectLst>
                  <a:outerShdw blurRad="38100" dist="38100" dir="2700000" algn="tl">
                    <a:srgbClr val="000000">
                      <a:alpha val="43137"/>
                    </a:srgbClr>
                  </a:outerShdw>
                </a:effectLst>
              </a:rPr>
              <a:t>Israel’s preeminence (Isa. 49:22-23)</a:t>
            </a:r>
          </a:p>
          <a:p>
            <a:pPr marL="514350" indent="-514350" eaLnBrk="1" hangingPunct="1">
              <a:spcBef>
                <a:spcPts val="0"/>
              </a:spcBef>
              <a:spcAft>
                <a:spcPts val="2400"/>
              </a:spcAft>
              <a:buSzPct val="100000"/>
              <a:buFont typeface="+mj-lt"/>
              <a:buAutoNum type="arabicPeriod"/>
              <a:defRPr/>
            </a:pPr>
            <a:r>
              <a:rPr lang="en-US" sz="3200" dirty="0">
                <a:effectLst>
                  <a:outerShdw blurRad="38100" dist="38100" dir="2700000" algn="tl">
                    <a:srgbClr val="000000">
                      <a:alpha val="43137"/>
                    </a:srgbClr>
                  </a:outerShdw>
                </a:effectLst>
              </a:rPr>
              <a:t>Millennial Temple (Ezek. 40‒46)</a:t>
            </a:r>
          </a:p>
        </p:txBody>
      </p:sp>
      <p:pic>
        <p:nvPicPr>
          <p:cNvPr id="7" name="Picture 4" descr="King_of_Kings[1]">
            <a:extLst>
              <a:ext uri="{FF2B5EF4-FFF2-40B4-BE49-F238E27FC236}">
                <a16:creationId xmlns:a16="http://schemas.microsoft.com/office/drawing/2014/main" id="{D297B781-E02E-C5D3-D647-6A26FAC57BC6}"/>
              </a:ext>
            </a:extLst>
          </p:cNvPr>
          <p:cNvPicPr>
            <a:picLocks noGrp="1" noChangeAspect="1" noChangeArrowheads="1"/>
          </p:cNvPicPr>
          <p:nvPr>
            <p:ph type="clipArt" sz="half" idx="1"/>
          </p:nvPr>
        </p:nvPicPr>
        <p:blipFill>
          <a:blip r:embed="rId3" cstate="email">
            <a:extLst>
              <a:ext uri="{28A0092B-C50C-407E-A947-70E740481C1C}">
                <a14:useLocalDpi xmlns:a14="http://schemas.microsoft.com/office/drawing/2010/main"/>
              </a:ext>
            </a:extLst>
          </a:blip>
          <a:srcRect/>
          <a:stretch>
            <a:fillRect/>
          </a:stretch>
        </p:blipFill>
        <p:spPr>
          <a:xfrm>
            <a:off x="8839200" y="1828800"/>
            <a:ext cx="2701048" cy="3657600"/>
          </a:xfrm>
        </p:spPr>
      </p:pic>
    </p:spTree>
    <p:extLst>
      <p:ext uri="{BB962C8B-B14F-4D97-AF65-F5344CB8AC3E}">
        <p14:creationId xmlns:p14="http://schemas.microsoft.com/office/powerpoint/2010/main" val="41205002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a:xfrm>
            <a:off x="1752600" y="228600"/>
            <a:ext cx="8610600" cy="762000"/>
          </a:xfrm>
        </p:spPr>
        <p:txBody>
          <a:bodyPr/>
          <a:lstStyle/>
          <a:p>
            <a:pPr algn="ctr" eaLnBrk="1" hangingPunct="1"/>
            <a:r>
              <a:rPr lang="en-US" altLang="en-US" sz="3600" dirty="0">
                <a:effectLst>
                  <a:outerShdw blurRad="38100" dist="38100" dir="2700000" algn="tl">
                    <a:srgbClr val="000000">
                      <a:alpha val="43137"/>
                    </a:srgbClr>
                  </a:outerShdw>
                </a:effectLst>
              </a:rPr>
              <a:t>OT PROPHETS DESCRIBE THE KINGDOM</a:t>
            </a:r>
          </a:p>
        </p:txBody>
      </p:sp>
      <p:sp>
        <p:nvSpPr>
          <p:cNvPr id="16387" name="Rectangle 3"/>
          <p:cNvSpPr>
            <a:spLocks noGrp="1" noChangeArrowheads="1"/>
          </p:cNvSpPr>
          <p:nvPr>
            <p:ph type="body" sz="half" idx="2"/>
          </p:nvPr>
        </p:nvSpPr>
        <p:spPr>
          <a:xfrm>
            <a:off x="609600" y="1143000"/>
            <a:ext cx="8077200" cy="5562600"/>
          </a:xfrm>
        </p:spPr>
        <p:txBody>
          <a:bodyPr/>
          <a:lstStyle/>
          <a:p>
            <a:pPr marL="514350" indent="-514350" eaLnBrk="1" hangingPunct="1">
              <a:spcBef>
                <a:spcPts val="0"/>
              </a:spcBef>
              <a:spcAft>
                <a:spcPts val="2400"/>
              </a:spcAft>
              <a:buSzPct val="100000"/>
              <a:buFont typeface="+mj-lt"/>
              <a:buAutoNum type="arabicPeriod"/>
              <a:defRPr/>
            </a:pPr>
            <a:r>
              <a:rPr lang="en-US" sz="3200" dirty="0">
                <a:effectLst>
                  <a:outerShdw blurRad="38100" dist="38100" dir="2700000" algn="tl">
                    <a:srgbClr val="000000">
                      <a:alpha val="43137"/>
                    </a:srgbClr>
                  </a:outerShdw>
                </a:effectLst>
              </a:rPr>
              <a:t>Established by God (Dan. 2:44)</a:t>
            </a:r>
          </a:p>
          <a:p>
            <a:pPr marL="514350" indent="-514350" eaLnBrk="1" hangingPunct="1">
              <a:spcBef>
                <a:spcPts val="0"/>
              </a:spcBef>
              <a:spcAft>
                <a:spcPts val="2400"/>
              </a:spcAft>
              <a:buSzPct val="100000"/>
              <a:buFont typeface="+mj-lt"/>
              <a:buAutoNum type="arabicPeriod"/>
              <a:defRPr/>
            </a:pPr>
            <a:r>
              <a:rPr lang="en-US" sz="3200" dirty="0">
                <a:effectLst>
                  <a:outerShdw blurRad="38100" dist="38100" dir="2700000" algn="tl">
                    <a:srgbClr val="000000">
                      <a:alpha val="43137"/>
                    </a:srgbClr>
                  </a:outerShdw>
                </a:effectLst>
              </a:rPr>
              <a:t>Eternal (Dan. 7:27)</a:t>
            </a:r>
          </a:p>
          <a:p>
            <a:pPr marL="514350" indent="-514350" eaLnBrk="1" hangingPunct="1">
              <a:spcBef>
                <a:spcPts val="0"/>
              </a:spcBef>
              <a:spcAft>
                <a:spcPts val="2400"/>
              </a:spcAft>
              <a:buSzPct val="100000"/>
              <a:buFont typeface="+mj-lt"/>
              <a:buAutoNum type="arabicPeriod"/>
              <a:defRPr/>
            </a:pPr>
            <a:r>
              <a:rPr lang="en-US" sz="3200" dirty="0">
                <a:effectLst>
                  <a:outerShdw blurRad="38100" dist="38100" dir="2700000" algn="tl">
                    <a:srgbClr val="000000">
                      <a:alpha val="43137"/>
                    </a:srgbClr>
                  </a:outerShdw>
                </a:effectLst>
              </a:rPr>
              <a:t>Christ’s direct rule (Zech. 9:9-10)</a:t>
            </a:r>
          </a:p>
          <a:p>
            <a:pPr marL="514350" indent="-514350" eaLnBrk="1" hangingPunct="1">
              <a:spcBef>
                <a:spcPts val="0"/>
              </a:spcBef>
              <a:spcAft>
                <a:spcPts val="2400"/>
              </a:spcAft>
              <a:buSzPct val="100000"/>
              <a:buFont typeface="+mj-lt"/>
              <a:buAutoNum type="arabicPeriod"/>
              <a:defRPr/>
            </a:pPr>
            <a:r>
              <a:rPr lang="en-US" sz="3200" dirty="0">
                <a:effectLst>
                  <a:outerShdw blurRad="38100" dist="38100" dir="2700000" algn="tl">
                    <a:srgbClr val="000000">
                      <a:alpha val="43137"/>
                    </a:srgbClr>
                  </a:outerShdw>
                </a:effectLst>
              </a:rPr>
              <a:t>Earthly (Zech. 14:9)</a:t>
            </a:r>
          </a:p>
          <a:p>
            <a:pPr marL="514350" indent="-514350" eaLnBrk="1" hangingPunct="1">
              <a:spcBef>
                <a:spcPts val="0"/>
              </a:spcBef>
              <a:spcAft>
                <a:spcPts val="2400"/>
              </a:spcAft>
              <a:buSzPct val="100000"/>
              <a:buFont typeface="+mj-lt"/>
              <a:buAutoNum type="arabicPeriod"/>
              <a:defRPr/>
            </a:pPr>
            <a:r>
              <a:rPr lang="en-US" sz="3200" b="1" u="sng" dirty="0">
                <a:solidFill>
                  <a:srgbClr val="FFFFCC"/>
                </a:solidFill>
                <a:effectLst>
                  <a:outerShdw blurRad="38100" dist="38100" dir="2700000" algn="tl">
                    <a:srgbClr val="000000">
                      <a:alpha val="43137"/>
                    </a:srgbClr>
                  </a:outerShdw>
                </a:effectLst>
              </a:rPr>
              <a:t>Land promises realized (Gen. 15:18-21)</a:t>
            </a:r>
          </a:p>
          <a:p>
            <a:pPr marL="514350" indent="-514350" eaLnBrk="1" hangingPunct="1">
              <a:spcBef>
                <a:spcPts val="0"/>
              </a:spcBef>
              <a:spcAft>
                <a:spcPts val="2400"/>
              </a:spcAft>
              <a:buSzPct val="100000"/>
              <a:buFont typeface="+mj-lt"/>
              <a:buAutoNum type="arabicPeriod"/>
              <a:defRPr/>
            </a:pPr>
            <a:r>
              <a:rPr lang="en-US" sz="3200" dirty="0">
                <a:effectLst>
                  <a:outerShdw blurRad="38100" dist="38100" dir="2700000" algn="tl">
                    <a:srgbClr val="000000">
                      <a:alpha val="43137"/>
                    </a:srgbClr>
                  </a:outerShdw>
                </a:effectLst>
              </a:rPr>
              <a:t>Israel’s preeminence (Isa. 49:22-23)</a:t>
            </a:r>
          </a:p>
          <a:p>
            <a:pPr marL="514350" indent="-514350" eaLnBrk="1" hangingPunct="1">
              <a:spcBef>
                <a:spcPts val="0"/>
              </a:spcBef>
              <a:spcAft>
                <a:spcPts val="2400"/>
              </a:spcAft>
              <a:buSzPct val="100000"/>
              <a:buFont typeface="+mj-lt"/>
              <a:buAutoNum type="arabicPeriod"/>
              <a:defRPr/>
            </a:pPr>
            <a:r>
              <a:rPr lang="en-US" sz="3200" dirty="0">
                <a:effectLst>
                  <a:outerShdw blurRad="38100" dist="38100" dir="2700000" algn="tl">
                    <a:srgbClr val="000000">
                      <a:alpha val="43137"/>
                    </a:srgbClr>
                  </a:outerShdw>
                </a:effectLst>
              </a:rPr>
              <a:t>Millennial Temple (Ezek. 40‒46)</a:t>
            </a:r>
          </a:p>
        </p:txBody>
      </p:sp>
      <p:pic>
        <p:nvPicPr>
          <p:cNvPr id="7" name="Picture 4" descr="King_of_Kings[1]">
            <a:extLst>
              <a:ext uri="{FF2B5EF4-FFF2-40B4-BE49-F238E27FC236}">
                <a16:creationId xmlns:a16="http://schemas.microsoft.com/office/drawing/2014/main" id="{D297B781-E02E-C5D3-D647-6A26FAC57BC6}"/>
              </a:ext>
            </a:extLst>
          </p:cNvPr>
          <p:cNvPicPr>
            <a:picLocks noGrp="1" noChangeAspect="1" noChangeArrowheads="1"/>
          </p:cNvPicPr>
          <p:nvPr>
            <p:ph type="clipArt" sz="half" idx="1"/>
          </p:nvPr>
        </p:nvPicPr>
        <p:blipFill>
          <a:blip r:embed="rId3" cstate="email">
            <a:extLst>
              <a:ext uri="{28A0092B-C50C-407E-A947-70E740481C1C}">
                <a14:useLocalDpi xmlns:a14="http://schemas.microsoft.com/office/drawing/2010/main"/>
              </a:ext>
            </a:extLst>
          </a:blip>
          <a:srcRect/>
          <a:stretch>
            <a:fillRect/>
          </a:stretch>
        </p:blipFill>
        <p:spPr>
          <a:xfrm>
            <a:off x="8839200" y="1828800"/>
            <a:ext cx="2701048" cy="3657600"/>
          </a:xfrm>
        </p:spPr>
      </p:pic>
    </p:spTree>
    <p:extLst>
      <p:ext uri="{BB962C8B-B14F-4D97-AF65-F5344CB8AC3E}">
        <p14:creationId xmlns:p14="http://schemas.microsoft.com/office/powerpoint/2010/main" val="21708250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43D5D05-B79E-43B0-B2CF-11C22C8B2DB4}"/>
              </a:ext>
            </a:extLst>
          </p:cNvPr>
          <p:cNvPicPr>
            <a:picLocks noChangeAspect="1"/>
          </p:cNvPicPr>
          <p:nvPr/>
        </p:nvPicPr>
        <p:blipFill>
          <a:blip r:embed="rId2"/>
          <a:stretch>
            <a:fillRect/>
          </a:stretch>
        </p:blipFill>
        <p:spPr>
          <a:xfrm>
            <a:off x="1523603" y="112488"/>
            <a:ext cx="9144793" cy="6633023"/>
          </a:xfrm>
          <a:prstGeom prst="rect">
            <a:avLst/>
          </a:prstGeom>
        </p:spPr>
      </p:pic>
    </p:spTree>
    <p:extLst>
      <p:ext uri="{BB962C8B-B14F-4D97-AF65-F5344CB8AC3E}">
        <p14:creationId xmlns:p14="http://schemas.microsoft.com/office/powerpoint/2010/main" val="14129772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2" descr="C:\Users\HP Desktop\Pictures\Gabe's images\DivisionOfLandInMillennium.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699087" y="137160"/>
            <a:ext cx="8793827"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43222280"/>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a:xfrm>
            <a:off x="1752600" y="228600"/>
            <a:ext cx="8610600" cy="762000"/>
          </a:xfrm>
        </p:spPr>
        <p:txBody>
          <a:bodyPr/>
          <a:lstStyle/>
          <a:p>
            <a:pPr algn="ctr" eaLnBrk="1" hangingPunct="1"/>
            <a:r>
              <a:rPr lang="en-US" altLang="en-US" sz="3600" dirty="0">
                <a:effectLst>
                  <a:outerShdw blurRad="38100" dist="38100" dir="2700000" algn="tl">
                    <a:srgbClr val="000000">
                      <a:alpha val="43137"/>
                    </a:srgbClr>
                  </a:outerShdw>
                </a:effectLst>
              </a:rPr>
              <a:t>OT PROPHETS DESCRIBE THE KINGDOM</a:t>
            </a:r>
          </a:p>
        </p:txBody>
      </p:sp>
      <p:sp>
        <p:nvSpPr>
          <p:cNvPr id="16387" name="Rectangle 3"/>
          <p:cNvSpPr>
            <a:spLocks noGrp="1" noChangeArrowheads="1"/>
          </p:cNvSpPr>
          <p:nvPr>
            <p:ph type="body" sz="half" idx="2"/>
          </p:nvPr>
        </p:nvSpPr>
        <p:spPr>
          <a:xfrm>
            <a:off x="609600" y="1143000"/>
            <a:ext cx="8077200" cy="5562600"/>
          </a:xfrm>
        </p:spPr>
        <p:txBody>
          <a:bodyPr/>
          <a:lstStyle/>
          <a:p>
            <a:pPr marL="514350" indent="-514350" eaLnBrk="1" hangingPunct="1">
              <a:spcBef>
                <a:spcPts val="0"/>
              </a:spcBef>
              <a:spcAft>
                <a:spcPts val="2400"/>
              </a:spcAft>
              <a:buSzPct val="100000"/>
              <a:buFont typeface="+mj-lt"/>
              <a:buAutoNum type="arabicPeriod"/>
              <a:defRPr/>
            </a:pPr>
            <a:r>
              <a:rPr lang="en-US" sz="3200" dirty="0">
                <a:effectLst>
                  <a:outerShdw blurRad="38100" dist="38100" dir="2700000" algn="tl">
                    <a:srgbClr val="000000">
                      <a:alpha val="43137"/>
                    </a:srgbClr>
                  </a:outerShdw>
                </a:effectLst>
              </a:rPr>
              <a:t>Established by God (Dan. 2:44)</a:t>
            </a:r>
          </a:p>
          <a:p>
            <a:pPr marL="514350" indent="-514350" eaLnBrk="1" hangingPunct="1">
              <a:spcBef>
                <a:spcPts val="0"/>
              </a:spcBef>
              <a:spcAft>
                <a:spcPts val="2400"/>
              </a:spcAft>
              <a:buSzPct val="100000"/>
              <a:buFont typeface="+mj-lt"/>
              <a:buAutoNum type="arabicPeriod"/>
              <a:defRPr/>
            </a:pPr>
            <a:r>
              <a:rPr lang="en-US" sz="3200" dirty="0">
                <a:effectLst>
                  <a:outerShdw blurRad="38100" dist="38100" dir="2700000" algn="tl">
                    <a:srgbClr val="000000">
                      <a:alpha val="43137"/>
                    </a:srgbClr>
                  </a:outerShdw>
                </a:effectLst>
              </a:rPr>
              <a:t>Eternal (Dan. 7:27)</a:t>
            </a:r>
          </a:p>
          <a:p>
            <a:pPr marL="514350" indent="-514350" eaLnBrk="1" hangingPunct="1">
              <a:spcBef>
                <a:spcPts val="0"/>
              </a:spcBef>
              <a:spcAft>
                <a:spcPts val="2400"/>
              </a:spcAft>
              <a:buSzPct val="100000"/>
              <a:buFont typeface="+mj-lt"/>
              <a:buAutoNum type="arabicPeriod"/>
              <a:defRPr/>
            </a:pPr>
            <a:r>
              <a:rPr lang="en-US" sz="3200" dirty="0">
                <a:effectLst>
                  <a:outerShdw blurRad="38100" dist="38100" dir="2700000" algn="tl">
                    <a:srgbClr val="000000">
                      <a:alpha val="43137"/>
                    </a:srgbClr>
                  </a:outerShdw>
                </a:effectLst>
              </a:rPr>
              <a:t>Christ’s direct rule (Zech. 9:9-10)</a:t>
            </a:r>
          </a:p>
          <a:p>
            <a:pPr marL="514350" indent="-514350" eaLnBrk="1" hangingPunct="1">
              <a:spcBef>
                <a:spcPts val="0"/>
              </a:spcBef>
              <a:spcAft>
                <a:spcPts val="2400"/>
              </a:spcAft>
              <a:buSzPct val="100000"/>
              <a:buFont typeface="+mj-lt"/>
              <a:buAutoNum type="arabicPeriod"/>
              <a:defRPr/>
            </a:pPr>
            <a:r>
              <a:rPr lang="en-US" sz="3200" dirty="0">
                <a:effectLst>
                  <a:outerShdw blurRad="38100" dist="38100" dir="2700000" algn="tl">
                    <a:srgbClr val="000000">
                      <a:alpha val="43137"/>
                    </a:srgbClr>
                  </a:outerShdw>
                </a:effectLst>
              </a:rPr>
              <a:t>Earthly (Zech. 14:9)</a:t>
            </a:r>
          </a:p>
          <a:p>
            <a:pPr marL="514350" indent="-514350" eaLnBrk="1" hangingPunct="1">
              <a:spcBef>
                <a:spcPts val="0"/>
              </a:spcBef>
              <a:spcAft>
                <a:spcPts val="2400"/>
              </a:spcAft>
              <a:buSzPct val="100000"/>
              <a:buFont typeface="+mj-lt"/>
              <a:buAutoNum type="arabicPeriod"/>
              <a:defRPr/>
            </a:pPr>
            <a:r>
              <a:rPr lang="en-US" sz="3200" dirty="0">
                <a:effectLst>
                  <a:outerShdw blurRad="38100" dist="38100" dir="2700000" algn="tl">
                    <a:srgbClr val="000000">
                      <a:alpha val="43137"/>
                    </a:srgbClr>
                  </a:outerShdw>
                </a:effectLst>
              </a:rPr>
              <a:t>Land promises realized (Gen. 15:18-21)</a:t>
            </a:r>
          </a:p>
          <a:p>
            <a:pPr marL="514350" indent="-514350" eaLnBrk="1" hangingPunct="1">
              <a:spcBef>
                <a:spcPts val="0"/>
              </a:spcBef>
              <a:spcAft>
                <a:spcPts val="2400"/>
              </a:spcAft>
              <a:buSzPct val="100000"/>
              <a:buFont typeface="+mj-lt"/>
              <a:buAutoNum type="arabicPeriod"/>
              <a:defRPr/>
            </a:pPr>
            <a:r>
              <a:rPr lang="en-US" sz="3200" b="1" u="sng" dirty="0">
                <a:solidFill>
                  <a:srgbClr val="FFFFCC"/>
                </a:solidFill>
                <a:effectLst>
                  <a:outerShdw blurRad="38100" dist="38100" dir="2700000" algn="tl">
                    <a:srgbClr val="000000">
                      <a:alpha val="43137"/>
                    </a:srgbClr>
                  </a:outerShdw>
                </a:effectLst>
              </a:rPr>
              <a:t>Israel’s preeminence (Isa. 49:22-23)</a:t>
            </a:r>
          </a:p>
          <a:p>
            <a:pPr marL="514350" indent="-514350" eaLnBrk="1" hangingPunct="1">
              <a:spcBef>
                <a:spcPts val="0"/>
              </a:spcBef>
              <a:spcAft>
                <a:spcPts val="2400"/>
              </a:spcAft>
              <a:buSzPct val="100000"/>
              <a:buFont typeface="+mj-lt"/>
              <a:buAutoNum type="arabicPeriod"/>
              <a:defRPr/>
            </a:pPr>
            <a:r>
              <a:rPr lang="en-US" sz="3200" dirty="0">
                <a:effectLst>
                  <a:outerShdw blurRad="38100" dist="38100" dir="2700000" algn="tl">
                    <a:srgbClr val="000000">
                      <a:alpha val="43137"/>
                    </a:srgbClr>
                  </a:outerShdw>
                </a:effectLst>
              </a:rPr>
              <a:t>Millennial Temple (Ezek. 40‒46)</a:t>
            </a:r>
          </a:p>
        </p:txBody>
      </p:sp>
      <p:pic>
        <p:nvPicPr>
          <p:cNvPr id="7" name="Picture 4" descr="King_of_Kings[1]">
            <a:extLst>
              <a:ext uri="{FF2B5EF4-FFF2-40B4-BE49-F238E27FC236}">
                <a16:creationId xmlns:a16="http://schemas.microsoft.com/office/drawing/2014/main" id="{D297B781-E02E-C5D3-D647-6A26FAC57BC6}"/>
              </a:ext>
            </a:extLst>
          </p:cNvPr>
          <p:cNvPicPr>
            <a:picLocks noGrp="1" noChangeAspect="1" noChangeArrowheads="1"/>
          </p:cNvPicPr>
          <p:nvPr>
            <p:ph type="clipArt" sz="half" idx="1"/>
          </p:nvPr>
        </p:nvPicPr>
        <p:blipFill>
          <a:blip r:embed="rId3" cstate="email">
            <a:extLst>
              <a:ext uri="{28A0092B-C50C-407E-A947-70E740481C1C}">
                <a14:useLocalDpi xmlns:a14="http://schemas.microsoft.com/office/drawing/2010/main"/>
              </a:ext>
            </a:extLst>
          </a:blip>
          <a:srcRect/>
          <a:stretch>
            <a:fillRect/>
          </a:stretch>
        </p:blipFill>
        <p:spPr>
          <a:xfrm>
            <a:off x="8839200" y="1828800"/>
            <a:ext cx="2701048" cy="3657600"/>
          </a:xfrm>
        </p:spPr>
      </p:pic>
    </p:spTree>
    <p:extLst>
      <p:ext uri="{BB962C8B-B14F-4D97-AF65-F5344CB8AC3E}">
        <p14:creationId xmlns:p14="http://schemas.microsoft.com/office/powerpoint/2010/main" val="16800702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4B0EB09-825B-440E-965D-E5299BE71C21}"/>
              </a:ext>
            </a:extLst>
          </p:cNvPr>
          <p:cNvPicPr>
            <a:picLocks noChangeAspect="1"/>
          </p:cNvPicPr>
          <p:nvPr/>
        </p:nvPicPr>
        <p:blipFill>
          <a:blip r:embed="rId2"/>
          <a:stretch>
            <a:fillRect/>
          </a:stretch>
        </p:blipFill>
        <p:spPr>
          <a:xfrm>
            <a:off x="0" y="0"/>
            <a:ext cx="12192000" cy="6857999"/>
          </a:xfrm>
          <a:prstGeom prst="rect">
            <a:avLst/>
          </a:prstGeom>
        </p:spPr>
      </p:pic>
      <p:sp>
        <p:nvSpPr>
          <p:cNvPr id="5" name="Subtitle 3"/>
          <p:cNvSpPr txBox="1">
            <a:spLocks/>
          </p:cNvSpPr>
          <p:nvPr/>
        </p:nvSpPr>
        <p:spPr bwMode="auto">
          <a:xfrm>
            <a:off x="609600" y="0"/>
            <a:ext cx="10972800" cy="441959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ctr">
              <a:spcBef>
                <a:spcPct val="0"/>
              </a:spcBef>
              <a:spcAft>
                <a:spcPts val="1200"/>
              </a:spcAft>
              <a:buClr>
                <a:srgbClr val="00FFFF"/>
              </a:buClr>
              <a:buNone/>
              <a:defRPr/>
            </a:pPr>
            <a:r>
              <a:rPr lang="en-US" sz="4000" dirty="0">
                <a:solidFill>
                  <a:schemeClr val="tx2"/>
                </a:solidFill>
                <a:ea typeface="+mj-ea"/>
                <a:cs typeface="Calibri" panose="020F0502020204030204" pitchFamily="34" charset="0"/>
              </a:rPr>
              <a:t>Isaiah 2:1-4</a:t>
            </a:r>
          </a:p>
          <a:p>
            <a:pPr marL="0" indent="0" algn="just">
              <a:spcBef>
                <a:spcPts val="0"/>
              </a:spcBef>
              <a:buClr>
                <a:srgbClr val="00FFFF"/>
              </a:buClr>
              <a:buNone/>
              <a:defRPr/>
            </a:pPr>
            <a:r>
              <a:rPr lang="en-US" sz="3400" baseline="30000" dirty="0">
                <a:effectLst>
                  <a:outerShdw blurRad="38100" dist="38100" dir="2700000" algn="tl">
                    <a:srgbClr val="000000">
                      <a:alpha val="43137"/>
                    </a:srgbClr>
                  </a:outerShdw>
                </a:effectLst>
              </a:rPr>
              <a:t>1 </a:t>
            </a:r>
            <a:r>
              <a:rPr lang="en-US" sz="3400" kern="0" dirty="0">
                <a:solidFill>
                  <a:srgbClr val="FFFFFF"/>
                </a:solidFill>
                <a:effectLst>
                  <a:outerShdw blurRad="38100" dist="38100" dir="2700000" algn="tl">
                    <a:srgbClr val="000000">
                      <a:alpha val="43137"/>
                    </a:srgbClr>
                  </a:outerShdw>
                </a:effectLst>
              </a:rPr>
              <a:t>“</a:t>
            </a:r>
            <a:r>
              <a:rPr lang="en-US" sz="3400" dirty="0">
                <a:effectLst>
                  <a:outerShdw blurRad="38100" dist="38100" dir="2700000" algn="tl">
                    <a:srgbClr val="000000">
                      <a:alpha val="43137"/>
                    </a:srgbClr>
                  </a:outerShdw>
                </a:effectLst>
              </a:rPr>
              <a:t>The word which Isaiah the son of </a:t>
            </a:r>
            <a:r>
              <a:rPr lang="en-US" sz="3400" dirty="0" err="1">
                <a:effectLst>
                  <a:outerShdw blurRad="38100" dist="38100" dir="2700000" algn="tl">
                    <a:srgbClr val="000000">
                      <a:alpha val="43137"/>
                    </a:srgbClr>
                  </a:outerShdw>
                </a:effectLst>
              </a:rPr>
              <a:t>Amoz</a:t>
            </a:r>
            <a:r>
              <a:rPr lang="en-US" sz="3400" dirty="0">
                <a:effectLst>
                  <a:outerShdw blurRad="38100" dist="38100" dir="2700000" algn="tl">
                    <a:srgbClr val="000000">
                      <a:alpha val="43137"/>
                    </a:srgbClr>
                  </a:outerShdw>
                </a:effectLst>
              </a:rPr>
              <a:t> saw concerning Judah and Jerusalem.</a:t>
            </a:r>
            <a:r>
              <a:rPr lang="en-US" sz="3400" baseline="30000" dirty="0">
                <a:effectLst>
                  <a:outerShdw blurRad="38100" dist="38100" dir="2700000" algn="tl">
                    <a:srgbClr val="000000">
                      <a:alpha val="43137"/>
                    </a:srgbClr>
                  </a:outerShdw>
                </a:effectLst>
              </a:rPr>
              <a:t>2 </a:t>
            </a:r>
            <a:r>
              <a:rPr lang="en-US" sz="3400" dirty="0">
                <a:effectLst>
                  <a:outerShdw blurRad="38100" dist="38100" dir="2700000" algn="tl">
                    <a:srgbClr val="000000">
                      <a:alpha val="43137"/>
                    </a:srgbClr>
                  </a:outerShdw>
                </a:effectLst>
              </a:rPr>
              <a:t>Now it will come about that In the last days The mountain of the house of the </a:t>
            </a:r>
            <a:r>
              <a:rPr lang="en-US" sz="3400" cap="small" dirty="0">
                <a:effectLst>
                  <a:outerShdw blurRad="38100" dist="38100" dir="2700000" algn="tl">
                    <a:srgbClr val="000000">
                      <a:alpha val="43137"/>
                    </a:srgbClr>
                  </a:outerShdw>
                </a:effectLst>
              </a:rPr>
              <a:t>Lord</a:t>
            </a:r>
            <a:r>
              <a:rPr lang="en-US" sz="3400" dirty="0">
                <a:effectLst>
                  <a:outerShdw blurRad="38100" dist="38100" dir="2700000" algn="tl">
                    <a:srgbClr val="000000">
                      <a:alpha val="43137"/>
                    </a:srgbClr>
                  </a:outerShdw>
                </a:effectLst>
              </a:rPr>
              <a:t> Will be established as the chief of the mountains, And will be raised </a:t>
            </a:r>
            <a:r>
              <a:rPr lang="en-US" sz="3400" b="1" u="sng" dirty="0">
                <a:solidFill>
                  <a:srgbClr val="FFFFCC"/>
                </a:solidFill>
                <a:effectLst>
                  <a:outerShdw blurRad="38100" dist="38100" dir="2700000" algn="tl">
                    <a:srgbClr val="000000">
                      <a:alpha val="43137"/>
                    </a:srgbClr>
                  </a:outerShdw>
                </a:effectLst>
              </a:rPr>
              <a:t>above</a:t>
            </a:r>
            <a:r>
              <a:rPr lang="en-US" sz="3400" dirty="0">
                <a:effectLst>
                  <a:outerShdw blurRad="38100" dist="38100" dir="2700000" algn="tl">
                    <a:srgbClr val="000000">
                      <a:alpha val="43137"/>
                    </a:srgbClr>
                  </a:outerShdw>
                </a:effectLst>
              </a:rPr>
              <a:t> the hills; And all the nations will stream to it.</a:t>
            </a:r>
            <a:r>
              <a:rPr lang="en-US" sz="3400" baseline="30000" dirty="0">
                <a:effectLst>
                  <a:outerShdw blurRad="38100" dist="38100" dir="2700000" algn="tl">
                    <a:srgbClr val="000000">
                      <a:alpha val="43137"/>
                    </a:srgbClr>
                  </a:outerShdw>
                </a:effectLst>
              </a:rPr>
              <a:t>3 </a:t>
            </a:r>
            <a:r>
              <a:rPr lang="en-US" sz="3400" dirty="0">
                <a:effectLst>
                  <a:outerShdw blurRad="38100" dist="38100" dir="2700000" algn="tl">
                    <a:srgbClr val="000000">
                      <a:alpha val="43137"/>
                    </a:srgbClr>
                  </a:outerShdw>
                </a:effectLst>
              </a:rPr>
              <a:t>And many peoples will come and say, “Come, let us go up to the mountain of the </a:t>
            </a:r>
            <a:r>
              <a:rPr lang="en-US" sz="3400" cap="small" dirty="0">
                <a:effectLst>
                  <a:outerShdw blurRad="38100" dist="38100" dir="2700000" algn="tl">
                    <a:srgbClr val="000000">
                      <a:alpha val="43137"/>
                    </a:srgbClr>
                  </a:outerShdw>
                </a:effectLst>
              </a:rPr>
              <a:t>Lord</a:t>
            </a:r>
            <a:r>
              <a:rPr lang="en-US" sz="3400" dirty="0">
                <a:effectLst>
                  <a:outerShdw blurRad="38100" dist="38100" dir="2700000" algn="tl">
                    <a:srgbClr val="000000">
                      <a:alpha val="43137"/>
                    </a:srgbClr>
                  </a:outerShdw>
                </a:effectLst>
              </a:rPr>
              <a:t>, To the house of the God of Jacob; . . .</a:t>
            </a:r>
            <a:endParaRPr lang="en-US" sz="3400" kern="0" dirty="0">
              <a:solidFill>
                <a:srgbClr val="FFFFFF"/>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662179625"/>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07A89E0-9A07-4FE4-ACFA-563092457A18}"/>
              </a:ext>
            </a:extLst>
          </p:cNvPr>
          <p:cNvPicPr>
            <a:picLocks noChangeAspect="1"/>
          </p:cNvPicPr>
          <p:nvPr/>
        </p:nvPicPr>
        <p:blipFill>
          <a:blip r:embed="rId2"/>
          <a:stretch>
            <a:fillRect/>
          </a:stretch>
        </p:blipFill>
        <p:spPr>
          <a:xfrm>
            <a:off x="0" y="0"/>
            <a:ext cx="12192000" cy="6857999"/>
          </a:xfrm>
          <a:prstGeom prst="rect">
            <a:avLst/>
          </a:prstGeom>
        </p:spPr>
      </p:pic>
      <p:sp>
        <p:nvSpPr>
          <p:cNvPr id="5" name="Subtitle 3"/>
          <p:cNvSpPr txBox="1">
            <a:spLocks/>
          </p:cNvSpPr>
          <p:nvPr/>
        </p:nvSpPr>
        <p:spPr bwMode="auto">
          <a:xfrm>
            <a:off x="609600" y="0"/>
            <a:ext cx="10972800" cy="464819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ctr">
              <a:spcBef>
                <a:spcPct val="0"/>
              </a:spcBef>
              <a:spcAft>
                <a:spcPts val="1200"/>
              </a:spcAft>
              <a:buClr>
                <a:srgbClr val="00FFFF"/>
              </a:buClr>
              <a:buNone/>
              <a:defRPr/>
            </a:pPr>
            <a:r>
              <a:rPr lang="en-US" sz="4000" dirty="0">
                <a:solidFill>
                  <a:schemeClr val="tx2"/>
                </a:solidFill>
                <a:ea typeface="+mj-ea"/>
                <a:cs typeface="Calibri" panose="020F0502020204030204" pitchFamily="34" charset="0"/>
              </a:rPr>
              <a:t>Isaiah 2:1-4</a:t>
            </a:r>
          </a:p>
          <a:p>
            <a:pPr marL="0" indent="0" algn="just">
              <a:spcBef>
                <a:spcPts val="0"/>
              </a:spcBef>
              <a:buClr>
                <a:srgbClr val="00FFFF"/>
              </a:buClr>
              <a:buNone/>
              <a:defRPr/>
            </a:pPr>
            <a:r>
              <a:rPr lang="en-US" sz="3400" dirty="0">
                <a:effectLst>
                  <a:outerShdw blurRad="38100" dist="38100" dir="2700000" algn="tl">
                    <a:srgbClr val="000000">
                      <a:alpha val="43137"/>
                    </a:srgbClr>
                  </a:outerShdw>
                </a:effectLst>
              </a:rPr>
              <a:t>. . .That He may teach us concerning His ways And that we may walk in His paths.” For the law will go forth from </a:t>
            </a:r>
            <a:r>
              <a:rPr lang="en-US" sz="3400" b="1" u="sng" dirty="0">
                <a:solidFill>
                  <a:srgbClr val="FFFFCC"/>
                </a:solidFill>
                <a:effectLst>
                  <a:outerShdw blurRad="38100" dist="38100" dir="2700000" algn="tl">
                    <a:srgbClr val="000000">
                      <a:alpha val="43137"/>
                    </a:srgbClr>
                  </a:outerShdw>
                </a:effectLst>
              </a:rPr>
              <a:t>Zion</a:t>
            </a:r>
            <a:r>
              <a:rPr lang="en-US" sz="3400" dirty="0">
                <a:effectLst>
                  <a:outerShdw blurRad="38100" dist="38100" dir="2700000" algn="tl">
                    <a:srgbClr val="000000">
                      <a:alpha val="43137"/>
                    </a:srgbClr>
                  </a:outerShdw>
                </a:effectLst>
              </a:rPr>
              <a:t> And the word of the </a:t>
            </a:r>
            <a:r>
              <a:rPr lang="en-US" sz="3400" cap="small" dirty="0">
                <a:effectLst>
                  <a:outerShdw blurRad="38100" dist="38100" dir="2700000" algn="tl">
                    <a:srgbClr val="000000">
                      <a:alpha val="43137"/>
                    </a:srgbClr>
                  </a:outerShdw>
                </a:effectLst>
              </a:rPr>
              <a:t>Lord</a:t>
            </a:r>
            <a:r>
              <a:rPr lang="en-US" sz="3400" dirty="0">
                <a:effectLst>
                  <a:outerShdw blurRad="38100" dist="38100" dir="2700000" algn="tl">
                    <a:srgbClr val="000000">
                      <a:alpha val="43137"/>
                    </a:srgbClr>
                  </a:outerShdw>
                </a:effectLst>
              </a:rPr>
              <a:t> from </a:t>
            </a:r>
            <a:r>
              <a:rPr lang="en-US" sz="3400" b="1" u="sng" dirty="0">
                <a:solidFill>
                  <a:srgbClr val="FFFFCC"/>
                </a:solidFill>
                <a:effectLst>
                  <a:outerShdw blurRad="38100" dist="38100" dir="2700000" algn="tl">
                    <a:srgbClr val="000000">
                      <a:alpha val="43137"/>
                    </a:srgbClr>
                  </a:outerShdw>
                </a:effectLst>
              </a:rPr>
              <a:t>Jerusalem</a:t>
            </a:r>
            <a:r>
              <a:rPr lang="en-US" sz="3400" dirty="0">
                <a:effectLst>
                  <a:outerShdw blurRad="38100" dist="38100" dir="2700000" algn="tl">
                    <a:srgbClr val="000000">
                      <a:alpha val="43137"/>
                    </a:srgbClr>
                  </a:outerShdw>
                </a:effectLst>
              </a:rPr>
              <a:t>.</a:t>
            </a:r>
            <a:r>
              <a:rPr lang="en-US" sz="3400" baseline="30000" dirty="0">
                <a:effectLst>
                  <a:outerShdw blurRad="38100" dist="38100" dir="2700000" algn="tl">
                    <a:srgbClr val="000000">
                      <a:alpha val="43137"/>
                    </a:srgbClr>
                  </a:outerShdw>
                </a:effectLst>
              </a:rPr>
              <a:t>4 </a:t>
            </a:r>
            <a:r>
              <a:rPr lang="en-US" sz="3400" dirty="0">
                <a:effectLst>
                  <a:outerShdw blurRad="38100" dist="38100" dir="2700000" algn="tl">
                    <a:srgbClr val="000000">
                      <a:alpha val="43137"/>
                    </a:srgbClr>
                  </a:outerShdw>
                </a:effectLst>
              </a:rPr>
              <a:t>And He will judge between the nations, And will render decisions for many peoples; And they will hammer their swords into plowshares and their spears into pruning hooks. Nation will not lift up sword against nation, And never again will they learn war</a:t>
            </a:r>
            <a:r>
              <a:rPr lang="en-US" sz="3400" kern="0" dirty="0">
                <a:solidFill>
                  <a:srgbClr val="FFFFFF"/>
                </a:solidFill>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674049801"/>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3"/>
          <p:cNvSpPr>
            <a:spLocks noGrp="1" noChangeArrowheads="1"/>
          </p:cNvSpPr>
          <p:nvPr>
            <p:ph type="body" idx="1"/>
          </p:nvPr>
        </p:nvSpPr>
        <p:spPr>
          <a:xfrm>
            <a:off x="3276600" y="1828800"/>
            <a:ext cx="8305800" cy="2286000"/>
          </a:xfrm>
        </p:spPr>
        <p:txBody>
          <a:bodyPr/>
          <a:lstStyle/>
          <a:p>
            <a:pPr marL="0" indent="0" algn="just">
              <a:buNone/>
              <a:defRPr/>
            </a:pPr>
            <a:r>
              <a:rPr lang="en-US" sz="3600" dirty="0">
                <a:effectLst>
                  <a:outerShdw blurRad="38100" dist="38100" dir="2700000" algn="tl">
                    <a:srgbClr val="000000">
                      <a:alpha val="43137"/>
                    </a:srgbClr>
                  </a:outerShdw>
                </a:effectLst>
              </a:rPr>
              <a:t>“At the end of the Millennium that city will be Satan’s prime objective with his rebel army, because Israel will be a leader among the nations.”</a:t>
            </a:r>
          </a:p>
        </p:txBody>
      </p:sp>
      <p:pic>
        <p:nvPicPr>
          <p:cNvPr id="40964" name="Picture 4" descr="SY01462_"/>
          <p:cNvPicPr>
            <a:picLocks noChangeAspect="1" noChangeArrowheads="1"/>
          </p:cNvPicPr>
          <p:nvPr/>
        </p:nvPicPr>
        <p:blipFill>
          <a:blip r:embed="rId2" cstate="print"/>
          <a:srcRect/>
          <a:stretch>
            <a:fillRect/>
          </a:stretch>
        </p:blipFill>
        <p:spPr bwMode="auto">
          <a:xfrm>
            <a:off x="5064381" y="4191000"/>
            <a:ext cx="2063238" cy="2286000"/>
          </a:xfrm>
          <a:prstGeom prst="rect">
            <a:avLst/>
          </a:prstGeom>
          <a:noFill/>
          <a:ln w="9525">
            <a:noFill/>
            <a:miter lim="800000"/>
            <a:headEnd/>
            <a:tailEnd/>
          </a:ln>
        </p:spPr>
      </p:pic>
      <p:sp>
        <p:nvSpPr>
          <p:cNvPr id="3" name="Rectangle 2">
            <a:extLst>
              <a:ext uri="{FF2B5EF4-FFF2-40B4-BE49-F238E27FC236}">
                <a16:creationId xmlns:a16="http://schemas.microsoft.com/office/drawing/2014/main" id="{EDE51803-7ADD-424A-BDB1-C654B61259E4}"/>
              </a:ext>
            </a:extLst>
          </p:cNvPr>
          <p:cNvSpPr/>
          <p:nvPr/>
        </p:nvSpPr>
        <p:spPr>
          <a:xfrm>
            <a:off x="1066800" y="247471"/>
            <a:ext cx="10058400" cy="1215717"/>
          </a:xfrm>
          <a:prstGeom prst="rect">
            <a:avLst/>
          </a:prstGeom>
        </p:spPr>
        <p:txBody>
          <a:bodyPr wrap="square">
            <a:spAutoFit/>
          </a:bodyPr>
          <a:lstStyle/>
          <a:p>
            <a:pPr algn="ctr">
              <a:spcAft>
                <a:spcPts val="600"/>
              </a:spcAft>
            </a:pPr>
            <a:r>
              <a:rPr lang="en-US" sz="40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Robert Thomas</a:t>
            </a:r>
          </a:p>
          <a:p>
            <a:pPr algn="ctr"/>
            <a:r>
              <a:rPr lang="en-US" sz="2800" i="1" dirty="0">
                <a:effectLst>
                  <a:outerShdw blurRad="38100" dist="38100" dir="2700000" algn="tl">
                    <a:srgbClr val="000000">
                      <a:alpha val="43137"/>
                    </a:srgbClr>
                  </a:outerShdw>
                </a:effectLst>
                <a:latin typeface="Calibri" panose="020F0502020204030204" pitchFamily="34" charset="0"/>
                <a:ea typeface="+mj-ea"/>
                <a:cs typeface="+mj-cs"/>
              </a:rPr>
              <a:t>Four Views on the Book of Revelation</a:t>
            </a:r>
            <a:r>
              <a:rPr lang="en-US" sz="2800" dirty="0">
                <a:effectLst>
                  <a:outerShdw blurRad="38100" dist="38100" dir="2700000" algn="tl">
                    <a:srgbClr val="000000">
                      <a:alpha val="43137"/>
                    </a:srgbClr>
                  </a:outerShdw>
                </a:effectLst>
                <a:latin typeface="Calibri" panose="020F0502020204030204" pitchFamily="34" charset="0"/>
                <a:ea typeface="+mj-ea"/>
                <a:cs typeface="+mj-cs"/>
              </a:rPr>
              <a:t>, page 207.</a:t>
            </a:r>
          </a:p>
        </p:txBody>
      </p:sp>
      <p:pic>
        <p:nvPicPr>
          <p:cNvPr id="4" name="Picture 3">
            <a:extLst>
              <a:ext uri="{FF2B5EF4-FFF2-40B4-BE49-F238E27FC236}">
                <a16:creationId xmlns:a16="http://schemas.microsoft.com/office/drawing/2014/main" id="{04EDD258-0BFA-4956-BA11-4BC53D53A8BA}"/>
              </a:ext>
            </a:extLst>
          </p:cNvPr>
          <p:cNvPicPr>
            <a:picLocks noChangeAspect="1"/>
          </p:cNvPicPr>
          <p:nvPr/>
        </p:nvPicPr>
        <p:blipFill>
          <a:blip r:embed="rId3"/>
          <a:stretch>
            <a:fillRect/>
          </a:stretch>
        </p:blipFill>
        <p:spPr>
          <a:xfrm>
            <a:off x="685800" y="2057400"/>
            <a:ext cx="2277000" cy="32004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a:xfrm>
            <a:off x="1752600" y="228600"/>
            <a:ext cx="8610600" cy="762000"/>
          </a:xfrm>
        </p:spPr>
        <p:txBody>
          <a:bodyPr/>
          <a:lstStyle/>
          <a:p>
            <a:pPr algn="ctr" eaLnBrk="1" hangingPunct="1"/>
            <a:r>
              <a:rPr lang="en-US" altLang="en-US" sz="3600" dirty="0">
                <a:effectLst>
                  <a:outerShdw blurRad="38100" dist="38100" dir="2700000" algn="tl">
                    <a:srgbClr val="000000">
                      <a:alpha val="43137"/>
                    </a:srgbClr>
                  </a:outerShdw>
                </a:effectLst>
              </a:rPr>
              <a:t>OT PROPHETS DESCRIBE THE KINGDOM</a:t>
            </a:r>
          </a:p>
        </p:txBody>
      </p:sp>
      <p:sp>
        <p:nvSpPr>
          <p:cNvPr id="16387" name="Rectangle 3"/>
          <p:cNvSpPr>
            <a:spLocks noGrp="1" noChangeArrowheads="1"/>
          </p:cNvSpPr>
          <p:nvPr>
            <p:ph type="body" sz="half" idx="2"/>
          </p:nvPr>
        </p:nvSpPr>
        <p:spPr>
          <a:xfrm>
            <a:off x="609600" y="1143000"/>
            <a:ext cx="8077200" cy="5562600"/>
          </a:xfrm>
        </p:spPr>
        <p:txBody>
          <a:bodyPr/>
          <a:lstStyle/>
          <a:p>
            <a:pPr marL="514350" indent="-514350" eaLnBrk="1" hangingPunct="1">
              <a:spcBef>
                <a:spcPts val="0"/>
              </a:spcBef>
              <a:spcAft>
                <a:spcPts val="2400"/>
              </a:spcAft>
              <a:buSzPct val="100000"/>
              <a:buFont typeface="+mj-lt"/>
              <a:buAutoNum type="arabicPeriod"/>
              <a:defRPr/>
            </a:pPr>
            <a:r>
              <a:rPr lang="en-US" sz="3200" dirty="0">
                <a:effectLst>
                  <a:outerShdw blurRad="38100" dist="38100" dir="2700000" algn="tl">
                    <a:srgbClr val="000000">
                      <a:alpha val="43137"/>
                    </a:srgbClr>
                  </a:outerShdw>
                </a:effectLst>
              </a:rPr>
              <a:t>Established by God (Dan. 2:44)</a:t>
            </a:r>
          </a:p>
          <a:p>
            <a:pPr marL="514350" indent="-514350" eaLnBrk="1" hangingPunct="1">
              <a:spcBef>
                <a:spcPts val="0"/>
              </a:spcBef>
              <a:spcAft>
                <a:spcPts val="2400"/>
              </a:spcAft>
              <a:buSzPct val="100000"/>
              <a:buFont typeface="+mj-lt"/>
              <a:buAutoNum type="arabicPeriod"/>
              <a:defRPr/>
            </a:pPr>
            <a:r>
              <a:rPr lang="en-US" sz="3200" dirty="0">
                <a:effectLst>
                  <a:outerShdw blurRad="38100" dist="38100" dir="2700000" algn="tl">
                    <a:srgbClr val="000000">
                      <a:alpha val="43137"/>
                    </a:srgbClr>
                  </a:outerShdw>
                </a:effectLst>
              </a:rPr>
              <a:t>Eternal (Dan. 7:27)</a:t>
            </a:r>
          </a:p>
          <a:p>
            <a:pPr marL="514350" indent="-514350" eaLnBrk="1" hangingPunct="1">
              <a:spcBef>
                <a:spcPts val="0"/>
              </a:spcBef>
              <a:spcAft>
                <a:spcPts val="2400"/>
              </a:spcAft>
              <a:buSzPct val="100000"/>
              <a:buFont typeface="+mj-lt"/>
              <a:buAutoNum type="arabicPeriod"/>
              <a:defRPr/>
            </a:pPr>
            <a:r>
              <a:rPr lang="en-US" sz="3200" dirty="0">
                <a:effectLst>
                  <a:outerShdw blurRad="38100" dist="38100" dir="2700000" algn="tl">
                    <a:srgbClr val="000000">
                      <a:alpha val="43137"/>
                    </a:srgbClr>
                  </a:outerShdw>
                </a:effectLst>
              </a:rPr>
              <a:t>Christ’s direct rule (Zech. 9:9-10)</a:t>
            </a:r>
          </a:p>
          <a:p>
            <a:pPr marL="514350" indent="-514350" eaLnBrk="1" hangingPunct="1">
              <a:spcBef>
                <a:spcPts val="0"/>
              </a:spcBef>
              <a:spcAft>
                <a:spcPts val="2400"/>
              </a:spcAft>
              <a:buSzPct val="100000"/>
              <a:buFont typeface="+mj-lt"/>
              <a:buAutoNum type="arabicPeriod"/>
              <a:defRPr/>
            </a:pPr>
            <a:r>
              <a:rPr lang="en-US" sz="3200" dirty="0">
                <a:effectLst>
                  <a:outerShdw blurRad="38100" dist="38100" dir="2700000" algn="tl">
                    <a:srgbClr val="000000">
                      <a:alpha val="43137"/>
                    </a:srgbClr>
                  </a:outerShdw>
                </a:effectLst>
              </a:rPr>
              <a:t>Earthly (Zech. 14:9)</a:t>
            </a:r>
          </a:p>
          <a:p>
            <a:pPr marL="514350" indent="-514350" eaLnBrk="1" hangingPunct="1">
              <a:spcBef>
                <a:spcPts val="0"/>
              </a:spcBef>
              <a:spcAft>
                <a:spcPts val="2400"/>
              </a:spcAft>
              <a:buSzPct val="100000"/>
              <a:buFont typeface="+mj-lt"/>
              <a:buAutoNum type="arabicPeriod"/>
              <a:defRPr/>
            </a:pPr>
            <a:r>
              <a:rPr lang="en-US" sz="3200" dirty="0">
                <a:effectLst>
                  <a:outerShdw blurRad="38100" dist="38100" dir="2700000" algn="tl">
                    <a:srgbClr val="000000">
                      <a:alpha val="43137"/>
                    </a:srgbClr>
                  </a:outerShdw>
                </a:effectLst>
              </a:rPr>
              <a:t>Land promises realized (Gen. 15:18-21)</a:t>
            </a:r>
          </a:p>
          <a:p>
            <a:pPr marL="514350" indent="-514350" eaLnBrk="1" hangingPunct="1">
              <a:spcBef>
                <a:spcPts val="0"/>
              </a:spcBef>
              <a:spcAft>
                <a:spcPts val="2400"/>
              </a:spcAft>
              <a:buSzPct val="100000"/>
              <a:buFont typeface="+mj-lt"/>
              <a:buAutoNum type="arabicPeriod"/>
              <a:defRPr/>
            </a:pPr>
            <a:r>
              <a:rPr lang="en-US" sz="3200" dirty="0">
                <a:effectLst>
                  <a:outerShdw blurRad="38100" dist="38100" dir="2700000" algn="tl">
                    <a:srgbClr val="000000">
                      <a:alpha val="43137"/>
                    </a:srgbClr>
                  </a:outerShdw>
                </a:effectLst>
              </a:rPr>
              <a:t>Israel’s preeminence (Isa. 49:22-23)</a:t>
            </a:r>
          </a:p>
          <a:p>
            <a:pPr marL="514350" indent="-514350" eaLnBrk="1" hangingPunct="1">
              <a:spcBef>
                <a:spcPts val="0"/>
              </a:spcBef>
              <a:spcAft>
                <a:spcPts val="2400"/>
              </a:spcAft>
              <a:buSzPct val="100000"/>
              <a:buFont typeface="+mj-lt"/>
              <a:buAutoNum type="arabicPeriod"/>
              <a:defRPr/>
            </a:pPr>
            <a:r>
              <a:rPr lang="en-US" sz="3200" b="1" u="sng" dirty="0">
                <a:solidFill>
                  <a:srgbClr val="FFFFCC"/>
                </a:solidFill>
                <a:effectLst>
                  <a:outerShdw blurRad="38100" dist="38100" dir="2700000" algn="tl">
                    <a:srgbClr val="000000">
                      <a:alpha val="43137"/>
                    </a:srgbClr>
                  </a:outerShdw>
                </a:effectLst>
              </a:rPr>
              <a:t>Millennial Temple (Ezek. 40‒46)</a:t>
            </a:r>
          </a:p>
        </p:txBody>
      </p:sp>
      <p:pic>
        <p:nvPicPr>
          <p:cNvPr id="7" name="Picture 4" descr="King_of_Kings[1]">
            <a:extLst>
              <a:ext uri="{FF2B5EF4-FFF2-40B4-BE49-F238E27FC236}">
                <a16:creationId xmlns:a16="http://schemas.microsoft.com/office/drawing/2014/main" id="{D297B781-E02E-C5D3-D647-6A26FAC57BC6}"/>
              </a:ext>
            </a:extLst>
          </p:cNvPr>
          <p:cNvPicPr>
            <a:picLocks noGrp="1" noChangeAspect="1" noChangeArrowheads="1"/>
          </p:cNvPicPr>
          <p:nvPr>
            <p:ph type="clipArt" sz="half" idx="1"/>
          </p:nvPr>
        </p:nvPicPr>
        <p:blipFill>
          <a:blip r:embed="rId3" cstate="email">
            <a:extLst>
              <a:ext uri="{28A0092B-C50C-407E-A947-70E740481C1C}">
                <a14:useLocalDpi xmlns:a14="http://schemas.microsoft.com/office/drawing/2010/main"/>
              </a:ext>
            </a:extLst>
          </a:blip>
          <a:srcRect/>
          <a:stretch>
            <a:fillRect/>
          </a:stretch>
        </p:blipFill>
        <p:spPr>
          <a:xfrm>
            <a:off x="8839200" y="1828800"/>
            <a:ext cx="2701048" cy="3657600"/>
          </a:xfrm>
        </p:spPr>
      </p:pic>
    </p:spTree>
    <p:extLst>
      <p:ext uri="{BB962C8B-B14F-4D97-AF65-F5344CB8AC3E}">
        <p14:creationId xmlns:p14="http://schemas.microsoft.com/office/powerpoint/2010/main" val="24783392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2" descr="C:\Users\HP Desktop\Pictures\Gabe's images\TheMellenniumTemple.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809585" y="228600"/>
            <a:ext cx="6572830"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72567307"/>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B26D10E5-B25C-4AC1-80FD-DAB73EA1F0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147" name="Rectangle 1"/>
          <p:cNvSpPr>
            <a:spLocks noChangeArrowheads="1"/>
          </p:cNvSpPr>
          <p:nvPr/>
        </p:nvSpPr>
        <p:spPr bwMode="auto">
          <a:xfrm>
            <a:off x="609600" y="0"/>
            <a:ext cx="10972800" cy="1969770"/>
          </a:xfrm>
          <a:prstGeom prst="rect">
            <a:avLst/>
          </a:prstGeom>
          <a:noFill/>
          <a:ln w="28575">
            <a:noFill/>
            <a:miter lim="800000"/>
            <a:headEnd/>
            <a:tailEnd/>
          </a:ln>
        </p:spPr>
        <p:txBody>
          <a:bodyPr wrap="square">
            <a:spAutoFit/>
          </a:bodyPr>
          <a:lstStyle/>
          <a:p>
            <a:pPr algn="ctr">
              <a:spcAft>
                <a:spcPts val="1200"/>
              </a:spcAft>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Romans 11:15</a:t>
            </a:r>
          </a:p>
          <a:p>
            <a:pPr algn="just"/>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t>
            </a:r>
            <a:r>
              <a:rPr lang="en-US" sz="3600" dirty="0">
                <a:latin typeface="Calibri" panose="020F0502020204030204" pitchFamily="34" charset="0"/>
                <a:ea typeface="Calibri" panose="020F0502020204030204" pitchFamily="34" charset="0"/>
                <a:cs typeface="Calibri" panose="020F0502020204030204" pitchFamily="34" charset="0"/>
              </a:rPr>
              <a:t>For if their rejection is the reconciliation of the world, what will </a:t>
            </a:r>
            <a:r>
              <a:rPr lang="en-US" sz="3600" i="1" dirty="0">
                <a:latin typeface="Calibri" panose="020F0502020204030204" pitchFamily="34" charset="0"/>
                <a:ea typeface="Calibri" panose="020F0502020204030204" pitchFamily="34" charset="0"/>
                <a:cs typeface="Calibri" panose="020F0502020204030204" pitchFamily="34" charset="0"/>
              </a:rPr>
              <a:t>their</a:t>
            </a:r>
            <a:r>
              <a:rPr lang="en-US" sz="3600" i="0" dirty="0">
                <a:latin typeface="Calibri" panose="020F0502020204030204" pitchFamily="34" charset="0"/>
                <a:ea typeface="Calibri" panose="020F0502020204030204" pitchFamily="34" charset="0"/>
                <a:cs typeface="Calibri" panose="020F0502020204030204" pitchFamily="34" charset="0"/>
              </a:rPr>
              <a:t> acceptance be but life from the dead?</a:t>
            </a:r>
            <a:r>
              <a:rPr lang="en-US" sz="3600" i="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t>
            </a:r>
            <a:endPar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EA17665E-705D-4A9F-AB22-816E89FBB242}"/>
              </a:ext>
            </a:extLst>
          </p:cNvPr>
          <p:cNvPicPr>
            <a:picLocks noChangeAspect="1"/>
          </p:cNvPicPr>
          <p:nvPr/>
        </p:nvPicPr>
        <p:blipFill rotWithShape="1">
          <a:blip r:embed="rId3"/>
          <a:srcRect t="15501"/>
          <a:stretch/>
        </p:blipFill>
        <p:spPr>
          <a:xfrm>
            <a:off x="4454562" y="3200400"/>
            <a:ext cx="3282877" cy="1645920"/>
          </a:xfrm>
          <a:prstGeom prst="rect">
            <a:avLst/>
          </a:prstGeom>
          <a:ln>
            <a:solidFill>
              <a:schemeClr val="tx1"/>
            </a:solidFill>
          </a:ln>
        </p:spPr>
      </p:pic>
    </p:spTree>
    <p:extLst>
      <p:ext uri="{BB962C8B-B14F-4D97-AF65-F5344CB8AC3E}">
        <p14:creationId xmlns:p14="http://schemas.microsoft.com/office/powerpoint/2010/main" val="41630724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2" descr="C:\Users\HP Desktop\Pictures\Gabe's images\TempleComparisons.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885950" y="595314"/>
            <a:ext cx="8420100" cy="566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83582279"/>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nvPr>
        </p:nvGraphicFramePr>
        <p:xfrm>
          <a:off x="609600" y="152401"/>
          <a:ext cx="10972800" cy="6553195"/>
        </p:xfrm>
        <a:graphic>
          <a:graphicData uri="http://schemas.openxmlformats.org/drawingml/2006/table">
            <a:tbl>
              <a:tblPr firstRow="1" bandRow="1">
                <a:tableStyleId>{D7AC3CCA-C797-4891-BE02-D94E43425B78}</a:tableStyleId>
              </a:tblPr>
              <a:tblGrid>
                <a:gridCol w="5486400">
                  <a:extLst>
                    <a:ext uri="{9D8B030D-6E8A-4147-A177-3AD203B41FA5}">
                      <a16:colId xmlns:a16="http://schemas.microsoft.com/office/drawing/2014/main" val="20000"/>
                    </a:ext>
                  </a:extLst>
                </a:gridCol>
                <a:gridCol w="5486400">
                  <a:extLst>
                    <a:ext uri="{9D8B030D-6E8A-4147-A177-3AD203B41FA5}">
                      <a16:colId xmlns:a16="http://schemas.microsoft.com/office/drawing/2014/main" val="20001"/>
                    </a:ext>
                  </a:extLst>
                </a:gridCol>
              </a:tblGrid>
              <a:tr h="595745">
                <a:tc gridSpan="2">
                  <a:txBody>
                    <a:bodyPr/>
                    <a:lstStyle/>
                    <a:p>
                      <a:pPr algn="ctr">
                        <a:spcBef>
                          <a:spcPts val="1200"/>
                        </a:spcBef>
                        <a:spcAft>
                          <a:spcPts val="1200"/>
                        </a:spcAft>
                      </a:pPr>
                      <a:r>
                        <a:rPr lang="en-US" altLang="en-US" sz="3200" kern="1200" dirty="0">
                          <a:solidFill>
                            <a:srgbClr val="0000CC"/>
                          </a:solidFill>
                          <a:latin typeface="Calibri" panose="020F0502020204030204" pitchFamily="34" charset="0"/>
                          <a:cs typeface="Calibri" panose="020F0502020204030204" pitchFamily="34" charset="0"/>
                        </a:rPr>
                        <a:t>DIFFERENCES BETWEEN THE MILLENNIUM &amp; ETERNAL STATE</a:t>
                      </a:r>
                      <a:endParaRPr lang="en-US" sz="3200" kern="1200" dirty="0">
                        <a:solidFill>
                          <a:srgbClr val="0000CC"/>
                        </a:solidFill>
                        <a:latin typeface="Calibri" panose="020F0502020204030204" pitchFamily="34" charset="0"/>
                        <a:ea typeface="+mn-ea"/>
                        <a:cs typeface="Calibri" panose="020F0502020204030204" pitchFamily="34" charset="0"/>
                      </a:endParaRPr>
                    </a:p>
                  </a:txBody>
                  <a:tcPr anchor="ctr"/>
                </a:tc>
                <a:tc hMerge="1">
                  <a:txBody>
                    <a:bodyPr/>
                    <a:lstStyle/>
                    <a:p>
                      <a:endParaRPr lang="en-US" sz="2700" dirty="0">
                        <a:latin typeface="Calibri" panose="020F0502020204030204" pitchFamily="34" charset="0"/>
                      </a:endParaRPr>
                    </a:p>
                  </a:txBody>
                  <a:tcPr/>
                </a:tc>
                <a:extLst>
                  <a:ext uri="{0D108BD9-81ED-4DB2-BD59-A6C34878D82A}">
                    <a16:rowId xmlns:a16="http://schemas.microsoft.com/office/drawing/2014/main" val="1381923974"/>
                  </a:ext>
                </a:extLst>
              </a:tr>
              <a:tr h="595745">
                <a:tc>
                  <a:txBody>
                    <a:bodyPr/>
                    <a:lstStyle/>
                    <a:p>
                      <a:pPr algn="ctr">
                        <a:spcBef>
                          <a:spcPts val="1200"/>
                        </a:spcBef>
                        <a:spcAft>
                          <a:spcPts val="1200"/>
                        </a:spcAft>
                      </a:pPr>
                      <a:r>
                        <a:rPr lang="en-US" sz="2700" b="1" dirty="0">
                          <a:solidFill>
                            <a:srgbClr val="C00000"/>
                          </a:solidFill>
                          <a:latin typeface="Calibri" panose="020F0502020204030204" pitchFamily="34" charset="0"/>
                          <a:cs typeface="Calibri" panose="020F0502020204030204" pitchFamily="34" charset="0"/>
                        </a:rPr>
                        <a:t>MILLENNIUM (REV. 20:1-10)</a:t>
                      </a:r>
                    </a:p>
                  </a:txBody>
                  <a:tcPr/>
                </a:tc>
                <a:tc>
                  <a:txBody>
                    <a:bodyPr/>
                    <a:lstStyle/>
                    <a:p>
                      <a:pPr algn="ctr">
                        <a:spcBef>
                          <a:spcPts val="1200"/>
                        </a:spcBef>
                        <a:spcAft>
                          <a:spcPts val="1200"/>
                        </a:spcAft>
                      </a:pPr>
                      <a:r>
                        <a:rPr lang="en-US" sz="2700" b="1" dirty="0">
                          <a:solidFill>
                            <a:srgbClr val="006600"/>
                          </a:solidFill>
                          <a:latin typeface="Calibri" panose="020F0502020204030204" pitchFamily="34" charset="0"/>
                          <a:cs typeface="Calibri" panose="020F0502020204030204" pitchFamily="34" charset="0"/>
                        </a:rPr>
                        <a:t>ETERNAL STATE (REV. 21‒22)</a:t>
                      </a:r>
                    </a:p>
                  </a:txBody>
                  <a:tcPr/>
                </a:tc>
                <a:extLst>
                  <a:ext uri="{0D108BD9-81ED-4DB2-BD59-A6C34878D82A}">
                    <a16:rowId xmlns:a16="http://schemas.microsoft.com/office/drawing/2014/main" val="10000"/>
                  </a:ext>
                </a:extLst>
              </a:tr>
              <a:tr h="595745">
                <a:tc>
                  <a:txBody>
                    <a:bodyPr/>
                    <a:lstStyle/>
                    <a:p>
                      <a:pPr>
                        <a:spcBef>
                          <a:spcPts val="1200"/>
                        </a:spcBef>
                        <a:spcAft>
                          <a:spcPts val="1200"/>
                        </a:spcAft>
                      </a:pPr>
                      <a:r>
                        <a:rPr lang="en-US" sz="2700" b="1" dirty="0">
                          <a:latin typeface="Calibri" panose="020F0502020204030204" pitchFamily="34" charset="0"/>
                          <a:cs typeface="Calibri" panose="020F0502020204030204" pitchFamily="34" charset="0"/>
                        </a:rPr>
                        <a:t>Present</a:t>
                      </a:r>
                      <a:r>
                        <a:rPr lang="en-US" sz="2700" b="1" baseline="0" dirty="0">
                          <a:latin typeface="Calibri" panose="020F0502020204030204" pitchFamily="34" charset="0"/>
                          <a:cs typeface="Calibri" panose="020F0502020204030204" pitchFamily="34" charset="0"/>
                        </a:rPr>
                        <a:t> earth (Gen. 13:17)</a:t>
                      </a:r>
                      <a:endParaRPr lang="en-US" sz="2700" b="1" dirty="0">
                        <a:latin typeface="Calibri" panose="020F0502020204030204" pitchFamily="34" charset="0"/>
                        <a:cs typeface="Calibri" panose="020F0502020204030204" pitchFamily="34" charset="0"/>
                      </a:endParaRPr>
                    </a:p>
                  </a:txBody>
                  <a:tcPr/>
                </a:tc>
                <a:tc>
                  <a:txBody>
                    <a:bodyPr/>
                    <a:lstStyle/>
                    <a:p>
                      <a:pPr>
                        <a:spcBef>
                          <a:spcPts val="1200"/>
                        </a:spcBef>
                        <a:spcAft>
                          <a:spcPts val="1200"/>
                        </a:spcAft>
                      </a:pPr>
                      <a:r>
                        <a:rPr lang="en-US" sz="2700" b="1" dirty="0">
                          <a:latin typeface="Calibri" panose="020F0502020204030204" pitchFamily="34" charset="0"/>
                          <a:cs typeface="Calibri" panose="020F0502020204030204" pitchFamily="34" charset="0"/>
                        </a:rPr>
                        <a:t>New Earth (Rev. 21:1</a:t>
                      </a:r>
                      <a:r>
                        <a:rPr lang="en-US" sz="2700" b="1" baseline="0" dirty="0">
                          <a:latin typeface="Calibri" panose="020F0502020204030204" pitchFamily="34" charset="0"/>
                          <a:cs typeface="Calibri" panose="020F0502020204030204" pitchFamily="34" charset="0"/>
                        </a:rPr>
                        <a:t>)</a:t>
                      </a:r>
                      <a:endParaRPr lang="en-US" sz="2700" b="1"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0001"/>
                  </a:ext>
                </a:extLst>
              </a:tr>
              <a:tr h="595745">
                <a:tc>
                  <a:txBody>
                    <a:bodyPr/>
                    <a:lstStyle/>
                    <a:p>
                      <a:pPr>
                        <a:spcBef>
                          <a:spcPts val="1200"/>
                        </a:spcBef>
                        <a:spcAft>
                          <a:spcPts val="1200"/>
                        </a:spcAft>
                      </a:pPr>
                      <a:r>
                        <a:rPr lang="en-US" sz="2700" b="1" dirty="0">
                          <a:latin typeface="Calibri" panose="020F0502020204030204" pitchFamily="34" charset="0"/>
                          <a:cs typeface="Calibri" panose="020F0502020204030204" pitchFamily="34" charset="0"/>
                        </a:rPr>
                        <a:t>Waters (Gen.</a:t>
                      </a:r>
                      <a:r>
                        <a:rPr lang="en-US" sz="2700" b="1" baseline="0" dirty="0">
                          <a:latin typeface="Calibri" panose="020F0502020204030204" pitchFamily="34" charset="0"/>
                          <a:cs typeface="Calibri" panose="020F0502020204030204" pitchFamily="34" charset="0"/>
                        </a:rPr>
                        <a:t> 15:18-21)</a:t>
                      </a:r>
                      <a:endParaRPr lang="en-US" sz="2700" b="1" dirty="0">
                        <a:latin typeface="Calibri" panose="020F0502020204030204" pitchFamily="34" charset="0"/>
                        <a:cs typeface="Calibri" panose="020F0502020204030204" pitchFamily="34" charset="0"/>
                      </a:endParaRPr>
                    </a:p>
                  </a:txBody>
                  <a:tcPr/>
                </a:tc>
                <a:tc>
                  <a:txBody>
                    <a:bodyPr/>
                    <a:lstStyle/>
                    <a:p>
                      <a:pPr>
                        <a:spcBef>
                          <a:spcPts val="1200"/>
                        </a:spcBef>
                        <a:spcAft>
                          <a:spcPts val="1200"/>
                        </a:spcAft>
                      </a:pPr>
                      <a:r>
                        <a:rPr lang="en-US" sz="2700" b="1" dirty="0">
                          <a:latin typeface="Calibri" panose="020F0502020204030204" pitchFamily="34" charset="0"/>
                          <a:cs typeface="Calibri" panose="020F0502020204030204" pitchFamily="34" charset="0"/>
                        </a:rPr>
                        <a:t>No sea (Rev. 21:1)</a:t>
                      </a:r>
                    </a:p>
                  </a:txBody>
                  <a:tcPr/>
                </a:tc>
                <a:extLst>
                  <a:ext uri="{0D108BD9-81ED-4DB2-BD59-A6C34878D82A}">
                    <a16:rowId xmlns:a16="http://schemas.microsoft.com/office/drawing/2014/main" val="10002"/>
                  </a:ext>
                </a:extLst>
              </a:tr>
              <a:tr h="595745">
                <a:tc>
                  <a:txBody>
                    <a:bodyPr/>
                    <a:lstStyle/>
                    <a:p>
                      <a:pPr>
                        <a:spcBef>
                          <a:spcPts val="1200"/>
                        </a:spcBef>
                        <a:spcAft>
                          <a:spcPts val="1200"/>
                        </a:spcAft>
                      </a:pPr>
                      <a:r>
                        <a:rPr lang="en-US" sz="2700" b="1" dirty="0">
                          <a:latin typeface="Calibri" panose="020F0502020204030204" pitchFamily="34" charset="0"/>
                          <a:cs typeface="Calibri" panose="020F0502020204030204" pitchFamily="34" charset="0"/>
                        </a:rPr>
                        <a:t>Rebellion (Zech. 14:16-18)</a:t>
                      </a:r>
                    </a:p>
                  </a:txBody>
                  <a:tcPr/>
                </a:tc>
                <a:tc>
                  <a:txBody>
                    <a:bodyPr/>
                    <a:lstStyle/>
                    <a:p>
                      <a:pPr>
                        <a:spcBef>
                          <a:spcPts val="1200"/>
                        </a:spcBef>
                        <a:spcAft>
                          <a:spcPts val="1200"/>
                        </a:spcAft>
                      </a:pPr>
                      <a:r>
                        <a:rPr lang="en-US" sz="2700" b="1" dirty="0">
                          <a:latin typeface="Calibri" panose="020F0502020204030204" pitchFamily="34" charset="0"/>
                          <a:cs typeface="Calibri" panose="020F0502020204030204" pitchFamily="34" charset="0"/>
                        </a:rPr>
                        <a:t>No rebellion (Rev. 21:4)</a:t>
                      </a:r>
                    </a:p>
                  </a:txBody>
                  <a:tcPr/>
                </a:tc>
                <a:extLst>
                  <a:ext uri="{0D108BD9-81ED-4DB2-BD59-A6C34878D82A}">
                    <a16:rowId xmlns:a16="http://schemas.microsoft.com/office/drawing/2014/main" val="10003"/>
                  </a:ext>
                </a:extLst>
              </a:tr>
              <a:tr h="595745">
                <a:tc>
                  <a:txBody>
                    <a:bodyPr/>
                    <a:lstStyle/>
                    <a:p>
                      <a:pPr>
                        <a:spcBef>
                          <a:spcPts val="1200"/>
                        </a:spcBef>
                        <a:spcAft>
                          <a:spcPts val="1200"/>
                        </a:spcAft>
                      </a:pPr>
                      <a:r>
                        <a:rPr lang="en-US" sz="2700" b="1" dirty="0">
                          <a:latin typeface="Calibri" panose="020F0502020204030204" pitchFamily="34" charset="0"/>
                          <a:cs typeface="Calibri" panose="020F0502020204030204" pitchFamily="34" charset="0"/>
                        </a:rPr>
                        <a:t>Tribal land</a:t>
                      </a:r>
                      <a:r>
                        <a:rPr lang="en-US" sz="2700" b="1" baseline="0" dirty="0">
                          <a:latin typeface="Calibri" panose="020F0502020204030204" pitchFamily="34" charset="0"/>
                          <a:cs typeface="Calibri" panose="020F0502020204030204" pitchFamily="34" charset="0"/>
                        </a:rPr>
                        <a:t> (Ezek. 47:13-23)</a:t>
                      </a:r>
                      <a:endParaRPr lang="en-US" sz="2700" b="1" dirty="0">
                        <a:latin typeface="Calibri" panose="020F0502020204030204" pitchFamily="34" charset="0"/>
                        <a:cs typeface="Calibri" panose="020F0502020204030204" pitchFamily="34" charset="0"/>
                      </a:endParaRPr>
                    </a:p>
                  </a:txBody>
                  <a:tcPr/>
                </a:tc>
                <a:tc>
                  <a:txBody>
                    <a:bodyPr/>
                    <a:lstStyle/>
                    <a:p>
                      <a:pPr>
                        <a:spcBef>
                          <a:spcPts val="1200"/>
                        </a:spcBef>
                        <a:spcAft>
                          <a:spcPts val="1200"/>
                        </a:spcAft>
                      </a:pPr>
                      <a:r>
                        <a:rPr lang="en-US" sz="2700" b="1" dirty="0">
                          <a:latin typeface="Calibri" panose="020F0502020204030204" pitchFamily="34" charset="0"/>
                          <a:cs typeface="Calibri" panose="020F0502020204030204" pitchFamily="34" charset="0"/>
                        </a:rPr>
                        <a:t>Tribal</a:t>
                      </a:r>
                      <a:r>
                        <a:rPr lang="en-US" sz="2700" b="1" baseline="0" dirty="0">
                          <a:latin typeface="Calibri" panose="020F0502020204030204" pitchFamily="34" charset="0"/>
                          <a:cs typeface="Calibri" panose="020F0502020204030204" pitchFamily="34" charset="0"/>
                        </a:rPr>
                        <a:t> city gates (Rev. 21:12)</a:t>
                      </a:r>
                      <a:endParaRPr lang="en-US" sz="2700" b="1"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0004"/>
                  </a:ext>
                </a:extLst>
              </a:tr>
              <a:tr h="595745">
                <a:tc>
                  <a:txBody>
                    <a:bodyPr/>
                    <a:lstStyle/>
                    <a:p>
                      <a:pPr>
                        <a:spcBef>
                          <a:spcPts val="1200"/>
                        </a:spcBef>
                        <a:spcAft>
                          <a:spcPts val="1200"/>
                        </a:spcAft>
                      </a:pPr>
                      <a:r>
                        <a:rPr lang="en-US" sz="2700" b="1" dirty="0">
                          <a:latin typeface="Calibri" panose="020F0502020204030204" pitchFamily="34" charset="0"/>
                          <a:cs typeface="Calibri" panose="020F0502020204030204" pitchFamily="34" charset="0"/>
                        </a:rPr>
                        <a:t>Sin exists (Ezek 45:22)</a:t>
                      </a:r>
                    </a:p>
                  </a:txBody>
                  <a:tcPr/>
                </a:tc>
                <a:tc>
                  <a:txBody>
                    <a:bodyPr/>
                    <a:lstStyle/>
                    <a:p>
                      <a:pPr>
                        <a:spcBef>
                          <a:spcPts val="1200"/>
                        </a:spcBef>
                        <a:spcAft>
                          <a:spcPts val="1200"/>
                        </a:spcAft>
                      </a:pPr>
                      <a:r>
                        <a:rPr lang="en-US" sz="2700" b="1" dirty="0">
                          <a:latin typeface="Calibri" panose="020F0502020204030204" pitchFamily="34" charset="0"/>
                          <a:cs typeface="Calibri" panose="020F0502020204030204" pitchFamily="34" charset="0"/>
                        </a:rPr>
                        <a:t>No sin (Rev. 21:4)</a:t>
                      </a:r>
                    </a:p>
                  </a:txBody>
                  <a:tcPr/>
                </a:tc>
                <a:extLst>
                  <a:ext uri="{0D108BD9-81ED-4DB2-BD59-A6C34878D82A}">
                    <a16:rowId xmlns:a16="http://schemas.microsoft.com/office/drawing/2014/main" val="10005"/>
                  </a:ext>
                </a:extLst>
              </a:tr>
              <a:tr h="595745">
                <a:tc>
                  <a:txBody>
                    <a:bodyPr/>
                    <a:lstStyle/>
                    <a:p>
                      <a:pPr>
                        <a:spcBef>
                          <a:spcPts val="1200"/>
                        </a:spcBef>
                        <a:spcAft>
                          <a:spcPts val="1200"/>
                        </a:spcAft>
                      </a:pPr>
                      <a:r>
                        <a:rPr lang="en-US" sz="2700" b="1" dirty="0">
                          <a:latin typeface="Calibri" panose="020F0502020204030204" pitchFamily="34" charset="0"/>
                          <a:cs typeface="Calibri" panose="020F0502020204030204" pitchFamily="34" charset="0"/>
                        </a:rPr>
                        <a:t>Temple (Ezek. 40‒46)</a:t>
                      </a:r>
                    </a:p>
                  </a:txBody>
                  <a:tcPr/>
                </a:tc>
                <a:tc>
                  <a:txBody>
                    <a:bodyPr/>
                    <a:lstStyle/>
                    <a:p>
                      <a:pPr>
                        <a:spcBef>
                          <a:spcPts val="1200"/>
                        </a:spcBef>
                        <a:spcAft>
                          <a:spcPts val="1200"/>
                        </a:spcAft>
                      </a:pPr>
                      <a:r>
                        <a:rPr lang="en-US" sz="2700" b="1" dirty="0">
                          <a:latin typeface="Calibri" panose="020F0502020204030204" pitchFamily="34" charset="0"/>
                          <a:cs typeface="Calibri" panose="020F0502020204030204" pitchFamily="34" charset="0"/>
                        </a:rPr>
                        <a:t>No temple (Rev. 21:22)</a:t>
                      </a:r>
                    </a:p>
                  </a:txBody>
                  <a:tcPr/>
                </a:tc>
                <a:extLst>
                  <a:ext uri="{0D108BD9-81ED-4DB2-BD59-A6C34878D82A}">
                    <a16:rowId xmlns:a16="http://schemas.microsoft.com/office/drawing/2014/main" val="10006"/>
                  </a:ext>
                </a:extLst>
              </a:tr>
              <a:tr h="595745">
                <a:tc>
                  <a:txBody>
                    <a:bodyPr/>
                    <a:lstStyle/>
                    <a:p>
                      <a:pPr>
                        <a:spcBef>
                          <a:spcPts val="1200"/>
                        </a:spcBef>
                        <a:spcAft>
                          <a:spcPts val="1200"/>
                        </a:spcAft>
                      </a:pPr>
                      <a:r>
                        <a:rPr lang="en-US" sz="2700" b="1" dirty="0">
                          <a:latin typeface="Calibri" panose="020F0502020204030204" pitchFamily="34" charset="0"/>
                          <a:cs typeface="Calibri" panose="020F0502020204030204" pitchFamily="34" charset="0"/>
                        </a:rPr>
                        <a:t>Rod</a:t>
                      </a:r>
                      <a:r>
                        <a:rPr lang="en-US" sz="2700" b="1" baseline="0" dirty="0">
                          <a:latin typeface="Calibri" panose="020F0502020204030204" pitchFamily="34" charset="0"/>
                          <a:cs typeface="Calibri" panose="020F0502020204030204" pitchFamily="34" charset="0"/>
                        </a:rPr>
                        <a:t> of iron (Ps. 2:6-8)</a:t>
                      </a:r>
                      <a:endParaRPr lang="en-US" sz="2700" b="1" dirty="0">
                        <a:latin typeface="Calibri" panose="020F0502020204030204" pitchFamily="34" charset="0"/>
                        <a:cs typeface="Calibri" panose="020F0502020204030204" pitchFamily="34" charset="0"/>
                      </a:endParaRPr>
                    </a:p>
                  </a:txBody>
                  <a:tcPr/>
                </a:tc>
                <a:tc>
                  <a:txBody>
                    <a:bodyPr/>
                    <a:lstStyle/>
                    <a:p>
                      <a:pPr>
                        <a:spcBef>
                          <a:spcPts val="1200"/>
                        </a:spcBef>
                        <a:spcAft>
                          <a:spcPts val="1200"/>
                        </a:spcAft>
                      </a:pPr>
                      <a:r>
                        <a:rPr lang="en-US" sz="2700" b="1" dirty="0">
                          <a:latin typeface="Calibri" panose="020F0502020204030204" pitchFamily="34" charset="0"/>
                          <a:cs typeface="Calibri" panose="020F0502020204030204" pitchFamily="34" charset="0"/>
                        </a:rPr>
                        <a:t>No rod</a:t>
                      </a:r>
                      <a:r>
                        <a:rPr lang="en-US" sz="2700" b="1" baseline="0" dirty="0">
                          <a:latin typeface="Calibri" panose="020F0502020204030204" pitchFamily="34" charset="0"/>
                          <a:cs typeface="Calibri" panose="020F0502020204030204" pitchFamily="34" charset="0"/>
                        </a:rPr>
                        <a:t> </a:t>
                      </a:r>
                      <a:r>
                        <a:rPr lang="en-US" sz="2700" b="1" dirty="0">
                          <a:latin typeface="Calibri" panose="020F0502020204030204" pitchFamily="34" charset="0"/>
                          <a:cs typeface="Calibri" panose="020F0502020204030204" pitchFamily="34" charset="0"/>
                        </a:rPr>
                        <a:t>needed</a:t>
                      </a:r>
                      <a:r>
                        <a:rPr lang="en-US" sz="2700" b="1" baseline="0" dirty="0">
                          <a:latin typeface="Calibri" panose="020F0502020204030204" pitchFamily="34" charset="0"/>
                          <a:cs typeface="Calibri" panose="020F0502020204030204" pitchFamily="34" charset="0"/>
                        </a:rPr>
                        <a:t> (Rev. 21:8)</a:t>
                      </a:r>
                      <a:endParaRPr lang="en-US" sz="2700" b="1"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0007"/>
                  </a:ext>
                </a:extLst>
              </a:tr>
              <a:tr h="595745">
                <a:tc>
                  <a:txBody>
                    <a:bodyPr/>
                    <a:lstStyle/>
                    <a:p>
                      <a:pPr>
                        <a:spcBef>
                          <a:spcPts val="1200"/>
                        </a:spcBef>
                        <a:spcAft>
                          <a:spcPts val="1200"/>
                        </a:spcAft>
                      </a:pPr>
                      <a:r>
                        <a:rPr lang="en-US" sz="2700" b="1" dirty="0">
                          <a:latin typeface="Calibri" panose="020F0502020204030204" pitchFamily="34" charset="0"/>
                          <a:cs typeface="Calibri" panose="020F0502020204030204" pitchFamily="34" charset="0"/>
                        </a:rPr>
                        <a:t>Death (Isa. 65:20)</a:t>
                      </a:r>
                    </a:p>
                  </a:txBody>
                  <a:tcPr/>
                </a:tc>
                <a:tc>
                  <a:txBody>
                    <a:bodyPr/>
                    <a:lstStyle/>
                    <a:p>
                      <a:pPr>
                        <a:spcBef>
                          <a:spcPts val="1200"/>
                        </a:spcBef>
                        <a:spcAft>
                          <a:spcPts val="1200"/>
                        </a:spcAft>
                      </a:pPr>
                      <a:r>
                        <a:rPr lang="en-US" sz="2700" b="1" dirty="0">
                          <a:latin typeface="Calibri" panose="020F0502020204030204" pitchFamily="34" charset="0"/>
                          <a:cs typeface="Calibri" panose="020F0502020204030204" pitchFamily="34" charset="0"/>
                        </a:rPr>
                        <a:t>No death (Rev. 21:4)</a:t>
                      </a:r>
                    </a:p>
                  </a:txBody>
                  <a:tcPr/>
                </a:tc>
                <a:extLst>
                  <a:ext uri="{0D108BD9-81ED-4DB2-BD59-A6C34878D82A}">
                    <a16:rowId xmlns:a16="http://schemas.microsoft.com/office/drawing/2014/main" val="10008"/>
                  </a:ext>
                </a:extLst>
              </a:tr>
              <a:tr h="595745">
                <a:tc>
                  <a:txBody>
                    <a:bodyPr/>
                    <a:lstStyle/>
                    <a:p>
                      <a:pPr>
                        <a:spcBef>
                          <a:spcPts val="1200"/>
                        </a:spcBef>
                        <a:spcAft>
                          <a:spcPts val="1200"/>
                        </a:spcAft>
                      </a:pPr>
                      <a:r>
                        <a:rPr lang="en-US" sz="2700" b="1" kern="1200" dirty="0">
                          <a:solidFill>
                            <a:schemeClr val="dk1"/>
                          </a:solidFill>
                          <a:latin typeface="Calibri" panose="020F0502020204030204" pitchFamily="34" charset="0"/>
                          <a:ea typeface="+mn-ea"/>
                          <a:cs typeface="Calibri" panose="020F0502020204030204" pitchFamily="34" charset="0"/>
                        </a:rPr>
                        <a:t>Sun exists (Isa. 30:26)</a:t>
                      </a:r>
                    </a:p>
                  </a:txBody>
                  <a:tcPr/>
                </a:tc>
                <a:tc>
                  <a:txBody>
                    <a:bodyPr/>
                    <a:lstStyle/>
                    <a:p>
                      <a:pPr>
                        <a:spcBef>
                          <a:spcPts val="1200"/>
                        </a:spcBef>
                        <a:spcAft>
                          <a:spcPts val="1200"/>
                        </a:spcAft>
                      </a:pPr>
                      <a:r>
                        <a:rPr lang="en-US" sz="2700" b="1" kern="1200" dirty="0">
                          <a:solidFill>
                            <a:schemeClr val="dk1"/>
                          </a:solidFill>
                          <a:latin typeface="Calibri" panose="020F0502020204030204" pitchFamily="34" charset="0"/>
                          <a:ea typeface="+mn-ea"/>
                          <a:cs typeface="Calibri" panose="020F0502020204030204" pitchFamily="34" charset="0"/>
                        </a:rPr>
                        <a:t>No sun (Rev. 21:23; 22:5)</a:t>
                      </a:r>
                    </a:p>
                  </a:txBody>
                  <a:tcP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3977420873"/>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3911296710"/>
              </p:ext>
            </p:extLst>
          </p:nvPr>
        </p:nvGraphicFramePr>
        <p:xfrm>
          <a:off x="609600" y="152401"/>
          <a:ext cx="10972800" cy="6553195"/>
        </p:xfrm>
        <a:graphic>
          <a:graphicData uri="http://schemas.openxmlformats.org/drawingml/2006/table">
            <a:tbl>
              <a:tblPr firstRow="1" bandRow="1">
                <a:tableStyleId>{D7AC3CCA-C797-4891-BE02-D94E43425B78}</a:tableStyleId>
              </a:tblPr>
              <a:tblGrid>
                <a:gridCol w="5486400">
                  <a:extLst>
                    <a:ext uri="{9D8B030D-6E8A-4147-A177-3AD203B41FA5}">
                      <a16:colId xmlns:a16="http://schemas.microsoft.com/office/drawing/2014/main" val="20000"/>
                    </a:ext>
                  </a:extLst>
                </a:gridCol>
                <a:gridCol w="5486400">
                  <a:extLst>
                    <a:ext uri="{9D8B030D-6E8A-4147-A177-3AD203B41FA5}">
                      <a16:colId xmlns:a16="http://schemas.microsoft.com/office/drawing/2014/main" val="20001"/>
                    </a:ext>
                  </a:extLst>
                </a:gridCol>
              </a:tblGrid>
              <a:tr h="595745">
                <a:tc gridSpan="2">
                  <a:txBody>
                    <a:bodyPr/>
                    <a:lstStyle/>
                    <a:p>
                      <a:pPr marL="0" algn="ctr" defTabSz="685800" rtl="0" eaLnBrk="1" latinLnBrk="0" hangingPunct="1">
                        <a:spcBef>
                          <a:spcPts val="1200"/>
                        </a:spcBef>
                        <a:spcAft>
                          <a:spcPts val="1200"/>
                        </a:spcAft>
                      </a:pPr>
                      <a:r>
                        <a:rPr lang="en-US" altLang="en-US" sz="3200" b="1" kern="1200" dirty="0">
                          <a:solidFill>
                            <a:srgbClr val="0000CC"/>
                          </a:solidFill>
                          <a:latin typeface="Calibri" panose="020F0502020204030204" pitchFamily="34" charset="0"/>
                          <a:ea typeface="+mn-ea"/>
                          <a:cs typeface="Calibri" panose="020F0502020204030204" pitchFamily="34" charset="0"/>
                        </a:rPr>
                        <a:t>DIFFERENCES BETWEEN THE MILLENNIUM &amp; ETERNAL STATE</a:t>
                      </a:r>
                      <a:endParaRPr lang="en-US" sz="3200" b="1" kern="1200" dirty="0">
                        <a:solidFill>
                          <a:srgbClr val="0000CC"/>
                        </a:solidFill>
                        <a:latin typeface="Calibri" panose="020F0502020204030204" pitchFamily="34" charset="0"/>
                        <a:ea typeface="+mn-ea"/>
                        <a:cs typeface="Calibri" panose="020F0502020204030204" pitchFamily="34" charset="0"/>
                      </a:endParaRPr>
                    </a:p>
                  </a:txBody>
                  <a:tcPr anchor="ctr"/>
                </a:tc>
                <a:tc hMerge="1">
                  <a:txBody>
                    <a:bodyPr/>
                    <a:lstStyle/>
                    <a:p>
                      <a:endParaRPr lang="en-US" sz="2700" dirty="0">
                        <a:latin typeface="Calibri" panose="020F0502020204030204" pitchFamily="34" charset="0"/>
                      </a:endParaRPr>
                    </a:p>
                  </a:txBody>
                  <a:tcPr/>
                </a:tc>
                <a:extLst>
                  <a:ext uri="{0D108BD9-81ED-4DB2-BD59-A6C34878D82A}">
                    <a16:rowId xmlns:a16="http://schemas.microsoft.com/office/drawing/2014/main" val="1381923974"/>
                  </a:ext>
                </a:extLst>
              </a:tr>
              <a:tr h="595745">
                <a:tc>
                  <a:txBody>
                    <a:bodyPr/>
                    <a:lstStyle/>
                    <a:p>
                      <a:pPr algn="ctr">
                        <a:spcBef>
                          <a:spcPts val="1200"/>
                        </a:spcBef>
                        <a:spcAft>
                          <a:spcPts val="1200"/>
                        </a:spcAft>
                      </a:pPr>
                      <a:r>
                        <a:rPr lang="en-US" sz="2700" b="1" dirty="0">
                          <a:solidFill>
                            <a:srgbClr val="C00000"/>
                          </a:solidFill>
                          <a:latin typeface="Calibri" panose="020F0502020204030204" pitchFamily="34" charset="0"/>
                          <a:cs typeface="Calibri" panose="020F0502020204030204" pitchFamily="34" charset="0"/>
                        </a:rPr>
                        <a:t>MILLENNIUM (REV. 20:1-10)</a:t>
                      </a:r>
                    </a:p>
                  </a:txBody>
                  <a:tcPr/>
                </a:tc>
                <a:tc>
                  <a:txBody>
                    <a:bodyPr/>
                    <a:lstStyle/>
                    <a:p>
                      <a:pPr algn="ctr">
                        <a:spcBef>
                          <a:spcPts val="1200"/>
                        </a:spcBef>
                        <a:spcAft>
                          <a:spcPts val="1200"/>
                        </a:spcAft>
                      </a:pPr>
                      <a:r>
                        <a:rPr lang="en-US" sz="2700" b="1" dirty="0">
                          <a:solidFill>
                            <a:srgbClr val="006600"/>
                          </a:solidFill>
                          <a:latin typeface="Calibri" panose="020F0502020204030204" pitchFamily="34" charset="0"/>
                          <a:cs typeface="Calibri" panose="020F0502020204030204" pitchFamily="34" charset="0"/>
                        </a:rPr>
                        <a:t>ETERNAL STATE (REV. 21‒22)</a:t>
                      </a:r>
                    </a:p>
                  </a:txBody>
                  <a:tcPr/>
                </a:tc>
                <a:extLst>
                  <a:ext uri="{0D108BD9-81ED-4DB2-BD59-A6C34878D82A}">
                    <a16:rowId xmlns:a16="http://schemas.microsoft.com/office/drawing/2014/main" val="10000"/>
                  </a:ext>
                </a:extLst>
              </a:tr>
              <a:tr h="595745">
                <a:tc>
                  <a:txBody>
                    <a:bodyPr/>
                    <a:lstStyle/>
                    <a:p>
                      <a:pPr marL="0" algn="l" defTabSz="685800" rtl="0" eaLnBrk="1" latinLnBrk="0" hangingPunct="1">
                        <a:spcBef>
                          <a:spcPts val="1200"/>
                        </a:spcBef>
                        <a:spcAft>
                          <a:spcPts val="1200"/>
                        </a:spcAft>
                      </a:pPr>
                      <a:r>
                        <a:rPr lang="en-US" sz="2700" b="1" kern="1200" dirty="0">
                          <a:solidFill>
                            <a:schemeClr val="dk1"/>
                          </a:solidFill>
                          <a:latin typeface="Calibri" panose="020F0502020204030204" pitchFamily="34" charset="0"/>
                          <a:ea typeface="+mn-ea"/>
                          <a:cs typeface="Calibri" panose="020F0502020204030204" pitchFamily="34" charset="0"/>
                        </a:rPr>
                        <a:t>Present earth (Gen. 13:17)</a:t>
                      </a:r>
                    </a:p>
                  </a:txBody>
                  <a:tcPr/>
                </a:tc>
                <a:tc>
                  <a:txBody>
                    <a:bodyPr/>
                    <a:lstStyle/>
                    <a:p>
                      <a:pPr marL="0" algn="l" defTabSz="685800" rtl="0" eaLnBrk="1" latinLnBrk="0" hangingPunct="1">
                        <a:spcBef>
                          <a:spcPts val="1200"/>
                        </a:spcBef>
                        <a:spcAft>
                          <a:spcPts val="1200"/>
                        </a:spcAft>
                      </a:pPr>
                      <a:r>
                        <a:rPr lang="en-US" sz="2700" b="1" kern="1200" dirty="0">
                          <a:solidFill>
                            <a:schemeClr val="dk1"/>
                          </a:solidFill>
                          <a:latin typeface="Calibri" panose="020F0502020204030204" pitchFamily="34" charset="0"/>
                          <a:ea typeface="+mn-ea"/>
                          <a:cs typeface="Calibri" panose="020F0502020204030204" pitchFamily="34" charset="0"/>
                        </a:rPr>
                        <a:t>New Earth (Rev. 21:1)</a:t>
                      </a:r>
                    </a:p>
                  </a:txBody>
                  <a:tcPr/>
                </a:tc>
                <a:extLst>
                  <a:ext uri="{0D108BD9-81ED-4DB2-BD59-A6C34878D82A}">
                    <a16:rowId xmlns:a16="http://schemas.microsoft.com/office/drawing/2014/main" val="10001"/>
                  </a:ext>
                </a:extLst>
              </a:tr>
              <a:tr h="595745">
                <a:tc>
                  <a:txBody>
                    <a:bodyPr/>
                    <a:lstStyle/>
                    <a:p>
                      <a:pPr>
                        <a:spcBef>
                          <a:spcPts val="1200"/>
                        </a:spcBef>
                        <a:spcAft>
                          <a:spcPts val="1200"/>
                        </a:spcAft>
                      </a:pPr>
                      <a:r>
                        <a:rPr lang="en-US" sz="2700" b="1" dirty="0">
                          <a:latin typeface="Calibri" panose="020F0502020204030204" pitchFamily="34" charset="0"/>
                          <a:cs typeface="Calibri" panose="020F0502020204030204" pitchFamily="34" charset="0"/>
                        </a:rPr>
                        <a:t>Waters (Gen.</a:t>
                      </a:r>
                      <a:r>
                        <a:rPr lang="en-US" sz="2700" b="1" baseline="0" dirty="0">
                          <a:latin typeface="Calibri" panose="020F0502020204030204" pitchFamily="34" charset="0"/>
                          <a:cs typeface="Calibri" panose="020F0502020204030204" pitchFamily="34" charset="0"/>
                        </a:rPr>
                        <a:t> 15:18-21)</a:t>
                      </a:r>
                      <a:endParaRPr lang="en-US" sz="2700" b="1" dirty="0">
                        <a:latin typeface="Calibri" panose="020F0502020204030204" pitchFamily="34" charset="0"/>
                        <a:cs typeface="Calibri" panose="020F0502020204030204" pitchFamily="34" charset="0"/>
                      </a:endParaRPr>
                    </a:p>
                  </a:txBody>
                  <a:tcPr/>
                </a:tc>
                <a:tc>
                  <a:txBody>
                    <a:bodyPr/>
                    <a:lstStyle/>
                    <a:p>
                      <a:pPr>
                        <a:spcBef>
                          <a:spcPts val="1200"/>
                        </a:spcBef>
                        <a:spcAft>
                          <a:spcPts val="1200"/>
                        </a:spcAft>
                      </a:pPr>
                      <a:r>
                        <a:rPr lang="en-US" sz="2700" b="1" dirty="0">
                          <a:latin typeface="Calibri" panose="020F0502020204030204" pitchFamily="34" charset="0"/>
                          <a:cs typeface="Calibri" panose="020F0502020204030204" pitchFamily="34" charset="0"/>
                        </a:rPr>
                        <a:t>No sea (Rev. 21:1)</a:t>
                      </a:r>
                    </a:p>
                  </a:txBody>
                  <a:tcPr/>
                </a:tc>
                <a:extLst>
                  <a:ext uri="{0D108BD9-81ED-4DB2-BD59-A6C34878D82A}">
                    <a16:rowId xmlns:a16="http://schemas.microsoft.com/office/drawing/2014/main" val="10002"/>
                  </a:ext>
                </a:extLst>
              </a:tr>
              <a:tr h="595745">
                <a:tc>
                  <a:txBody>
                    <a:bodyPr/>
                    <a:lstStyle/>
                    <a:p>
                      <a:pPr marL="0" algn="l" defTabSz="685800" rtl="0" eaLnBrk="1" latinLnBrk="0" hangingPunct="1">
                        <a:spcBef>
                          <a:spcPts val="1200"/>
                        </a:spcBef>
                        <a:spcAft>
                          <a:spcPts val="1200"/>
                        </a:spcAft>
                      </a:pPr>
                      <a:r>
                        <a:rPr lang="en-US" sz="2700" b="1" kern="1200" dirty="0">
                          <a:solidFill>
                            <a:schemeClr val="dk1"/>
                          </a:solidFill>
                          <a:latin typeface="Calibri" panose="020F0502020204030204" pitchFamily="34" charset="0"/>
                          <a:ea typeface="+mn-ea"/>
                          <a:cs typeface="Calibri" panose="020F0502020204030204" pitchFamily="34" charset="0"/>
                        </a:rPr>
                        <a:t>Rebellion (Zech. 14:16-18)</a:t>
                      </a:r>
                    </a:p>
                  </a:txBody>
                  <a:tcPr/>
                </a:tc>
                <a:tc>
                  <a:txBody>
                    <a:bodyPr/>
                    <a:lstStyle/>
                    <a:p>
                      <a:pPr marL="0" algn="l" defTabSz="685800" rtl="0" eaLnBrk="1" latinLnBrk="0" hangingPunct="1">
                        <a:spcBef>
                          <a:spcPts val="1200"/>
                        </a:spcBef>
                        <a:spcAft>
                          <a:spcPts val="1200"/>
                        </a:spcAft>
                      </a:pPr>
                      <a:r>
                        <a:rPr lang="en-US" sz="2700" b="1" kern="1200" dirty="0">
                          <a:solidFill>
                            <a:schemeClr val="dk1"/>
                          </a:solidFill>
                          <a:latin typeface="Calibri" panose="020F0502020204030204" pitchFamily="34" charset="0"/>
                          <a:ea typeface="+mn-ea"/>
                          <a:cs typeface="Calibri" panose="020F0502020204030204" pitchFamily="34" charset="0"/>
                        </a:rPr>
                        <a:t>No rebellion (Rev. 21:4)</a:t>
                      </a:r>
                    </a:p>
                  </a:txBody>
                  <a:tcPr/>
                </a:tc>
                <a:extLst>
                  <a:ext uri="{0D108BD9-81ED-4DB2-BD59-A6C34878D82A}">
                    <a16:rowId xmlns:a16="http://schemas.microsoft.com/office/drawing/2014/main" val="10003"/>
                  </a:ext>
                </a:extLst>
              </a:tr>
              <a:tr h="595745">
                <a:tc>
                  <a:txBody>
                    <a:bodyPr/>
                    <a:lstStyle/>
                    <a:p>
                      <a:pPr>
                        <a:spcBef>
                          <a:spcPts val="1200"/>
                        </a:spcBef>
                        <a:spcAft>
                          <a:spcPts val="1200"/>
                        </a:spcAft>
                      </a:pPr>
                      <a:r>
                        <a:rPr lang="en-US" sz="2700" b="1" kern="1200" dirty="0">
                          <a:solidFill>
                            <a:schemeClr val="dk1"/>
                          </a:solidFill>
                          <a:latin typeface="Calibri" panose="020F0502020204030204" pitchFamily="34" charset="0"/>
                          <a:ea typeface="+mn-ea"/>
                          <a:cs typeface="Calibri" panose="020F0502020204030204" pitchFamily="34" charset="0"/>
                        </a:rPr>
                        <a:t>Tribal land (Ezek. 47:13-23)</a:t>
                      </a:r>
                    </a:p>
                  </a:txBody>
                  <a:tcPr/>
                </a:tc>
                <a:tc>
                  <a:txBody>
                    <a:bodyPr/>
                    <a:lstStyle/>
                    <a:p>
                      <a:pPr>
                        <a:spcBef>
                          <a:spcPts val="1200"/>
                        </a:spcBef>
                        <a:spcAft>
                          <a:spcPts val="1200"/>
                        </a:spcAft>
                      </a:pPr>
                      <a:r>
                        <a:rPr lang="en-US" sz="2700" b="1" kern="1200" dirty="0">
                          <a:solidFill>
                            <a:schemeClr val="dk1"/>
                          </a:solidFill>
                          <a:latin typeface="Calibri" panose="020F0502020204030204" pitchFamily="34" charset="0"/>
                          <a:ea typeface="+mn-ea"/>
                          <a:cs typeface="Calibri" panose="020F0502020204030204" pitchFamily="34" charset="0"/>
                        </a:rPr>
                        <a:t>Tribal city gates (Rev. 21:12)</a:t>
                      </a:r>
                    </a:p>
                  </a:txBody>
                  <a:tcPr/>
                </a:tc>
                <a:extLst>
                  <a:ext uri="{0D108BD9-81ED-4DB2-BD59-A6C34878D82A}">
                    <a16:rowId xmlns:a16="http://schemas.microsoft.com/office/drawing/2014/main" val="10004"/>
                  </a:ext>
                </a:extLst>
              </a:tr>
              <a:tr h="595745">
                <a:tc>
                  <a:txBody>
                    <a:bodyPr/>
                    <a:lstStyle/>
                    <a:p>
                      <a:pPr>
                        <a:spcBef>
                          <a:spcPts val="1200"/>
                        </a:spcBef>
                        <a:spcAft>
                          <a:spcPts val="1200"/>
                        </a:spcAft>
                      </a:pPr>
                      <a:r>
                        <a:rPr lang="en-US" sz="2700" b="1" kern="1200" dirty="0">
                          <a:solidFill>
                            <a:schemeClr val="dk1"/>
                          </a:solidFill>
                          <a:latin typeface="Calibri" panose="020F0502020204030204" pitchFamily="34" charset="0"/>
                          <a:ea typeface="+mn-ea"/>
                          <a:cs typeface="Calibri" panose="020F0502020204030204" pitchFamily="34" charset="0"/>
                        </a:rPr>
                        <a:t>Sin exists (Ezek 45:22)</a:t>
                      </a:r>
                    </a:p>
                  </a:txBody>
                  <a:tcPr/>
                </a:tc>
                <a:tc>
                  <a:txBody>
                    <a:bodyPr/>
                    <a:lstStyle/>
                    <a:p>
                      <a:pPr>
                        <a:spcBef>
                          <a:spcPts val="1200"/>
                        </a:spcBef>
                        <a:spcAft>
                          <a:spcPts val="1200"/>
                        </a:spcAft>
                      </a:pPr>
                      <a:r>
                        <a:rPr lang="en-US" sz="2700" b="1" kern="1200" dirty="0">
                          <a:solidFill>
                            <a:schemeClr val="dk1"/>
                          </a:solidFill>
                          <a:latin typeface="Calibri" panose="020F0502020204030204" pitchFamily="34" charset="0"/>
                          <a:ea typeface="+mn-ea"/>
                          <a:cs typeface="Calibri" panose="020F0502020204030204" pitchFamily="34" charset="0"/>
                        </a:rPr>
                        <a:t>No sin (Rev. 21:4)</a:t>
                      </a:r>
                    </a:p>
                  </a:txBody>
                  <a:tcPr/>
                </a:tc>
                <a:extLst>
                  <a:ext uri="{0D108BD9-81ED-4DB2-BD59-A6C34878D82A}">
                    <a16:rowId xmlns:a16="http://schemas.microsoft.com/office/drawing/2014/main" val="10005"/>
                  </a:ext>
                </a:extLst>
              </a:tr>
              <a:tr h="595745">
                <a:tc>
                  <a:txBody>
                    <a:bodyPr/>
                    <a:lstStyle/>
                    <a:p>
                      <a:pPr>
                        <a:spcBef>
                          <a:spcPts val="1200"/>
                        </a:spcBef>
                        <a:spcAft>
                          <a:spcPts val="1200"/>
                        </a:spcAft>
                      </a:pPr>
                      <a:r>
                        <a:rPr lang="en-US" sz="2700" b="1" u="sng" kern="1200" dirty="0">
                          <a:solidFill>
                            <a:srgbClr val="0000CC"/>
                          </a:solidFill>
                          <a:latin typeface="Calibri" panose="020F0502020204030204" pitchFamily="34" charset="0"/>
                          <a:ea typeface="+mn-ea"/>
                          <a:cs typeface="Calibri" panose="020F0502020204030204" pitchFamily="34" charset="0"/>
                        </a:rPr>
                        <a:t>Temple (Ezek. 40‒46)</a:t>
                      </a:r>
                    </a:p>
                  </a:txBody>
                  <a:tcPr>
                    <a:solidFill>
                      <a:srgbClr val="FFFFCC"/>
                    </a:solidFill>
                  </a:tcPr>
                </a:tc>
                <a:tc>
                  <a:txBody>
                    <a:bodyPr/>
                    <a:lstStyle/>
                    <a:p>
                      <a:pPr>
                        <a:spcBef>
                          <a:spcPts val="1200"/>
                        </a:spcBef>
                        <a:spcAft>
                          <a:spcPts val="1200"/>
                        </a:spcAft>
                      </a:pPr>
                      <a:r>
                        <a:rPr lang="en-US" sz="2700" b="1" u="sng" kern="1200" dirty="0">
                          <a:solidFill>
                            <a:srgbClr val="0000CC"/>
                          </a:solidFill>
                          <a:latin typeface="Calibri" panose="020F0502020204030204" pitchFamily="34" charset="0"/>
                          <a:ea typeface="+mn-ea"/>
                          <a:cs typeface="Calibri" panose="020F0502020204030204" pitchFamily="34" charset="0"/>
                        </a:rPr>
                        <a:t>No temple (Rev. 21:22)</a:t>
                      </a:r>
                    </a:p>
                  </a:txBody>
                  <a:tcPr>
                    <a:solidFill>
                      <a:srgbClr val="FFFFCC"/>
                    </a:solidFill>
                  </a:tcPr>
                </a:tc>
                <a:extLst>
                  <a:ext uri="{0D108BD9-81ED-4DB2-BD59-A6C34878D82A}">
                    <a16:rowId xmlns:a16="http://schemas.microsoft.com/office/drawing/2014/main" val="10006"/>
                  </a:ext>
                </a:extLst>
              </a:tr>
              <a:tr h="595745">
                <a:tc>
                  <a:txBody>
                    <a:bodyPr/>
                    <a:lstStyle/>
                    <a:p>
                      <a:pPr>
                        <a:spcBef>
                          <a:spcPts val="1200"/>
                        </a:spcBef>
                        <a:spcAft>
                          <a:spcPts val="1200"/>
                        </a:spcAft>
                      </a:pPr>
                      <a:r>
                        <a:rPr lang="en-US" sz="2700" b="1" dirty="0">
                          <a:latin typeface="Calibri" panose="020F0502020204030204" pitchFamily="34" charset="0"/>
                          <a:cs typeface="Calibri" panose="020F0502020204030204" pitchFamily="34" charset="0"/>
                        </a:rPr>
                        <a:t>Rod</a:t>
                      </a:r>
                      <a:r>
                        <a:rPr lang="en-US" sz="2700" b="1" baseline="0" dirty="0">
                          <a:latin typeface="Calibri" panose="020F0502020204030204" pitchFamily="34" charset="0"/>
                          <a:cs typeface="Calibri" panose="020F0502020204030204" pitchFamily="34" charset="0"/>
                        </a:rPr>
                        <a:t> of iron (Ps. 2:6-8)</a:t>
                      </a:r>
                      <a:endParaRPr lang="en-US" sz="2700" b="1" dirty="0">
                        <a:latin typeface="Calibri" panose="020F0502020204030204" pitchFamily="34" charset="0"/>
                        <a:cs typeface="Calibri" panose="020F0502020204030204" pitchFamily="34" charset="0"/>
                      </a:endParaRPr>
                    </a:p>
                  </a:txBody>
                  <a:tcPr/>
                </a:tc>
                <a:tc>
                  <a:txBody>
                    <a:bodyPr/>
                    <a:lstStyle/>
                    <a:p>
                      <a:pPr>
                        <a:spcBef>
                          <a:spcPts val="1200"/>
                        </a:spcBef>
                        <a:spcAft>
                          <a:spcPts val="1200"/>
                        </a:spcAft>
                      </a:pPr>
                      <a:r>
                        <a:rPr lang="en-US" sz="2700" b="1" dirty="0">
                          <a:latin typeface="Calibri" panose="020F0502020204030204" pitchFamily="34" charset="0"/>
                          <a:cs typeface="Calibri" panose="020F0502020204030204" pitchFamily="34" charset="0"/>
                        </a:rPr>
                        <a:t>No rod</a:t>
                      </a:r>
                      <a:r>
                        <a:rPr lang="en-US" sz="2700" b="1" baseline="0" dirty="0">
                          <a:latin typeface="Calibri" panose="020F0502020204030204" pitchFamily="34" charset="0"/>
                          <a:cs typeface="Calibri" panose="020F0502020204030204" pitchFamily="34" charset="0"/>
                        </a:rPr>
                        <a:t> </a:t>
                      </a:r>
                      <a:r>
                        <a:rPr lang="en-US" sz="2700" b="1" dirty="0">
                          <a:latin typeface="Calibri" panose="020F0502020204030204" pitchFamily="34" charset="0"/>
                          <a:cs typeface="Calibri" panose="020F0502020204030204" pitchFamily="34" charset="0"/>
                        </a:rPr>
                        <a:t>needed</a:t>
                      </a:r>
                      <a:r>
                        <a:rPr lang="en-US" sz="2700" b="1" baseline="0" dirty="0">
                          <a:latin typeface="Calibri" panose="020F0502020204030204" pitchFamily="34" charset="0"/>
                          <a:cs typeface="Calibri" panose="020F0502020204030204" pitchFamily="34" charset="0"/>
                        </a:rPr>
                        <a:t> (Rev. 21:8)</a:t>
                      </a:r>
                      <a:endParaRPr lang="en-US" sz="2700" b="1"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0007"/>
                  </a:ext>
                </a:extLst>
              </a:tr>
              <a:tr h="595745">
                <a:tc>
                  <a:txBody>
                    <a:bodyPr/>
                    <a:lstStyle/>
                    <a:p>
                      <a:pPr>
                        <a:spcBef>
                          <a:spcPts val="1200"/>
                        </a:spcBef>
                        <a:spcAft>
                          <a:spcPts val="1200"/>
                        </a:spcAft>
                      </a:pPr>
                      <a:r>
                        <a:rPr lang="en-US" sz="2700" b="1" dirty="0">
                          <a:latin typeface="Calibri" panose="020F0502020204030204" pitchFamily="34" charset="0"/>
                          <a:cs typeface="Calibri" panose="020F0502020204030204" pitchFamily="34" charset="0"/>
                        </a:rPr>
                        <a:t>Death (Isa. 65:20)</a:t>
                      </a:r>
                    </a:p>
                  </a:txBody>
                  <a:tcPr/>
                </a:tc>
                <a:tc>
                  <a:txBody>
                    <a:bodyPr/>
                    <a:lstStyle/>
                    <a:p>
                      <a:pPr>
                        <a:spcBef>
                          <a:spcPts val="1200"/>
                        </a:spcBef>
                        <a:spcAft>
                          <a:spcPts val="1200"/>
                        </a:spcAft>
                      </a:pPr>
                      <a:r>
                        <a:rPr lang="en-US" sz="2700" b="1" dirty="0">
                          <a:latin typeface="Calibri" panose="020F0502020204030204" pitchFamily="34" charset="0"/>
                          <a:cs typeface="Calibri" panose="020F0502020204030204" pitchFamily="34" charset="0"/>
                        </a:rPr>
                        <a:t>No death (Rev. 21:4)</a:t>
                      </a:r>
                    </a:p>
                  </a:txBody>
                  <a:tcPr/>
                </a:tc>
                <a:extLst>
                  <a:ext uri="{0D108BD9-81ED-4DB2-BD59-A6C34878D82A}">
                    <a16:rowId xmlns:a16="http://schemas.microsoft.com/office/drawing/2014/main" val="10008"/>
                  </a:ext>
                </a:extLst>
              </a:tr>
              <a:tr h="595745">
                <a:tc>
                  <a:txBody>
                    <a:bodyPr/>
                    <a:lstStyle/>
                    <a:p>
                      <a:pPr>
                        <a:spcBef>
                          <a:spcPts val="1200"/>
                        </a:spcBef>
                        <a:spcAft>
                          <a:spcPts val="1200"/>
                        </a:spcAft>
                      </a:pPr>
                      <a:r>
                        <a:rPr lang="en-US" sz="2700" b="1" dirty="0">
                          <a:latin typeface="Calibri" panose="020F0502020204030204" pitchFamily="34" charset="0"/>
                          <a:cs typeface="Calibri" panose="020F0502020204030204" pitchFamily="34" charset="0"/>
                        </a:rPr>
                        <a:t>Sun</a:t>
                      </a:r>
                      <a:r>
                        <a:rPr lang="en-US" sz="2700" b="1" baseline="0" dirty="0">
                          <a:latin typeface="Calibri" panose="020F0502020204030204" pitchFamily="34" charset="0"/>
                          <a:cs typeface="Calibri" panose="020F0502020204030204" pitchFamily="34" charset="0"/>
                        </a:rPr>
                        <a:t> exists (Isa. 30:26)</a:t>
                      </a:r>
                      <a:endParaRPr lang="en-US" sz="2700" b="1" dirty="0">
                        <a:latin typeface="Calibri" panose="020F0502020204030204" pitchFamily="34" charset="0"/>
                        <a:cs typeface="Calibri" panose="020F0502020204030204" pitchFamily="34" charset="0"/>
                      </a:endParaRPr>
                    </a:p>
                  </a:txBody>
                  <a:tcPr/>
                </a:tc>
                <a:tc>
                  <a:txBody>
                    <a:bodyPr/>
                    <a:lstStyle/>
                    <a:p>
                      <a:pPr>
                        <a:spcBef>
                          <a:spcPts val="1200"/>
                        </a:spcBef>
                        <a:spcAft>
                          <a:spcPts val="1200"/>
                        </a:spcAft>
                      </a:pPr>
                      <a:r>
                        <a:rPr lang="en-US" sz="2700" b="1" dirty="0">
                          <a:latin typeface="Calibri" panose="020F0502020204030204" pitchFamily="34" charset="0"/>
                          <a:cs typeface="Calibri" panose="020F0502020204030204" pitchFamily="34" charset="0"/>
                        </a:rPr>
                        <a:t>No sun (Rev. 21:23; 22:5)</a:t>
                      </a:r>
                    </a:p>
                  </a:txBody>
                  <a:tcP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848703826"/>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a:xfrm>
            <a:off x="1752600" y="228600"/>
            <a:ext cx="8610600" cy="762000"/>
          </a:xfrm>
        </p:spPr>
        <p:txBody>
          <a:bodyPr/>
          <a:lstStyle/>
          <a:p>
            <a:pPr algn="ctr" eaLnBrk="1" hangingPunct="1"/>
            <a:r>
              <a:rPr lang="en-US" altLang="en-US" sz="3600" dirty="0">
                <a:effectLst>
                  <a:outerShdw blurRad="38100" dist="38100" dir="2700000" algn="tl">
                    <a:srgbClr val="000000">
                      <a:alpha val="43137"/>
                    </a:srgbClr>
                  </a:outerShdw>
                </a:effectLst>
              </a:rPr>
              <a:t>OT PROPHETS DESCRIBE THE KINGDOM</a:t>
            </a:r>
          </a:p>
        </p:txBody>
      </p:sp>
      <p:sp>
        <p:nvSpPr>
          <p:cNvPr id="16387" name="Rectangle 3"/>
          <p:cNvSpPr>
            <a:spLocks noGrp="1" noChangeArrowheads="1"/>
          </p:cNvSpPr>
          <p:nvPr>
            <p:ph type="body" sz="half" idx="2"/>
          </p:nvPr>
        </p:nvSpPr>
        <p:spPr>
          <a:xfrm>
            <a:off x="609600" y="1143000"/>
            <a:ext cx="9753600" cy="5562600"/>
          </a:xfrm>
        </p:spPr>
        <p:txBody>
          <a:bodyPr/>
          <a:lstStyle/>
          <a:p>
            <a:pPr marL="514350" indent="-514350" eaLnBrk="1" hangingPunct="1">
              <a:spcBef>
                <a:spcPts val="0"/>
              </a:spcBef>
              <a:spcAft>
                <a:spcPts val="2400"/>
              </a:spcAft>
              <a:buSzPct val="100000"/>
              <a:buFont typeface="+mj-lt"/>
              <a:buAutoNum type="arabicPeriod" startAt="8"/>
              <a:defRPr/>
            </a:pPr>
            <a:r>
              <a:rPr lang="en-US" sz="3200" b="1" u="sng" dirty="0">
                <a:solidFill>
                  <a:srgbClr val="FFFFCC"/>
                </a:solidFill>
                <a:effectLst>
                  <a:outerShdw blurRad="38100" dist="38100" dir="2700000" algn="tl">
                    <a:srgbClr val="000000">
                      <a:alpha val="43137"/>
                    </a:srgbClr>
                  </a:outerShdw>
                </a:effectLst>
              </a:rPr>
              <a:t>Millennial David (Jer. 30:9)</a:t>
            </a:r>
          </a:p>
          <a:p>
            <a:pPr marL="514350" indent="-514350" eaLnBrk="1" hangingPunct="1">
              <a:spcBef>
                <a:spcPts val="0"/>
              </a:spcBef>
              <a:spcAft>
                <a:spcPts val="2400"/>
              </a:spcAft>
              <a:buSzPct val="100000"/>
              <a:buFont typeface="+mj-lt"/>
              <a:buAutoNum type="arabicPeriod" startAt="8"/>
              <a:defRPr/>
            </a:pPr>
            <a:r>
              <a:rPr lang="en-US" sz="3200" dirty="0">
                <a:effectLst>
                  <a:outerShdw blurRad="38100" dist="38100" dir="2700000" algn="tl">
                    <a:srgbClr val="000000">
                      <a:alpha val="43137"/>
                    </a:srgbClr>
                  </a:outerShdw>
                </a:effectLst>
              </a:rPr>
              <a:t>Righteousness (Isa. 9:6-7)</a:t>
            </a:r>
          </a:p>
          <a:p>
            <a:pPr marL="514350" indent="-514350" eaLnBrk="1" hangingPunct="1">
              <a:spcBef>
                <a:spcPts val="0"/>
              </a:spcBef>
              <a:spcAft>
                <a:spcPts val="2400"/>
              </a:spcAft>
              <a:buSzPct val="100000"/>
              <a:buFont typeface="+mj-lt"/>
              <a:buAutoNum type="arabicPeriod" startAt="8"/>
              <a:defRPr/>
            </a:pPr>
            <a:r>
              <a:rPr lang="en-US" sz="3200" dirty="0">
                <a:effectLst>
                  <a:outerShdw blurRad="38100" dist="38100" dir="2700000" algn="tl">
                    <a:srgbClr val="000000">
                      <a:alpha val="43137"/>
                    </a:srgbClr>
                  </a:outerShdw>
                </a:effectLst>
              </a:rPr>
              <a:t>Curse curtailed (Isa. 65:20, 22)</a:t>
            </a:r>
          </a:p>
          <a:p>
            <a:pPr marL="514350" indent="-514350" eaLnBrk="1" hangingPunct="1">
              <a:spcBef>
                <a:spcPts val="0"/>
              </a:spcBef>
              <a:spcAft>
                <a:spcPts val="2400"/>
              </a:spcAft>
              <a:buSzPct val="100000"/>
              <a:buFont typeface="+mj-lt"/>
              <a:buAutoNum type="arabicPeriod" startAt="8"/>
              <a:defRPr/>
            </a:pPr>
            <a:r>
              <a:rPr lang="en-US" sz="3200" dirty="0">
                <a:effectLst>
                  <a:outerShdw blurRad="38100" dist="38100" dir="2700000" algn="tl">
                    <a:srgbClr val="000000">
                      <a:alpha val="43137"/>
                    </a:srgbClr>
                  </a:outerShdw>
                </a:effectLst>
              </a:rPr>
              <a:t>Peace (Isa. 2:4)</a:t>
            </a:r>
          </a:p>
          <a:p>
            <a:pPr marL="514350" indent="-514350" eaLnBrk="1" hangingPunct="1">
              <a:spcBef>
                <a:spcPts val="0"/>
              </a:spcBef>
              <a:spcAft>
                <a:spcPts val="2400"/>
              </a:spcAft>
              <a:buSzPct val="100000"/>
              <a:buFont typeface="+mj-lt"/>
              <a:buAutoNum type="arabicPeriod" startAt="8"/>
              <a:defRPr/>
            </a:pPr>
            <a:r>
              <a:rPr lang="en-US" sz="3200" dirty="0">
                <a:effectLst>
                  <a:outerShdw blurRad="38100" dist="38100" dir="2700000" algn="tl">
                    <a:srgbClr val="000000">
                      <a:alpha val="43137"/>
                    </a:srgbClr>
                  </a:outerShdw>
                </a:effectLst>
              </a:rPr>
              <a:t>Prosperity (Amos 9:13-14; Isa 65:22)</a:t>
            </a:r>
          </a:p>
          <a:p>
            <a:pPr marL="514350" indent="-514350" eaLnBrk="1" hangingPunct="1">
              <a:spcBef>
                <a:spcPts val="0"/>
              </a:spcBef>
              <a:spcAft>
                <a:spcPts val="2400"/>
              </a:spcAft>
              <a:buSzPct val="100000"/>
              <a:buFont typeface="+mj-lt"/>
              <a:buAutoNum type="arabicPeriod" startAt="8"/>
              <a:defRPr/>
            </a:pPr>
            <a:r>
              <a:rPr lang="en-US" sz="3200" dirty="0">
                <a:effectLst>
                  <a:outerShdw blurRad="38100" dist="38100" dir="2700000" algn="tl">
                    <a:srgbClr val="000000">
                      <a:alpha val="43137"/>
                    </a:srgbClr>
                  </a:outerShdw>
                </a:effectLst>
              </a:rPr>
              <a:t>Topographical changes (Ezek. 47:1-12)</a:t>
            </a:r>
          </a:p>
          <a:p>
            <a:pPr marL="514350" indent="-514350" eaLnBrk="1" hangingPunct="1">
              <a:spcBef>
                <a:spcPts val="0"/>
              </a:spcBef>
              <a:spcAft>
                <a:spcPts val="2400"/>
              </a:spcAft>
              <a:buSzPct val="100000"/>
              <a:buFont typeface="+mj-lt"/>
              <a:buAutoNum type="arabicPeriod" startAt="8"/>
              <a:defRPr/>
            </a:pPr>
            <a:r>
              <a:rPr lang="en-US" sz="3200" dirty="0">
                <a:effectLst>
                  <a:outerShdw blurRad="38100" dist="38100" dir="2700000" algn="tl">
                    <a:srgbClr val="000000">
                      <a:alpha val="43137"/>
                    </a:srgbClr>
                  </a:outerShdw>
                </a:effectLst>
              </a:rPr>
              <a:t>Immediate answers to prayer (Isa. 65:24)</a:t>
            </a:r>
          </a:p>
        </p:txBody>
      </p:sp>
      <p:pic>
        <p:nvPicPr>
          <p:cNvPr id="7" name="Picture 4" descr="King_of_Kings[1]">
            <a:extLst>
              <a:ext uri="{FF2B5EF4-FFF2-40B4-BE49-F238E27FC236}">
                <a16:creationId xmlns:a16="http://schemas.microsoft.com/office/drawing/2014/main" id="{AF313B4A-7CA7-FF82-1856-8904D00F3CFB}"/>
              </a:ext>
            </a:extLst>
          </p:cNvPr>
          <p:cNvPicPr>
            <a:picLocks noGrp="1" noChangeAspect="1" noChangeArrowheads="1"/>
          </p:cNvPicPr>
          <p:nvPr>
            <p:ph type="clipArt" sz="half" idx="1"/>
          </p:nvPr>
        </p:nvPicPr>
        <p:blipFill>
          <a:blip r:embed="rId3" cstate="email">
            <a:extLst>
              <a:ext uri="{28A0092B-C50C-407E-A947-70E740481C1C}">
                <a14:useLocalDpi xmlns:a14="http://schemas.microsoft.com/office/drawing/2010/main"/>
              </a:ext>
            </a:extLst>
          </a:blip>
          <a:srcRect/>
          <a:stretch>
            <a:fillRect/>
          </a:stretch>
        </p:blipFill>
        <p:spPr>
          <a:xfrm>
            <a:off x="8839200" y="1828800"/>
            <a:ext cx="2701048" cy="3657600"/>
          </a:xfrm>
        </p:spPr>
      </p:pic>
    </p:spTree>
    <p:extLst>
      <p:ext uri="{BB962C8B-B14F-4D97-AF65-F5344CB8AC3E}">
        <p14:creationId xmlns:p14="http://schemas.microsoft.com/office/powerpoint/2010/main" val="35273481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07A89E0-9A07-4FE4-ACFA-563092457A18}"/>
              </a:ext>
            </a:extLst>
          </p:cNvPr>
          <p:cNvPicPr>
            <a:picLocks noChangeAspect="1"/>
          </p:cNvPicPr>
          <p:nvPr/>
        </p:nvPicPr>
        <p:blipFill>
          <a:blip r:embed="rId2"/>
          <a:stretch>
            <a:fillRect/>
          </a:stretch>
        </p:blipFill>
        <p:spPr>
          <a:xfrm>
            <a:off x="0" y="0"/>
            <a:ext cx="12192000" cy="6857999"/>
          </a:xfrm>
          <a:prstGeom prst="rect">
            <a:avLst/>
          </a:prstGeom>
        </p:spPr>
      </p:pic>
      <p:sp>
        <p:nvSpPr>
          <p:cNvPr id="5" name="Subtitle 3"/>
          <p:cNvSpPr txBox="1">
            <a:spLocks/>
          </p:cNvSpPr>
          <p:nvPr/>
        </p:nvSpPr>
        <p:spPr bwMode="auto">
          <a:xfrm>
            <a:off x="1066800" y="0"/>
            <a:ext cx="10058400" cy="243839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ctr">
              <a:spcBef>
                <a:spcPct val="0"/>
              </a:spcBef>
              <a:spcAft>
                <a:spcPts val="1200"/>
              </a:spcAft>
              <a:buClr>
                <a:srgbClr val="00FFFF"/>
              </a:buClr>
              <a:buNone/>
              <a:defRPr/>
            </a:pPr>
            <a:r>
              <a:rPr lang="en-US" sz="4000" dirty="0">
                <a:solidFill>
                  <a:schemeClr val="tx2"/>
                </a:solidFill>
                <a:ea typeface="+mj-ea"/>
                <a:cs typeface="Calibri" panose="020F0502020204030204" pitchFamily="34" charset="0"/>
              </a:rPr>
              <a:t>Jeremiah 30:9</a:t>
            </a:r>
          </a:p>
          <a:p>
            <a:pPr marL="0" indent="0" algn="just">
              <a:spcBef>
                <a:spcPts val="0"/>
              </a:spcBef>
              <a:buClr>
                <a:srgbClr val="00FFFF"/>
              </a:buClr>
              <a:buNone/>
              <a:defRPr/>
            </a:pPr>
            <a:r>
              <a:rPr lang="en-US" sz="3600" dirty="0">
                <a:effectLst>
                  <a:outerShdw blurRad="38100" dist="38100" dir="2700000" algn="tl">
                    <a:srgbClr val="000000">
                      <a:alpha val="43137"/>
                    </a:srgbClr>
                  </a:outerShdw>
                </a:effectLst>
                <a:cs typeface="Calibri" panose="020F0502020204030204" pitchFamily="34" charset="0"/>
              </a:rPr>
              <a:t>“But they shall serve the </a:t>
            </a:r>
            <a:r>
              <a:rPr lang="en-US" sz="3600" cap="small" dirty="0">
                <a:effectLst>
                  <a:outerShdw blurRad="38100" dist="38100" dir="2700000" algn="tl">
                    <a:srgbClr val="000000">
                      <a:alpha val="43137"/>
                    </a:srgbClr>
                  </a:outerShdw>
                </a:effectLst>
                <a:cs typeface="Calibri" panose="020F0502020204030204" pitchFamily="34" charset="0"/>
              </a:rPr>
              <a:t>Lord</a:t>
            </a:r>
            <a:r>
              <a:rPr lang="en-US" sz="3600" dirty="0">
                <a:effectLst>
                  <a:outerShdw blurRad="38100" dist="38100" dir="2700000" algn="tl">
                    <a:srgbClr val="000000">
                      <a:alpha val="43137"/>
                    </a:srgbClr>
                  </a:outerShdw>
                </a:effectLst>
                <a:cs typeface="Calibri" panose="020F0502020204030204" pitchFamily="34" charset="0"/>
              </a:rPr>
              <a:t> their God and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David</a:t>
            </a:r>
            <a:r>
              <a:rPr lang="en-US" sz="3600" dirty="0">
                <a:effectLst>
                  <a:outerShdw blurRad="38100" dist="38100" dir="2700000" algn="tl">
                    <a:srgbClr val="000000">
                      <a:alpha val="43137"/>
                    </a:srgbClr>
                  </a:outerShdw>
                </a:effectLst>
                <a:cs typeface="Calibri" panose="020F0502020204030204" pitchFamily="34" charset="0"/>
              </a:rPr>
              <a:t> their king, whom I will raise up for them.”</a:t>
            </a:r>
          </a:p>
        </p:txBody>
      </p:sp>
      <p:pic>
        <p:nvPicPr>
          <p:cNvPr id="6" name="Picture 2" descr="http://3.bp.blogspot.com/-QEkPt30fRNQ/US-EfJsZfRI/AAAAAAAASK4/JnP_SUUHRas/s1600/a.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730751" y="2971800"/>
            <a:ext cx="2730499" cy="1828800"/>
          </a:xfrm>
          <a:prstGeom prst="rect">
            <a:avLst/>
          </a:prstGeom>
          <a:noFill/>
          <a:ln w="9525">
            <a:noFill/>
            <a:miter lim="800000"/>
            <a:headEnd/>
            <a:tailEnd/>
          </a:ln>
        </p:spPr>
      </p:pic>
    </p:spTree>
    <p:extLst>
      <p:ext uri="{BB962C8B-B14F-4D97-AF65-F5344CB8AC3E}">
        <p14:creationId xmlns:p14="http://schemas.microsoft.com/office/powerpoint/2010/main" val="2754280400"/>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a:xfrm>
            <a:off x="2209800" y="228600"/>
            <a:ext cx="7772400" cy="1143000"/>
          </a:xfrm>
        </p:spPr>
        <p:txBody>
          <a:bodyPr/>
          <a:lstStyle/>
          <a:p>
            <a:pPr algn="ctr" eaLnBrk="1" hangingPunct="1"/>
            <a:r>
              <a:rPr lang="en-US" altLang="en-US" sz="4000" dirty="0">
                <a:effectLst>
                  <a:outerShdw blurRad="38100" dist="38100" dir="2700000" algn="tl">
                    <a:srgbClr val="000000">
                      <a:alpha val="43137"/>
                    </a:srgbClr>
                  </a:outerShdw>
                </a:effectLst>
              </a:rPr>
              <a:t>The Millennial David</a:t>
            </a:r>
          </a:p>
        </p:txBody>
      </p:sp>
      <p:sp>
        <p:nvSpPr>
          <p:cNvPr id="36867" name="Rectangle 3"/>
          <p:cNvSpPr>
            <a:spLocks noGrp="1" noChangeArrowheads="1"/>
          </p:cNvSpPr>
          <p:nvPr>
            <p:ph type="body" idx="1"/>
          </p:nvPr>
        </p:nvSpPr>
        <p:spPr>
          <a:xfrm>
            <a:off x="1066800" y="1600200"/>
            <a:ext cx="4724400" cy="3581400"/>
          </a:xfrm>
        </p:spPr>
        <p:txBody>
          <a:bodyPr/>
          <a:lstStyle/>
          <a:p>
            <a:pPr marL="461963" indent="-461963" eaLnBrk="1" hangingPunct="1">
              <a:spcBef>
                <a:spcPts val="0"/>
              </a:spcBef>
              <a:spcAft>
                <a:spcPts val="3600"/>
              </a:spcAft>
              <a:defRPr/>
            </a:pPr>
            <a:r>
              <a:rPr lang="en-US" sz="3600" dirty="0">
                <a:effectLst>
                  <a:outerShdw blurRad="38100" dist="38100" dir="2700000" algn="tl">
                    <a:srgbClr val="000000">
                      <a:alpha val="43137"/>
                    </a:srgbClr>
                  </a:outerShdw>
                </a:effectLst>
              </a:rPr>
              <a:t>Root of Jesse</a:t>
            </a:r>
          </a:p>
          <a:p>
            <a:pPr marL="461963" indent="-461963" eaLnBrk="1" hangingPunct="1">
              <a:spcBef>
                <a:spcPts val="0"/>
              </a:spcBef>
              <a:spcAft>
                <a:spcPts val="3600"/>
              </a:spcAft>
              <a:defRPr/>
            </a:pPr>
            <a:r>
              <a:rPr lang="en-US" sz="3600" dirty="0">
                <a:effectLst>
                  <a:outerShdw blurRad="38100" dist="38100" dir="2700000" algn="tl">
                    <a:srgbClr val="000000">
                      <a:alpha val="43137"/>
                    </a:srgbClr>
                  </a:outerShdw>
                </a:effectLst>
              </a:rPr>
              <a:t>Branch of David</a:t>
            </a:r>
          </a:p>
          <a:p>
            <a:pPr marL="461963" indent="-461963" eaLnBrk="1" hangingPunct="1">
              <a:spcBef>
                <a:spcPts val="0"/>
              </a:spcBef>
              <a:spcAft>
                <a:spcPts val="3600"/>
              </a:spcAft>
              <a:defRPr/>
            </a:pPr>
            <a:r>
              <a:rPr lang="en-US" sz="3600" dirty="0">
                <a:effectLst>
                  <a:outerShdw blurRad="38100" dist="38100" dir="2700000" algn="tl">
                    <a:srgbClr val="000000">
                      <a:alpha val="43137"/>
                    </a:srgbClr>
                  </a:outerShdw>
                </a:effectLst>
              </a:rPr>
              <a:t>Son of David</a:t>
            </a:r>
          </a:p>
          <a:p>
            <a:pPr marL="461963" indent="-461963" eaLnBrk="1" hangingPunct="1">
              <a:spcBef>
                <a:spcPts val="0"/>
              </a:spcBef>
              <a:spcAft>
                <a:spcPts val="3600"/>
              </a:spcAft>
              <a:defRPr/>
            </a:pPr>
            <a:r>
              <a:rPr lang="en-US" sz="3600" dirty="0">
                <a:effectLst>
                  <a:outerShdw blurRad="38100" dist="38100" dir="2700000" algn="tl">
                    <a:srgbClr val="000000">
                      <a:alpha val="43137"/>
                    </a:srgbClr>
                  </a:outerShdw>
                </a:effectLst>
              </a:rPr>
              <a:t>Seed of David</a:t>
            </a:r>
          </a:p>
        </p:txBody>
      </p:sp>
      <p:pic>
        <p:nvPicPr>
          <p:cNvPr id="105476" name="Picture 2" descr="https://www.lds.org/bc/content/shared/content/images/gospel-library/manual/31118/31118_000_031_05.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077551" y="1600200"/>
            <a:ext cx="4040561"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98433465"/>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66800" y="228600"/>
            <a:ext cx="10058399" cy="6400800"/>
          </a:xfrm>
          <a:prstGeom prst="rect">
            <a:avLst/>
          </a:prstGeom>
          <a:ln>
            <a:solidFill>
              <a:schemeClr val="tx1"/>
            </a:solidFill>
          </a:ln>
        </p:spPr>
      </p:pic>
    </p:spTree>
    <p:extLst>
      <p:ext uri="{BB962C8B-B14F-4D97-AF65-F5344CB8AC3E}">
        <p14:creationId xmlns:p14="http://schemas.microsoft.com/office/powerpoint/2010/main" val="18535205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a:xfrm>
            <a:off x="1752600" y="228600"/>
            <a:ext cx="8610600" cy="762000"/>
          </a:xfrm>
        </p:spPr>
        <p:txBody>
          <a:bodyPr/>
          <a:lstStyle/>
          <a:p>
            <a:pPr algn="ctr" eaLnBrk="1" hangingPunct="1"/>
            <a:r>
              <a:rPr lang="en-US" altLang="en-US" sz="3600" dirty="0">
                <a:effectLst>
                  <a:outerShdw blurRad="38100" dist="38100" dir="2700000" algn="tl">
                    <a:srgbClr val="000000">
                      <a:alpha val="43137"/>
                    </a:srgbClr>
                  </a:outerShdw>
                </a:effectLst>
              </a:rPr>
              <a:t>OT PROPHETS DESCRIBE THE KINGDOM</a:t>
            </a:r>
          </a:p>
        </p:txBody>
      </p:sp>
      <p:sp>
        <p:nvSpPr>
          <p:cNvPr id="16387" name="Rectangle 3"/>
          <p:cNvSpPr>
            <a:spLocks noGrp="1" noChangeArrowheads="1"/>
          </p:cNvSpPr>
          <p:nvPr>
            <p:ph type="body" sz="half" idx="2"/>
          </p:nvPr>
        </p:nvSpPr>
        <p:spPr>
          <a:xfrm>
            <a:off x="609600" y="1143000"/>
            <a:ext cx="9753600" cy="5562600"/>
          </a:xfrm>
        </p:spPr>
        <p:txBody>
          <a:bodyPr/>
          <a:lstStyle/>
          <a:p>
            <a:pPr marL="514350" indent="-514350" eaLnBrk="1" hangingPunct="1">
              <a:spcBef>
                <a:spcPts val="0"/>
              </a:spcBef>
              <a:spcAft>
                <a:spcPts val="2400"/>
              </a:spcAft>
              <a:buSzPct val="100000"/>
              <a:buFont typeface="+mj-lt"/>
              <a:buAutoNum type="arabicPeriod" startAt="8"/>
              <a:defRPr/>
            </a:pPr>
            <a:r>
              <a:rPr lang="en-US" sz="3200" dirty="0">
                <a:effectLst>
                  <a:outerShdw blurRad="38100" dist="38100" dir="2700000" algn="tl">
                    <a:srgbClr val="000000">
                      <a:alpha val="43137"/>
                    </a:srgbClr>
                  </a:outerShdw>
                </a:effectLst>
              </a:rPr>
              <a:t>Millennial David (Jer. 30:9)</a:t>
            </a:r>
          </a:p>
          <a:p>
            <a:pPr marL="514350" indent="-514350" eaLnBrk="1" hangingPunct="1">
              <a:spcBef>
                <a:spcPts val="0"/>
              </a:spcBef>
              <a:spcAft>
                <a:spcPts val="2400"/>
              </a:spcAft>
              <a:buSzPct val="100000"/>
              <a:buFont typeface="+mj-lt"/>
              <a:buAutoNum type="arabicPeriod" startAt="8"/>
              <a:defRPr/>
            </a:pPr>
            <a:r>
              <a:rPr lang="en-US" sz="3200" b="1" u="sng" dirty="0">
                <a:solidFill>
                  <a:srgbClr val="FFFFCC"/>
                </a:solidFill>
                <a:effectLst>
                  <a:outerShdw blurRad="38100" dist="38100" dir="2700000" algn="tl">
                    <a:srgbClr val="000000">
                      <a:alpha val="43137"/>
                    </a:srgbClr>
                  </a:outerShdw>
                </a:effectLst>
              </a:rPr>
              <a:t>Righteousness (Isa. 9:6-7)</a:t>
            </a:r>
          </a:p>
          <a:p>
            <a:pPr marL="514350" indent="-514350" eaLnBrk="1" hangingPunct="1">
              <a:spcBef>
                <a:spcPts val="0"/>
              </a:spcBef>
              <a:spcAft>
                <a:spcPts val="2400"/>
              </a:spcAft>
              <a:buSzPct val="100000"/>
              <a:buFont typeface="+mj-lt"/>
              <a:buAutoNum type="arabicPeriod" startAt="8"/>
              <a:defRPr/>
            </a:pPr>
            <a:r>
              <a:rPr lang="en-US" sz="3200" dirty="0">
                <a:effectLst>
                  <a:outerShdw blurRad="38100" dist="38100" dir="2700000" algn="tl">
                    <a:srgbClr val="000000">
                      <a:alpha val="43137"/>
                    </a:srgbClr>
                  </a:outerShdw>
                </a:effectLst>
              </a:rPr>
              <a:t>Curse curtailed (Isa. 65:20, 22)</a:t>
            </a:r>
          </a:p>
          <a:p>
            <a:pPr marL="514350" indent="-514350" eaLnBrk="1" hangingPunct="1">
              <a:spcBef>
                <a:spcPts val="0"/>
              </a:spcBef>
              <a:spcAft>
                <a:spcPts val="2400"/>
              </a:spcAft>
              <a:buSzPct val="100000"/>
              <a:buFont typeface="+mj-lt"/>
              <a:buAutoNum type="arabicPeriod" startAt="8"/>
              <a:defRPr/>
            </a:pPr>
            <a:r>
              <a:rPr lang="en-US" sz="3200" dirty="0">
                <a:effectLst>
                  <a:outerShdw blurRad="38100" dist="38100" dir="2700000" algn="tl">
                    <a:srgbClr val="000000">
                      <a:alpha val="43137"/>
                    </a:srgbClr>
                  </a:outerShdw>
                </a:effectLst>
              </a:rPr>
              <a:t>Peace (Isa. 2:4)</a:t>
            </a:r>
          </a:p>
          <a:p>
            <a:pPr marL="514350" indent="-514350" eaLnBrk="1" hangingPunct="1">
              <a:spcBef>
                <a:spcPts val="0"/>
              </a:spcBef>
              <a:spcAft>
                <a:spcPts val="2400"/>
              </a:spcAft>
              <a:buSzPct val="100000"/>
              <a:buFont typeface="+mj-lt"/>
              <a:buAutoNum type="arabicPeriod" startAt="8"/>
              <a:defRPr/>
            </a:pPr>
            <a:r>
              <a:rPr lang="en-US" sz="3200" dirty="0">
                <a:effectLst>
                  <a:outerShdw blurRad="38100" dist="38100" dir="2700000" algn="tl">
                    <a:srgbClr val="000000">
                      <a:alpha val="43137"/>
                    </a:srgbClr>
                  </a:outerShdw>
                </a:effectLst>
              </a:rPr>
              <a:t>Prosperity (Amos 9:13-14; Isa 65:22)</a:t>
            </a:r>
          </a:p>
          <a:p>
            <a:pPr marL="514350" indent="-514350" eaLnBrk="1" hangingPunct="1">
              <a:spcBef>
                <a:spcPts val="0"/>
              </a:spcBef>
              <a:spcAft>
                <a:spcPts val="2400"/>
              </a:spcAft>
              <a:buSzPct val="100000"/>
              <a:buFont typeface="+mj-lt"/>
              <a:buAutoNum type="arabicPeriod" startAt="8"/>
              <a:defRPr/>
            </a:pPr>
            <a:r>
              <a:rPr lang="en-US" sz="3200" dirty="0">
                <a:effectLst>
                  <a:outerShdw blurRad="38100" dist="38100" dir="2700000" algn="tl">
                    <a:srgbClr val="000000">
                      <a:alpha val="43137"/>
                    </a:srgbClr>
                  </a:outerShdw>
                </a:effectLst>
              </a:rPr>
              <a:t>Topographical changes (Ezek. 47:1-12)</a:t>
            </a:r>
          </a:p>
          <a:p>
            <a:pPr marL="514350" indent="-514350" eaLnBrk="1" hangingPunct="1">
              <a:spcBef>
                <a:spcPts val="0"/>
              </a:spcBef>
              <a:spcAft>
                <a:spcPts val="2400"/>
              </a:spcAft>
              <a:buSzPct val="100000"/>
              <a:buFont typeface="+mj-lt"/>
              <a:buAutoNum type="arabicPeriod" startAt="8"/>
              <a:defRPr/>
            </a:pPr>
            <a:r>
              <a:rPr lang="en-US" sz="3200" dirty="0">
                <a:effectLst>
                  <a:outerShdw blurRad="38100" dist="38100" dir="2700000" algn="tl">
                    <a:srgbClr val="000000">
                      <a:alpha val="43137"/>
                    </a:srgbClr>
                  </a:outerShdw>
                </a:effectLst>
              </a:rPr>
              <a:t>Immediate answers to prayer (Isa. 65:24)</a:t>
            </a:r>
          </a:p>
        </p:txBody>
      </p:sp>
      <p:pic>
        <p:nvPicPr>
          <p:cNvPr id="7" name="Picture 4" descr="King_of_Kings[1]">
            <a:extLst>
              <a:ext uri="{FF2B5EF4-FFF2-40B4-BE49-F238E27FC236}">
                <a16:creationId xmlns:a16="http://schemas.microsoft.com/office/drawing/2014/main" id="{AF313B4A-7CA7-FF82-1856-8904D00F3CFB}"/>
              </a:ext>
            </a:extLst>
          </p:cNvPr>
          <p:cNvPicPr>
            <a:picLocks noGrp="1" noChangeAspect="1" noChangeArrowheads="1"/>
          </p:cNvPicPr>
          <p:nvPr>
            <p:ph type="clipArt" sz="half" idx="1"/>
          </p:nvPr>
        </p:nvPicPr>
        <p:blipFill>
          <a:blip r:embed="rId3" cstate="email">
            <a:extLst>
              <a:ext uri="{28A0092B-C50C-407E-A947-70E740481C1C}">
                <a14:useLocalDpi xmlns:a14="http://schemas.microsoft.com/office/drawing/2010/main"/>
              </a:ext>
            </a:extLst>
          </a:blip>
          <a:srcRect/>
          <a:stretch>
            <a:fillRect/>
          </a:stretch>
        </p:blipFill>
        <p:spPr>
          <a:xfrm>
            <a:off x="8839200" y="1828800"/>
            <a:ext cx="2701048" cy="3657600"/>
          </a:xfrm>
        </p:spPr>
      </p:pic>
    </p:spTree>
    <p:extLst>
      <p:ext uri="{BB962C8B-B14F-4D97-AF65-F5344CB8AC3E}">
        <p14:creationId xmlns:p14="http://schemas.microsoft.com/office/powerpoint/2010/main" val="19333234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07A89E0-9A07-4FE4-ACFA-563092457A18}"/>
              </a:ext>
            </a:extLst>
          </p:cNvPr>
          <p:cNvPicPr>
            <a:picLocks noChangeAspect="1"/>
          </p:cNvPicPr>
          <p:nvPr/>
        </p:nvPicPr>
        <p:blipFill>
          <a:blip r:embed="rId2"/>
          <a:stretch>
            <a:fillRect/>
          </a:stretch>
        </p:blipFill>
        <p:spPr>
          <a:xfrm>
            <a:off x="0" y="0"/>
            <a:ext cx="12192000" cy="6857999"/>
          </a:xfrm>
          <a:prstGeom prst="rect">
            <a:avLst/>
          </a:prstGeom>
        </p:spPr>
      </p:pic>
      <p:sp>
        <p:nvSpPr>
          <p:cNvPr id="5" name="Subtitle 3"/>
          <p:cNvSpPr txBox="1">
            <a:spLocks/>
          </p:cNvSpPr>
          <p:nvPr/>
        </p:nvSpPr>
        <p:spPr bwMode="auto">
          <a:xfrm>
            <a:off x="609600" y="0"/>
            <a:ext cx="10972800" cy="4953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ctr">
              <a:spcBef>
                <a:spcPct val="0"/>
              </a:spcBef>
              <a:spcAft>
                <a:spcPts val="1200"/>
              </a:spcAft>
              <a:buClr>
                <a:srgbClr val="00FFFF"/>
              </a:buClr>
              <a:buNone/>
              <a:defRPr/>
            </a:pPr>
            <a:r>
              <a:rPr lang="en-US" sz="4000" dirty="0">
                <a:solidFill>
                  <a:schemeClr val="tx2"/>
                </a:solidFill>
                <a:ea typeface="+mj-ea"/>
                <a:cs typeface="Calibri" panose="020F0502020204030204" pitchFamily="34" charset="0"/>
              </a:rPr>
              <a:t>Isaiah 9:6-7</a:t>
            </a:r>
          </a:p>
          <a:p>
            <a:pPr marL="0" indent="0" algn="just">
              <a:spcBef>
                <a:spcPts val="0"/>
              </a:spcBef>
              <a:buClr>
                <a:srgbClr val="00FFFF"/>
              </a:buClr>
              <a:buNone/>
              <a:defRPr/>
            </a:pPr>
            <a:r>
              <a:rPr lang="en-US" sz="3400" baseline="30000" dirty="0">
                <a:effectLst>
                  <a:outerShdw blurRad="38100" dist="38100" dir="2700000" algn="tl">
                    <a:srgbClr val="000000">
                      <a:alpha val="43137"/>
                    </a:srgbClr>
                  </a:outerShdw>
                </a:effectLst>
              </a:rPr>
              <a:t>6 </a:t>
            </a:r>
            <a:r>
              <a:rPr lang="en-US" sz="3400" dirty="0">
                <a:effectLst>
                  <a:outerShdw blurRad="38100" dist="38100" dir="2700000" algn="tl">
                    <a:srgbClr val="000000">
                      <a:alpha val="43137"/>
                    </a:srgbClr>
                  </a:outerShdw>
                </a:effectLst>
              </a:rPr>
              <a:t>For a child will be born to us, a son will be given to us</a:t>
            </a:r>
            <a:r>
              <a:rPr lang="en-US" sz="3400" dirty="0">
                <a:solidFill>
                  <a:srgbClr val="FFFFCC"/>
                </a:solidFill>
                <a:effectLst>
                  <a:outerShdw blurRad="38100" dist="38100" dir="2700000" algn="tl">
                    <a:srgbClr val="000000">
                      <a:alpha val="43137"/>
                    </a:srgbClr>
                  </a:outerShdw>
                </a:effectLst>
              </a:rPr>
              <a:t>; </a:t>
            </a:r>
            <a:r>
              <a:rPr lang="en-US" sz="3400" b="1" u="sng" dirty="0">
                <a:solidFill>
                  <a:srgbClr val="FFFFCC"/>
                </a:solidFill>
                <a:effectLst>
                  <a:outerShdw blurRad="38100" dist="38100" dir="2700000" algn="tl">
                    <a:srgbClr val="000000">
                      <a:alpha val="43137"/>
                    </a:srgbClr>
                  </a:outerShdw>
                </a:effectLst>
              </a:rPr>
              <a:t>And the government will rest on His shoulders</a:t>
            </a:r>
            <a:r>
              <a:rPr lang="en-US" sz="3400" dirty="0">
                <a:solidFill>
                  <a:srgbClr val="FFFFCC"/>
                </a:solidFill>
                <a:effectLst>
                  <a:outerShdw blurRad="38100" dist="38100" dir="2700000" algn="tl">
                    <a:srgbClr val="000000">
                      <a:alpha val="43137"/>
                    </a:srgbClr>
                  </a:outerShdw>
                </a:effectLst>
              </a:rPr>
              <a:t>; </a:t>
            </a:r>
            <a:r>
              <a:rPr lang="en-US" sz="3400" dirty="0">
                <a:effectLst>
                  <a:outerShdw blurRad="38100" dist="38100" dir="2700000" algn="tl">
                    <a:srgbClr val="000000">
                      <a:alpha val="43137"/>
                    </a:srgbClr>
                  </a:outerShdw>
                </a:effectLst>
              </a:rPr>
              <a:t>And His name will be called Wonderful Counselor, Mighty God, Eternal Father, Prince of Peace.</a:t>
            </a:r>
            <a:r>
              <a:rPr lang="en-US" sz="3400" baseline="30000" dirty="0">
                <a:effectLst>
                  <a:outerShdw blurRad="38100" dist="38100" dir="2700000" algn="tl">
                    <a:srgbClr val="000000">
                      <a:alpha val="43137"/>
                    </a:srgbClr>
                  </a:outerShdw>
                </a:effectLst>
              </a:rPr>
              <a:t>7</a:t>
            </a:r>
            <a:r>
              <a:rPr lang="en-US" sz="3400" dirty="0">
                <a:effectLst>
                  <a:outerShdw blurRad="38100" dist="38100" dir="2700000" algn="tl">
                    <a:srgbClr val="000000">
                      <a:alpha val="43137"/>
                    </a:srgbClr>
                  </a:outerShdw>
                </a:effectLst>
              </a:rPr>
              <a:t> </a:t>
            </a:r>
            <a:r>
              <a:rPr lang="en-US" sz="3400" b="1" u="sng" dirty="0">
                <a:solidFill>
                  <a:srgbClr val="FFFFCC"/>
                </a:solidFill>
                <a:effectLst>
                  <a:outerShdw blurRad="38100" dist="38100" dir="2700000" algn="tl">
                    <a:srgbClr val="000000">
                      <a:alpha val="43137"/>
                    </a:srgbClr>
                  </a:outerShdw>
                </a:effectLst>
              </a:rPr>
              <a:t>There will be no end to the increase of His government or of peace, On the throne of David and over his kingdom, To establish it and to uphold it with justice and righteousness From then on and forevermore</a:t>
            </a:r>
            <a:r>
              <a:rPr lang="en-US" sz="3400" dirty="0">
                <a:solidFill>
                  <a:srgbClr val="FFFFCC"/>
                </a:solidFill>
                <a:effectLst>
                  <a:outerShdw blurRad="38100" dist="38100" dir="2700000" algn="tl">
                    <a:srgbClr val="000000">
                      <a:alpha val="43137"/>
                    </a:srgbClr>
                  </a:outerShdw>
                </a:effectLst>
              </a:rPr>
              <a:t>. </a:t>
            </a:r>
            <a:r>
              <a:rPr lang="en-US" sz="3400" dirty="0">
                <a:effectLst>
                  <a:outerShdw blurRad="38100" dist="38100" dir="2700000" algn="tl">
                    <a:srgbClr val="000000">
                      <a:alpha val="43137"/>
                    </a:srgbClr>
                  </a:outerShdw>
                </a:effectLst>
              </a:rPr>
              <a:t>The zeal of the Lord of hosts will accomplish this.</a:t>
            </a:r>
          </a:p>
        </p:txBody>
      </p:sp>
    </p:spTree>
    <p:extLst>
      <p:ext uri="{BB962C8B-B14F-4D97-AF65-F5344CB8AC3E}">
        <p14:creationId xmlns:p14="http://schemas.microsoft.com/office/powerpoint/2010/main" val="279000776"/>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33700" y="228600"/>
            <a:ext cx="6324600" cy="914400"/>
          </a:xfrm>
        </p:spPr>
        <p:txBody>
          <a:bodyPr/>
          <a:lstStyle/>
          <a:p>
            <a:pPr algn="ctr">
              <a:defRPr/>
            </a:pPr>
            <a:r>
              <a:rPr lang="en-US" sz="4000" dirty="0">
                <a:solidFill>
                  <a:srgbClr val="00FFFF"/>
                </a:solidFill>
                <a:effectLst>
                  <a:outerShdw blurRad="38100" dist="38100" dir="2700000" algn="tl">
                    <a:srgbClr val="000000">
                      <a:alpha val="43137"/>
                    </a:srgbClr>
                  </a:outerShdw>
                </a:effectLst>
              </a:rPr>
              <a:t>9. Righteousness (Isa. 9:6-7)</a:t>
            </a:r>
          </a:p>
        </p:txBody>
      </p:sp>
      <p:sp>
        <p:nvSpPr>
          <p:cNvPr id="12291" name="Content Placeholder 2"/>
          <p:cNvSpPr>
            <a:spLocks noGrp="1"/>
          </p:cNvSpPr>
          <p:nvPr>
            <p:ph idx="1"/>
          </p:nvPr>
        </p:nvSpPr>
        <p:spPr>
          <a:xfrm>
            <a:off x="648163" y="2362200"/>
            <a:ext cx="8419637" cy="2133600"/>
          </a:xfrm>
        </p:spPr>
        <p:txBody>
          <a:bodyPr/>
          <a:lstStyle/>
          <a:p>
            <a:pPr marL="514350" indent="-514350">
              <a:spcBef>
                <a:spcPct val="0"/>
              </a:spcBef>
              <a:spcAft>
                <a:spcPts val="4800"/>
              </a:spcAft>
              <a:buClr>
                <a:srgbClr val="66FFFF"/>
              </a:buClr>
              <a:buSzPct val="100000"/>
              <a:buAutoNum type="alphaLcPeriod"/>
            </a:pPr>
            <a:r>
              <a:rPr lang="en-US" altLang="en-US" sz="3600" dirty="0">
                <a:effectLst>
                  <a:outerShdw blurRad="38100" dist="38100" dir="2700000" algn="tl">
                    <a:srgbClr val="000000">
                      <a:alpha val="43137"/>
                    </a:srgbClr>
                  </a:outerShdw>
                </a:effectLst>
              </a:rPr>
              <a:t>Knowledge of the Lord (Isa. 11:9)</a:t>
            </a:r>
          </a:p>
          <a:p>
            <a:pPr marL="514350" indent="-514350">
              <a:spcBef>
                <a:spcPct val="0"/>
              </a:spcBef>
              <a:spcAft>
                <a:spcPts val="4800"/>
              </a:spcAft>
              <a:buClr>
                <a:srgbClr val="66FFFF"/>
              </a:buClr>
              <a:buSzPct val="100000"/>
              <a:buAutoNum type="alphaLcPeriod"/>
            </a:pPr>
            <a:r>
              <a:rPr lang="en-US" altLang="en-US" sz="3600" dirty="0">
                <a:effectLst>
                  <a:outerShdw blurRad="38100" dist="38100" dir="2700000" algn="tl">
                    <a:srgbClr val="000000">
                      <a:alpha val="43137"/>
                    </a:srgbClr>
                  </a:outerShdw>
                </a:effectLst>
              </a:rPr>
              <a:t>Christ ruling with a rod of iron (Ps. 2:6-9)</a:t>
            </a:r>
          </a:p>
        </p:txBody>
      </p:sp>
      <p:pic>
        <p:nvPicPr>
          <p:cNvPr id="6" name="Picture 2" descr="http://3.bp.blogspot.com/-QEkPt30fRNQ/US-EfJsZfRI/AAAAAAAASK4/JnP_SUUHRas/s1600/a.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48163" y="136459"/>
            <a:ext cx="1637837" cy="1097280"/>
          </a:xfrm>
          <a:prstGeom prst="rect">
            <a:avLst/>
          </a:prstGeom>
          <a:noFill/>
          <a:ln w="9525">
            <a:noFill/>
            <a:miter lim="800000"/>
            <a:headEnd/>
            <a:tailEnd/>
          </a:ln>
        </p:spPr>
      </p:pic>
      <p:pic>
        <p:nvPicPr>
          <p:cNvPr id="7" name="Picture 4" descr="C:\Documents and Settings\Owner\Application Data\Microsoft\Media Catalog\Downloaded Clips\cl0\SY01462_.wmf"/>
          <p:cNvPicPr>
            <a:picLocks noChangeAspect="1" noChangeArrowheads="1"/>
          </p:cNvPicPr>
          <p:nvPr/>
        </p:nvPicPr>
        <p:blipFill>
          <a:blip r:embed="rId3" cstate="print"/>
          <a:srcRect/>
          <a:stretch>
            <a:fillRect/>
          </a:stretch>
        </p:blipFill>
        <p:spPr bwMode="auto">
          <a:xfrm>
            <a:off x="10514577" y="136459"/>
            <a:ext cx="1067823" cy="1097280"/>
          </a:xfrm>
          <a:prstGeom prst="rect">
            <a:avLst/>
          </a:prstGeom>
          <a:noFill/>
          <a:ln w="9525">
            <a:noFill/>
            <a:miter lim="800000"/>
            <a:headEnd/>
            <a:tailEnd/>
          </a:ln>
        </p:spPr>
      </p:pic>
      <p:pic>
        <p:nvPicPr>
          <p:cNvPr id="3" name="Picture 2">
            <a:extLst>
              <a:ext uri="{FF2B5EF4-FFF2-40B4-BE49-F238E27FC236}">
                <a16:creationId xmlns:a16="http://schemas.microsoft.com/office/drawing/2014/main" id="{1C27763D-48DB-2F6D-182C-D5C03D0A9472}"/>
              </a:ext>
            </a:extLst>
          </p:cNvPr>
          <p:cNvPicPr>
            <a:picLocks noChangeAspect="1"/>
          </p:cNvPicPr>
          <p:nvPr/>
        </p:nvPicPr>
        <p:blipFill>
          <a:blip r:embed="rId4"/>
          <a:stretch>
            <a:fillRect/>
          </a:stretch>
        </p:blipFill>
        <p:spPr>
          <a:xfrm>
            <a:off x="9144000" y="1681162"/>
            <a:ext cx="2438400" cy="3495675"/>
          </a:xfrm>
          <a:prstGeom prst="rect">
            <a:avLst/>
          </a:prstGeom>
        </p:spPr>
      </p:pic>
    </p:spTree>
    <p:extLst>
      <p:ext uri="{BB962C8B-B14F-4D97-AF65-F5344CB8AC3E}">
        <p14:creationId xmlns:p14="http://schemas.microsoft.com/office/powerpoint/2010/main" val="3504368197"/>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39A469E-69F0-40EE-9551-17FDC807372A}"/>
              </a:ext>
            </a:extLst>
          </p:cNvPr>
          <p:cNvPicPr>
            <a:picLocks noChangeAspect="1"/>
          </p:cNvPicPr>
          <p:nvPr/>
        </p:nvPicPr>
        <p:blipFill>
          <a:blip r:embed="rId2"/>
          <a:stretch>
            <a:fillRect/>
          </a:stretch>
        </p:blipFill>
        <p:spPr>
          <a:xfrm>
            <a:off x="0" y="0"/>
            <a:ext cx="12192000" cy="6857999"/>
          </a:xfrm>
          <a:prstGeom prst="rect">
            <a:avLst/>
          </a:prstGeom>
        </p:spPr>
      </p:pic>
      <p:sp>
        <p:nvSpPr>
          <p:cNvPr id="5" name="Subtitle 3"/>
          <p:cNvSpPr txBox="1">
            <a:spLocks/>
          </p:cNvSpPr>
          <p:nvPr/>
        </p:nvSpPr>
        <p:spPr bwMode="auto">
          <a:xfrm>
            <a:off x="609600" y="0"/>
            <a:ext cx="10972800" cy="3352799"/>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ctr">
              <a:spcBef>
                <a:spcPct val="0"/>
              </a:spcBef>
              <a:spcAft>
                <a:spcPts val="1200"/>
              </a:spcAft>
              <a:buClr>
                <a:srgbClr val="00FFFF"/>
              </a:buClr>
              <a:buNone/>
              <a:defRPr/>
            </a:pPr>
            <a:r>
              <a:rPr lang="en-US" sz="4000" dirty="0">
                <a:solidFill>
                  <a:schemeClr val="tx2"/>
                </a:solidFill>
                <a:ea typeface="+mj-ea"/>
                <a:cs typeface="Calibri" panose="020F0502020204030204" pitchFamily="34" charset="0"/>
              </a:rPr>
              <a:t>2 Peter 1:19</a:t>
            </a:r>
          </a:p>
          <a:p>
            <a:pPr marL="0" indent="0" algn="just">
              <a:spcBef>
                <a:spcPts val="0"/>
              </a:spcBef>
              <a:buClr>
                <a:srgbClr val="00FFFF"/>
              </a:buClr>
              <a:buNone/>
              <a:defRPr/>
            </a:pPr>
            <a:r>
              <a:rPr lang="en-US" sz="3600" kern="0" dirty="0">
                <a:solidFill>
                  <a:srgbClr val="FFFFFF"/>
                </a:solidFill>
                <a:effectLst>
                  <a:outerShdw blurRad="38100" dist="38100" dir="2700000" algn="tl">
                    <a:srgbClr val="000000">
                      <a:alpha val="43137"/>
                    </a:srgbClr>
                  </a:outerShdw>
                </a:effectLst>
              </a:rPr>
              <a:t>“</a:t>
            </a:r>
            <a:r>
              <a:rPr lang="en-US" sz="3600" i="1" dirty="0">
                <a:effectLst>
                  <a:outerShdw blurRad="38100" dist="38100" dir="2700000" algn="tl">
                    <a:srgbClr val="000000">
                      <a:alpha val="43137"/>
                    </a:srgbClr>
                  </a:outerShdw>
                </a:effectLst>
              </a:rPr>
              <a:t>So</a:t>
            </a:r>
            <a:r>
              <a:rPr lang="en-US" sz="3600" dirty="0">
                <a:effectLst>
                  <a:outerShdw blurRad="38100" dist="38100" dir="2700000" algn="tl">
                    <a:srgbClr val="000000">
                      <a:alpha val="43137"/>
                    </a:srgbClr>
                  </a:outerShdw>
                </a:effectLst>
              </a:rPr>
              <a:t> we have the </a:t>
            </a:r>
            <a:r>
              <a:rPr lang="en-US" sz="3600" b="1" u="sng" dirty="0">
                <a:solidFill>
                  <a:srgbClr val="FFFFCC"/>
                </a:solidFill>
                <a:effectLst>
                  <a:outerShdw blurRad="38100" dist="38100" dir="2700000" algn="tl">
                    <a:srgbClr val="000000">
                      <a:alpha val="43137"/>
                    </a:srgbClr>
                  </a:outerShdw>
                </a:effectLst>
              </a:rPr>
              <a:t>prophetic word</a:t>
            </a:r>
            <a:r>
              <a:rPr lang="en-US" sz="3600" dirty="0">
                <a:effectLst>
                  <a:outerShdw blurRad="38100" dist="38100" dir="2700000" algn="tl">
                    <a:srgbClr val="000000">
                      <a:alpha val="43137"/>
                    </a:srgbClr>
                  </a:outerShdw>
                </a:effectLst>
              </a:rPr>
              <a:t> </a:t>
            </a:r>
            <a:r>
              <a:rPr lang="en-US" sz="3600" i="1" dirty="0">
                <a:effectLst>
                  <a:outerShdw blurRad="38100" dist="38100" dir="2700000" algn="tl">
                    <a:srgbClr val="000000">
                      <a:alpha val="43137"/>
                    </a:srgbClr>
                  </a:outerShdw>
                </a:effectLst>
              </a:rPr>
              <a:t>made</a:t>
            </a:r>
            <a:r>
              <a:rPr lang="en-US" sz="3600" dirty="0">
                <a:effectLst>
                  <a:outerShdw blurRad="38100" dist="38100" dir="2700000" algn="tl">
                    <a:srgbClr val="000000">
                      <a:alpha val="43137"/>
                    </a:srgbClr>
                  </a:outerShdw>
                </a:effectLst>
              </a:rPr>
              <a:t> </a:t>
            </a:r>
            <a:r>
              <a:rPr lang="en-US" sz="3600" b="1" u="sng" dirty="0">
                <a:solidFill>
                  <a:srgbClr val="FFFFCC"/>
                </a:solidFill>
                <a:effectLst>
                  <a:outerShdw blurRad="38100" dist="38100" dir="2700000" algn="tl">
                    <a:srgbClr val="000000">
                      <a:alpha val="43137"/>
                    </a:srgbClr>
                  </a:outerShdw>
                </a:effectLst>
              </a:rPr>
              <a:t>more sure</a:t>
            </a:r>
            <a:r>
              <a:rPr lang="en-US" sz="3600" dirty="0">
                <a:effectLst>
                  <a:outerShdw blurRad="38100" dist="38100" dir="2700000" algn="tl">
                    <a:srgbClr val="000000">
                      <a:alpha val="43137"/>
                    </a:srgbClr>
                  </a:outerShdw>
                </a:effectLst>
              </a:rPr>
              <a:t>, to which you do well to pay attention as to a l</a:t>
            </a:r>
            <a:r>
              <a:rPr lang="en-US" sz="3600" b="1" u="sng" dirty="0">
                <a:solidFill>
                  <a:srgbClr val="FFFFCC"/>
                </a:solidFill>
                <a:effectLst>
                  <a:outerShdw blurRad="38100" dist="38100" dir="2700000" algn="tl">
                    <a:srgbClr val="000000">
                      <a:alpha val="43137"/>
                    </a:srgbClr>
                  </a:outerShdw>
                </a:effectLst>
              </a:rPr>
              <a:t>amp shining in a dark place</a:t>
            </a:r>
            <a:r>
              <a:rPr lang="en-US" sz="3600" dirty="0">
                <a:effectLst>
                  <a:outerShdw blurRad="38100" dist="38100" dir="2700000" algn="tl">
                    <a:srgbClr val="000000">
                      <a:alpha val="43137"/>
                    </a:srgbClr>
                  </a:outerShdw>
                </a:effectLst>
              </a:rPr>
              <a:t>, </a:t>
            </a:r>
            <a:r>
              <a:rPr lang="en-US" sz="3600" b="1" u="sng" dirty="0">
                <a:solidFill>
                  <a:srgbClr val="FFFFCC"/>
                </a:solidFill>
                <a:effectLst>
                  <a:outerShdw blurRad="38100" dist="38100" dir="2700000" algn="tl">
                    <a:srgbClr val="000000">
                      <a:alpha val="43137"/>
                    </a:srgbClr>
                  </a:outerShdw>
                </a:effectLst>
              </a:rPr>
              <a:t>until</a:t>
            </a:r>
            <a:r>
              <a:rPr lang="en-US" sz="3600" dirty="0">
                <a:effectLst>
                  <a:outerShdw blurRad="38100" dist="38100" dir="2700000" algn="tl">
                    <a:srgbClr val="000000">
                      <a:alpha val="43137"/>
                    </a:srgbClr>
                  </a:outerShdw>
                </a:effectLst>
              </a:rPr>
              <a:t> the day dawns and the </a:t>
            </a:r>
            <a:r>
              <a:rPr lang="en-US" sz="3600" b="1" u="sng" dirty="0">
                <a:solidFill>
                  <a:srgbClr val="FFFFCC"/>
                </a:solidFill>
                <a:effectLst>
                  <a:outerShdw blurRad="38100" dist="38100" dir="2700000" algn="tl">
                    <a:srgbClr val="000000">
                      <a:alpha val="43137"/>
                    </a:srgbClr>
                  </a:outerShdw>
                </a:effectLst>
              </a:rPr>
              <a:t>morning star</a:t>
            </a:r>
            <a:r>
              <a:rPr lang="en-US" sz="3600" dirty="0">
                <a:effectLst>
                  <a:outerShdw blurRad="38100" dist="38100" dir="2700000" algn="tl">
                    <a:srgbClr val="000000">
                      <a:alpha val="43137"/>
                    </a:srgbClr>
                  </a:outerShdw>
                </a:effectLst>
              </a:rPr>
              <a:t> arises in your hearts</a:t>
            </a:r>
            <a:r>
              <a:rPr lang="en-US" sz="3600" kern="0" dirty="0">
                <a:solidFill>
                  <a:srgbClr val="FFFFFF"/>
                </a:solidFill>
                <a:effectLst>
                  <a:outerShdw blurRad="38100" dist="38100" dir="2700000" algn="tl">
                    <a:srgbClr val="000000">
                      <a:alpha val="43137"/>
                    </a:srgbClr>
                  </a:outerShdw>
                </a:effectLst>
              </a:rPr>
              <a:t>.”</a:t>
            </a:r>
          </a:p>
        </p:txBody>
      </p:sp>
      <p:pic>
        <p:nvPicPr>
          <p:cNvPr id="7" name="Picture 2" descr="http://3.bp.blogspot.com/-QEkPt30fRNQ/US-EfJsZfRI/AAAAAAAASK4/JnP_SUUHRas/s1600/a.jpg">
            <a:extLst>
              <a:ext uri="{FF2B5EF4-FFF2-40B4-BE49-F238E27FC236}">
                <a16:creationId xmlns:a16="http://schemas.microsoft.com/office/drawing/2014/main" id="{DB1BDDF1-93F0-45BA-90A6-56E30B34B30F}"/>
              </a:ext>
            </a:extLst>
          </p:cNvPr>
          <p:cNvPicPr>
            <a:picLocks noChangeAspect="1" noChangeArrowheads="1"/>
          </p:cNvPicPr>
          <p:nvPr/>
        </p:nvPicPr>
        <p:blipFill>
          <a:blip r:embed="rId3" cstate="print"/>
          <a:srcRect/>
          <a:stretch>
            <a:fillRect/>
          </a:stretch>
        </p:blipFill>
        <p:spPr bwMode="auto">
          <a:xfrm>
            <a:off x="4809331" y="3124200"/>
            <a:ext cx="2573338" cy="1724025"/>
          </a:xfrm>
          <a:prstGeom prst="rect">
            <a:avLst/>
          </a:prstGeom>
          <a:noFill/>
          <a:ln w="9525">
            <a:noFill/>
            <a:miter lim="800000"/>
            <a:headEnd/>
            <a:tailEnd/>
          </a:ln>
        </p:spPr>
      </p:pic>
    </p:spTree>
    <p:extLst>
      <p:ext uri="{BB962C8B-B14F-4D97-AF65-F5344CB8AC3E}">
        <p14:creationId xmlns:p14="http://schemas.microsoft.com/office/powerpoint/2010/main" val="147584073"/>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33700" y="228600"/>
            <a:ext cx="6324600" cy="914400"/>
          </a:xfrm>
        </p:spPr>
        <p:txBody>
          <a:bodyPr/>
          <a:lstStyle/>
          <a:p>
            <a:pPr algn="ctr">
              <a:defRPr/>
            </a:pPr>
            <a:r>
              <a:rPr lang="en-US" sz="4000" dirty="0">
                <a:solidFill>
                  <a:srgbClr val="00FFFF"/>
                </a:solidFill>
                <a:effectLst>
                  <a:outerShdw blurRad="38100" dist="38100" dir="2700000" algn="tl">
                    <a:srgbClr val="000000">
                      <a:alpha val="43137"/>
                    </a:srgbClr>
                  </a:outerShdw>
                </a:effectLst>
              </a:rPr>
              <a:t>9. Righteousness (Isa. 9:6-7)</a:t>
            </a:r>
          </a:p>
        </p:txBody>
      </p:sp>
      <p:sp>
        <p:nvSpPr>
          <p:cNvPr id="12291" name="Content Placeholder 2"/>
          <p:cNvSpPr>
            <a:spLocks noGrp="1"/>
          </p:cNvSpPr>
          <p:nvPr>
            <p:ph idx="1"/>
          </p:nvPr>
        </p:nvSpPr>
        <p:spPr>
          <a:xfrm>
            <a:off x="648163" y="2362200"/>
            <a:ext cx="8419637" cy="2133600"/>
          </a:xfrm>
        </p:spPr>
        <p:txBody>
          <a:bodyPr/>
          <a:lstStyle/>
          <a:p>
            <a:pPr marL="514350" indent="-514350">
              <a:spcBef>
                <a:spcPct val="0"/>
              </a:spcBef>
              <a:spcAft>
                <a:spcPts val="4800"/>
              </a:spcAft>
              <a:buClr>
                <a:srgbClr val="66FFFF"/>
              </a:buClr>
              <a:buSzPct val="100000"/>
              <a:buAutoNum type="alphaLcPeriod"/>
            </a:pPr>
            <a:r>
              <a:rPr lang="en-US" altLang="en-US" sz="3600" b="1" u="sng" dirty="0">
                <a:solidFill>
                  <a:srgbClr val="FFFFCC"/>
                </a:solidFill>
                <a:effectLst>
                  <a:outerShdw blurRad="38100" dist="38100" dir="2700000" algn="tl">
                    <a:srgbClr val="000000">
                      <a:alpha val="43137"/>
                    </a:srgbClr>
                  </a:outerShdw>
                </a:effectLst>
              </a:rPr>
              <a:t>Knowledge of the Lord (Isa. 11:9)</a:t>
            </a:r>
          </a:p>
          <a:p>
            <a:pPr marL="514350" indent="-514350">
              <a:spcBef>
                <a:spcPct val="0"/>
              </a:spcBef>
              <a:spcAft>
                <a:spcPts val="4800"/>
              </a:spcAft>
              <a:buClr>
                <a:srgbClr val="66FFFF"/>
              </a:buClr>
              <a:buSzPct val="100000"/>
              <a:buAutoNum type="alphaLcPeriod"/>
            </a:pPr>
            <a:r>
              <a:rPr lang="en-US" altLang="en-US" sz="3600" dirty="0">
                <a:effectLst>
                  <a:outerShdw blurRad="38100" dist="38100" dir="2700000" algn="tl">
                    <a:srgbClr val="000000">
                      <a:alpha val="43137"/>
                    </a:srgbClr>
                  </a:outerShdw>
                </a:effectLst>
              </a:rPr>
              <a:t>Christ ruling with a rod of iron (Ps. 2:6-9)</a:t>
            </a:r>
          </a:p>
        </p:txBody>
      </p:sp>
      <p:pic>
        <p:nvPicPr>
          <p:cNvPr id="6" name="Picture 2" descr="http://3.bp.blogspot.com/-QEkPt30fRNQ/US-EfJsZfRI/AAAAAAAASK4/JnP_SUUHRas/s1600/a.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48163" y="136459"/>
            <a:ext cx="1637837" cy="1097280"/>
          </a:xfrm>
          <a:prstGeom prst="rect">
            <a:avLst/>
          </a:prstGeom>
          <a:noFill/>
          <a:ln w="9525">
            <a:noFill/>
            <a:miter lim="800000"/>
            <a:headEnd/>
            <a:tailEnd/>
          </a:ln>
        </p:spPr>
      </p:pic>
      <p:pic>
        <p:nvPicPr>
          <p:cNvPr id="7" name="Picture 4" descr="C:\Documents and Settings\Owner\Application Data\Microsoft\Media Catalog\Downloaded Clips\cl0\SY01462_.wmf"/>
          <p:cNvPicPr>
            <a:picLocks noChangeAspect="1" noChangeArrowheads="1"/>
          </p:cNvPicPr>
          <p:nvPr/>
        </p:nvPicPr>
        <p:blipFill>
          <a:blip r:embed="rId3" cstate="print"/>
          <a:srcRect/>
          <a:stretch>
            <a:fillRect/>
          </a:stretch>
        </p:blipFill>
        <p:spPr bwMode="auto">
          <a:xfrm>
            <a:off x="10514577" y="136459"/>
            <a:ext cx="1067823" cy="1097280"/>
          </a:xfrm>
          <a:prstGeom prst="rect">
            <a:avLst/>
          </a:prstGeom>
          <a:noFill/>
          <a:ln w="9525">
            <a:noFill/>
            <a:miter lim="800000"/>
            <a:headEnd/>
            <a:tailEnd/>
          </a:ln>
        </p:spPr>
      </p:pic>
      <p:pic>
        <p:nvPicPr>
          <p:cNvPr id="3" name="Picture 2">
            <a:extLst>
              <a:ext uri="{FF2B5EF4-FFF2-40B4-BE49-F238E27FC236}">
                <a16:creationId xmlns:a16="http://schemas.microsoft.com/office/drawing/2014/main" id="{1C27763D-48DB-2F6D-182C-D5C03D0A9472}"/>
              </a:ext>
            </a:extLst>
          </p:cNvPr>
          <p:cNvPicPr>
            <a:picLocks noChangeAspect="1"/>
          </p:cNvPicPr>
          <p:nvPr/>
        </p:nvPicPr>
        <p:blipFill>
          <a:blip r:embed="rId4"/>
          <a:stretch>
            <a:fillRect/>
          </a:stretch>
        </p:blipFill>
        <p:spPr>
          <a:xfrm>
            <a:off x="9144000" y="1681162"/>
            <a:ext cx="2438400" cy="3495675"/>
          </a:xfrm>
          <a:prstGeom prst="rect">
            <a:avLst/>
          </a:prstGeom>
        </p:spPr>
      </p:pic>
    </p:spTree>
    <p:extLst>
      <p:ext uri="{BB962C8B-B14F-4D97-AF65-F5344CB8AC3E}">
        <p14:creationId xmlns:p14="http://schemas.microsoft.com/office/powerpoint/2010/main" val="4128702248"/>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07A89E0-9A07-4FE4-ACFA-563092457A18}"/>
              </a:ext>
            </a:extLst>
          </p:cNvPr>
          <p:cNvPicPr>
            <a:picLocks noChangeAspect="1"/>
          </p:cNvPicPr>
          <p:nvPr/>
        </p:nvPicPr>
        <p:blipFill>
          <a:blip r:embed="rId2"/>
          <a:stretch>
            <a:fillRect/>
          </a:stretch>
        </p:blipFill>
        <p:spPr>
          <a:xfrm>
            <a:off x="0" y="0"/>
            <a:ext cx="12192000" cy="6857999"/>
          </a:xfrm>
          <a:prstGeom prst="rect">
            <a:avLst/>
          </a:prstGeom>
        </p:spPr>
      </p:pic>
      <p:sp>
        <p:nvSpPr>
          <p:cNvPr id="5" name="Subtitle 3"/>
          <p:cNvSpPr txBox="1">
            <a:spLocks/>
          </p:cNvSpPr>
          <p:nvPr/>
        </p:nvSpPr>
        <p:spPr bwMode="auto">
          <a:xfrm>
            <a:off x="609600" y="0"/>
            <a:ext cx="10972800" cy="5181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ctr">
              <a:spcBef>
                <a:spcPct val="0"/>
              </a:spcBef>
              <a:spcAft>
                <a:spcPts val="1200"/>
              </a:spcAft>
              <a:buClr>
                <a:srgbClr val="00FFFF"/>
              </a:buClr>
              <a:buNone/>
              <a:defRPr/>
            </a:pPr>
            <a:r>
              <a:rPr lang="en-US" sz="4000" dirty="0">
                <a:solidFill>
                  <a:schemeClr val="tx2"/>
                </a:solidFill>
                <a:ea typeface="+mj-ea"/>
                <a:cs typeface="Calibri" panose="020F0502020204030204" pitchFamily="34" charset="0"/>
              </a:rPr>
              <a:t>Isaiah 11:6-9</a:t>
            </a:r>
          </a:p>
          <a:p>
            <a:pPr marL="0" indent="0" algn="just">
              <a:spcBef>
                <a:spcPts val="0"/>
              </a:spcBef>
              <a:buClr>
                <a:srgbClr val="00FFFF"/>
              </a:buClr>
              <a:buNone/>
              <a:defRPr/>
            </a:pPr>
            <a:r>
              <a:rPr lang="en-US" sz="3150" baseline="30000" dirty="0">
                <a:effectLst>
                  <a:outerShdw blurRad="38100" dist="38100" dir="2700000" algn="tl">
                    <a:srgbClr val="000000">
                      <a:alpha val="43137"/>
                    </a:srgbClr>
                  </a:outerShdw>
                </a:effectLst>
              </a:rPr>
              <a:t>6 </a:t>
            </a:r>
            <a:r>
              <a:rPr lang="en-US" sz="3150" kern="0" dirty="0">
                <a:solidFill>
                  <a:srgbClr val="FFFFFF"/>
                </a:solidFill>
                <a:effectLst>
                  <a:outerShdw blurRad="38100" dist="38100" dir="2700000" algn="tl">
                    <a:srgbClr val="000000">
                      <a:alpha val="43137"/>
                    </a:srgbClr>
                  </a:outerShdw>
                </a:effectLst>
              </a:rPr>
              <a:t>“</a:t>
            </a:r>
            <a:r>
              <a:rPr lang="en-US" sz="3150" dirty="0">
                <a:effectLst>
                  <a:outerShdw blurRad="38100" dist="38100" dir="2700000" algn="tl">
                    <a:srgbClr val="000000">
                      <a:alpha val="43137"/>
                    </a:srgbClr>
                  </a:outerShdw>
                </a:effectLst>
              </a:rPr>
              <a:t>And the wolf will dwell with the lamb, And the leopard will lie down with the young goat, And the calf and the young lion and the fatling together; And a little boy will lead them.</a:t>
            </a:r>
            <a:r>
              <a:rPr lang="en-US" sz="3150" baseline="30000" dirty="0">
                <a:effectLst>
                  <a:outerShdw blurRad="38100" dist="38100" dir="2700000" algn="tl">
                    <a:srgbClr val="000000">
                      <a:alpha val="43137"/>
                    </a:srgbClr>
                  </a:outerShdw>
                </a:effectLst>
              </a:rPr>
              <a:t>7 </a:t>
            </a:r>
            <a:r>
              <a:rPr lang="en-US" sz="3150" dirty="0">
                <a:effectLst>
                  <a:outerShdw blurRad="38100" dist="38100" dir="2700000" algn="tl">
                    <a:srgbClr val="000000">
                      <a:alpha val="43137"/>
                    </a:srgbClr>
                  </a:outerShdw>
                </a:effectLst>
              </a:rPr>
              <a:t>Also the cow and the bear will graze, Their young will lie down together, And the lion will eat straw like the ox. </a:t>
            </a:r>
            <a:r>
              <a:rPr lang="en-US" sz="3150" baseline="30000" dirty="0">
                <a:effectLst>
                  <a:outerShdw blurRad="38100" dist="38100" dir="2700000" algn="tl">
                    <a:srgbClr val="000000">
                      <a:alpha val="43137"/>
                    </a:srgbClr>
                  </a:outerShdw>
                </a:effectLst>
              </a:rPr>
              <a:t>8 </a:t>
            </a:r>
            <a:r>
              <a:rPr lang="en-US" sz="3150" dirty="0">
                <a:effectLst>
                  <a:outerShdw blurRad="38100" dist="38100" dir="2700000" algn="tl">
                    <a:srgbClr val="000000">
                      <a:alpha val="43137"/>
                    </a:srgbClr>
                  </a:outerShdw>
                </a:effectLst>
              </a:rPr>
              <a:t>The nursing child will play by the hole of the cobra, And the weaned child will put his hand on the viper’s den. </a:t>
            </a:r>
            <a:r>
              <a:rPr lang="en-US" sz="3150" baseline="30000" dirty="0">
                <a:effectLst>
                  <a:outerShdw blurRad="38100" dist="38100" dir="2700000" algn="tl">
                    <a:srgbClr val="000000">
                      <a:alpha val="43137"/>
                    </a:srgbClr>
                  </a:outerShdw>
                </a:effectLst>
              </a:rPr>
              <a:t>9 </a:t>
            </a:r>
            <a:r>
              <a:rPr lang="en-US" sz="3150" dirty="0">
                <a:effectLst>
                  <a:outerShdw blurRad="38100" dist="38100" dir="2700000" algn="tl">
                    <a:srgbClr val="000000">
                      <a:alpha val="43137"/>
                    </a:srgbClr>
                  </a:outerShdw>
                </a:effectLst>
              </a:rPr>
              <a:t>They will not hurt or destroy in all My holy mountain, </a:t>
            </a:r>
            <a:r>
              <a:rPr lang="en-US" sz="3150" b="1" u="sng" dirty="0">
                <a:solidFill>
                  <a:srgbClr val="FFFFCC"/>
                </a:solidFill>
                <a:effectLst>
                  <a:outerShdw blurRad="38100" dist="38100" dir="2700000" algn="tl">
                    <a:srgbClr val="000000">
                      <a:alpha val="43137"/>
                    </a:srgbClr>
                  </a:outerShdw>
                </a:effectLst>
              </a:rPr>
              <a:t>For the earth will be full of the knowledge of the Lord As the waters cover the sea</a:t>
            </a:r>
            <a:r>
              <a:rPr lang="en-US" sz="3150" kern="0" dirty="0">
                <a:solidFill>
                  <a:srgbClr val="FFFFFF"/>
                </a:solidFill>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200243508"/>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33700" y="228600"/>
            <a:ext cx="6324600" cy="914400"/>
          </a:xfrm>
        </p:spPr>
        <p:txBody>
          <a:bodyPr/>
          <a:lstStyle/>
          <a:p>
            <a:pPr algn="ctr">
              <a:defRPr/>
            </a:pPr>
            <a:r>
              <a:rPr lang="en-US" sz="4000" dirty="0">
                <a:solidFill>
                  <a:srgbClr val="00FFFF"/>
                </a:solidFill>
                <a:effectLst>
                  <a:outerShdw blurRad="38100" dist="38100" dir="2700000" algn="tl">
                    <a:srgbClr val="000000">
                      <a:alpha val="43137"/>
                    </a:srgbClr>
                  </a:outerShdw>
                </a:effectLst>
              </a:rPr>
              <a:t>9. Righteousness (Isa. 9:6-7)</a:t>
            </a:r>
          </a:p>
        </p:txBody>
      </p:sp>
      <p:sp>
        <p:nvSpPr>
          <p:cNvPr id="12291" name="Content Placeholder 2"/>
          <p:cNvSpPr>
            <a:spLocks noGrp="1"/>
          </p:cNvSpPr>
          <p:nvPr>
            <p:ph idx="1"/>
          </p:nvPr>
        </p:nvSpPr>
        <p:spPr>
          <a:xfrm>
            <a:off x="648163" y="2362200"/>
            <a:ext cx="8419637" cy="2133600"/>
          </a:xfrm>
        </p:spPr>
        <p:txBody>
          <a:bodyPr/>
          <a:lstStyle/>
          <a:p>
            <a:pPr marL="514350" indent="-514350">
              <a:spcBef>
                <a:spcPct val="0"/>
              </a:spcBef>
              <a:spcAft>
                <a:spcPts val="4800"/>
              </a:spcAft>
              <a:buClr>
                <a:srgbClr val="66FFFF"/>
              </a:buClr>
              <a:buSzPct val="100000"/>
              <a:buAutoNum type="alphaLcPeriod"/>
            </a:pPr>
            <a:r>
              <a:rPr lang="en-US" altLang="en-US" sz="3600" dirty="0">
                <a:effectLst>
                  <a:outerShdw blurRad="38100" dist="38100" dir="2700000" algn="tl">
                    <a:srgbClr val="000000">
                      <a:alpha val="43137"/>
                    </a:srgbClr>
                  </a:outerShdw>
                </a:effectLst>
              </a:rPr>
              <a:t>Knowledge of the Lord (Isa. 11:9)</a:t>
            </a:r>
          </a:p>
          <a:p>
            <a:pPr marL="514350" indent="-514350">
              <a:spcBef>
                <a:spcPct val="0"/>
              </a:spcBef>
              <a:spcAft>
                <a:spcPts val="4800"/>
              </a:spcAft>
              <a:buClr>
                <a:srgbClr val="66FFFF"/>
              </a:buClr>
              <a:buSzPct val="100000"/>
              <a:buAutoNum type="alphaLcPeriod"/>
            </a:pPr>
            <a:r>
              <a:rPr lang="en-US" altLang="en-US" sz="3600" b="1" u="sng" dirty="0">
                <a:solidFill>
                  <a:srgbClr val="FFFFCC"/>
                </a:solidFill>
                <a:effectLst>
                  <a:outerShdw blurRad="38100" dist="38100" dir="2700000" algn="tl">
                    <a:srgbClr val="000000">
                      <a:alpha val="43137"/>
                    </a:srgbClr>
                  </a:outerShdw>
                </a:effectLst>
              </a:rPr>
              <a:t>Christ ruling with a rod of iron (Ps. 2:6-9)</a:t>
            </a:r>
          </a:p>
        </p:txBody>
      </p:sp>
      <p:pic>
        <p:nvPicPr>
          <p:cNvPr id="6" name="Picture 2" descr="http://3.bp.blogspot.com/-QEkPt30fRNQ/US-EfJsZfRI/AAAAAAAASK4/JnP_SUUHRas/s1600/a.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48163" y="136459"/>
            <a:ext cx="1637837" cy="1097280"/>
          </a:xfrm>
          <a:prstGeom prst="rect">
            <a:avLst/>
          </a:prstGeom>
          <a:noFill/>
          <a:ln w="9525">
            <a:noFill/>
            <a:miter lim="800000"/>
            <a:headEnd/>
            <a:tailEnd/>
          </a:ln>
        </p:spPr>
      </p:pic>
      <p:pic>
        <p:nvPicPr>
          <p:cNvPr id="7" name="Picture 4" descr="C:\Documents and Settings\Owner\Application Data\Microsoft\Media Catalog\Downloaded Clips\cl0\SY01462_.wmf"/>
          <p:cNvPicPr>
            <a:picLocks noChangeAspect="1" noChangeArrowheads="1"/>
          </p:cNvPicPr>
          <p:nvPr/>
        </p:nvPicPr>
        <p:blipFill>
          <a:blip r:embed="rId3" cstate="print"/>
          <a:srcRect/>
          <a:stretch>
            <a:fillRect/>
          </a:stretch>
        </p:blipFill>
        <p:spPr bwMode="auto">
          <a:xfrm>
            <a:off x="10514577" y="136459"/>
            <a:ext cx="1067823" cy="1097280"/>
          </a:xfrm>
          <a:prstGeom prst="rect">
            <a:avLst/>
          </a:prstGeom>
          <a:noFill/>
          <a:ln w="9525">
            <a:noFill/>
            <a:miter lim="800000"/>
            <a:headEnd/>
            <a:tailEnd/>
          </a:ln>
        </p:spPr>
      </p:pic>
      <p:pic>
        <p:nvPicPr>
          <p:cNvPr id="3" name="Picture 2">
            <a:extLst>
              <a:ext uri="{FF2B5EF4-FFF2-40B4-BE49-F238E27FC236}">
                <a16:creationId xmlns:a16="http://schemas.microsoft.com/office/drawing/2014/main" id="{1C27763D-48DB-2F6D-182C-D5C03D0A9472}"/>
              </a:ext>
            </a:extLst>
          </p:cNvPr>
          <p:cNvPicPr>
            <a:picLocks noChangeAspect="1"/>
          </p:cNvPicPr>
          <p:nvPr/>
        </p:nvPicPr>
        <p:blipFill>
          <a:blip r:embed="rId4"/>
          <a:stretch>
            <a:fillRect/>
          </a:stretch>
        </p:blipFill>
        <p:spPr>
          <a:xfrm>
            <a:off x="9144000" y="1681162"/>
            <a:ext cx="2438400" cy="3495675"/>
          </a:xfrm>
          <a:prstGeom prst="rect">
            <a:avLst/>
          </a:prstGeom>
        </p:spPr>
      </p:pic>
    </p:spTree>
    <p:extLst>
      <p:ext uri="{BB962C8B-B14F-4D97-AF65-F5344CB8AC3E}">
        <p14:creationId xmlns:p14="http://schemas.microsoft.com/office/powerpoint/2010/main" val="1383283650"/>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805840A-DA46-4415-9ACD-25949E07B79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34147" name="Rectangle 1"/>
          <p:cNvSpPr>
            <a:spLocks noChangeArrowheads="1"/>
          </p:cNvSpPr>
          <p:nvPr/>
        </p:nvSpPr>
        <p:spPr bwMode="auto">
          <a:xfrm>
            <a:off x="609600" y="0"/>
            <a:ext cx="10972800" cy="5047536"/>
          </a:xfrm>
          <a:prstGeom prst="rect">
            <a:avLst/>
          </a:prstGeom>
          <a:noFill/>
          <a:ln w="28575">
            <a:noFill/>
            <a:miter lim="800000"/>
            <a:headEnd/>
            <a:tailEnd/>
          </a:ln>
        </p:spPr>
        <p:txBody>
          <a:bodyPr wrap="square">
            <a:spAutoFit/>
          </a:bodyPr>
          <a:lstStyle/>
          <a:p>
            <a:pPr algn="ctr" eaLnBrk="0" hangingPunct="0">
              <a:spcAft>
                <a:spcPts val="1200"/>
              </a:spcAft>
              <a:buClr>
                <a:srgbClr val="00FFFF"/>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Isaiah 2:3b-4</a:t>
            </a:r>
          </a:p>
          <a:p>
            <a:pPr marL="0" indent="0" algn="just">
              <a:buClr>
                <a:srgbClr val="00FFFF"/>
              </a:buClr>
              <a:buNone/>
              <a:defRPr/>
            </a:pP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...God of Jacob; That He may teach us concerning His ways And that we may walk in His paths.” For the law will go forth from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Zion</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the word of the </a:t>
            </a:r>
            <a:r>
              <a:rPr lang="en-US" sz="34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from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Jerusalem</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4 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He will judge between the nations, And will render decisions for many peoples</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they will hammer their swords into plowshares and their spears into pruning hooks. Nation will not lift up sword against nation, And never again will they learn war</a:t>
            </a:r>
            <a:r>
              <a:rPr lang="en-US" sz="3400" kern="0"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2008380696"/>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a:xfrm>
            <a:off x="1752600" y="228600"/>
            <a:ext cx="8610600" cy="762000"/>
          </a:xfrm>
        </p:spPr>
        <p:txBody>
          <a:bodyPr/>
          <a:lstStyle/>
          <a:p>
            <a:pPr algn="ctr" eaLnBrk="1" hangingPunct="1"/>
            <a:r>
              <a:rPr lang="en-US" altLang="en-US" sz="3600" dirty="0">
                <a:effectLst>
                  <a:outerShdw blurRad="38100" dist="38100" dir="2700000" algn="tl">
                    <a:srgbClr val="000000">
                      <a:alpha val="43137"/>
                    </a:srgbClr>
                  </a:outerShdw>
                </a:effectLst>
              </a:rPr>
              <a:t>OT PROPHETS DESCRIBE THE KINGDOM</a:t>
            </a:r>
          </a:p>
        </p:txBody>
      </p:sp>
      <p:sp>
        <p:nvSpPr>
          <p:cNvPr id="16387" name="Rectangle 3"/>
          <p:cNvSpPr>
            <a:spLocks noGrp="1" noChangeArrowheads="1"/>
          </p:cNvSpPr>
          <p:nvPr>
            <p:ph type="body" sz="half" idx="2"/>
          </p:nvPr>
        </p:nvSpPr>
        <p:spPr>
          <a:xfrm>
            <a:off x="609600" y="1143000"/>
            <a:ext cx="9753600" cy="5562600"/>
          </a:xfrm>
        </p:spPr>
        <p:txBody>
          <a:bodyPr/>
          <a:lstStyle/>
          <a:p>
            <a:pPr marL="514350" indent="-514350" eaLnBrk="1" hangingPunct="1">
              <a:spcBef>
                <a:spcPts val="0"/>
              </a:spcBef>
              <a:spcAft>
                <a:spcPts val="2400"/>
              </a:spcAft>
              <a:buSzPct val="100000"/>
              <a:buFont typeface="+mj-lt"/>
              <a:buAutoNum type="arabicPeriod" startAt="8"/>
              <a:defRPr/>
            </a:pPr>
            <a:r>
              <a:rPr lang="en-US" sz="3200" dirty="0">
                <a:effectLst>
                  <a:outerShdw blurRad="38100" dist="38100" dir="2700000" algn="tl">
                    <a:srgbClr val="000000">
                      <a:alpha val="43137"/>
                    </a:srgbClr>
                  </a:outerShdw>
                </a:effectLst>
              </a:rPr>
              <a:t>Millennial David (Jer. 30:9)</a:t>
            </a:r>
          </a:p>
          <a:p>
            <a:pPr marL="514350" indent="-514350" eaLnBrk="1" hangingPunct="1">
              <a:spcBef>
                <a:spcPts val="0"/>
              </a:spcBef>
              <a:spcAft>
                <a:spcPts val="2400"/>
              </a:spcAft>
              <a:buSzPct val="100000"/>
              <a:buFont typeface="+mj-lt"/>
              <a:buAutoNum type="arabicPeriod" startAt="8"/>
              <a:defRPr/>
            </a:pPr>
            <a:r>
              <a:rPr lang="en-US" sz="3200" dirty="0">
                <a:effectLst>
                  <a:outerShdw blurRad="38100" dist="38100" dir="2700000" algn="tl">
                    <a:srgbClr val="000000">
                      <a:alpha val="43137"/>
                    </a:srgbClr>
                  </a:outerShdw>
                </a:effectLst>
              </a:rPr>
              <a:t>Righteousness (Isa. 9:6-7)</a:t>
            </a:r>
          </a:p>
          <a:p>
            <a:pPr marL="514350" indent="-514350" eaLnBrk="1" hangingPunct="1">
              <a:spcBef>
                <a:spcPts val="0"/>
              </a:spcBef>
              <a:spcAft>
                <a:spcPts val="2400"/>
              </a:spcAft>
              <a:buSzPct val="100000"/>
              <a:buFont typeface="+mj-lt"/>
              <a:buAutoNum type="arabicPeriod" startAt="8"/>
              <a:defRPr/>
            </a:pPr>
            <a:r>
              <a:rPr lang="en-US" sz="3200" b="1" u="sng" dirty="0">
                <a:solidFill>
                  <a:srgbClr val="FFFFCC"/>
                </a:solidFill>
                <a:effectLst>
                  <a:outerShdw blurRad="38100" dist="38100" dir="2700000" algn="tl">
                    <a:srgbClr val="000000">
                      <a:alpha val="43137"/>
                    </a:srgbClr>
                  </a:outerShdw>
                </a:effectLst>
              </a:rPr>
              <a:t>Curse curtailed (Isa. 65:20, 22)</a:t>
            </a:r>
          </a:p>
          <a:p>
            <a:pPr marL="514350" indent="-514350" eaLnBrk="1" hangingPunct="1">
              <a:spcBef>
                <a:spcPts val="0"/>
              </a:spcBef>
              <a:spcAft>
                <a:spcPts val="2400"/>
              </a:spcAft>
              <a:buSzPct val="100000"/>
              <a:buFont typeface="+mj-lt"/>
              <a:buAutoNum type="arabicPeriod" startAt="8"/>
              <a:defRPr/>
            </a:pPr>
            <a:r>
              <a:rPr lang="en-US" sz="3200" dirty="0">
                <a:effectLst>
                  <a:outerShdw blurRad="38100" dist="38100" dir="2700000" algn="tl">
                    <a:srgbClr val="000000">
                      <a:alpha val="43137"/>
                    </a:srgbClr>
                  </a:outerShdw>
                </a:effectLst>
              </a:rPr>
              <a:t>Peace (Isa. 2:4)</a:t>
            </a:r>
          </a:p>
          <a:p>
            <a:pPr marL="514350" indent="-514350" eaLnBrk="1" hangingPunct="1">
              <a:spcBef>
                <a:spcPts val="0"/>
              </a:spcBef>
              <a:spcAft>
                <a:spcPts val="2400"/>
              </a:spcAft>
              <a:buSzPct val="100000"/>
              <a:buFont typeface="+mj-lt"/>
              <a:buAutoNum type="arabicPeriod" startAt="8"/>
              <a:defRPr/>
            </a:pPr>
            <a:r>
              <a:rPr lang="en-US" sz="3200" dirty="0">
                <a:effectLst>
                  <a:outerShdw blurRad="38100" dist="38100" dir="2700000" algn="tl">
                    <a:srgbClr val="000000">
                      <a:alpha val="43137"/>
                    </a:srgbClr>
                  </a:outerShdw>
                </a:effectLst>
              </a:rPr>
              <a:t>Prosperity (Amos 9:13-14; Isa 65:22)</a:t>
            </a:r>
          </a:p>
          <a:p>
            <a:pPr marL="514350" indent="-514350" eaLnBrk="1" hangingPunct="1">
              <a:spcBef>
                <a:spcPts val="0"/>
              </a:spcBef>
              <a:spcAft>
                <a:spcPts val="2400"/>
              </a:spcAft>
              <a:buSzPct val="100000"/>
              <a:buFont typeface="+mj-lt"/>
              <a:buAutoNum type="arabicPeriod" startAt="8"/>
              <a:defRPr/>
            </a:pPr>
            <a:r>
              <a:rPr lang="en-US" sz="3200" dirty="0">
                <a:effectLst>
                  <a:outerShdw blurRad="38100" dist="38100" dir="2700000" algn="tl">
                    <a:srgbClr val="000000">
                      <a:alpha val="43137"/>
                    </a:srgbClr>
                  </a:outerShdw>
                </a:effectLst>
              </a:rPr>
              <a:t>Topographical changes (Ezek. 47:1-12)</a:t>
            </a:r>
          </a:p>
          <a:p>
            <a:pPr marL="514350" indent="-514350" eaLnBrk="1" hangingPunct="1">
              <a:spcBef>
                <a:spcPts val="0"/>
              </a:spcBef>
              <a:spcAft>
                <a:spcPts val="2400"/>
              </a:spcAft>
              <a:buSzPct val="100000"/>
              <a:buFont typeface="+mj-lt"/>
              <a:buAutoNum type="arabicPeriod" startAt="8"/>
              <a:defRPr/>
            </a:pPr>
            <a:r>
              <a:rPr lang="en-US" sz="3200" dirty="0">
                <a:effectLst>
                  <a:outerShdw blurRad="38100" dist="38100" dir="2700000" algn="tl">
                    <a:srgbClr val="000000">
                      <a:alpha val="43137"/>
                    </a:srgbClr>
                  </a:outerShdw>
                </a:effectLst>
              </a:rPr>
              <a:t>Immediate answers to prayer (Isa. 65:24)</a:t>
            </a:r>
          </a:p>
        </p:txBody>
      </p:sp>
      <p:pic>
        <p:nvPicPr>
          <p:cNvPr id="7" name="Picture 4" descr="King_of_Kings[1]">
            <a:extLst>
              <a:ext uri="{FF2B5EF4-FFF2-40B4-BE49-F238E27FC236}">
                <a16:creationId xmlns:a16="http://schemas.microsoft.com/office/drawing/2014/main" id="{AF313B4A-7CA7-FF82-1856-8904D00F3CFB}"/>
              </a:ext>
            </a:extLst>
          </p:cNvPr>
          <p:cNvPicPr>
            <a:picLocks noGrp="1" noChangeAspect="1" noChangeArrowheads="1"/>
          </p:cNvPicPr>
          <p:nvPr>
            <p:ph type="clipArt" sz="half" idx="1"/>
          </p:nvPr>
        </p:nvPicPr>
        <p:blipFill>
          <a:blip r:embed="rId3" cstate="email">
            <a:extLst>
              <a:ext uri="{28A0092B-C50C-407E-A947-70E740481C1C}">
                <a14:useLocalDpi xmlns:a14="http://schemas.microsoft.com/office/drawing/2010/main"/>
              </a:ext>
            </a:extLst>
          </a:blip>
          <a:srcRect/>
          <a:stretch>
            <a:fillRect/>
          </a:stretch>
        </p:blipFill>
        <p:spPr>
          <a:xfrm>
            <a:off x="8839200" y="1828800"/>
            <a:ext cx="2701048" cy="3657600"/>
          </a:xfrm>
        </p:spPr>
      </p:pic>
    </p:spTree>
    <p:extLst>
      <p:ext uri="{BB962C8B-B14F-4D97-AF65-F5344CB8AC3E}">
        <p14:creationId xmlns:p14="http://schemas.microsoft.com/office/powerpoint/2010/main" val="38206860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D57986C-40F4-4F6B-8B8A-BE891EC93182}"/>
              </a:ext>
            </a:extLst>
          </p:cNvPr>
          <p:cNvPicPr>
            <a:picLocks noChangeAspect="1"/>
          </p:cNvPicPr>
          <p:nvPr/>
        </p:nvPicPr>
        <p:blipFill>
          <a:blip r:embed="rId2"/>
          <a:stretch>
            <a:fillRect/>
          </a:stretch>
        </p:blipFill>
        <p:spPr>
          <a:xfrm>
            <a:off x="0" y="0"/>
            <a:ext cx="12192000" cy="6857999"/>
          </a:xfrm>
          <a:prstGeom prst="rect">
            <a:avLst/>
          </a:prstGeom>
        </p:spPr>
      </p:pic>
      <p:sp>
        <p:nvSpPr>
          <p:cNvPr id="134147" name="Rectangle 1">
            <a:extLst>
              <a:ext uri="{FF2B5EF4-FFF2-40B4-BE49-F238E27FC236}">
                <a16:creationId xmlns:a16="http://schemas.microsoft.com/office/drawing/2014/main" id="{972624A7-20E3-4DA9-A466-8A9F888B1F46}"/>
              </a:ext>
            </a:extLst>
          </p:cNvPr>
          <p:cNvSpPr>
            <a:spLocks noChangeArrowheads="1"/>
          </p:cNvSpPr>
          <p:nvPr/>
        </p:nvSpPr>
        <p:spPr bwMode="auto">
          <a:xfrm>
            <a:off x="609600" y="0"/>
            <a:ext cx="10972800" cy="5293757"/>
          </a:xfrm>
          <a:prstGeom prst="rect">
            <a:avLst/>
          </a:prstGeom>
          <a:noFill/>
          <a:ln w="28575">
            <a:noFill/>
            <a:miter lim="800000"/>
            <a:headEnd/>
            <a:tailEnd/>
          </a:ln>
        </p:spPr>
        <p:txBody>
          <a:bodyPr wrap="square">
            <a:spAutoFit/>
          </a:bodyPr>
          <a:lstStyle/>
          <a:p>
            <a:pPr algn="ctr">
              <a:spcAft>
                <a:spcPts val="1200"/>
              </a:spcAft>
              <a:defRPr/>
            </a:pPr>
            <a:r>
              <a:rPr lang="en-US" sz="2700" baseline="30000" dirty="0">
                <a:effectLst>
                  <a:outerShdw blurRad="38100" dist="38100" dir="2700000" algn="tl">
                    <a:srgbClr val="000000">
                      <a:alpha val="43137"/>
                    </a:srgbClr>
                  </a:outerShdw>
                </a:effectLst>
                <a:latin typeface="Calibri" panose="020F0502020204030204" pitchFamily="34" charset="0"/>
              </a:rPr>
              <a:t> </a:t>
            </a:r>
            <a:r>
              <a:rPr lang="en-US" sz="3200" b="1" dirty="0">
                <a:solidFill>
                  <a:schemeClr val="tx2"/>
                </a:solidFill>
                <a:effectLst>
                  <a:outerShdw blurRad="38100" dist="38100" dir="2700000" algn="tl">
                    <a:srgbClr val="000000">
                      <a:alpha val="43137"/>
                    </a:srgbClr>
                  </a:outerShdw>
                </a:effectLst>
                <a:latin typeface="Calibri" panose="020F0502020204030204" pitchFamily="34" charset="0"/>
                <a:ea typeface="+mj-ea"/>
              </a:rPr>
              <a:t> </a:t>
            </a: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Romans 8:19-22</a:t>
            </a:r>
          </a:p>
          <a:p>
            <a:pPr algn="just">
              <a:defRPr/>
            </a:pPr>
            <a:r>
              <a:rPr lang="en-US" sz="3600" baseline="30000" dirty="0">
                <a:effectLst>
                  <a:outerShdw blurRad="38100" dist="38100" dir="2700000" algn="tl">
                    <a:srgbClr val="000000">
                      <a:alpha val="43137"/>
                    </a:srgbClr>
                  </a:outerShdw>
                </a:effectLst>
                <a:latin typeface="Calibri" panose="020F0502020204030204" pitchFamily="34" charset="0"/>
              </a:rPr>
              <a:t>19</a:t>
            </a:r>
            <a:r>
              <a:rPr lang="en-US" sz="3600" dirty="0">
                <a:effectLst>
                  <a:outerShdw blurRad="38100" dist="38100" dir="2700000" algn="tl">
                    <a:srgbClr val="000000">
                      <a:alpha val="43137"/>
                    </a:srgbClr>
                  </a:outerShdw>
                </a:effectLst>
                <a:latin typeface="Calibri" panose="020F0502020204030204" pitchFamily="34" charset="0"/>
              </a:rPr>
              <a:t> For the anxious longing of the creation waits eagerly for the revealing of the sons of God. </a:t>
            </a:r>
            <a:r>
              <a:rPr lang="en-US" sz="3600" baseline="30000" dirty="0">
                <a:effectLst>
                  <a:outerShdw blurRad="38100" dist="38100" dir="2700000" algn="tl">
                    <a:srgbClr val="000000">
                      <a:alpha val="43137"/>
                    </a:srgbClr>
                  </a:outerShdw>
                </a:effectLst>
                <a:latin typeface="Calibri" panose="020F0502020204030204" pitchFamily="34" charset="0"/>
              </a:rPr>
              <a:t>20</a:t>
            </a:r>
            <a:r>
              <a:rPr lang="en-US" sz="3600" dirty="0">
                <a:effectLst>
                  <a:outerShdw blurRad="38100" dist="38100" dir="2700000" algn="tl">
                    <a:srgbClr val="000000">
                      <a:alpha val="43137"/>
                    </a:srgbClr>
                  </a:outerShdw>
                </a:effectLst>
                <a:latin typeface="Calibri" panose="020F0502020204030204" pitchFamily="34" charset="0"/>
              </a:rPr>
              <a:t> For the creation was subjected to futility, not willingly, but because of Him who subjected it, in hope </a:t>
            </a:r>
            <a:r>
              <a:rPr lang="en-US" sz="3600" baseline="30000" dirty="0">
                <a:effectLst>
                  <a:outerShdw blurRad="38100" dist="38100" dir="2700000" algn="tl">
                    <a:srgbClr val="000000">
                      <a:alpha val="43137"/>
                    </a:srgbClr>
                  </a:outerShdw>
                </a:effectLst>
                <a:latin typeface="Calibri" panose="020F0502020204030204" pitchFamily="34" charset="0"/>
              </a:rPr>
              <a:t>21</a:t>
            </a:r>
            <a:r>
              <a:rPr lang="en-US" sz="3600" dirty="0">
                <a:effectLst>
                  <a:outerShdw blurRad="38100" dist="38100" dir="2700000" algn="tl">
                    <a:srgbClr val="000000">
                      <a:alpha val="43137"/>
                    </a:srgbClr>
                  </a:outerShdw>
                </a:effectLst>
                <a:latin typeface="Calibri" panose="020F0502020204030204" pitchFamily="34" charset="0"/>
              </a:rPr>
              <a:t> that the creation itself also will be set free from its slavery to corruption into the freedom of the glory of the children of God. </a:t>
            </a:r>
            <a:r>
              <a:rPr lang="en-US" sz="3600" baseline="30000" dirty="0">
                <a:effectLst>
                  <a:outerShdw blurRad="38100" dist="38100" dir="2700000" algn="tl">
                    <a:srgbClr val="000000">
                      <a:alpha val="43137"/>
                    </a:srgbClr>
                  </a:outerShdw>
                </a:effectLst>
                <a:latin typeface="Calibri" panose="020F0502020204030204" pitchFamily="34" charset="0"/>
              </a:rPr>
              <a:t>22</a:t>
            </a:r>
            <a:r>
              <a:rPr lang="en-US" sz="3600" dirty="0">
                <a:effectLst>
                  <a:outerShdw blurRad="38100" dist="38100" dir="2700000" algn="tl">
                    <a:srgbClr val="000000">
                      <a:alpha val="43137"/>
                    </a:srgbClr>
                  </a:outerShdw>
                </a:effectLst>
                <a:latin typeface="Calibri" panose="020F0502020204030204" pitchFamily="34" charset="0"/>
              </a:rPr>
              <a:t> For we know that the whole creation groans and suffers the pains of childbirth together until now.</a:t>
            </a:r>
          </a:p>
        </p:txBody>
      </p:sp>
    </p:spTree>
    <p:extLst>
      <p:ext uri="{BB962C8B-B14F-4D97-AF65-F5344CB8AC3E}">
        <p14:creationId xmlns:p14="http://schemas.microsoft.com/office/powerpoint/2010/main" val="87277965"/>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6">
            <a:extLst>
              <a:ext uri="{FF2B5EF4-FFF2-40B4-BE49-F238E27FC236}">
                <a16:creationId xmlns:a16="http://schemas.microsoft.com/office/drawing/2014/main" id="{B724DC9A-8723-4D60-AEED-52C2A45607CD}"/>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533650" y="293689"/>
            <a:ext cx="7124700" cy="6270625"/>
          </a:xfrm>
          <a:prstGeom prst="rect">
            <a:avLst/>
          </a:prstGeom>
          <a:noFill/>
          <a:ln w="9525">
            <a:solidFill>
              <a:srgbClr val="FFFF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9325301"/>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D57986C-40F4-4F6B-8B8A-BE891EC93182}"/>
              </a:ext>
            </a:extLst>
          </p:cNvPr>
          <p:cNvPicPr>
            <a:picLocks noChangeAspect="1"/>
          </p:cNvPicPr>
          <p:nvPr/>
        </p:nvPicPr>
        <p:blipFill>
          <a:blip r:embed="rId2"/>
          <a:stretch>
            <a:fillRect/>
          </a:stretch>
        </p:blipFill>
        <p:spPr>
          <a:xfrm>
            <a:off x="0" y="0"/>
            <a:ext cx="12192000" cy="6857999"/>
          </a:xfrm>
          <a:prstGeom prst="rect">
            <a:avLst/>
          </a:prstGeom>
        </p:spPr>
      </p:pic>
      <p:sp>
        <p:nvSpPr>
          <p:cNvPr id="134147" name="Rectangle 1">
            <a:extLst>
              <a:ext uri="{FF2B5EF4-FFF2-40B4-BE49-F238E27FC236}">
                <a16:creationId xmlns:a16="http://schemas.microsoft.com/office/drawing/2014/main" id="{972624A7-20E3-4DA9-A466-8A9F888B1F46}"/>
              </a:ext>
            </a:extLst>
          </p:cNvPr>
          <p:cNvSpPr>
            <a:spLocks noChangeArrowheads="1"/>
          </p:cNvSpPr>
          <p:nvPr/>
        </p:nvSpPr>
        <p:spPr bwMode="auto">
          <a:xfrm>
            <a:off x="609600" y="0"/>
            <a:ext cx="10972800" cy="5224507"/>
          </a:xfrm>
          <a:prstGeom prst="rect">
            <a:avLst/>
          </a:prstGeom>
          <a:noFill/>
          <a:ln w="28575">
            <a:noFill/>
            <a:miter lim="800000"/>
            <a:headEnd/>
            <a:tailEnd/>
          </a:ln>
        </p:spPr>
        <p:txBody>
          <a:bodyPr wrap="square">
            <a:spAutoFit/>
          </a:bodyPr>
          <a:lstStyle/>
          <a:p>
            <a:pPr algn="ctr">
              <a:spcAft>
                <a:spcPts val="1200"/>
              </a:spcAft>
              <a:defRPr/>
            </a:pPr>
            <a:r>
              <a:rPr lang="en-US" sz="27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200" b="1"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Isaiah 11:6-9</a:t>
            </a:r>
          </a:p>
          <a:p>
            <a:pPr algn="just">
              <a:defRPr/>
            </a:pPr>
            <a:r>
              <a:rPr lang="en-US" sz="315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6 </a:t>
            </a:r>
            <a:r>
              <a:rPr lang="en-US" sz="3150" kern="0"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15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the </a:t>
            </a:r>
            <a:r>
              <a:rPr lang="en-US" sz="315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wolf will dwell with the lamb</a:t>
            </a:r>
            <a:r>
              <a:rPr lang="en-US" sz="315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the leopard will lie down with the young goat, And the calf and the young lion and the fatling together; And a little boy will lead them.</a:t>
            </a:r>
            <a:r>
              <a:rPr lang="en-US" sz="315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7 </a:t>
            </a:r>
            <a:r>
              <a:rPr lang="en-US" sz="315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Also the cow and the bear will graze, Their young will lie down together, And </a:t>
            </a:r>
            <a:r>
              <a:rPr lang="en-US" sz="315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lion will eat straw like the ox</a:t>
            </a:r>
            <a:r>
              <a:rPr lang="en-US" sz="315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15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8 </a:t>
            </a:r>
            <a:r>
              <a:rPr lang="en-US" sz="315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nursing child will play by the hole of the cobra, And the weaned child will put his hand on the viper’s den</a:t>
            </a:r>
            <a:r>
              <a:rPr lang="en-US" sz="315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15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9 </a:t>
            </a:r>
            <a:r>
              <a:rPr lang="en-US" sz="315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They will not hurt or destroy in all My holy mountain, For the earth will be full of the knowledge of the Lord As the waters cover the sea</a:t>
            </a:r>
            <a:r>
              <a:rPr lang="en-US" sz="3150" kern="0"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1390834715"/>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D57986C-40F4-4F6B-8B8A-BE891EC93182}"/>
              </a:ext>
            </a:extLst>
          </p:cNvPr>
          <p:cNvPicPr>
            <a:picLocks noChangeAspect="1"/>
          </p:cNvPicPr>
          <p:nvPr/>
        </p:nvPicPr>
        <p:blipFill>
          <a:blip r:embed="rId2"/>
          <a:stretch>
            <a:fillRect/>
          </a:stretch>
        </p:blipFill>
        <p:spPr>
          <a:xfrm>
            <a:off x="0" y="0"/>
            <a:ext cx="12192000" cy="6857999"/>
          </a:xfrm>
          <a:prstGeom prst="rect">
            <a:avLst/>
          </a:prstGeom>
        </p:spPr>
      </p:pic>
      <p:sp>
        <p:nvSpPr>
          <p:cNvPr id="134147" name="Rectangle 1">
            <a:extLst>
              <a:ext uri="{FF2B5EF4-FFF2-40B4-BE49-F238E27FC236}">
                <a16:creationId xmlns:a16="http://schemas.microsoft.com/office/drawing/2014/main" id="{972624A7-20E3-4DA9-A466-8A9F888B1F46}"/>
              </a:ext>
            </a:extLst>
          </p:cNvPr>
          <p:cNvSpPr>
            <a:spLocks noChangeArrowheads="1"/>
          </p:cNvSpPr>
          <p:nvPr/>
        </p:nvSpPr>
        <p:spPr bwMode="auto">
          <a:xfrm>
            <a:off x="609600" y="0"/>
            <a:ext cx="10972800" cy="5224507"/>
          </a:xfrm>
          <a:prstGeom prst="rect">
            <a:avLst/>
          </a:prstGeom>
          <a:noFill/>
          <a:ln w="28575">
            <a:noFill/>
            <a:miter lim="800000"/>
            <a:headEnd/>
            <a:tailEnd/>
          </a:ln>
        </p:spPr>
        <p:txBody>
          <a:bodyPr wrap="square">
            <a:spAutoFit/>
          </a:bodyPr>
          <a:lstStyle/>
          <a:p>
            <a:pPr algn="ctr">
              <a:spcAft>
                <a:spcPts val="1200"/>
              </a:spcAft>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Isaiah 65:17-25</a:t>
            </a:r>
          </a:p>
          <a:p>
            <a:pPr marL="0" indent="0" algn="just">
              <a:buClr>
                <a:srgbClr val="00FFFF"/>
              </a:buClr>
              <a:buNone/>
              <a:defRPr/>
            </a:pPr>
            <a:r>
              <a:rPr lang="en-US" sz="315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17</a:t>
            </a:r>
            <a:r>
              <a:rPr lang="en-US" sz="315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“For behold, I create new heavens and a new earth; And the former things will not be remembered or come to mind.</a:t>
            </a:r>
            <a:r>
              <a:rPr lang="en-US" sz="315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18 </a:t>
            </a:r>
            <a:r>
              <a:rPr lang="en-US" sz="315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be glad and rejoice forever in what I create; For behold, I create Jerusalem for rejoicing And her people </a:t>
            </a:r>
            <a:r>
              <a:rPr lang="en-US" sz="315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a:t>
            </a:r>
            <a:r>
              <a:rPr lang="en-US" sz="315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gladness.</a:t>
            </a:r>
            <a:r>
              <a:rPr lang="en-US" sz="315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19 </a:t>
            </a:r>
            <a:r>
              <a:rPr lang="en-US" sz="315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will also rejoice in Jerusalem and be glad in My people; And there will no longer be heard in her The voice of weeping and the sound of crying.</a:t>
            </a:r>
            <a:r>
              <a:rPr lang="en-US" sz="315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20 </a:t>
            </a:r>
            <a:r>
              <a:rPr lang="en-US" sz="315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 longer will there be in it an infant </a:t>
            </a:r>
            <a:r>
              <a:rPr lang="en-US" sz="315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who lives but a few</a:t>
            </a:r>
            <a:r>
              <a:rPr lang="en-US" sz="315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days, Or an old man who does not live out his days; </a:t>
            </a:r>
            <a:r>
              <a:rPr lang="en-US" sz="315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the youth will die at the age of one hundred</a:t>
            </a:r>
            <a:r>
              <a:rPr lang="en-US" sz="315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15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the one who does not . . .</a:t>
            </a:r>
          </a:p>
        </p:txBody>
      </p:sp>
    </p:spTree>
    <p:extLst>
      <p:ext uri="{BB962C8B-B14F-4D97-AF65-F5344CB8AC3E}">
        <p14:creationId xmlns:p14="http://schemas.microsoft.com/office/powerpoint/2010/main" val="1859418450"/>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094EFD1-EEBD-4EB2-B481-7A58469D0C47}"/>
              </a:ext>
            </a:extLst>
          </p:cNvPr>
          <p:cNvPicPr>
            <a:picLocks noChangeAspect="1"/>
          </p:cNvPicPr>
          <p:nvPr/>
        </p:nvPicPr>
        <p:blipFill>
          <a:blip r:embed="rId2"/>
          <a:stretch>
            <a:fillRect/>
          </a:stretch>
        </p:blipFill>
        <p:spPr>
          <a:xfrm>
            <a:off x="0" y="0"/>
            <a:ext cx="12192000" cy="6857999"/>
          </a:xfrm>
          <a:prstGeom prst="rect">
            <a:avLst/>
          </a:prstGeom>
        </p:spPr>
      </p:pic>
      <p:sp>
        <p:nvSpPr>
          <p:cNvPr id="5" name="Subtitle 3"/>
          <p:cNvSpPr txBox="1">
            <a:spLocks/>
          </p:cNvSpPr>
          <p:nvPr/>
        </p:nvSpPr>
        <p:spPr bwMode="auto">
          <a:xfrm>
            <a:off x="609600" y="0"/>
            <a:ext cx="10972800" cy="4800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ctr">
              <a:spcBef>
                <a:spcPct val="0"/>
              </a:spcBef>
              <a:spcAft>
                <a:spcPts val="1200"/>
              </a:spcAft>
              <a:buClr>
                <a:srgbClr val="00FFFF"/>
              </a:buClr>
              <a:buNone/>
              <a:defRPr/>
            </a:pPr>
            <a:r>
              <a:rPr lang="en-US" sz="4000" dirty="0">
                <a:solidFill>
                  <a:schemeClr val="tx2"/>
                </a:solidFill>
                <a:ea typeface="+mj-ea"/>
                <a:cs typeface="Calibri" panose="020F0502020204030204" pitchFamily="34" charset="0"/>
              </a:rPr>
              <a:t>Isaiah 65:17-25</a:t>
            </a:r>
          </a:p>
          <a:p>
            <a:pPr marL="0" indent="0" algn="just">
              <a:spcBef>
                <a:spcPts val="0"/>
              </a:spcBef>
              <a:buClr>
                <a:srgbClr val="00FFFF"/>
              </a:buClr>
              <a:buNone/>
              <a:defRPr/>
            </a:pPr>
            <a:r>
              <a:rPr lang="en-US" dirty="0">
                <a:effectLst>
                  <a:outerShdw blurRad="38100" dist="38100" dir="2700000" algn="tl">
                    <a:srgbClr val="000000">
                      <a:alpha val="43137"/>
                    </a:srgbClr>
                  </a:outerShdw>
                </a:effectLst>
              </a:rPr>
              <a:t>...reach the age of one hundred Will be </a:t>
            </a:r>
            <a:r>
              <a:rPr lang="en-US" i="1" dirty="0">
                <a:effectLst>
                  <a:outerShdw blurRad="38100" dist="38100" dir="2700000" algn="tl">
                    <a:srgbClr val="000000">
                      <a:alpha val="43137"/>
                    </a:srgbClr>
                  </a:outerShdw>
                </a:effectLst>
              </a:rPr>
              <a:t>thought</a:t>
            </a:r>
            <a:r>
              <a:rPr lang="en-US" dirty="0">
                <a:effectLst>
                  <a:outerShdw blurRad="38100" dist="38100" dir="2700000" algn="tl">
                    <a:srgbClr val="000000">
                      <a:alpha val="43137"/>
                    </a:srgbClr>
                  </a:outerShdw>
                </a:effectLst>
              </a:rPr>
              <a:t> </a:t>
            </a:r>
            <a:r>
              <a:rPr lang="en-US" b="1" u="sng" dirty="0">
                <a:solidFill>
                  <a:srgbClr val="FFFFCC"/>
                </a:solidFill>
                <a:effectLst>
                  <a:outerShdw blurRad="38100" dist="38100" dir="2700000" algn="tl">
                    <a:srgbClr val="000000">
                      <a:alpha val="43137"/>
                    </a:srgbClr>
                  </a:outerShdw>
                </a:effectLst>
              </a:rPr>
              <a:t>accursed</a:t>
            </a:r>
            <a:r>
              <a:rPr lang="en-US" dirty="0">
                <a:effectLst>
                  <a:outerShdw blurRad="38100" dist="38100" dir="2700000" algn="tl">
                    <a:srgbClr val="000000">
                      <a:alpha val="43137"/>
                    </a:srgbClr>
                  </a:outerShdw>
                </a:effectLst>
              </a:rPr>
              <a:t>.</a:t>
            </a:r>
            <a:r>
              <a:rPr lang="en-US" baseline="30000" dirty="0">
                <a:effectLst>
                  <a:outerShdw blurRad="38100" dist="38100" dir="2700000" algn="tl">
                    <a:srgbClr val="000000">
                      <a:alpha val="43137"/>
                    </a:srgbClr>
                  </a:outerShdw>
                </a:effectLst>
              </a:rPr>
              <a:t>21 </a:t>
            </a:r>
            <a:r>
              <a:rPr lang="en-US" dirty="0">
                <a:effectLst>
                  <a:outerShdw blurRad="38100" dist="38100" dir="2700000" algn="tl">
                    <a:srgbClr val="000000">
                      <a:alpha val="43137"/>
                    </a:srgbClr>
                  </a:outerShdw>
                </a:effectLst>
              </a:rPr>
              <a:t>“They will build houses and inhabit </a:t>
            </a:r>
            <a:r>
              <a:rPr lang="en-US" i="1" dirty="0">
                <a:effectLst>
                  <a:outerShdw blurRad="38100" dist="38100" dir="2700000" algn="tl">
                    <a:srgbClr val="000000">
                      <a:alpha val="43137"/>
                    </a:srgbClr>
                  </a:outerShdw>
                </a:effectLst>
              </a:rPr>
              <a:t>them</a:t>
            </a:r>
            <a:r>
              <a:rPr lang="en-US" dirty="0">
                <a:effectLst>
                  <a:outerShdw blurRad="38100" dist="38100" dir="2700000" algn="tl">
                    <a:srgbClr val="000000">
                      <a:alpha val="43137"/>
                    </a:srgbClr>
                  </a:outerShdw>
                </a:effectLst>
              </a:rPr>
              <a:t>; They will also plant vineyards and eat their fruit.</a:t>
            </a:r>
            <a:r>
              <a:rPr lang="en-US" baseline="30000" dirty="0">
                <a:effectLst>
                  <a:outerShdw blurRad="38100" dist="38100" dir="2700000" algn="tl">
                    <a:srgbClr val="000000">
                      <a:alpha val="43137"/>
                    </a:srgbClr>
                  </a:outerShdw>
                </a:effectLst>
              </a:rPr>
              <a:t>22 </a:t>
            </a:r>
            <a:r>
              <a:rPr lang="en-US" dirty="0">
                <a:effectLst>
                  <a:outerShdw blurRad="38100" dist="38100" dir="2700000" algn="tl">
                    <a:srgbClr val="000000">
                      <a:alpha val="43137"/>
                    </a:srgbClr>
                  </a:outerShdw>
                </a:effectLst>
              </a:rPr>
              <a:t>“They will not build and another inhabit, They will not plant and another eat; For as the </a:t>
            </a:r>
            <a:r>
              <a:rPr lang="en-US" b="1" u="sng" dirty="0">
                <a:solidFill>
                  <a:srgbClr val="FFFFCC"/>
                </a:solidFill>
                <a:effectLst>
                  <a:outerShdw blurRad="38100" dist="38100" dir="2700000" algn="tl">
                    <a:srgbClr val="000000">
                      <a:alpha val="43137"/>
                    </a:srgbClr>
                  </a:outerShdw>
                </a:effectLst>
              </a:rPr>
              <a:t>lifetime of a tree</a:t>
            </a:r>
            <a:r>
              <a:rPr lang="en-US" dirty="0">
                <a:effectLst>
                  <a:outerShdw blurRad="38100" dist="38100" dir="2700000" algn="tl">
                    <a:srgbClr val="000000">
                      <a:alpha val="43137"/>
                    </a:srgbClr>
                  </a:outerShdw>
                </a:effectLst>
              </a:rPr>
              <a:t>, </a:t>
            </a:r>
            <a:r>
              <a:rPr lang="en-US" i="1" dirty="0">
                <a:effectLst>
                  <a:outerShdw blurRad="38100" dist="38100" dir="2700000" algn="tl">
                    <a:srgbClr val="000000">
                      <a:alpha val="43137"/>
                    </a:srgbClr>
                  </a:outerShdw>
                </a:effectLst>
              </a:rPr>
              <a:t>so will be</a:t>
            </a:r>
            <a:r>
              <a:rPr lang="en-US" dirty="0">
                <a:effectLst>
                  <a:outerShdw blurRad="38100" dist="38100" dir="2700000" algn="tl">
                    <a:srgbClr val="000000">
                      <a:alpha val="43137"/>
                    </a:srgbClr>
                  </a:outerShdw>
                </a:effectLst>
              </a:rPr>
              <a:t> the days of My people, And My chosen ones will </a:t>
            </a:r>
            <a:r>
              <a:rPr lang="en-US" b="1" u="sng" dirty="0">
                <a:solidFill>
                  <a:srgbClr val="FFFFCC"/>
                </a:solidFill>
                <a:effectLst>
                  <a:outerShdw blurRad="38100" dist="38100" dir="2700000" algn="tl">
                    <a:srgbClr val="000000">
                      <a:alpha val="43137"/>
                    </a:srgbClr>
                  </a:outerShdw>
                </a:effectLst>
              </a:rPr>
              <a:t>wear out the work of their hands</a:t>
            </a:r>
            <a:r>
              <a:rPr lang="en-US" dirty="0">
                <a:effectLst>
                  <a:outerShdw blurRad="38100" dist="38100" dir="2700000" algn="tl">
                    <a:srgbClr val="000000">
                      <a:alpha val="43137"/>
                    </a:srgbClr>
                  </a:outerShdw>
                </a:effectLst>
              </a:rPr>
              <a:t>.</a:t>
            </a:r>
            <a:r>
              <a:rPr lang="en-US" baseline="30000" dirty="0">
                <a:effectLst>
                  <a:outerShdw blurRad="38100" dist="38100" dir="2700000" algn="tl">
                    <a:srgbClr val="000000">
                      <a:alpha val="43137"/>
                    </a:srgbClr>
                  </a:outerShdw>
                </a:effectLst>
              </a:rPr>
              <a:t>23 </a:t>
            </a:r>
            <a:r>
              <a:rPr lang="en-US" dirty="0">
                <a:effectLst>
                  <a:outerShdw blurRad="38100" dist="38100" dir="2700000" algn="tl">
                    <a:srgbClr val="000000">
                      <a:alpha val="43137"/>
                    </a:srgbClr>
                  </a:outerShdw>
                </a:effectLst>
              </a:rPr>
              <a:t>“They will not labor in vain, Or bear </a:t>
            </a:r>
            <a:r>
              <a:rPr lang="en-US" i="1" dirty="0">
                <a:effectLst>
                  <a:outerShdw blurRad="38100" dist="38100" dir="2700000" algn="tl">
                    <a:srgbClr val="000000">
                      <a:alpha val="43137"/>
                    </a:srgbClr>
                  </a:outerShdw>
                </a:effectLst>
              </a:rPr>
              <a:t>children</a:t>
            </a:r>
            <a:r>
              <a:rPr lang="en-US" dirty="0">
                <a:effectLst>
                  <a:outerShdw blurRad="38100" dist="38100" dir="2700000" algn="tl">
                    <a:srgbClr val="000000">
                      <a:alpha val="43137"/>
                    </a:srgbClr>
                  </a:outerShdw>
                </a:effectLst>
              </a:rPr>
              <a:t> for calamity; For they are the offspring of those blessed by the </a:t>
            </a:r>
            <a:r>
              <a:rPr lang="en-US" cap="small" dirty="0">
                <a:effectLst>
                  <a:outerShdw blurRad="38100" dist="38100" dir="2700000" algn="tl">
                    <a:srgbClr val="000000">
                      <a:alpha val="43137"/>
                    </a:srgbClr>
                  </a:outerShdw>
                </a:effectLst>
              </a:rPr>
              <a:t>Lord</a:t>
            </a:r>
            <a:r>
              <a:rPr lang="en-US" dirty="0">
                <a:effectLst>
                  <a:outerShdw blurRad="38100" dist="38100" dir="2700000" algn="tl">
                    <a:srgbClr val="000000">
                      <a:alpha val="43137"/>
                    </a:srgbClr>
                  </a:outerShdw>
                </a:effectLst>
              </a:rPr>
              <a:t>, And their descendants…</a:t>
            </a:r>
            <a:endParaRPr lang="en-US" baseline="300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226934109"/>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a:xfrm>
            <a:off x="1752600" y="228600"/>
            <a:ext cx="8610600" cy="762000"/>
          </a:xfrm>
        </p:spPr>
        <p:txBody>
          <a:bodyPr/>
          <a:lstStyle/>
          <a:p>
            <a:pPr algn="ctr" eaLnBrk="1" hangingPunct="1"/>
            <a:r>
              <a:rPr lang="en-US" altLang="en-US" sz="3600" dirty="0">
                <a:effectLst>
                  <a:outerShdw blurRad="38100" dist="38100" dir="2700000" algn="tl">
                    <a:srgbClr val="000000">
                      <a:alpha val="43137"/>
                    </a:srgbClr>
                  </a:outerShdw>
                </a:effectLst>
              </a:rPr>
              <a:t>OT PROPHETS DESCRIBE THE KINGDOM</a:t>
            </a:r>
          </a:p>
        </p:txBody>
      </p:sp>
      <p:sp>
        <p:nvSpPr>
          <p:cNvPr id="16387" name="Rectangle 3"/>
          <p:cNvSpPr>
            <a:spLocks noGrp="1" noChangeArrowheads="1"/>
          </p:cNvSpPr>
          <p:nvPr>
            <p:ph type="body" sz="half" idx="2"/>
          </p:nvPr>
        </p:nvSpPr>
        <p:spPr>
          <a:xfrm>
            <a:off x="609600" y="1143000"/>
            <a:ext cx="8077200" cy="5562600"/>
          </a:xfrm>
        </p:spPr>
        <p:txBody>
          <a:bodyPr/>
          <a:lstStyle/>
          <a:p>
            <a:pPr marL="514350" indent="-514350" eaLnBrk="1" hangingPunct="1">
              <a:spcBef>
                <a:spcPts val="0"/>
              </a:spcBef>
              <a:spcAft>
                <a:spcPts val="2400"/>
              </a:spcAft>
              <a:buSzPct val="100000"/>
              <a:buFont typeface="+mj-lt"/>
              <a:buAutoNum type="arabicPeriod"/>
              <a:defRPr/>
            </a:pPr>
            <a:r>
              <a:rPr lang="en-US" sz="3200" b="1" u="sng" dirty="0">
                <a:solidFill>
                  <a:srgbClr val="FFFFCC"/>
                </a:solidFill>
                <a:effectLst>
                  <a:outerShdw blurRad="38100" dist="38100" dir="2700000" algn="tl">
                    <a:srgbClr val="000000">
                      <a:alpha val="43137"/>
                    </a:srgbClr>
                  </a:outerShdw>
                </a:effectLst>
              </a:rPr>
              <a:t>Established by God (Dan. 2:44)</a:t>
            </a:r>
          </a:p>
          <a:p>
            <a:pPr marL="514350" indent="-514350" eaLnBrk="1" hangingPunct="1">
              <a:spcBef>
                <a:spcPts val="0"/>
              </a:spcBef>
              <a:spcAft>
                <a:spcPts val="2400"/>
              </a:spcAft>
              <a:buSzPct val="100000"/>
              <a:buFont typeface="+mj-lt"/>
              <a:buAutoNum type="arabicPeriod"/>
              <a:defRPr/>
            </a:pPr>
            <a:r>
              <a:rPr lang="en-US" sz="3200" dirty="0">
                <a:effectLst>
                  <a:outerShdw blurRad="38100" dist="38100" dir="2700000" algn="tl">
                    <a:srgbClr val="000000">
                      <a:alpha val="43137"/>
                    </a:srgbClr>
                  </a:outerShdw>
                </a:effectLst>
              </a:rPr>
              <a:t>Eternal (Dan. 7:27)</a:t>
            </a:r>
          </a:p>
          <a:p>
            <a:pPr marL="514350" indent="-514350" eaLnBrk="1" hangingPunct="1">
              <a:spcBef>
                <a:spcPts val="0"/>
              </a:spcBef>
              <a:spcAft>
                <a:spcPts val="2400"/>
              </a:spcAft>
              <a:buSzPct val="100000"/>
              <a:buFont typeface="+mj-lt"/>
              <a:buAutoNum type="arabicPeriod"/>
              <a:defRPr/>
            </a:pPr>
            <a:r>
              <a:rPr lang="en-US" sz="3200" dirty="0">
                <a:effectLst>
                  <a:outerShdw blurRad="38100" dist="38100" dir="2700000" algn="tl">
                    <a:srgbClr val="000000">
                      <a:alpha val="43137"/>
                    </a:srgbClr>
                  </a:outerShdw>
                </a:effectLst>
              </a:rPr>
              <a:t>Christ’s direct rule (Zech. 9:9-10)</a:t>
            </a:r>
          </a:p>
          <a:p>
            <a:pPr marL="514350" indent="-514350" eaLnBrk="1" hangingPunct="1">
              <a:spcBef>
                <a:spcPts val="0"/>
              </a:spcBef>
              <a:spcAft>
                <a:spcPts val="2400"/>
              </a:spcAft>
              <a:buSzPct val="100000"/>
              <a:buFont typeface="+mj-lt"/>
              <a:buAutoNum type="arabicPeriod"/>
              <a:defRPr/>
            </a:pPr>
            <a:r>
              <a:rPr lang="en-US" sz="3200" dirty="0">
                <a:effectLst>
                  <a:outerShdw blurRad="38100" dist="38100" dir="2700000" algn="tl">
                    <a:srgbClr val="000000">
                      <a:alpha val="43137"/>
                    </a:srgbClr>
                  </a:outerShdw>
                </a:effectLst>
              </a:rPr>
              <a:t>Earthly (Zech. 14:9)</a:t>
            </a:r>
          </a:p>
          <a:p>
            <a:pPr marL="514350" indent="-514350" eaLnBrk="1" hangingPunct="1">
              <a:spcBef>
                <a:spcPts val="0"/>
              </a:spcBef>
              <a:spcAft>
                <a:spcPts val="2400"/>
              </a:spcAft>
              <a:buSzPct val="100000"/>
              <a:buFont typeface="+mj-lt"/>
              <a:buAutoNum type="arabicPeriod"/>
              <a:defRPr/>
            </a:pPr>
            <a:r>
              <a:rPr lang="en-US" sz="3200" dirty="0">
                <a:effectLst>
                  <a:outerShdw blurRad="38100" dist="38100" dir="2700000" algn="tl">
                    <a:srgbClr val="000000">
                      <a:alpha val="43137"/>
                    </a:srgbClr>
                  </a:outerShdw>
                </a:effectLst>
              </a:rPr>
              <a:t>Land promises realized (Gen. 15:18-21)</a:t>
            </a:r>
          </a:p>
          <a:p>
            <a:pPr marL="514350" indent="-514350" eaLnBrk="1" hangingPunct="1">
              <a:spcBef>
                <a:spcPts val="0"/>
              </a:spcBef>
              <a:spcAft>
                <a:spcPts val="2400"/>
              </a:spcAft>
              <a:buSzPct val="100000"/>
              <a:buFont typeface="+mj-lt"/>
              <a:buAutoNum type="arabicPeriod"/>
              <a:defRPr/>
            </a:pPr>
            <a:r>
              <a:rPr lang="en-US" sz="3200" dirty="0">
                <a:effectLst>
                  <a:outerShdw blurRad="38100" dist="38100" dir="2700000" algn="tl">
                    <a:srgbClr val="000000">
                      <a:alpha val="43137"/>
                    </a:srgbClr>
                  </a:outerShdw>
                </a:effectLst>
              </a:rPr>
              <a:t>Israel’s preeminence (Isa. 49:22-23)</a:t>
            </a:r>
          </a:p>
          <a:p>
            <a:pPr marL="514350" indent="-514350" eaLnBrk="1" hangingPunct="1">
              <a:spcBef>
                <a:spcPts val="0"/>
              </a:spcBef>
              <a:spcAft>
                <a:spcPts val="2400"/>
              </a:spcAft>
              <a:buSzPct val="100000"/>
              <a:buFont typeface="+mj-lt"/>
              <a:buAutoNum type="arabicPeriod"/>
              <a:defRPr/>
            </a:pPr>
            <a:r>
              <a:rPr lang="en-US" sz="3200" dirty="0">
                <a:effectLst>
                  <a:outerShdw blurRad="38100" dist="38100" dir="2700000" algn="tl">
                    <a:srgbClr val="000000">
                      <a:alpha val="43137"/>
                    </a:srgbClr>
                  </a:outerShdw>
                </a:effectLst>
              </a:rPr>
              <a:t>Millennial Temple (Ezek. 40‒46)</a:t>
            </a:r>
          </a:p>
        </p:txBody>
      </p:sp>
      <p:pic>
        <p:nvPicPr>
          <p:cNvPr id="7" name="Picture 4" descr="King_of_Kings[1]">
            <a:extLst>
              <a:ext uri="{FF2B5EF4-FFF2-40B4-BE49-F238E27FC236}">
                <a16:creationId xmlns:a16="http://schemas.microsoft.com/office/drawing/2014/main" id="{76B7F433-DB64-24EB-DCAB-EEFA6780EB8B}"/>
              </a:ext>
            </a:extLst>
          </p:cNvPr>
          <p:cNvPicPr>
            <a:picLocks noGrp="1" noChangeAspect="1" noChangeArrowheads="1"/>
          </p:cNvPicPr>
          <p:nvPr>
            <p:ph type="clipArt" sz="half" idx="1"/>
          </p:nvPr>
        </p:nvPicPr>
        <p:blipFill>
          <a:blip r:embed="rId3" cstate="email">
            <a:extLst>
              <a:ext uri="{28A0092B-C50C-407E-A947-70E740481C1C}">
                <a14:useLocalDpi xmlns:a14="http://schemas.microsoft.com/office/drawing/2010/main"/>
              </a:ext>
            </a:extLst>
          </a:blip>
          <a:srcRect/>
          <a:stretch>
            <a:fillRect/>
          </a:stretch>
        </p:blipFill>
        <p:spPr>
          <a:xfrm>
            <a:off x="8839200" y="1828800"/>
            <a:ext cx="2701048" cy="3657600"/>
          </a:xfrm>
        </p:spPr>
      </p:pic>
    </p:spTree>
    <p:extLst>
      <p:ext uri="{BB962C8B-B14F-4D97-AF65-F5344CB8AC3E}">
        <p14:creationId xmlns:p14="http://schemas.microsoft.com/office/powerpoint/2010/main" val="114211127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nvPr>
        </p:nvGraphicFramePr>
        <p:xfrm>
          <a:off x="609600" y="152401"/>
          <a:ext cx="10972800" cy="6553195"/>
        </p:xfrm>
        <a:graphic>
          <a:graphicData uri="http://schemas.openxmlformats.org/drawingml/2006/table">
            <a:tbl>
              <a:tblPr firstRow="1" bandRow="1">
                <a:tableStyleId>{D7AC3CCA-C797-4891-BE02-D94E43425B78}</a:tableStyleId>
              </a:tblPr>
              <a:tblGrid>
                <a:gridCol w="5486400">
                  <a:extLst>
                    <a:ext uri="{9D8B030D-6E8A-4147-A177-3AD203B41FA5}">
                      <a16:colId xmlns:a16="http://schemas.microsoft.com/office/drawing/2014/main" val="20000"/>
                    </a:ext>
                  </a:extLst>
                </a:gridCol>
                <a:gridCol w="5486400">
                  <a:extLst>
                    <a:ext uri="{9D8B030D-6E8A-4147-A177-3AD203B41FA5}">
                      <a16:colId xmlns:a16="http://schemas.microsoft.com/office/drawing/2014/main" val="20001"/>
                    </a:ext>
                  </a:extLst>
                </a:gridCol>
              </a:tblGrid>
              <a:tr h="595745">
                <a:tc gridSpan="2">
                  <a:txBody>
                    <a:bodyPr/>
                    <a:lstStyle/>
                    <a:p>
                      <a:pPr algn="ctr">
                        <a:spcBef>
                          <a:spcPts val="1200"/>
                        </a:spcBef>
                        <a:spcAft>
                          <a:spcPts val="1200"/>
                        </a:spcAft>
                      </a:pPr>
                      <a:r>
                        <a:rPr lang="en-US" altLang="en-US" sz="3200" kern="1200" dirty="0">
                          <a:solidFill>
                            <a:srgbClr val="0000CC"/>
                          </a:solidFill>
                          <a:latin typeface="Calibri" panose="020F0502020204030204" pitchFamily="34" charset="0"/>
                          <a:cs typeface="Calibri" panose="020F0502020204030204" pitchFamily="34" charset="0"/>
                        </a:rPr>
                        <a:t>DIFFERENCES BETWEEN THE MILLENNIUM &amp; ETERNAL STATE</a:t>
                      </a:r>
                      <a:endParaRPr lang="en-US" sz="3200" kern="1200" dirty="0">
                        <a:solidFill>
                          <a:srgbClr val="0000CC"/>
                        </a:solidFill>
                        <a:latin typeface="Calibri" panose="020F0502020204030204" pitchFamily="34" charset="0"/>
                        <a:ea typeface="+mn-ea"/>
                        <a:cs typeface="Calibri" panose="020F0502020204030204" pitchFamily="34" charset="0"/>
                      </a:endParaRPr>
                    </a:p>
                  </a:txBody>
                  <a:tcPr anchor="ctr"/>
                </a:tc>
                <a:tc hMerge="1">
                  <a:txBody>
                    <a:bodyPr/>
                    <a:lstStyle/>
                    <a:p>
                      <a:endParaRPr lang="en-US" sz="2700" dirty="0">
                        <a:latin typeface="Calibri" panose="020F0502020204030204" pitchFamily="34" charset="0"/>
                      </a:endParaRPr>
                    </a:p>
                  </a:txBody>
                  <a:tcPr/>
                </a:tc>
                <a:extLst>
                  <a:ext uri="{0D108BD9-81ED-4DB2-BD59-A6C34878D82A}">
                    <a16:rowId xmlns:a16="http://schemas.microsoft.com/office/drawing/2014/main" val="1381923974"/>
                  </a:ext>
                </a:extLst>
              </a:tr>
              <a:tr h="595745">
                <a:tc>
                  <a:txBody>
                    <a:bodyPr/>
                    <a:lstStyle/>
                    <a:p>
                      <a:pPr algn="ctr">
                        <a:spcBef>
                          <a:spcPts val="1200"/>
                        </a:spcBef>
                        <a:spcAft>
                          <a:spcPts val="1200"/>
                        </a:spcAft>
                      </a:pPr>
                      <a:r>
                        <a:rPr lang="en-US" sz="2700" b="1" dirty="0">
                          <a:solidFill>
                            <a:srgbClr val="C00000"/>
                          </a:solidFill>
                          <a:latin typeface="Calibri" panose="020F0502020204030204" pitchFamily="34" charset="0"/>
                          <a:cs typeface="Calibri" panose="020F0502020204030204" pitchFamily="34" charset="0"/>
                        </a:rPr>
                        <a:t>MILLENNIUM (REV. 20:1-10)</a:t>
                      </a:r>
                    </a:p>
                  </a:txBody>
                  <a:tcPr/>
                </a:tc>
                <a:tc>
                  <a:txBody>
                    <a:bodyPr/>
                    <a:lstStyle/>
                    <a:p>
                      <a:pPr algn="ctr">
                        <a:spcBef>
                          <a:spcPts val="1200"/>
                        </a:spcBef>
                        <a:spcAft>
                          <a:spcPts val="1200"/>
                        </a:spcAft>
                      </a:pPr>
                      <a:r>
                        <a:rPr lang="en-US" sz="2700" b="1" dirty="0">
                          <a:solidFill>
                            <a:srgbClr val="006600"/>
                          </a:solidFill>
                          <a:latin typeface="Calibri" panose="020F0502020204030204" pitchFamily="34" charset="0"/>
                          <a:cs typeface="Calibri" panose="020F0502020204030204" pitchFamily="34" charset="0"/>
                        </a:rPr>
                        <a:t>ETERNAL STATE (REV. 21‒22)</a:t>
                      </a:r>
                    </a:p>
                  </a:txBody>
                  <a:tcPr/>
                </a:tc>
                <a:extLst>
                  <a:ext uri="{0D108BD9-81ED-4DB2-BD59-A6C34878D82A}">
                    <a16:rowId xmlns:a16="http://schemas.microsoft.com/office/drawing/2014/main" val="10000"/>
                  </a:ext>
                </a:extLst>
              </a:tr>
              <a:tr h="595745">
                <a:tc>
                  <a:txBody>
                    <a:bodyPr/>
                    <a:lstStyle/>
                    <a:p>
                      <a:pPr>
                        <a:spcBef>
                          <a:spcPts val="1200"/>
                        </a:spcBef>
                        <a:spcAft>
                          <a:spcPts val="1200"/>
                        </a:spcAft>
                      </a:pPr>
                      <a:r>
                        <a:rPr lang="en-US" sz="2700" b="1" dirty="0">
                          <a:latin typeface="Calibri" panose="020F0502020204030204" pitchFamily="34" charset="0"/>
                          <a:cs typeface="Calibri" panose="020F0502020204030204" pitchFamily="34" charset="0"/>
                        </a:rPr>
                        <a:t>Present</a:t>
                      </a:r>
                      <a:r>
                        <a:rPr lang="en-US" sz="2700" b="1" baseline="0" dirty="0">
                          <a:latin typeface="Calibri" panose="020F0502020204030204" pitchFamily="34" charset="0"/>
                          <a:cs typeface="Calibri" panose="020F0502020204030204" pitchFamily="34" charset="0"/>
                        </a:rPr>
                        <a:t> earth (Gen. 13:17)</a:t>
                      </a:r>
                      <a:endParaRPr lang="en-US" sz="2700" b="1" dirty="0">
                        <a:latin typeface="Calibri" panose="020F0502020204030204" pitchFamily="34" charset="0"/>
                        <a:cs typeface="Calibri" panose="020F0502020204030204" pitchFamily="34" charset="0"/>
                      </a:endParaRPr>
                    </a:p>
                  </a:txBody>
                  <a:tcPr/>
                </a:tc>
                <a:tc>
                  <a:txBody>
                    <a:bodyPr/>
                    <a:lstStyle/>
                    <a:p>
                      <a:pPr>
                        <a:spcBef>
                          <a:spcPts val="1200"/>
                        </a:spcBef>
                        <a:spcAft>
                          <a:spcPts val="1200"/>
                        </a:spcAft>
                      </a:pPr>
                      <a:r>
                        <a:rPr lang="en-US" sz="2700" b="1" dirty="0">
                          <a:latin typeface="Calibri" panose="020F0502020204030204" pitchFamily="34" charset="0"/>
                          <a:cs typeface="Calibri" panose="020F0502020204030204" pitchFamily="34" charset="0"/>
                        </a:rPr>
                        <a:t>New Earth (Rev. 21:1</a:t>
                      </a:r>
                      <a:r>
                        <a:rPr lang="en-US" sz="2700" b="1" baseline="0" dirty="0">
                          <a:latin typeface="Calibri" panose="020F0502020204030204" pitchFamily="34" charset="0"/>
                          <a:cs typeface="Calibri" panose="020F0502020204030204" pitchFamily="34" charset="0"/>
                        </a:rPr>
                        <a:t>)</a:t>
                      </a:r>
                      <a:endParaRPr lang="en-US" sz="2700" b="1"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0001"/>
                  </a:ext>
                </a:extLst>
              </a:tr>
              <a:tr h="595745">
                <a:tc>
                  <a:txBody>
                    <a:bodyPr/>
                    <a:lstStyle/>
                    <a:p>
                      <a:pPr>
                        <a:spcBef>
                          <a:spcPts val="1200"/>
                        </a:spcBef>
                        <a:spcAft>
                          <a:spcPts val="1200"/>
                        </a:spcAft>
                      </a:pPr>
                      <a:r>
                        <a:rPr lang="en-US" sz="2700" b="1" dirty="0">
                          <a:latin typeface="Calibri" panose="020F0502020204030204" pitchFamily="34" charset="0"/>
                          <a:cs typeface="Calibri" panose="020F0502020204030204" pitchFamily="34" charset="0"/>
                        </a:rPr>
                        <a:t>Waters (Gen.</a:t>
                      </a:r>
                      <a:r>
                        <a:rPr lang="en-US" sz="2700" b="1" baseline="0" dirty="0">
                          <a:latin typeface="Calibri" panose="020F0502020204030204" pitchFamily="34" charset="0"/>
                          <a:cs typeface="Calibri" panose="020F0502020204030204" pitchFamily="34" charset="0"/>
                        </a:rPr>
                        <a:t> 15:18-21)</a:t>
                      </a:r>
                      <a:endParaRPr lang="en-US" sz="2700" b="1" dirty="0">
                        <a:latin typeface="Calibri" panose="020F0502020204030204" pitchFamily="34" charset="0"/>
                        <a:cs typeface="Calibri" panose="020F0502020204030204" pitchFamily="34" charset="0"/>
                      </a:endParaRPr>
                    </a:p>
                  </a:txBody>
                  <a:tcPr/>
                </a:tc>
                <a:tc>
                  <a:txBody>
                    <a:bodyPr/>
                    <a:lstStyle/>
                    <a:p>
                      <a:pPr>
                        <a:spcBef>
                          <a:spcPts val="1200"/>
                        </a:spcBef>
                        <a:spcAft>
                          <a:spcPts val="1200"/>
                        </a:spcAft>
                      </a:pPr>
                      <a:r>
                        <a:rPr lang="en-US" sz="2700" b="1" dirty="0">
                          <a:latin typeface="Calibri" panose="020F0502020204030204" pitchFamily="34" charset="0"/>
                          <a:cs typeface="Calibri" panose="020F0502020204030204" pitchFamily="34" charset="0"/>
                        </a:rPr>
                        <a:t>No sea (Rev. 21:1)</a:t>
                      </a:r>
                    </a:p>
                  </a:txBody>
                  <a:tcPr/>
                </a:tc>
                <a:extLst>
                  <a:ext uri="{0D108BD9-81ED-4DB2-BD59-A6C34878D82A}">
                    <a16:rowId xmlns:a16="http://schemas.microsoft.com/office/drawing/2014/main" val="10002"/>
                  </a:ext>
                </a:extLst>
              </a:tr>
              <a:tr h="595745">
                <a:tc>
                  <a:txBody>
                    <a:bodyPr/>
                    <a:lstStyle/>
                    <a:p>
                      <a:pPr>
                        <a:spcBef>
                          <a:spcPts val="1200"/>
                        </a:spcBef>
                        <a:spcAft>
                          <a:spcPts val="1200"/>
                        </a:spcAft>
                      </a:pPr>
                      <a:r>
                        <a:rPr lang="en-US" sz="2700" b="1" dirty="0">
                          <a:latin typeface="Calibri" panose="020F0502020204030204" pitchFamily="34" charset="0"/>
                          <a:cs typeface="Calibri" panose="020F0502020204030204" pitchFamily="34" charset="0"/>
                        </a:rPr>
                        <a:t>Rebellion (Zech. 14:16-18)</a:t>
                      </a:r>
                    </a:p>
                  </a:txBody>
                  <a:tcPr/>
                </a:tc>
                <a:tc>
                  <a:txBody>
                    <a:bodyPr/>
                    <a:lstStyle/>
                    <a:p>
                      <a:pPr>
                        <a:spcBef>
                          <a:spcPts val="1200"/>
                        </a:spcBef>
                        <a:spcAft>
                          <a:spcPts val="1200"/>
                        </a:spcAft>
                      </a:pPr>
                      <a:r>
                        <a:rPr lang="en-US" sz="2700" b="1" dirty="0">
                          <a:latin typeface="Calibri" panose="020F0502020204030204" pitchFamily="34" charset="0"/>
                          <a:cs typeface="Calibri" panose="020F0502020204030204" pitchFamily="34" charset="0"/>
                        </a:rPr>
                        <a:t>No rebellion (Rev. 21:4)</a:t>
                      </a:r>
                    </a:p>
                  </a:txBody>
                  <a:tcPr/>
                </a:tc>
                <a:extLst>
                  <a:ext uri="{0D108BD9-81ED-4DB2-BD59-A6C34878D82A}">
                    <a16:rowId xmlns:a16="http://schemas.microsoft.com/office/drawing/2014/main" val="10003"/>
                  </a:ext>
                </a:extLst>
              </a:tr>
              <a:tr h="595745">
                <a:tc>
                  <a:txBody>
                    <a:bodyPr/>
                    <a:lstStyle/>
                    <a:p>
                      <a:pPr>
                        <a:spcBef>
                          <a:spcPts val="1200"/>
                        </a:spcBef>
                        <a:spcAft>
                          <a:spcPts val="1200"/>
                        </a:spcAft>
                      </a:pPr>
                      <a:r>
                        <a:rPr lang="en-US" sz="2700" b="1" dirty="0">
                          <a:latin typeface="Calibri" panose="020F0502020204030204" pitchFamily="34" charset="0"/>
                          <a:cs typeface="Calibri" panose="020F0502020204030204" pitchFamily="34" charset="0"/>
                        </a:rPr>
                        <a:t>Tribal land</a:t>
                      </a:r>
                      <a:r>
                        <a:rPr lang="en-US" sz="2700" b="1" baseline="0" dirty="0">
                          <a:latin typeface="Calibri" panose="020F0502020204030204" pitchFamily="34" charset="0"/>
                          <a:cs typeface="Calibri" panose="020F0502020204030204" pitchFamily="34" charset="0"/>
                        </a:rPr>
                        <a:t> (Ezek. 47:13-23)</a:t>
                      </a:r>
                      <a:endParaRPr lang="en-US" sz="2700" b="1" dirty="0">
                        <a:latin typeface="Calibri" panose="020F0502020204030204" pitchFamily="34" charset="0"/>
                        <a:cs typeface="Calibri" panose="020F0502020204030204" pitchFamily="34" charset="0"/>
                      </a:endParaRPr>
                    </a:p>
                  </a:txBody>
                  <a:tcPr/>
                </a:tc>
                <a:tc>
                  <a:txBody>
                    <a:bodyPr/>
                    <a:lstStyle/>
                    <a:p>
                      <a:pPr>
                        <a:spcBef>
                          <a:spcPts val="1200"/>
                        </a:spcBef>
                        <a:spcAft>
                          <a:spcPts val="1200"/>
                        </a:spcAft>
                      </a:pPr>
                      <a:r>
                        <a:rPr lang="en-US" sz="2700" b="1" dirty="0">
                          <a:latin typeface="Calibri" panose="020F0502020204030204" pitchFamily="34" charset="0"/>
                          <a:cs typeface="Calibri" panose="020F0502020204030204" pitchFamily="34" charset="0"/>
                        </a:rPr>
                        <a:t>Tribal</a:t>
                      </a:r>
                      <a:r>
                        <a:rPr lang="en-US" sz="2700" b="1" baseline="0" dirty="0">
                          <a:latin typeface="Calibri" panose="020F0502020204030204" pitchFamily="34" charset="0"/>
                          <a:cs typeface="Calibri" panose="020F0502020204030204" pitchFamily="34" charset="0"/>
                        </a:rPr>
                        <a:t> city gates (Rev. 21:12)</a:t>
                      </a:r>
                      <a:endParaRPr lang="en-US" sz="2700" b="1"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0004"/>
                  </a:ext>
                </a:extLst>
              </a:tr>
              <a:tr h="595745">
                <a:tc>
                  <a:txBody>
                    <a:bodyPr/>
                    <a:lstStyle/>
                    <a:p>
                      <a:pPr>
                        <a:spcBef>
                          <a:spcPts val="1200"/>
                        </a:spcBef>
                        <a:spcAft>
                          <a:spcPts val="1200"/>
                        </a:spcAft>
                      </a:pPr>
                      <a:r>
                        <a:rPr lang="en-US" sz="2700" b="1" dirty="0">
                          <a:latin typeface="Calibri" panose="020F0502020204030204" pitchFamily="34" charset="0"/>
                          <a:cs typeface="Calibri" panose="020F0502020204030204" pitchFamily="34" charset="0"/>
                        </a:rPr>
                        <a:t>Sin exists (Ezek 45:22)</a:t>
                      </a:r>
                    </a:p>
                  </a:txBody>
                  <a:tcPr/>
                </a:tc>
                <a:tc>
                  <a:txBody>
                    <a:bodyPr/>
                    <a:lstStyle/>
                    <a:p>
                      <a:pPr>
                        <a:spcBef>
                          <a:spcPts val="1200"/>
                        </a:spcBef>
                        <a:spcAft>
                          <a:spcPts val="1200"/>
                        </a:spcAft>
                      </a:pPr>
                      <a:r>
                        <a:rPr lang="en-US" sz="2700" b="1" dirty="0">
                          <a:latin typeface="Calibri" panose="020F0502020204030204" pitchFamily="34" charset="0"/>
                          <a:cs typeface="Calibri" panose="020F0502020204030204" pitchFamily="34" charset="0"/>
                        </a:rPr>
                        <a:t>No sin (Rev. 21:4)</a:t>
                      </a:r>
                    </a:p>
                  </a:txBody>
                  <a:tcPr/>
                </a:tc>
                <a:extLst>
                  <a:ext uri="{0D108BD9-81ED-4DB2-BD59-A6C34878D82A}">
                    <a16:rowId xmlns:a16="http://schemas.microsoft.com/office/drawing/2014/main" val="10005"/>
                  </a:ext>
                </a:extLst>
              </a:tr>
              <a:tr h="595745">
                <a:tc>
                  <a:txBody>
                    <a:bodyPr/>
                    <a:lstStyle/>
                    <a:p>
                      <a:pPr>
                        <a:spcBef>
                          <a:spcPts val="1200"/>
                        </a:spcBef>
                        <a:spcAft>
                          <a:spcPts val="1200"/>
                        </a:spcAft>
                      </a:pPr>
                      <a:r>
                        <a:rPr lang="en-US" sz="2700" b="1" dirty="0">
                          <a:latin typeface="Calibri" panose="020F0502020204030204" pitchFamily="34" charset="0"/>
                          <a:cs typeface="Calibri" panose="020F0502020204030204" pitchFamily="34" charset="0"/>
                        </a:rPr>
                        <a:t>Temple (Ezek. 40‒46)</a:t>
                      </a:r>
                    </a:p>
                  </a:txBody>
                  <a:tcPr/>
                </a:tc>
                <a:tc>
                  <a:txBody>
                    <a:bodyPr/>
                    <a:lstStyle/>
                    <a:p>
                      <a:pPr>
                        <a:spcBef>
                          <a:spcPts val="1200"/>
                        </a:spcBef>
                        <a:spcAft>
                          <a:spcPts val="1200"/>
                        </a:spcAft>
                      </a:pPr>
                      <a:r>
                        <a:rPr lang="en-US" sz="2700" b="1" dirty="0">
                          <a:latin typeface="Calibri" panose="020F0502020204030204" pitchFamily="34" charset="0"/>
                          <a:cs typeface="Calibri" panose="020F0502020204030204" pitchFamily="34" charset="0"/>
                        </a:rPr>
                        <a:t>No temple (Rev. 21:22)</a:t>
                      </a:r>
                    </a:p>
                  </a:txBody>
                  <a:tcPr/>
                </a:tc>
                <a:extLst>
                  <a:ext uri="{0D108BD9-81ED-4DB2-BD59-A6C34878D82A}">
                    <a16:rowId xmlns:a16="http://schemas.microsoft.com/office/drawing/2014/main" val="10006"/>
                  </a:ext>
                </a:extLst>
              </a:tr>
              <a:tr h="595745">
                <a:tc>
                  <a:txBody>
                    <a:bodyPr/>
                    <a:lstStyle/>
                    <a:p>
                      <a:pPr>
                        <a:spcBef>
                          <a:spcPts val="1200"/>
                        </a:spcBef>
                        <a:spcAft>
                          <a:spcPts val="1200"/>
                        </a:spcAft>
                      </a:pPr>
                      <a:r>
                        <a:rPr lang="en-US" sz="2700" b="1" dirty="0">
                          <a:latin typeface="Calibri" panose="020F0502020204030204" pitchFamily="34" charset="0"/>
                          <a:cs typeface="Calibri" panose="020F0502020204030204" pitchFamily="34" charset="0"/>
                        </a:rPr>
                        <a:t>Rod</a:t>
                      </a:r>
                      <a:r>
                        <a:rPr lang="en-US" sz="2700" b="1" baseline="0" dirty="0">
                          <a:latin typeface="Calibri" panose="020F0502020204030204" pitchFamily="34" charset="0"/>
                          <a:cs typeface="Calibri" panose="020F0502020204030204" pitchFamily="34" charset="0"/>
                        </a:rPr>
                        <a:t> of iron (Ps. 2:6-8)</a:t>
                      </a:r>
                      <a:endParaRPr lang="en-US" sz="2700" b="1" dirty="0">
                        <a:latin typeface="Calibri" panose="020F0502020204030204" pitchFamily="34" charset="0"/>
                        <a:cs typeface="Calibri" panose="020F0502020204030204" pitchFamily="34" charset="0"/>
                      </a:endParaRPr>
                    </a:p>
                  </a:txBody>
                  <a:tcPr/>
                </a:tc>
                <a:tc>
                  <a:txBody>
                    <a:bodyPr/>
                    <a:lstStyle/>
                    <a:p>
                      <a:pPr>
                        <a:spcBef>
                          <a:spcPts val="1200"/>
                        </a:spcBef>
                        <a:spcAft>
                          <a:spcPts val="1200"/>
                        </a:spcAft>
                      </a:pPr>
                      <a:r>
                        <a:rPr lang="en-US" sz="2700" b="1" dirty="0">
                          <a:latin typeface="Calibri" panose="020F0502020204030204" pitchFamily="34" charset="0"/>
                          <a:cs typeface="Calibri" panose="020F0502020204030204" pitchFamily="34" charset="0"/>
                        </a:rPr>
                        <a:t>No rod</a:t>
                      </a:r>
                      <a:r>
                        <a:rPr lang="en-US" sz="2700" b="1" baseline="0" dirty="0">
                          <a:latin typeface="Calibri" panose="020F0502020204030204" pitchFamily="34" charset="0"/>
                          <a:cs typeface="Calibri" panose="020F0502020204030204" pitchFamily="34" charset="0"/>
                        </a:rPr>
                        <a:t> </a:t>
                      </a:r>
                      <a:r>
                        <a:rPr lang="en-US" sz="2700" b="1" dirty="0">
                          <a:latin typeface="Calibri" panose="020F0502020204030204" pitchFamily="34" charset="0"/>
                          <a:cs typeface="Calibri" panose="020F0502020204030204" pitchFamily="34" charset="0"/>
                        </a:rPr>
                        <a:t>needed</a:t>
                      </a:r>
                      <a:r>
                        <a:rPr lang="en-US" sz="2700" b="1" baseline="0" dirty="0">
                          <a:latin typeface="Calibri" panose="020F0502020204030204" pitchFamily="34" charset="0"/>
                          <a:cs typeface="Calibri" panose="020F0502020204030204" pitchFamily="34" charset="0"/>
                        </a:rPr>
                        <a:t> (Rev. 21:8)</a:t>
                      </a:r>
                      <a:endParaRPr lang="en-US" sz="2700" b="1"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0007"/>
                  </a:ext>
                </a:extLst>
              </a:tr>
              <a:tr h="595745">
                <a:tc>
                  <a:txBody>
                    <a:bodyPr/>
                    <a:lstStyle/>
                    <a:p>
                      <a:pPr>
                        <a:spcBef>
                          <a:spcPts val="1200"/>
                        </a:spcBef>
                        <a:spcAft>
                          <a:spcPts val="1200"/>
                        </a:spcAft>
                      </a:pPr>
                      <a:r>
                        <a:rPr lang="en-US" sz="2700" b="1" u="sng" dirty="0">
                          <a:solidFill>
                            <a:srgbClr val="0000CC"/>
                          </a:solidFill>
                          <a:latin typeface="Calibri" panose="020F0502020204030204" pitchFamily="34" charset="0"/>
                          <a:cs typeface="Calibri" panose="020F0502020204030204" pitchFamily="34" charset="0"/>
                        </a:rPr>
                        <a:t>Death (Isa. 65:20)</a:t>
                      </a:r>
                    </a:p>
                  </a:txBody>
                  <a:tcPr>
                    <a:solidFill>
                      <a:srgbClr val="FFFFCC"/>
                    </a:solidFill>
                  </a:tcPr>
                </a:tc>
                <a:tc>
                  <a:txBody>
                    <a:bodyPr/>
                    <a:lstStyle/>
                    <a:p>
                      <a:pPr>
                        <a:spcBef>
                          <a:spcPts val="1200"/>
                        </a:spcBef>
                        <a:spcAft>
                          <a:spcPts val="1200"/>
                        </a:spcAft>
                      </a:pPr>
                      <a:r>
                        <a:rPr lang="en-US" sz="2700" b="1" u="sng" dirty="0">
                          <a:solidFill>
                            <a:srgbClr val="0000CC"/>
                          </a:solidFill>
                          <a:latin typeface="Calibri" panose="020F0502020204030204" pitchFamily="34" charset="0"/>
                          <a:cs typeface="Calibri" panose="020F0502020204030204" pitchFamily="34" charset="0"/>
                        </a:rPr>
                        <a:t>No death (Rev. 21:4)</a:t>
                      </a:r>
                    </a:p>
                  </a:txBody>
                  <a:tcPr>
                    <a:solidFill>
                      <a:srgbClr val="FFFFCC"/>
                    </a:solidFill>
                  </a:tcPr>
                </a:tc>
                <a:extLst>
                  <a:ext uri="{0D108BD9-81ED-4DB2-BD59-A6C34878D82A}">
                    <a16:rowId xmlns:a16="http://schemas.microsoft.com/office/drawing/2014/main" val="10008"/>
                  </a:ext>
                </a:extLst>
              </a:tr>
              <a:tr h="595745">
                <a:tc>
                  <a:txBody>
                    <a:bodyPr/>
                    <a:lstStyle/>
                    <a:p>
                      <a:pPr>
                        <a:spcBef>
                          <a:spcPts val="1200"/>
                        </a:spcBef>
                        <a:spcAft>
                          <a:spcPts val="1200"/>
                        </a:spcAft>
                      </a:pPr>
                      <a:r>
                        <a:rPr lang="en-US" sz="2700" b="1" kern="1200" dirty="0">
                          <a:solidFill>
                            <a:schemeClr val="dk1"/>
                          </a:solidFill>
                          <a:latin typeface="Calibri" panose="020F0502020204030204" pitchFamily="34" charset="0"/>
                          <a:ea typeface="+mn-ea"/>
                          <a:cs typeface="Calibri" panose="020F0502020204030204" pitchFamily="34" charset="0"/>
                        </a:rPr>
                        <a:t>Sun exists (Isa. 30:26)</a:t>
                      </a:r>
                    </a:p>
                  </a:txBody>
                  <a:tcPr/>
                </a:tc>
                <a:tc>
                  <a:txBody>
                    <a:bodyPr/>
                    <a:lstStyle/>
                    <a:p>
                      <a:pPr>
                        <a:spcBef>
                          <a:spcPts val="1200"/>
                        </a:spcBef>
                        <a:spcAft>
                          <a:spcPts val="1200"/>
                        </a:spcAft>
                      </a:pPr>
                      <a:r>
                        <a:rPr lang="en-US" sz="2700" b="1" kern="1200" dirty="0">
                          <a:solidFill>
                            <a:schemeClr val="dk1"/>
                          </a:solidFill>
                          <a:latin typeface="Calibri" panose="020F0502020204030204" pitchFamily="34" charset="0"/>
                          <a:ea typeface="+mn-ea"/>
                          <a:cs typeface="Calibri" panose="020F0502020204030204" pitchFamily="34" charset="0"/>
                        </a:rPr>
                        <a:t>No sun (Rev. 21:23; 22:5)</a:t>
                      </a:r>
                    </a:p>
                  </a:txBody>
                  <a:tcP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1913311420"/>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6CF90CC-6F37-4384-97DF-4D861D0457C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1"/>
            <a:ext cx="10972800" cy="3077766"/>
          </a:xfrm>
          <a:prstGeom prst="rect">
            <a:avLst/>
          </a:prstGeom>
          <a:noFill/>
          <a:ln w="28575">
            <a:noFill/>
            <a:miter lim="800000"/>
            <a:headEnd/>
            <a:tailEnd/>
          </a:ln>
        </p:spPr>
        <p:txBody>
          <a:bodyPr wrap="square">
            <a:spAutoFit/>
          </a:bodyPr>
          <a:lstStyle/>
          <a:p>
            <a:pPr algn="ctr" eaLnBrk="0" hangingPunct="0">
              <a:spcAft>
                <a:spcPts val="1200"/>
              </a:spcAft>
              <a:buClr>
                <a:srgbClr val="00FFFF"/>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Revelation 21:4</a:t>
            </a:r>
          </a:p>
          <a:p>
            <a:pPr algn="just">
              <a:spcBef>
                <a:spcPts val="0"/>
              </a:spcBef>
              <a:spcAft>
                <a:spcPts val="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rPr>
              <a:t>and He will wipe away every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tear</a:t>
            </a:r>
            <a:r>
              <a:rPr lang="en-US" sz="3600" dirty="0">
                <a:effectLst>
                  <a:outerShdw blurRad="38100" dist="38100" dir="2700000" algn="tl">
                    <a:srgbClr val="000000">
                      <a:alpha val="43137"/>
                    </a:srgbClr>
                  </a:outerShdw>
                </a:effectLst>
                <a:latin typeface="Calibri" panose="020F0502020204030204" pitchFamily="34" charset="0"/>
              </a:rPr>
              <a:t> from their eyes; and there will no longer be any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death</a:t>
            </a:r>
            <a:r>
              <a:rPr lang="en-US" sz="3600" dirty="0">
                <a:effectLst>
                  <a:outerShdw blurRad="38100" dist="38100" dir="2700000" algn="tl">
                    <a:srgbClr val="000000">
                      <a:alpha val="43137"/>
                    </a:srgbClr>
                  </a:outerShdw>
                </a:effectLst>
                <a:latin typeface="Calibri" panose="020F0502020204030204" pitchFamily="34" charset="0"/>
              </a:rPr>
              <a:t>; there will no longer be any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mourning</a:t>
            </a:r>
            <a:r>
              <a:rPr lang="en-US" sz="3600" dirty="0">
                <a:effectLst>
                  <a:outerShdw blurRad="38100" dist="38100" dir="2700000" algn="tl">
                    <a:srgbClr val="000000">
                      <a:alpha val="43137"/>
                    </a:srgbClr>
                  </a:outerShdw>
                </a:effectLst>
                <a:latin typeface="Calibri" panose="020F0502020204030204" pitchFamily="34" charset="0"/>
              </a:rPr>
              <a:t>, or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crying</a:t>
            </a:r>
            <a:r>
              <a:rPr lang="en-US" sz="3600" dirty="0">
                <a:effectLst>
                  <a:outerShdw blurRad="38100" dist="38100" dir="2700000" algn="tl">
                    <a:srgbClr val="000000">
                      <a:alpha val="43137"/>
                    </a:srgbClr>
                  </a:outerShdw>
                </a:effectLst>
                <a:latin typeface="Calibri" panose="020F0502020204030204" pitchFamily="34" charset="0"/>
              </a:rPr>
              <a:t>, or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pain</a:t>
            </a:r>
            <a:r>
              <a:rPr lang="en-US" sz="3600" dirty="0">
                <a:effectLst>
                  <a:outerShdw blurRad="38100" dist="38100" dir="2700000" algn="tl">
                    <a:srgbClr val="000000">
                      <a:alpha val="43137"/>
                    </a:srgbClr>
                  </a:outerShdw>
                </a:effectLst>
                <a:latin typeface="Calibri" panose="020F0502020204030204" pitchFamily="34" charset="0"/>
              </a:rPr>
              <a:t>;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first things</a:t>
            </a:r>
            <a:r>
              <a:rPr lang="en-US" sz="3600" dirty="0">
                <a:effectLst>
                  <a:outerShdw blurRad="38100" dist="38100" dir="2700000" algn="tl">
                    <a:srgbClr val="000000">
                      <a:alpha val="43137"/>
                    </a:srgbClr>
                  </a:outerShdw>
                </a:effectLst>
                <a:latin typeface="Calibri" panose="020F0502020204030204" pitchFamily="34" charset="0"/>
              </a:rPr>
              <a:t> have passed away.”</a:t>
            </a:r>
            <a:endParaRPr lang="en-US" altLang="en-US" sz="3600" dirty="0">
              <a:effectLst>
                <a:outerShdw blurRad="38100" dist="38100" dir="2700000" algn="tl">
                  <a:srgbClr val="000000">
                    <a:alpha val="43137"/>
                  </a:srgbClr>
                </a:outerShdw>
              </a:effectLst>
              <a:latin typeface="Calibri" panose="020F0502020204030204" pitchFamily="34" charset="0"/>
            </a:endParaRPr>
          </a:p>
        </p:txBody>
      </p:sp>
      <p:pic>
        <p:nvPicPr>
          <p:cNvPr id="3" name="Picture 2">
            <a:extLst>
              <a:ext uri="{FF2B5EF4-FFF2-40B4-BE49-F238E27FC236}">
                <a16:creationId xmlns:a16="http://schemas.microsoft.com/office/drawing/2014/main" id="{8EA25A2E-5CBD-4BD6-B8D1-1237D222E37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064593" y="3048000"/>
            <a:ext cx="2062817" cy="1828800"/>
          </a:xfrm>
          <a:prstGeom prst="rect">
            <a:avLst/>
          </a:prstGeom>
        </p:spPr>
      </p:pic>
    </p:spTree>
    <p:extLst>
      <p:ext uri="{BB962C8B-B14F-4D97-AF65-F5344CB8AC3E}">
        <p14:creationId xmlns:p14="http://schemas.microsoft.com/office/powerpoint/2010/main" val="887324481"/>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a:xfrm>
            <a:off x="1752600" y="228600"/>
            <a:ext cx="8610600" cy="762000"/>
          </a:xfrm>
        </p:spPr>
        <p:txBody>
          <a:bodyPr/>
          <a:lstStyle/>
          <a:p>
            <a:pPr algn="ctr" eaLnBrk="1" hangingPunct="1"/>
            <a:r>
              <a:rPr lang="en-US" altLang="en-US" sz="3600" dirty="0">
                <a:effectLst>
                  <a:outerShdw blurRad="38100" dist="38100" dir="2700000" algn="tl">
                    <a:srgbClr val="000000">
                      <a:alpha val="43137"/>
                    </a:srgbClr>
                  </a:outerShdw>
                </a:effectLst>
              </a:rPr>
              <a:t>OT PROPHETS DESCRIBE THE KINGDOM</a:t>
            </a:r>
          </a:p>
        </p:txBody>
      </p:sp>
      <p:sp>
        <p:nvSpPr>
          <p:cNvPr id="16387" name="Rectangle 3"/>
          <p:cNvSpPr>
            <a:spLocks noGrp="1" noChangeArrowheads="1"/>
          </p:cNvSpPr>
          <p:nvPr>
            <p:ph type="body" sz="half" idx="2"/>
          </p:nvPr>
        </p:nvSpPr>
        <p:spPr>
          <a:xfrm>
            <a:off x="609600" y="1143000"/>
            <a:ext cx="9753600" cy="5562600"/>
          </a:xfrm>
        </p:spPr>
        <p:txBody>
          <a:bodyPr/>
          <a:lstStyle/>
          <a:p>
            <a:pPr marL="514350" indent="-514350" eaLnBrk="1" hangingPunct="1">
              <a:spcBef>
                <a:spcPts val="0"/>
              </a:spcBef>
              <a:spcAft>
                <a:spcPts val="2400"/>
              </a:spcAft>
              <a:buSzPct val="100000"/>
              <a:buFont typeface="+mj-lt"/>
              <a:buAutoNum type="arabicPeriod" startAt="8"/>
              <a:defRPr/>
            </a:pPr>
            <a:r>
              <a:rPr lang="en-US" sz="3200" dirty="0">
                <a:effectLst>
                  <a:outerShdw blurRad="38100" dist="38100" dir="2700000" algn="tl">
                    <a:srgbClr val="000000">
                      <a:alpha val="43137"/>
                    </a:srgbClr>
                  </a:outerShdw>
                </a:effectLst>
              </a:rPr>
              <a:t>Millennial David (Jer. 30:9)</a:t>
            </a:r>
          </a:p>
          <a:p>
            <a:pPr marL="514350" indent="-514350" eaLnBrk="1" hangingPunct="1">
              <a:spcBef>
                <a:spcPts val="0"/>
              </a:spcBef>
              <a:spcAft>
                <a:spcPts val="2400"/>
              </a:spcAft>
              <a:buSzPct val="100000"/>
              <a:buFont typeface="+mj-lt"/>
              <a:buAutoNum type="arabicPeriod" startAt="8"/>
              <a:defRPr/>
            </a:pPr>
            <a:r>
              <a:rPr lang="en-US" sz="3200" dirty="0">
                <a:effectLst>
                  <a:outerShdw blurRad="38100" dist="38100" dir="2700000" algn="tl">
                    <a:srgbClr val="000000">
                      <a:alpha val="43137"/>
                    </a:srgbClr>
                  </a:outerShdw>
                </a:effectLst>
              </a:rPr>
              <a:t>Righteousness (Isa. 9:6-7)</a:t>
            </a:r>
          </a:p>
          <a:p>
            <a:pPr marL="514350" indent="-514350" eaLnBrk="1" hangingPunct="1">
              <a:spcBef>
                <a:spcPts val="0"/>
              </a:spcBef>
              <a:spcAft>
                <a:spcPts val="2400"/>
              </a:spcAft>
              <a:buSzPct val="100000"/>
              <a:buFont typeface="+mj-lt"/>
              <a:buAutoNum type="arabicPeriod" startAt="8"/>
              <a:defRPr/>
            </a:pPr>
            <a:r>
              <a:rPr lang="en-US" sz="3200" dirty="0">
                <a:effectLst>
                  <a:outerShdw blurRad="38100" dist="38100" dir="2700000" algn="tl">
                    <a:srgbClr val="000000">
                      <a:alpha val="43137"/>
                    </a:srgbClr>
                  </a:outerShdw>
                </a:effectLst>
              </a:rPr>
              <a:t>Curse curtailed (Isa. 65:20, 22)</a:t>
            </a:r>
          </a:p>
          <a:p>
            <a:pPr marL="514350" indent="-514350" eaLnBrk="1" hangingPunct="1">
              <a:spcBef>
                <a:spcPts val="0"/>
              </a:spcBef>
              <a:spcAft>
                <a:spcPts val="2400"/>
              </a:spcAft>
              <a:buSzPct val="100000"/>
              <a:buFont typeface="+mj-lt"/>
              <a:buAutoNum type="arabicPeriod" startAt="8"/>
              <a:defRPr/>
            </a:pPr>
            <a:r>
              <a:rPr lang="en-US" sz="3200" b="1" u="sng" dirty="0">
                <a:solidFill>
                  <a:srgbClr val="FFFFCC"/>
                </a:solidFill>
                <a:effectLst>
                  <a:outerShdw blurRad="38100" dist="38100" dir="2700000" algn="tl">
                    <a:srgbClr val="000000">
                      <a:alpha val="43137"/>
                    </a:srgbClr>
                  </a:outerShdw>
                </a:effectLst>
              </a:rPr>
              <a:t>Peace (Isa. 2:4)</a:t>
            </a:r>
          </a:p>
          <a:p>
            <a:pPr marL="514350" indent="-514350" eaLnBrk="1" hangingPunct="1">
              <a:spcBef>
                <a:spcPts val="0"/>
              </a:spcBef>
              <a:spcAft>
                <a:spcPts val="2400"/>
              </a:spcAft>
              <a:buSzPct val="100000"/>
              <a:buFont typeface="+mj-lt"/>
              <a:buAutoNum type="arabicPeriod" startAt="8"/>
              <a:defRPr/>
            </a:pPr>
            <a:r>
              <a:rPr lang="en-US" sz="3200" dirty="0">
                <a:effectLst>
                  <a:outerShdw blurRad="38100" dist="38100" dir="2700000" algn="tl">
                    <a:srgbClr val="000000">
                      <a:alpha val="43137"/>
                    </a:srgbClr>
                  </a:outerShdw>
                </a:effectLst>
              </a:rPr>
              <a:t>Prosperity (Amos 9:13-14; Isa 65:22)</a:t>
            </a:r>
          </a:p>
          <a:p>
            <a:pPr marL="514350" indent="-514350" eaLnBrk="1" hangingPunct="1">
              <a:spcBef>
                <a:spcPts val="0"/>
              </a:spcBef>
              <a:spcAft>
                <a:spcPts val="2400"/>
              </a:spcAft>
              <a:buSzPct val="100000"/>
              <a:buFont typeface="+mj-lt"/>
              <a:buAutoNum type="arabicPeriod" startAt="8"/>
              <a:defRPr/>
            </a:pPr>
            <a:r>
              <a:rPr lang="en-US" sz="3200" dirty="0">
                <a:effectLst>
                  <a:outerShdw blurRad="38100" dist="38100" dir="2700000" algn="tl">
                    <a:srgbClr val="000000">
                      <a:alpha val="43137"/>
                    </a:srgbClr>
                  </a:outerShdw>
                </a:effectLst>
              </a:rPr>
              <a:t>Topographical changes (Ezek. 47:1-12)</a:t>
            </a:r>
          </a:p>
          <a:p>
            <a:pPr marL="514350" indent="-514350" eaLnBrk="1" hangingPunct="1">
              <a:spcBef>
                <a:spcPts val="0"/>
              </a:spcBef>
              <a:spcAft>
                <a:spcPts val="2400"/>
              </a:spcAft>
              <a:buSzPct val="100000"/>
              <a:buFont typeface="+mj-lt"/>
              <a:buAutoNum type="arabicPeriod" startAt="8"/>
              <a:defRPr/>
            </a:pPr>
            <a:r>
              <a:rPr lang="en-US" sz="3200" dirty="0">
                <a:effectLst>
                  <a:outerShdw blurRad="38100" dist="38100" dir="2700000" algn="tl">
                    <a:srgbClr val="000000">
                      <a:alpha val="43137"/>
                    </a:srgbClr>
                  </a:outerShdw>
                </a:effectLst>
              </a:rPr>
              <a:t>Immediate answers to prayer (Isa. 65:24)</a:t>
            </a:r>
          </a:p>
        </p:txBody>
      </p:sp>
      <p:pic>
        <p:nvPicPr>
          <p:cNvPr id="7" name="Picture 4" descr="King_of_Kings[1]">
            <a:extLst>
              <a:ext uri="{FF2B5EF4-FFF2-40B4-BE49-F238E27FC236}">
                <a16:creationId xmlns:a16="http://schemas.microsoft.com/office/drawing/2014/main" id="{AF313B4A-7CA7-FF82-1856-8904D00F3CFB}"/>
              </a:ext>
            </a:extLst>
          </p:cNvPr>
          <p:cNvPicPr>
            <a:picLocks noGrp="1" noChangeAspect="1" noChangeArrowheads="1"/>
          </p:cNvPicPr>
          <p:nvPr>
            <p:ph type="clipArt" sz="half" idx="1"/>
          </p:nvPr>
        </p:nvPicPr>
        <p:blipFill>
          <a:blip r:embed="rId3" cstate="email">
            <a:extLst>
              <a:ext uri="{28A0092B-C50C-407E-A947-70E740481C1C}">
                <a14:useLocalDpi xmlns:a14="http://schemas.microsoft.com/office/drawing/2010/main"/>
              </a:ext>
            </a:extLst>
          </a:blip>
          <a:srcRect/>
          <a:stretch>
            <a:fillRect/>
          </a:stretch>
        </p:blipFill>
        <p:spPr>
          <a:xfrm>
            <a:off x="8839200" y="1828800"/>
            <a:ext cx="2701048" cy="3657600"/>
          </a:xfrm>
        </p:spPr>
      </p:pic>
    </p:spTree>
    <p:extLst>
      <p:ext uri="{BB962C8B-B14F-4D97-AF65-F5344CB8AC3E}">
        <p14:creationId xmlns:p14="http://schemas.microsoft.com/office/powerpoint/2010/main" val="155654614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805840A-DA46-4415-9ACD-25949E07B79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34147" name="Rectangle 1"/>
          <p:cNvSpPr>
            <a:spLocks noChangeArrowheads="1"/>
          </p:cNvSpPr>
          <p:nvPr/>
        </p:nvSpPr>
        <p:spPr bwMode="auto">
          <a:xfrm>
            <a:off x="609600" y="0"/>
            <a:ext cx="10972800" cy="5047536"/>
          </a:xfrm>
          <a:prstGeom prst="rect">
            <a:avLst/>
          </a:prstGeom>
          <a:noFill/>
          <a:ln w="28575">
            <a:noFill/>
            <a:miter lim="800000"/>
            <a:headEnd/>
            <a:tailEnd/>
          </a:ln>
        </p:spPr>
        <p:txBody>
          <a:bodyPr wrap="square">
            <a:spAutoFit/>
          </a:bodyPr>
          <a:lstStyle/>
          <a:p>
            <a:pPr algn="ctr" eaLnBrk="0" hangingPunct="0">
              <a:spcAft>
                <a:spcPts val="1200"/>
              </a:spcAft>
              <a:buClr>
                <a:srgbClr val="00FFFF"/>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Isaiah 2:3b-4</a:t>
            </a:r>
          </a:p>
          <a:p>
            <a:pPr marL="0" indent="0" algn="just">
              <a:buClr>
                <a:srgbClr val="00FFFF"/>
              </a:buClr>
              <a:buNone/>
              <a:defRPr/>
            </a:pP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...God of Jacob; That He may teach us concerning His ways And that we may walk in His paths.” For the law will go forth from Zion And the word of the </a:t>
            </a:r>
            <a:r>
              <a:rPr lang="en-US" sz="34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from Jerusalem.</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4 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He will judge between the nations, And will render decisions for many peoples; And they will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hammer their swords into plowshares and their spears into pruning hooks. Nation will not lift up sword against nation, And never again will they learn war</a:t>
            </a:r>
            <a:r>
              <a:rPr lang="en-US" sz="34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1848418837"/>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07A89E0-9A07-4FE4-ACFA-563092457A18}"/>
              </a:ext>
            </a:extLst>
          </p:cNvPr>
          <p:cNvPicPr>
            <a:picLocks noChangeAspect="1"/>
          </p:cNvPicPr>
          <p:nvPr/>
        </p:nvPicPr>
        <p:blipFill>
          <a:blip r:embed="rId2"/>
          <a:stretch>
            <a:fillRect/>
          </a:stretch>
        </p:blipFill>
        <p:spPr>
          <a:xfrm>
            <a:off x="0" y="0"/>
            <a:ext cx="12192000" cy="6857999"/>
          </a:xfrm>
          <a:prstGeom prst="rect">
            <a:avLst/>
          </a:prstGeom>
        </p:spPr>
      </p:pic>
      <p:sp>
        <p:nvSpPr>
          <p:cNvPr id="5" name="Subtitle 3"/>
          <p:cNvSpPr txBox="1">
            <a:spLocks/>
          </p:cNvSpPr>
          <p:nvPr/>
        </p:nvSpPr>
        <p:spPr bwMode="auto">
          <a:xfrm>
            <a:off x="609600" y="0"/>
            <a:ext cx="10972800" cy="5181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ctr">
              <a:spcBef>
                <a:spcPct val="0"/>
              </a:spcBef>
              <a:spcAft>
                <a:spcPts val="1200"/>
              </a:spcAft>
              <a:buClr>
                <a:srgbClr val="00FFFF"/>
              </a:buClr>
              <a:buNone/>
              <a:defRPr/>
            </a:pPr>
            <a:r>
              <a:rPr lang="en-US" sz="4000" dirty="0">
                <a:solidFill>
                  <a:schemeClr val="tx2"/>
                </a:solidFill>
                <a:ea typeface="+mj-ea"/>
                <a:cs typeface="Calibri" panose="020F0502020204030204" pitchFamily="34" charset="0"/>
              </a:rPr>
              <a:t>Isaiah 11:6-9</a:t>
            </a:r>
          </a:p>
          <a:p>
            <a:pPr marL="0" indent="0" algn="just">
              <a:spcBef>
                <a:spcPts val="0"/>
              </a:spcBef>
              <a:buClr>
                <a:srgbClr val="00FFFF"/>
              </a:buClr>
              <a:buNone/>
              <a:defRPr/>
            </a:pPr>
            <a:r>
              <a:rPr lang="en-US" sz="3150" baseline="30000" dirty="0">
                <a:effectLst>
                  <a:outerShdw blurRad="38100" dist="38100" dir="2700000" algn="tl">
                    <a:srgbClr val="000000">
                      <a:alpha val="43137"/>
                    </a:srgbClr>
                  </a:outerShdw>
                </a:effectLst>
              </a:rPr>
              <a:t>6 </a:t>
            </a:r>
            <a:r>
              <a:rPr lang="en-US" sz="3150" kern="0" dirty="0">
                <a:solidFill>
                  <a:srgbClr val="FFFFFF"/>
                </a:solidFill>
                <a:effectLst>
                  <a:outerShdw blurRad="38100" dist="38100" dir="2700000" algn="tl">
                    <a:srgbClr val="000000">
                      <a:alpha val="43137"/>
                    </a:srgbClr>
                  </a:outerShdw>
                </a:effectLst>
              </a:rPr>
              <a:t>“</a:t>
            </a:r>
            <a:r>
              <a:rPr lang="en-US" sz="3150" dirty="0">
                <a:effectLst>
                  <a:outerShdw blurRad="38100" dist="38100" dir="2700000" algn="tl">
                    <a:srgbClr val="000000">
                      <a:alpha val="43137"/>
                    </a:srgbClr>
                  </a:outerShdw>
                </a:effectLst>
              </a:rPr>
              <a:t>And the wolf will dwell with the lamb, And the leopard will lie down with the young goat, And the calf and the young lion and the fatling together; And a little boy will lead them.</a:t>
            </a:r>
            <a:r>
              <a:rPr lang="en-US" sz="3150" baseline="30000" dirty="0">
                <a:effectLst>
                  <a:outerShdw blurRad="38100" dist="38100" dir="2700000" algn="tl">
                    <a:srgbClr val="000000">
                      <a:alpha val="43137"/>
                    </a:srgbClr>
                  </a:outerShdw>
                </a:effectLst>
              </a:rPr>
              <a:t>7 </a:t>
            </a:r>
            <a:r>
              <a:rPr lang="en-US" sz="3150" dirty="0">
                <a:effectLst>
                  <a:outerShdw blurRad="38100" dist="38100" dir="2700000" algn="tl">
                    <a:srgbClr val="000000">
                      <a:alpha val="43137"/>
                    </a:srgbClr>
                  </a:outerShdw>
                </a:effectLst>
              </a:rPr>
              <a:t>Also the cow and the bear will graze, Their young will lie down together, And the lion will eat straw like the ox. </a:t>
            </a:r>
            <a:r>
              <a:rPr lang="en-US" sz="3150" baseline="30000" dirty="0">
                <a:effectLst>
                  <a:outerShdw blurRad="38100" dist="38100" dir="2700000" algn="tl">
                    <a:srgbClr val="000000">
                      <a:alpha val="43137"/>
                    </a:srgbClr>
                  </a:outerShdw>
                </a:effectLst>
              </a:rPr>
              <a:t>8 </a:t>
            </a:r>
            <a:r>
              <a:rPr lang="en-US" sz="3150" dirty="0">
                <a:effectLst>
                  <a:outerShdw blurRad="38100" dist="38100" dir="2700000" algn="tl">
                    <a:srgbClr val="000000">
                      <a:alpha val="43137"/>
                    </a:srgbClr>
                  </a:outerShdw>
                </a:effectLst>
              </a:rPr>
              <a:t>The nursing child will play by the hole of the cobra, And the weaned child will put his hand on the viper’s den. </a:t>
            </a:r>
            <a:r>
              <a:rPr lang="en-US" sz="3150" baseline="30000" dirty="0">
                <a:effectLst>
                  <a:outerShdw blurRad="38100" dist="38100" dir="2700000" algn="tl">
                    <a:srgbClr val="000000">
                      <a:alpha val="43137"/>
                    </a:srgbClr>
                  </a:outerShdw>
                </a:effectLst>
              </a:rPr>
              <a:t>9 </a:t>
            </a:r>
            <a:r>
              <a:rPr lang="en-US" sz="3150" dirty="0">
                <a:effectLst>
                  <a:outerShdw blurRad="38100" dist="38100" dir="2700000" algn="tl">
                    <a:srgbClr val="000000">
                      <a:alpha val="43137"/>
                    </a:srgbClr>
                  </a:outerShdw>
                </a:effectLst>
              </a:rPr>
              <a:t>They will </a:t>
            </a:r>
            <a:r>
              <a:rPr lang="en-US" sz="3150" b="1" u="sng" dirty="0">
                <a:solidFill>
                  <a:srgbClr val="FFFFCC"/>
                </a:solidFill>
                <a:effectLst>
                  <a:outerShdw blurRad="38100" dist="38100" dir="2700000" algn="tl">
                    <a:srgbClr val="000000">
                      <a:alpha val="43137"/>
                    </a:srgbClr>
                  </a:outerShdw>
                </a:effectLst>
              </a:rPr>
              <a:t>not hurt or destroy in all My holy mountain</a:t>
            </a:r>
            <a:r>
              <a:rPr lang="en-US" sz="3150" dirty="0">
                <a:effectLst>
                  <a:outerShdw blurRad="38100" dist="38100" dir="2700000" algn="tl">
                    <a:srgbClr val="000000">
                      <a:alpha val="43137"/>
                    </a:srgbClr>
                  </a:outerShdw>
                </a:effectLst>
              </a:rPr>
              <a:t>, For the earth will be full of the knowledge of the Lord As the waters cover the sea.”</a:t>
            </a:r>
          </a:p>
        </p:txBody>
      </p:sp>
    </p:spTree>
    <p:extLst>
      <p:ext uri="{BB962C8B-B14F-4D97-AF65-F5344CB8AC3E}">
        <p14:creationId xmlns:p14="http://schemas.microsoft.com/office/powerpoint/2010/main" val="1719738133"/>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094EFD1-EEBD-4EB2-B481-7A58469D0C47}"/>
              </a:ext>
            </a:extLst>
          </p:cNvPr>
          <p:cNvPicPr>
            <a:picLocks noChangeAspect="1"/>
          </p:cNvPicPr>
          <p:nvPr/>
        </p:nvPicPr>
        <p:blipFill>
          <a:blip r:embed="rId2"/>
          <a:stretch>
            <a:fillRect/>
          </a:stretch>
        </p:blipFill>
        <p:spPr>
          <a:xfrm>
            <a:off x="0" y="0"/>
            <a:ext cx="12192000" cy="6857999"/>
          </a:xfrm>
          <a:prstGeom prst="rect">
            <a:avLst/>
          </a:prstGeom>
        </p:spPr>
      </p:pic>
      <p:sp>
        <p:nvSpPr>
          <p:cNvPr id="5" name="Subtitle 3"/>
          <p:cNvSpPr txBox="1">
            <a:spLocks/>
          </p:cNvSpPr>
          <p:nvPr/>
        </p:nvSpPr>
        <p:spPr bwMode="auto">
          <a:xfrm>
            <a:off x="609600" y="0"/>
            <a:ext cx="10972800" cy="3352799"/>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ctr">
              <a:spcBef>
                <a:spcPct val="0"/>
              </a:spcBef>
              <a:spcAft>
                <a:spcPts val="1200"/>
              </a:spcAft>
              <a:buClr>
                <a:srgbClr val="00FFFF"/>
              </a:buClr>
              <a:buNone/>
              <a:defRPr/>
            </a:pPr>
            <a:r>
              <a:rPr lang="en-US" sz="4000" dirty="0">
                <a:solidFill>
                  <a:schemeClr val="tx2"/>
                </a:solidFill>
                <a:ea typeface="+mj-ea"/>
                <a:cs typeface="Calibri" panose="020F0502020204030204" pitchFamily="34" charset="0"/>
              </a:rPr>
              <a:t>Isaiah 65:17-25</a:t>
            </a:r>
          </a:p>
          <a:p>
            <a:pPr marL="0" indent="0" algn="just">
              <a:spcBef>
                <a:spcPts val="0"/>
              </a:spcBef>
              <a:buClr>
                <a:srgbClr val="00FFFF"/>
              </a:buClr>
              <a:buNone/>
              <a:defRPr/>
            </a:pPr>
            <a:r>
              <a:rPr lang="en-US" dirty="0">
                <a:effectLst>
                  <a:outerShdw blurRad="38100" dist="38100" dir="2700000" algn="tl">
                    <a:srgbClr val="000000">
                      <a:alpha val="43137"/>
                    </a:srgbClr>
                  </a:outerShdw>
                </a:effectLst>
              </a:rPr>
              <a:t>…with them.</a:t>
            </a:r>
            <a:r>
              <a:rPr lang="en-US" baseline="30000" dirty="0">
                <a:effectLst>
                  <a:outerShdw blurRad="38100" dist="38100" dir="2700000" algn="tl">
                    <a:srgbClr val="000000">
                      <a:alpha val="43137"/>
                    </a:srgbClr>
                  </a:outerShdw>
                </a:effectLst>
              </a:rPr>
              <a:t>24 </a:t>
            </a:r>
            <a:r>
              <a:rPr lang="en-US" dirty="0">
                <a:effectLst>
                  <a:outerShdw blurRad="38100" dist="38100" dir="2700000" algn="tl">
                    <a:srgbClr val="000000">
                      <a:alpha val="43137"/>
                    </a:srgbClr>
                  </a:outerShdw>
                </a:effectLst>
              </a:rPr>
              <a:t>It will also come to pass that before they call, I will answer; and while they are still speaking, I will hear.</a:t>
            </a:r>
            <a:r>
              <a:rPr lang="en-US" baseline="30000" dirty="0">
                <a:effectLst>
                  <a:outerShdw blurRad="38100" dist="38100" dir="2700000" algn="tl">
                    <a:srgbClr val="000000">
                      <a:alpha val="43137"/>
                    </a:srgbClr>
                  </a:outerShdw>
                </a:effectLst>
              </a:rPr>
              <a:t> 25 </a:t>
            </a:r>
            <a:r>
              <a:rPr lang="en-US" dirty="0">
                <a:effectLst>
                  <a:outerShdw blurRad="38100" dist="38100" dir="2700000" algn="tl">
                    <a:srgbClr val="000000">
                      <a:alpha val="43137"/>
                    </a:srgbClr>
                  </a:outerShdw>
                </a:effectLst>
              </a:rPr>
              <a:t>The wolf and the lamb will graze together, and the lion will eat straw like the ox; and dust will be the serpent’s food. </a:t>
            </a:r>
            <a:r>
              <a:rPr lang="en-US" b="1" u="sng" dirty="0">
                <a:solidFill>
                  <a:srgbClr val="FFFFCC"/>
                </a:solidFill>
                <a:effectLst>
                  <a:outerShdw blurRad="38100" dist="38100" dir="2700000" algn="tl">
                    <a:srgbClr val="000000">
                      <a:alpha val="43137"/>
                    </a:srgbClr>
                  </a:outerShdw>
                </a:effectLst>
              </a:rPr>
              <a:t>They will do no evil or harm in all My holy mountain</a:t>
            </a:r>
            <a:r>
              <a:rPr lang="en-US" dirty="0">
                <a:effectLst>
                  <a:outerShdw blurRad="38100" dist="38100" dir="2700000" algn="tl">
                    <a:srgbClr val="000000">
                      <a:alpha val="43137"/>
                    </a:srgbClr>
                  </a:outerShdw>
                </a:effectLst>
              </a:rPr>
              <a:t>,” says the </a:t>
            </a:r>
            <a:r>
              <a:rPr lang="en-US" cap="small" dirty="0">
                <a:effectLst>
                  <a:outerShdw blurRad="38100" dist="38100" dir="2700000" algn="tl">
                    <a:srgbClr val="000000">
                      <a:alpha val="43137"/>
                    </a:srgbClr>
                  </a:outerShdw>
                </a:effectLst>
              </a:rPr>
              <a:t>Lord</a:t>
            </a:r>
            <a:r>
              <a:rPr lang="en-US" dirty="0">
                <a:effectLst>
                  <a:outerShdw blurRad="38100" dist="38100" dir="2700000" algn="tl">
                    <a:srgbClr val="000000">
                      <a:alpha val="43137"/>
                    </a:srgbClr>
                  </a:outerShdw>
                </a:effectLst>
              </a:rPr>
              <a:t>.</a:t>
            </a:r>
          </a:p>
        </p:txBody>
      </p:sp>
      <p:pic>
        <p:nvPicPr>
          <p:cNvPr id="4" name="Picture 2" descr="http://3.bp.blogspot.com/-QEkPt30fRNQ/US-EfJsZfRI/AAAAAAAASK4/JnP_SUUHRas/s1600/a.jpg">
            <a:extLst>
              <a:ext uri="{FF2B5EF4-FFF2-40B4-BE49-F238E27FC236}">
                <a16:creationId xmlns:a16="http://schemas.microsoft.com/office/drawing/2014/main" id="{0C331449-DDE9-4553-854E-DB78DA674DB2}"/>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867276" y="3230880"/>
            <a:ext cx="2457449" cy="1645920"/>
          </a:xfrm>
          <a:prstGeom prst="rect">
            <a:avLst/>
          </a:prstGeom>
          <a:noFill/>
          <a:ln w="9525">
            <a:noFill/>
            <a:miter lim="800000"/>
            <a:headEnd/>
            <a:tailEnd/>
          </a:ln>
        </p:spPr>
      </p:pic>
    </p:spTree>
    <p:extLst>
      <p:ext uri="{BB962C8B-B14F-4D97-AF65-F5344CB8AC3E}">
        <p14:creationId xmlns:p14="http://schemas.microsoft.com/office/powerpoint/2010/main" val="3071547111"/>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9DB049A-C61D-425A-92BE-5EF256373565}"/>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93835" y="685800"/>
            <a:ext cx="11004330" cy="5486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Speech Bubble: Rectangle with Corners Rounded 2">
            <a:extLst>
              <a:ext uri="{FF2B5EF4-FFF2-40B4-BE49-F238E27FC236}">
                <a16:creationId xmlns:a16="http://schemas.microsoft.com/office/drawing/2014/main" id="{71E99279-E05E-4F7F-B47C-A771541C3DD8}"/>
              </a:ext>
            </a:extLst>
          </p:cNvPr>
          <p:cNvSpPr/>
          <p:nvPr/>
        </p:nvSpPr>
        <p:spPr bwMode="auto">
          <a:xfrm>
            <a:off x="6105525" y="4267200"/>
            <a:ext cx="1187777" cy="533400"/>
          </a:xfrm>
          <a:prstGeom prst="wedgeRoundRectCallout">
            <a:avLst>
              <a:gd name="adj1" fmla="val -165328"/>
              <a:gd name="adj2" fmla="val -293805"/>
              <a:gd name="adj3" fmla="val 16667"/>
            </a:avLst>
          </a:prstGeom>
          <a:solidFill>
            <a:schemeClr val="bg1">
              <a:lumMod val="75000"/>
            </a:schemeClr>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ISRAEL</a:t>
            </a:r>
          </a:p>
        </p:txBody>
      </p:sp>
    </p:spTree>
    <p:extLst>
      <p:ext uri="{BB962C8B-B14F-4D97-AF65-F5344CB8AC3E}">
        <p14:creationId xmlns:p14="http://schemas.microsoft.com/office/powerpoint/2010/main" val="2719541221"/>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2" descr="http://dreamofacity.files.wordpress.com/2012/09/a-un-2.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843955" y="228600"/>
            <a:ext cx="8504093"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644182794"/>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a:xfrm>
            <a:off x="1752600" y="228600"/>
            <a:ext cx="8610600" cy="762000"/>
          </a:xfrm>
        </p:spPr>
        <p:txBody>
          <a:bodyPr/>
          <a:lstStyle/>
          <a:p>
            <a:pPr algn="ctr" eaLnBrk="1" hangingPunct="1"/>
            <a:r>
              <a:rPr lang="en-US" altLang="en-US" sz="3600" dirty="0">
                <a:effectLst>
                  <a:outerShdw blurRad="38100" dist="38100" dir="2700000" algn="tl">
                    <a:srgbClr val="000000">
                      <a:alpha val="43137"/>
                    </a:srgbClr>
                  </a:outerShdw>
                </a:effectLst>
              </a:rPr>
              <a:t>OT PROPHETS DESCRIBE THE KINGDOM</a:t>
            </a:r>
          </a:p>
        </p:txBody>
      </p:sp>
      <p:sp>
        <p:nvSpPr>
          <p:cNvPr id="16387" name="Rectangle 3"/>
          <p:cNvSpPr>
            <a:spLocks noGrp="1" noChangeArrowheads="1"/>
          </p:cNvSpPr>
          <p:nvPr>
            <p:ph type="body" sz="half" idx="2"/>
          </p:nvPr>
        </p:nvSpPr>
        <p:spPr>
          <a:xfrm>
            <a:off x="609600" y="1143000"/>
            <a:ext cx="9753600" cy="5562600"/>
          </a:xfrm>
        </p:spPr>
        <p:txBody>
          <a:bodyPr/>
          <a:lstStyle/>
          <a:p>
            <a:pPr marL="514350" indent="-514350" eaLnBrk="1" hangingPunct="1">
              <a:spcBef>
                <a:spcPts val="0"/>
              </a:spcBef>
              <a:spcAft>
                <a:spcPts val="2400"/>
              </a:spcAft>
              <a:buSzPct val="100000"/>
              <a:buFont typeface="+mj-lt"/>
              <a:buAutoNum type="arabicPeriod" startAt="8"/>
              <a:defRPr/>
            </a:pPr>
            <a:r>
              <a:rPr lang="en-US" sz="3200" dirty="0">
                <a:effectLst>
                  <a:outerShdw blurRad="38100" dist="38100" dir="2700000" algn="tl">
                    <a:srgbClr val="000000">
                      <a:alpha val="43137"/>
                    </a:srgbClr>
                  </a:outerShdw>
                </a:effectLst>
              </a:rPr>
              <a:t>Millennial David (Jer. 30:9)</a:t>
            </a:r>
          </a:p>
          <a:p>
            <a:pPr marL="514350" indent="-514350" eaLnBrk="1" hangingPunct="1">
              <a:spcBef>
                <a:spcPts val="0"/>
              </a:spcBef>
              <a:spcAft>
                <a:spcPts val="2400"/>
              </a:spcAft>
              <a:buSzPct val="100000"/>
              <a:buFont typeface="+mj-lt"/>
              <a:buAutoNum type="arabicPeriod" startAt="8"/>
              <a:defRPr/>
            </a:pPr>
            <a:r>
              <a:rPr lang="en-US" sz="3200" dirty="0">
                <a:effectLst>
                  <a:outerShdw blurRad="38100" dist="38100" dir="2700000" algn="tl">
                    <a:srgbClr val="000000">
                      <a:alpha val="43137"/>
                    </a:srgbClr>
                  </a:outerShdw>
                </a:effectLst>
              </a:rPr>
              <a:t>Righteousness (Isa. 9:6-7)</a:t>
            </a:r>
          </a:p>
          <a:p>
            <a:pPr marL="514350" indent="-514350" eaLnBrk="1" hangingPunct="1">
              <a:spcBef>
                <a:spcPts val="0"/>
              </a:spcBef>
              <a:spcAft>
                <a:spcPts val="2400"/>
              </a:spcAft>
              <a:buSzPct val="100000"/>
              <a:buFont typeface="+mj-lt"/>
              <a:buAutoNum type="arabicPeriod" startAt="8"/>
              <a:defRPr/>
            </a:pPr>
            <a:r>
              <a:rPr lang="en-US" sz="3200" dirty="0">
                <a:effectLst>
                  <a:outerShdw blurRad="38100" dist="38100" dir="2700000" algn="tl">
                    <a:srgbClr val="000000">
                      <a:alpha val="43137"/>
                    </a:srgbClr>
                  </a:outerShdw>
                </a:effectLst>
              </a:rPr>
              <a:t>Curse curtailed (Isa. 65:20, 22)</a:t>
            </a:r>
          </a:p>
          <a:p>
            <a:pPr marL="514350" indent="-514350" eaLnBrk="1" hangingPunct="1">
              <a:spcBef>
                <a:spcPts val="0"/>
              </a:spcBef>
              <a:spcAft>
                <a:spcPts val="2400"/>
              </a:spcAft>
              <a:buSzPct val="100000"/>
              <a:buFont typeface="+mj-lt"/>
              <a:buAutoNum type="arabicPeriod" startAt="8"/>
              <a:defRPr/>
            </a:pPr>
            <a:r>
              <a:rPr lang="en-US" sz="3200" dirty="0">
                <a:effectLst>
                  <a:outerShdw blurRad="38100" dist="38100" dir="2700000" algn="tl">
                    <a:srgbClr val="000000">
                      <a:alpha val="43137"/>
                    </a:srgbClr>
                  </a:outerShdw>
                </a:effectLst>
              </a:rPr>
              <a:t>Peace (Isa. 2:4)</a:t>
            </a:r>
          </a:p>
          <a:p>
            <a:pPr marL="514350" indent="-514350" eaLnBrk="1" hangingPunct="1">
              <a:spcBef>
                <a:spcPts val="0"/>
              </a:spcBef>
              <a:spcAft>
                <a:spcPts val="2400"/>
              </a:spcAft>
              <a:buSzPct val="100000"/>
              <a:buFont typeface="+mj-lt"/>
              <a:buAutoNum type="arabicPeriod" startAt="8"/>
              <a:defRPr/>
            </a:pPr>
            <a:r>
              <a:rPr lang="en-US" sz="3200" b="1" u="sng" dirty="0">
                <a:solidFill>
                  <a:srgbClr val="FFFFCC"/>
                </a:solidFill>
                <a:effectLst>
                  <a:outerShdw blurRad="38100" dist="38100" dir="2700000" algn="tl">
                    <a:srgbClr val="000000">
                      <a:alpha val="43137"/>
                    </a:srgbClr>
                  </a:outerShdw>
                </a:effectLst>
              </a:rPr>
              <a:t>Prosperity (Amos 9:13-14; Isa 65:22)</a:t>
            </a:r>
          </a:p>
          <a:p>
            <a:pPr marL="514350" indent="-514350" eaLnBrk="1" hangingPunct="1">
              <a:spcBef>
                <a:spcPts val="0"/>
              </a:spcBef>
              <a:spcAft>
                <a:spcPts val="2400"/>
              </a:spcAft>
              <a:buSzPct val="100000"/>
              <a:buFont typeface="+mj-lt"/>
              <a:buAutoNum type="arabicPeriod" startAt="8"/>
              <a:defRPr/>
            </a:pPr>
            <a:r>
              <a:rPr lang="en-US" sz="3200" dirty="0">
                <a:effectLst>
                  <a:outerShdw blurRad="38100" dist="38100" dir="2700000" algn="tl">
                    <a:srgbClr val="000000">
                      <a:alpha val="43137"/>
                    </a:srgbClr>
                  </a:outerShdw>
                </a:effectLst>
              </a:rPr>
              <a:t>Topographical changes (Ezek. 47:1-12)</a:t>
            </a:r>
          </a:p>
          <a:p>
            <a:pPr marL="514350" indent="-514350" eaLnBrk="1" hangingPunct="1">
              <a:spcBef>
                <a:spcPts val="0"/>
              </a:spcBef>
              <a:spcAft>
                <a:spcPts val="2400"/>
              </a:spcAft>
              <a:buSzPct val="100000"/>
              <a:buFont typeface="+mj-lt"/>
              <a:buAutoNum type="arabicPeriod" startAt="8"/>
              <a:defRPr/>
            </a:pPr>
            <a:r>
              <a:rPr lang="en-US" sz="3200" dirty="0">
                <a:effectLst>
                  <a:outerShdw blurRad="38100" dist="38100" dir="2700000" algn="tl">
                    <a:srgbClr val="000000">
                      <a:alpha val="43137"/>
                    </a:srgbClr>
                  </a:outerShdw>
                </a:effectLst>
              </a:rPr>
              <a:t>Immediate answers to prayer (Isa. 65:24)</a:t>
            </a:r>
          </a:p>
        </p:txBody>
      </p:sp>
      <p:pic>
        <p:nvPicPr>
          <p:cNvPr id="7" name="Picture 4" descr="King_of_Kings[1]">
            <a:extLst>
              <a:ext uri="{FF2B5EF4-FFF2-40B4-BE49-F238E27FC236}">
                <a16:creationId xmlns:a16="http://schemas.microsoft.com/office/drawing/2014/main" id="{AF313B4A-7CA7-FF82-1856-8904D00F3CFB}"/>
              </a:ext>
            </a:extLst>
          </p:cNvPr>
          <p:cNvPicPr>
            <a:picLocks noGrp="1" noChangeAspect="1" noChangeArrowheads="1"/>
          </p:cNvPicPr>
          <p:nvPr>
            <p:ph type="clipArt" sz="half" idx="1"/>
          </p:nvPr>
        </p:nvPicPr>
        <p:blipFill>
          <a:blip r:embed="rId3" cstate="email">
            <a:extLst>
              <a:ext uri="{28A0092B-C50C-407E-A947-70E740481C1C}">
                <a14:useLocalDpi xmlns:a14="http://schemas.microsoft.com/office/drawing/2010/main"/>
              </a:ext>
            </a:extLst>
          </a:blip>
          <a:srcRect/>
          <a:stretch>
            <a:fillRect/>
          </a:stretch>
        </p:blipFill>
        <p:spPr>
          <a:xfrm>
            <a:off x="8839200" y="1828800"/>
            <a:ext cx="2701048" cy="3657600"/>
          </a:xfrm>
        </p:spPr>
      </p:pic>
    </p:spTree>
    <p:extLst>
      <p:ext uri="{BB962C8B-B14F-4D97-AF65-F5344CB8AC3E}">
        <p14:creationId xmlns:p14="http://schemas.microsoft.com/office/powerpoint/2010/main" val="338356100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415E928-126D-D09A-4A5F-2FFE217D93CA}"/>
              </a:ext>
            </a:extLst>
          </p:cNvPr>
          <p:cNvPicPr>
            <a:picLocks noChangeAspect="1"/>
          </p:cNvPicPr>
          <p:nvPr/>
        </p:nvPicPr>
        <p:blipFill>
          <a:blip r:embed="rId2"/>
          <a:stretch>
            <a:fillRect/>
          </a:stretch>
        </p:blipFill>
        <p:spPr>
          <a:xfrm>
            <a:off x="0" y="0"/>
            <a:ext cx="12192000" cy="6857999"/>
          </a:xfrm>
          <a:prstGeom prst="rect">
            <a:avLst/>
          </a:prstGeom>
        </p:spPr>
      </p:pic>
      <p:sp>
        <p:nvSpPr>
          <p:cNvPr id="6" name="TextBox 5">
            <a:extLst>
              <a:ext uri="{FF2B5EF4-FFF2-40B4-BE49-F238E27FC236}">
                <a16:creationId xmlns:a16="http://schemas.microsoft.com/office/drawing/2014/main" id="{224061E2-42A9-BF47-ED74-C3D93BFE3084}"/>
              </a:ext>
            </a:extLst>
          </p:cNvPr>
          <p:cNvSpPr txBox="1"/>
          <p:nvPr/>
        </p:nvSpPr>
        <p:spPr>
          <a:xfrm>
            <a:off x="609600" y="0"/>
            <a:ext cx="10972800" cy="4185761"/>
          </a:xfrm>
          <a:prstGeom prst="rect">
            <a:avLst/>
          </a:prstGeom>
          <a:noFill/>
        </p:spPr>
        <p:txBody>
          <a:bodyPr wrap="square">
            <a:spAutoFit/>
          </a:bodyPr>
          <a:lstStyle/>
          <a:p>
            <a:pPr marR="0" algn="ctr" eaLnBrk="0" hangingPunct="0">
              <a:spcAft>
                <a:spcPts val="1200"/>
              </a:spcAft>
              <a:buClr>
                <a:srgbClr val="00FFFF"/>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Isaiah 65:21–22</a:t>
            </a:r>
          </a:p>
          <a:p>
            <a:pPr marL="0" marR="0" algn="just">
              <a:spcBef>
                <a:spcPts val="0"/>
              </a:spcBef>
              <a:spcAft>
                <a:spcPts val="1000"/>
              </a:spcAft>
            </a:pPr>
            <a:r>
              <a:rPr lang="en-US" sz="3600" u="none" strike="noStrike" baseline="30000" dirty="0">
                <a:effectLst/>
                <a:latin typeface="Calibri" panose="020F0502020204030204" pitchFamily="34" charset="0"/>
              </a:rPr>
              <a:t>21</a:t>
            </a:r>
            <a:r>
              <a:rPr lang="en-US" sz="3600" u="none" strike="noStrike" dirty="0">
                <a:effectLst/>
                <a:latin typeface="Calibri" panose="020F0502020204030204" pitchFamily="34" charset="0"/>
              </a:rPr>
              <a:t> </a:t>
            </a:r>
            <a:r>
              <a:rPr lang="en-US" sz="3600" dirty="0">
                <a:effectLst/>
                <a:latin typeface="Calibri" panose="020F0502020204030204" pitchFamily="34" charset="0"/>
              </a:rPr>
              <a:t>“They will build houses and inhabit </a:t>
            </a:r>
            <a:r>
              <a:rPr lang="en-US" sz="3600" i="1" dirty="0">
                <a:effectLst/>
                <a:latin typeface="Calibri" panose="020F0502020204030204" pitchFamily="34" charset="0"/>
              </a:rPr>
              <a:t>them;</a:t>
            </a:r>
            <a:r>
              <a:rPr lang="en-US" sz="3600" dirty="0">
                <a:effectLst/>
                <a:latin typeface="Calibri" panose="020F0502020204030204" pitchFamily="34" charset="0"/>
              </a:rPr>
              <a:t> They will also plant vineyards and eat their fruit. </a:t>
            </a:r>
            <a:r>
              <a:rPr lang="en-US" sz="3600" u="none" strike="noStrike" baseline="30000" dirty="0">
                <a:effectLst/>
                <a:latin typeface="Calibri" panose="020F0502020204030204" pitchFamily="34" charset="0"/>
              </a:rPr>
              <a:t>22</a:t>
            </a:r>
            <a:r>
              <a:rPr lang="en-US" sz="3600" u="none" strike="noStrike" dirty="0">
                <a:effectLst/>
                <a:latin typeface="Calibri" panose="020F0502020204030204" pitchFamily="34" charset="0"/>
              </a:rPr>
              <a:t> </a:t>
            </a:r>
            <a:r>
              <a:rPr lang="en-US" sz="3600" dirty="0">
                <a:effectLst/>
                <a:latin typeface="Calibri" panose="020F0502020204030204" pitchFamily="34" charset="0"/>
              </a:rPr>
              <a:t>“They will not build and another inhabit, They will not plant and another eat; For as the lifetime of a tree, </a:t>
            </a:r>
            <a:r>
              <a:rPr lang="en-US" sz="3600" i="1" dirty="0">
                <a:effectLst/>
                <a:latin typeface="Calibri" panose="020F0502020204030204" pitchFamily="34" charset="0"/>
              </a:rPr>
              <a:t>so will be</a:t>
            </a:r>
            <a:r>
              <a:rPr lang="en-US" sz="3600" dirty="0">
                <a:effectLst/>
                <a:latin typeface="Calibri" panose="020F0502020204030204" pitchFamily="34" charset="0"/>
              </a:rPr>
              <a:t> the days of My people, And My chosen ones will wear out the work of their hands. </a:t>
            </a:r>
          </a:p>
        </p:txBody>
      </p:sp>
    </p:spTree>
    <p:extLst>
      <p:ext uri="{BB962C8B-B14F-4D97-AF65-F5344CB8AC3E}">
        <p14:creationId xmlns:p14="http://schemas.microsoft.com/office/powerpoint/2010/main" val="5005641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EB290F4-6AA7-4DCF-8114-F778A70EFB30}"/>
              </a:ext>
            </a:extLst>
          </p:cNvPr>
          <p:cNvPicPr>
            <a:picLocks noChangeAspect="1"/>
          </p:cNvPicPr>
          <p:nvPr/>
        </p:nvPicPr>
        <p:blipFill>
          <a:blip r:embed="rId2"/>
          <a:stretch>
            <a:fillRect/>
          </a:stretch>
        </p:blipFill>
        <p:spPr>
          <a:xfrm>
            <a:off x="926144" y="152116"/>
            <a:ext cx="10339712" cy="6553768"/>
          </a:xfrm>
          <a:prstGeom prst="rect">
            <a:avLst/>
          </a:prstGeom>
        </p:spPr>
      </p:pic>
    </p:spTree>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58A344A-447B-B40A-70DF-71FA1DACE41F}"/>
              </a:ext>
            </a:extLst>
          </p:cNvPr>
          <p:cNvPicPr>
            <a:picLocks noChangeAspect="1"/>
          </p:cNvPicPr>
          <p:nvPr/>
        </p:nvPicPr>
        <p:blipFill>
          <a:blip r:embed="rId2"/>
          <a:stretch>
            <a:fillRect/>
          </a:stretch>
        </p:blipFill>
        <p:spPr>
          <a:xfrm>
            <a:off x="0" y="0"/>
            <a:ext cx="12192000" cy="6857999"/>
          </a:xfrm>
          <a:prstGeom prst="rect">
            <a:avLst/>
          </a:prstGeom>
        </p:spPr>
      </p:pic>
      <p:pic>
        <p:nvPicPr>
          <p:cNvPr id="6" name="Picture 2" descr="http://3.bp.blogspot.com/-QEkPt30fRNQ/US-EfJsZfRI/AAAAAAAASK4/JnP_SUUHRas/s1600/a.jpg"/>
          <p:cNvPicPr>
            <a:picLocks noChangeAspect="1" noChangeArrowheads="1"/>
          </p:cNvPicPr>
          <p:nvPr/>
        </p:nvPicPr>
        <p:blipFill>
          <a:blip r:embed="rId3" cstate="print"/>
          <a:srcRect/>
          <a:stretch>
            <a:fillRect/>
          </a:stretch>
        </p:blipFill>
        <p:spPr bwMode="auto">
          <a:xfrm>
            <a:off x="5072065" y="3505200"/>
            <a:ext cx="2047875" cy="1371600"/>
          </a:xfrm>
          <a:prstGeom prst="rect">
            <a:avLst/>
          </a:prstGeom>
          <a:noFill/>
          <a:ln w="9525">
            <a:noFill/>
            <a:miter lim="800000"/>
            <a:headEnd/>
            <a:tailEnd/>
          </a:ln>
        </p:spPr>
      </p:pic>
      <p:sp>
        <p:nvSpPr>
          <p:cNvPr id="7" name="TextBox 6">
            <a:extLst>
              <a:ext uri="{FF2B5EF4-FFF2-40B4-BE49-F238E27FC236}">
                <a16:creationId xmlns:a16="http://schemas.microsoft.com/office/drawing/2014/main" id="{2369E77E-5DAC-83B5-0EC5-7B34E069765E}"/>
              </a:ext>
            </a:extLst>
          </p:cNvPr>
          <p:cNvSpPr txBox="1"/>
          <p:nvPr/>
        </p:nvSpPr>
        <p:spPr>
          <a:xfrm>
            <a:off x="609600" y="0"/>
            <a:ext cx="10972800" cy="3077766"/>
          </a:xfrm>
          <a:prstGeom prst="rect">
            <a:avLst/>
          </a:prstGeom>
          <a:noFill/>
        </p:spPr>
        <p:txBody>
          <a:bodyPr wrap="square">
            <a:spAutoFit/>
          </a:bodyPr>
          <a:lstStyle/>
          <a:p>
            <a:pPr marL="0" algn="ctr" eaLnBrk="0" hangingPunct="0">
              <a:spcAft>
                <a:spcPts val="1200"/>
              </a:spcAft>
              <a:buClr>
                <a:srgbClr val="00FFFF"/>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Amos 9:13</a:t>
            </a:r>
          </a:p>
          <a:p>
            <a:pPr marL="0" marR="0" algn="just">
              <a:spcBef>
                <a:spcPts val="0"/>
              </a:spcBef>
              <a:spcAft>
                <a:spcPts val="1000"/>
              </a:spcAft>
            </a:pPr>
            <a:r>
              <a:rPr lang="en-US" sz="3600" u="none" strike="noStrike" baseline="30000" dirty="0">
                <a:effectLst/>
                <a:latin typeface="Calibri" panose="020F0502020204030204" pitchFamily="34" charset="0"/>
              </a:rPr>
              <a:t>13</a:t>
            </a:r>
            <a:r>
              <a:rPr lang="en-US" sz="3600" u="none" strike="noStrike" dirty="0">
                <a:effectLst/>
                <a:latin typeface="Calibri" panose="020F0502020204030204" pitchFamily="34" charset="0"/>
              </a:rPr>
              <a:t> </a:t>
            </a:r>
            <a:r>
              <a:rPr lang="en-US" sz="3600" dirty="0">
                <a:effectLst/>
                <a:latin typeface="Calibri" panose="020F0502020204030204" pitchFamily="34" charset="0"/>
              </a:rPr>
              <a:t>“Behold, days are coming,” declares the </a:t>
            </a:r>
            <a:r>
              <a:rPr lang="en-US" sz="3600" cap="small" dirty="0">
                <a:effectLst/>
                <a:latin typeface="Calibri" panose="020F0502020204030204" pitchFamily="34" charset="0"/>
              </a:rPr>
              <a:t>Lord</a:t>
            </a:r>
            <a:r>
              <a:rPr lang="en-US" sz="3600" dirty="0">
                <a:effectLst/>
                <a:latin typeface="Calibri" panose="020F0502020204030204" pitchFamily="34" charset="0"/>
              </a:rPr>
              <a:t>, “When the plowman will overtake the reaper And the treader of grapes him who sows seed; When the mountains will drip sweet wine And all the hills will be dissolved.” </a:t>
            </a:r>
          </a:p>
        </p:txBody>
      </p:sp>
    </p:spTree>
    <p:extLst>
      <p:ext uri="{BB962C8B-B14F-4D97-AF65-F5344CB8AC3E}">
        <p14:creationId xmlns:p14="http://schemas.microsoft.com/office/powerpoint/2010/main" val="6978174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a:xfrm>
            <a:off x="1752600" y="228600"/>
            <a:ext cx="8610600" cy="762000"/>
          </a:xfrm>
        </p:spPr>
        <p:txBody>
          <a:bodyPr/>
          <a:lstStyle/>
          <a:p>
            <a:pPr algn="ctr" eaLnBrk="1" hangingPunct="1"/>
            <a:r>
              <a:rPr lang="en-US" altLang="en-US" sz="3600" dirty="0">
                <a:effectLst>
                  <a:outerShdw blurRad="38100" dist="38100" dir="2700000" algn="tl">
                    <a:srgbClr val="000000">
                      <a:alpha val="43137"/>
                    </a:srgbClr>
                  </a:outerShdw>
                </a:effectLst>
              </a:rPr>
              <a:t>OT PROPHETS DESCRIBE THE KINGDOM</a:t>
            </a:r>
          </a:p>
        </p:txBody>
      </p:sp>
      <p:sp>
        <p:nvSpPr>
          <p:cNvPr id="16387" name="Rectangle 3"/>
          <p:cNvSpPr>
            <a:spLocks noGrp="1" noChangeArrowheads="1"/>
          </p:cNvSpPr>
          <p:nvPr>
            <p:ph type="body" sz="half" idx="2"/>
          </p:nvPr>
        </p:nvSpPr>
        <p:spPr>
          <a:xfrm>
            <a:off x="609600" y="1143000"/>
            <a:ext cx="9753600" cy="5562600"/>
          </a:xfrm>
        </p:spPr>
        <p:txBody>
          <a:bodyPr/>
          <a:lstStyle/>
          <a:p>
            <a:pPr marL="514350" indent="-514350" eaLnBrk="1" hangingPunct="1">
              <a:spcBef>
                <a:spcPts val="0"/>
              </a:spcBef>
              <a:spcAft>
                <a:spcPts val="2400"/>
              </a:spcAft>
              <a:buSzPct val="100000"/>
              <a:buFont typeface="+mj-lt"/>
              <a:buAutoNum type="arabicPeriod" startAt="8"/>
              <a:defRPr/>
            </a:pPr>
            <a:r>
              <a:rPr lang="en-US" sz="3200" dirty="0">
                <a:effectLst>
                  <a:outerShdw blurRad="38100" dist="38100" dir="2700000" algn="tl">
                    <a:srgbClr val="000000">
                      <a:alpha val="43137"/>
                    </a:srgbClr>
                  </a:outerShdw>
                </a:effectLst>
              </a:rPr>
              <a:t>Millennial David (Jer. 30:9)</a:t>
            </a:r>
          </a:p>
          <a:p>
            <a:pPr marL="514350" indent="-514350" eaLnBrk="1" hangingPunct="1">
              <a:spcBef>
                <a:spcPts val="0"/>
              </a:spcBef>
              <a:spcAft>
                <a:spcPts val="2400"/>
              </a:spcAft>
              <a:buSzPct val="100000"/>
              <a:buFont typeface="+mj-lt"/>
              <a:buAutoNum type="arabicPeriod" startAt="8"/>
              <a:defRPr/>
            </a:pPr>
            <a:r>
              <a:rPr lang="en-US" sz="3200" dirty="0">
                <a:effectLst>
                  <a:outerShdw blurRad="38100" dist="38100" dir="2700000" algn="tl">
                    <a:srgbClr val="000000">
                      <a:alpha val="43137"/>
                    </a:srgbClr>
                  </a:outerShdw>
                </a:effectLst>
              </a:rPr>
              <a:t>Righteousness (Isa. 9:6-7)</a:t>
            </a:r>
          </a:p>
          <a:p>
            <a:pPr marL="514350" indent="-514350" eaLnBrk="1" hangingPunct="1">
              <a:spcBef>
                <a:spcPts val="0"/>
              </a:spcBef>
              <a:spcAft>
                <a:spcPts val="2400"/>
              </a:spcAft>
              <a:buSzPct val="100000"/>
              <a:buFont typeface="+mj-lt"/>
              <a:buAutoNum type="arabicPeriod" startAt="8"/>
              <a:defRPr/>
            </a:pPr>
            <a:r>
              <a:rPr lang="en-US" sz="3200" dirty="0">
                <a:effectLst>
                  <a:outerShdw blurRad="38100" dist="38100" dir="2700000" algn="tl">
                    <a:srgbClr val="000000">
                      <a:alpha val="43137"/>
                    </a:srgbClr>
                  </a:outerShdw>
                </a:effectLst>
              </a:rPr>
              <a:t>Curse curtailed (Isa. 65:20, 22)</a:t>
            </a:r>
          </a:p>
          <a:p>
            <a:pPr marL="514350" indent="-514350" eaLnBrk="1" hangingPunct="1">
              <a:spcBef>
                <a:spcPts val="0"/>
              </a:spcBef>
              <a:spcAft>
                <a:spcPts val="2400"/>
              </a:spcAft>
              <a:buSzPct val="100000"/>
              <a:buFont typeface="+mj-lt"/>
              <a:buAutoNum type="arabicPeriod" startAt="8"/>
              <a:defRPr/>
            </a:pPr>
            <a:r>
              <a:rPr lang="en-US" sz="3200" dirty="0">
                <a:effectLst>
                  <a:outerShdw blurRad="38100" dist="38100" dir="2700000" algn="tl">
                    <a:srgbClr val="000000">
                      <a:alpha val="43137"/>
                    </a:srgbClr>
                  </a:outerShdw>
                </a:effectLst>
              </a:rPr>
              <a:t>Peace (Isa. 2:4)</a:t>
            </a:r>
          </a:p>
          <a:p>
            <a:pPr marL="514350" indent="-514350" eaLnBrk="1" hangingPunct="1">
              <a:spcBef>
                <a:spcPts val="0"/>
              </a:spcBef>
              <a:spcAft>
                <a:spcPts val="2400"/>
              </a:spcAft>
              <a:buSzPct val="100000"/>
              <a:buFont typeface="+mj-lt"/>
              <a:buAutoNum type="arabicPeriod" startAt="8"/>
              <a:defRPr/>
            </a:pPr>
            <a:r>
              <a:rPr lang="en-US" sz="3200" dirty="0">
                <a:effectLst>
                  <a:outerShdw blurRad="38100" dist="38100" dir="2700000" algn="tl">
                    <a:srgbClr val="000000">
                      <a:alpha val="43137"/>
                    </a:srgbClr>
                  </a:outerShdw>
                </a:effectLst>
              </a:rPr>
              <a:t>Prosperity (Amos 9:13-14; Isa 65:22)</a:t>
            </a:r>
          </a:p>
          <a:p>
            <a:pPr marL="514350" indent="-514350" eaLnBrk="1" hangingPunct="1">
              <a:spcBef>
                <a:spcPts val="0"/>
              </a:spcBef>
              <a:spcAft>
                <a:spcPts val="2400"/>
              </a:spcAft>
              <a:buSzPct val="100000"/>
              <a:buFont typeface="+mj-lt"/>
              <a:buAutoNum type="arabicPeriod" startAt="8"/>
              <a:defRPr/>
            </a:pPr>
            <a:r>
              <a:rPr lang="en-US" sz="3200" b="1" u="sng" dirty="0">
                <a:solidFill>
                  <a:srgbClr val="FFFFCC"/>
                </a:solidFill>
                <a:effectLst>
                  <a:outerShdw blurRad="38100" dist="38100" dir="2700000" algn="tl">
                    <a:srgbClr val="000000">
                      <a:alpha val="43137"/>
                    </a:srgbClr>
                  </a:outerShdw>
                </a:effectLst>
              </a:rPr>
              <a:t>Topographical changes (Ezek. 47:1-12)</a:t>
            </a:r>
          </a:p>
          <a:p>
            <a:pPr marL="514350" indent="-514350" eaLnBrk="1" hangingPunct="1">
              <a:spcBef>
                <a:spcPts val="0"/>
              </a:spcBef>
              <a:spcAft>
                <a:spcPts val="2400"/>
              </a:spcAft>
              <a:buSzPct val="100000"/>
              <a:buFont typeface="+mj-lt"/>
              <a:buAutoNum type="arabicPeriod" startAt="8"/>
              <a:defRPr/>
            </a:pPr>
            <a:r>
              <a:rPr lang="en-US" sz="3200" dirty="0">
                <a:effectLst>
                  <a:outerShdw blurRad="38100" dist="38100" dir="2700000" algn="tl">
                    <a:srgbClr val="000000">
                      <a:alpha val="43137"/>
                    </a:srgbClr>
                  </a:outerShdw>
                </a:effectLst>
              </a:rPr>
              <a:t>Immediate answers to prayer (Isa. 65:24)</a:t>
            </a:r>
          </a:p>
        </p:txBody>
      </p:sp>
      <p:pic>
        <p:nvPicPr>
          <p:cNvPr id="7" name="Picture 4" descr="King_of_Kings[1]">
            <a:extLst>
              <a:ext uri="{FF2B5EF4-FFF2-40B4-BE49-F238E27FC236}">
                <a16:creationId xmlns:a16="http://schemas.microsoft.com/office/drawing/2014/main" id="{AF313B4A-7CA7-FF82-1856-8904D00F3CFB}"/>
              </a:ext>
            </a:extLst>
          </p:cNvPr>
          <p:cNvPicPr>
            <a:picLocks noGrp="1" noChangeAspect="1" noChangeArrowheads="1"/>
          </p:cNvPicPr>
          <p:nvPr>
            <p:ph type="clipArt" sz="half" idx="1"/>
          </p:nvPr>
        </p:nvPicPr>
        <p:blipFill>
          <a:blip r:embed="rId3" cstate="email">
            <a:extLst>
              <a:ext uri="{28A0092B-C50C-407E-A947-70E740481C1C}">
                <a14:useLocalDpi xmlns:a14="http://schemas.microsoft.com/office/drawing/2010/main"/>
              </a:ext>
            </a:extLst>
          </a:blip>
          <a:srcRect/>
          <a:stretch>
            <a:fillRect/>
          </a:stretch>
        </p:blipFill>
        <p:spPr>
          <a:xfrm>
            <a:off x="8839200" y="1828800"/>
            <a:ext cx="2701048" cy="3657600"/>
          </a:xfrm>
        </p:spPr>
      </p:pic>
    </p:spTree>
    <p:extLst>
      <p:ext uri="{BB962C8B-B14F-4D97-AF65-F5344CB8AC3E}">
        <p14:creationId xmlns:p14="http://schemas.microsoft.com/office/powerpoint/2010/main" val="215198705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19450" y="228600"/>
            <a:ext cx="5753100" cy="1143000"/>
          </a:xfrm>
        </p:spPr>
        <p:txBody>
          <a:bodyPr/>
          <a:lstStyle/>
          <a:p>
            <a:pPr algn="ctr">
              <a:defRPr/>
            </a:pPr>
            <a:r>
              <a:rPr lang="en-US" sz="4000" dirty="0">
                <a:solidFill>
                  <a:srgbClr val="00FFFF"/>
                </a:solidFill>
                <a:effectLst>
                  <a:outerShdw blurRad="38100" dist="38100" dir="2700000" algn="tl">
                    <a:srgbClr val="000000">
                      <a:alpha val="43137"/>
                    </a:srgbClr>
                  </a:outerShdw>
                </a:effectLst>
              </a:rPr>
              <a:t>13. Topographical Changes </a:t>
            </a:r>
            <a:r>
              <a:rPr lang="en-US" sz="2800" dirty="0">
                <a:solidFill>
                  <a:schemeClr val="tx1"/>
                </a:solidFill>
                <a:effectLst>
                  <a:outerShdw blurRad="38100" dist="38100" dir="2700000" algn="tl">
                    <a:srgbClr val="000000">
                      <a:alpha val="43137"/>
                    </a:srgbClr>
                  </a:outerShdw>
                </a:effectLst>
                <a:ea typeface="+mn-ea"/>
                <a:cs typeface="+mn-cs"/>
              </a:rPr>
              <a:t>(Ezek. 47:1-12)</a:t>
            </a:r>
            <a:endParaRPr lang="en-US" sz="3600" dirty="0">
              <a:solidFill>
                <a:schemeClr val="tx1"/>
              </a:solidFill>
              <a:effectLst>
                <a:outerShdw blurRad="38100" dist="38100" dir="2700000" algn="tl">
                  <a:srgbClr val="000000">
                    <a:alpha val="43137"/>
                  </a:srgbClr>
                </a:outerShdw>
              </a:effectLst>
              <a:ea typeface="+mn-ea"/>
              <a:cs typeface="+mn-cs"/>
            </a:endParaRPr>
          </a:p>
        </p:txBody>
      </p:sp>
      <p:sp>
        <p:nvSpPr>
          <p:cNvPr id="12291" name="Content Placeholder 2"/>
          <p:cNvSpPr>
            <a:spLocks noGrp="1"/>
          </p:cNvSpPr>
          <p:nvPr>
            <p:ph idx="1"/>
          </p:nvPr>
        </p:nvSpPr>
        <p:spPr>
          <a:xfrm>
            <a:off x="2590801" y="1752600"/>
            <a:ext cx="7010399" cy="4648200"/>
          </a:xfrm>
        </p:spPr>
        <p:txBody>
          <a:bodyPr/>
          <a:lstStyle/>
          <a:p>
            <a:pPr marL="514350" indent="-514350">
              <a:spcBef>
                <a:spcPct val="0"/>
              </a:spcBef>
              <a:spcAft>
                <a:spcPts val="3600"/>
              </a:spcAft>
              <a:buClr>
                <a:srgbClr val="66FFFF"/>
              </a:buClr>
              <a:buSzPct val="100000"/>
              <a:buAutoNum type="alphaLcPeriod"/>
            </a:pPr>
            <a:r>
              <a:rPr lang="en-US" altLang="en-US" sz="3200" dirty="0">
                <a:effectLst>
                  <a:outerShdw blurRad="38100" dist="38100" dir="2700000" algn="tl">
                    <a:srgbClr val="000000">
                      <a:alpha val="43137"/>
                    </a:srgbClr>
                  </a:outerShdw>
                </a:effectLst>
              </a:rPr>
              <a:t>Abundant rainfall (Ezek. 34:26-27)</a:t>
            </a:r>
          </a:p>
          <a:p>
            <a:pPr marL="514350" indent="-514350">
              <a:spcBef>
                <a:spcPct val="0"/>
              </a:spcBef>
              <a:spcAft>
                <a:spcPts val="3600"/>
              </a:spcAft>
              <a:buClr>
                <a:srgbClr val="66FFFF"/>
              </a:buClr>
              <a:buSzPct val="100000"/>
              <a:buAutoNum type="alphaLcPeriod"/>
            </a:pPr>
            <a:r>
              <a:rPr lang="en-US" altLang="en-US" sz="3200" dirty="0">
                <a:effectLst>
                  <a:outerShdw blurRad="38100" dist="38100" dir="2700000" algn="tl">
                    <a:srgbClr val="000000">
                      <a:alpha val="43137"/>
                    </a:srgbClr>
                  </a:outerShdw>
                </a:effectLst>
              </a:rPr>
              <a:t>Water in the desert (Isa. 35:6-7)</a:t>
            </a:r>
          </a:p>
          <a:p>
            <a:pPr marL="514350" indent="-514350">
              <a:spcBef>
                <a:spcPct val="0"/>
              </a:spcBef>
              <a:spcAft>
                <a:spcPts val="3600"/>
              </a:spcAft>
              <a:buClr>
                <a:srgbClr val="66FFFF"/>
              </a:buClr>
              <a:buSzPct val="100000"/>
              <a:buAutoNum type="alphaLcPeriod"/>
            </a:pPr>
            <a:r>
              <a:rPr lang="en-US" altLang="en-US" sz="3200" dirty="0">
                <a:effectLst>
                  <a:outerShdw blurRad="38100" dist="38100" dir="2700000" algn="tl">
                    <a:srgbClr val="000000">
                      <a:alpha val="43137"/>
                    </a:srgbClr>
                  </a:outerShdw>
                </a:effectLst>
              </a:rPr>
              <a:t>Life to the Dead Sea (Ezek. 47:1-12)</a:t>
            </a:r>
          </a:p>
          <a:p>
            <a:pPr marL="514350" indent="-514350">
              <a:spcBef>
                <a:spcPct val="0"/>
              </a:spcBef>
              <a:spcAft>
                <a:spcPts val="3600"/>
              </a:spcAft>
              <a:buClr>
                <a:srgbClr val="66FFFF"/>
              </a:buClr>
              <a:buSzPct val="100000"/>
              <a:buAutoNum type="alphaLcPeriod"/>
            </a:pPr>
            <a:r>
              <a:rPr lang="en-US" altLang="en-US" sz="3200" dirty="0">
                <a:effectLst>
                  <a:outerShdw blurRad="38100" dist="38100" dir="2700000" algn="tl">
                    <a:srgbClr val="000000">
                      <a:alpha val="43137"/>
                    </a:srgbClr>
                  </a:outerShdw>
                </a:effectLst>
              </a:rPr>
              <a:t>Sun seven times brighter (Isa. 30:26)</a:t>
            </a:r>
          </a:p>
          <a:p>
            <a:pPr marL="514350" indent="-514350">
              <a:spcBef>
                <a:spcPct val="0"/>
              </a:spcBef>
              <a:spcAft>
                <a:spcPts val="3600"/>
              </a:spcAft>
              <a:buClr>
                <a:srgbClr val="66FFFF"/>
              </a:buClr>
              <a:buSzPct val="100000"/>
              <a:buAutoNum type="alphaLcPeriod"/>
            </a:pPr>
            <a:r>
              <a:rPr lang="en-US" altLang="en-US" sz="3200" dirty="0">
                <a:effectLst>
                  <a:outerShdw blurRad="38100" dist="38100" dir="2700000" algn="tl">
                    <a:srgbClr val="000000">
                      <a:alpha val="43137"/>
                    </a:srgbClr>
                  </a:outerShdw>
                </a:effectLst>
              </a:rPr>
              <a:t>Physical healing (Isa. 35:5-6)</a:t>
            </a:r>
          </a:p>
        </p:txBody>
      </p:sp>
      <p:pic>
        <p:nvPicPr>
          <p:cNvPr id="8" name="Picture 2" descr="http://3.bp.blogspot.com/-QEkPt30fRNQ/US-EfJsZfRI/AAAAAAAASK4/JnP_SUUHRas/s1600/a.jpg">
            <a:extLst>
              <a:ext uri="{FF2B5EF4-FFF2-40B4-BE49-F238E27FC236}">
                <a16:creationId xmlns:a16="http://schemas.microsoft.com/office/drawing/2014/main" id="{83277129-6C55-4710-BDFC-6B041AD07EC4}"/>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48163" y="136459"/>
            <a:ext cx="1637837" cy="1097280"/>
          </a:xfrm>
          <a:prstGeom prst="rect">
            <a:avLst/>
          </a:prstGeom>
          <a:noFill/>
          <a:ln w="9525">
            <a:noFill/>
            <a:miter lim="800000"/>
            <a:headEnd/>
            <a:tailEnd/>
          </a:ln>
        </p:spPr>
      </p:pic>
      <p:pic>
        <p:nvPicPr>
          <p:cNvPr id="9" name="Picture 4" descr="C:\Documents and Settings\Owner\Application Data\Microsoft\Media Catalog\Downloaded Clips\cl0\SY01462_.wmf">
            <a:extLst>
              <a:ext uri="{FF2B5EF4-FFF2-40B4-BE49-F238E27FC236}">
                <a16:creationId xmlns:a16="http://schemas.microsoft.com/office/drawing/2014/main" id="{46B58207-6002-47B8-B45C-7863D319D235}"/>
              </a:ext>
            </a:extLst>
          </p:cNvPr>
          <p:cNvPicPr>
            <a:picLocks noChangeAspect="1" noChangeArrowheads="1"/>
          </p:cNvPicPr>
          <p:nvPr/>
        </p:nvPicPr>
        <p:blipFill>
          <a:blip r:embed="rId3" cstate="print"/>
          <a:srcRect/>
          <a:stretch>
            <a:fillRect/>
          </a:stretch>
        </p:blipFill>
        <p:spPr bwMode="auto">
          <a:xfrm>
            <a:off x="10514577" y="136459"/>
            <a:ext cx="1067823" cy="1097280"/>
          </a:xfrm>
          <a:prstGeom prst="rect">
            <a:avLst/>
          </a:prstGeom>
          <a:noFill/>
          <a:ln w="9525">
            <a:noFill/>
            <a:miter lim="800000"/>
            <a:headEnd/>
            <a:tailEnd/>
          </a:ln>
        </p:spPr>
      </p:pic>
    </p:spTree>
    <p:extLst>
      <p:ext uri="{BB962C8B-B14F-4D97-AF65-F5344CB8AC3E}">
        <p14:creationId xmlns:p14="http://schemas.microsoft.com/office/powerpoint/2010/main" val="2107114092"/>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19450" y="228600"/>
            <a:ext cx="5753100" cy="1143000"/>
          </a:xfrm>
        </p:spPr>
        <p:txBody>
          <a:bodyPr/>
          <a:lstStyle/>
          <a:p>
            <a:pPr algn="ctr">
              <a:defRPr/>
            </a:pPr>
            <a:r>
              <a:rPr lang="en-US" sz="4000" dirty="0">
                <a:solidFill>
                  <a:srgbClr val="00FFFF"/>
                </a:solidFill>
                <a:effectLst>
                  <a:outerShdw blurRad="38100" dist="38100" dir="2700000" algn="tl">
                    <a:srgbClr val="000000">
                      <a:alpha val="43137"/>
                    </a:srgbClr>
                  </a:outerShdw>
                </a:effectLst>
              </a:rPr>
              <a:t>13. Topographical Changes </a:t>
            </a:r>
            <a:r>
              <a:rPr lang="en-US" sz="2800" dirty="0">
                <a:solidFill>
                  <a:schemeClr val="tx1"/>
                </a:solidFill>
                <a:effectLst>
                  <a:outerShdw blurRad="38100" dist="38100" dir="2700000" algn="tl">
                    <a:srgbClr val="000000">
                      <a:alpha val="43137"/>
                    </a:srgbClr>
                  </a:outerShdw>
                </a:effectLst>
                <a:ea typeface="+mn-ea"/>
                <a:cs typeface="+mn-cs"/>
              </a:rPr>
              <a:t>(Ezek. 47:1-12)</a:t>
            </a:r>
            <a:endParaRPr lang="en-US" sz="3600" dirty="0">
              <a:solidFill>
                <a:schemeClr val="tx1"/>
              </a:solidFill>
              <a:effectLst>
                <a:outerShdw blurRad="38100" dist="38100" dir="2700000" algn="tl">
                  <a:srgbClr val="000000">
                    <a:alpha val="43137"/>
                  </a:srgbClr>
                </a:outerShdw>
              </a:effectLst>
              <a:ea typeface="+mn-ea"/>
              <a:cs typeface="+mn-cs"/>
            </a:endParaRPr>
          </a:p>
        </p:txBody>
      </p:sp>
      <p:sp>
        <p:nvSpPr>
          <p:cNvPr id="12291" name="Content Placeholder 2"/>
          <p:cNvSpPr>
            <a:spLocks noGrp="1"/>
          </p:cNvSpPr>
          <p:nvPr>
            <p:ph idx="1"/>
          </p:nvPr>
        </p:nvSpPr>
        <p:spPr>
          <a:xfrm>
            <a:off x="2590801" y="1752600"/>
            <a:ext cx="7010399" cy="4648200"/>
          </a:xfrm>
        </p:spPr>
        <p:txBody>
          <a:bodyPr/>
          <a:lstStyle/>
          <a:p>
            <a:pPr marL="514350" indent="-514350">
              <a:spcBef>
                <a:spcPct val="0"/>
              </a:spcBef>
              <a:spcAft>
                <a:spcPts val="3600"/>
              </a:spcAft>
              <a:buClr>
                <a:srgbClr val="66FFFF"/>
              </a:buClr>
              <a:buSzPct val="100000"/>
              <a:buAutoNum type="alphaLcPeriod"/>
            </a:pPr>
            <a:r>
              <a:rPr lang="en-US" altLang="en-US" sz="3200" b="1" u="sng" dirty="0">
                <a:solidFill>
                  <a:srgbClr val="FFFFCC"/>
                </a:solidFill>
                <a:effectLst>
                  <a:outerShdw blurRad="38100" dist="38100" dir="2700000" algn="tl">
                    <a:srgbClr val="000000">
                      <a:alpha val="43137"/>
                    </a:srgbClr>
                  </a:outerShdw>
                </a:effectLst>
              </a:rPr>
              <a:t>Abundant rainfall (Ezek. 34:26-27)</a:t>
            </a:r>
          </a:p>
          <a:p>
            <a:pPr marL="514350" indent="-514350">
              <a:spcBef>
                <a:spcPct val="0"/>
              </a:spcBef>
              <a:spcAft>
                <a:spcPts val="3600"/>
              </a:spcAft>
              <a:buClr>
                <a:srgbClr val="66FFFF"/>
              </a:buClr>
              <a:buSzPct val="100000"/>
              <a:buAutoNum type="alphaLcPeriod"/>
            </a:pPr>
            <a:r>
              <a:rPr lang="en-US" altLang="en-US" sz="3200" dirty="0">
                <a:effectLst>
                  <a:outerShdw blurRad="38100" dist="38100" dir="2700000" algn="tl">
                    <a:srgbClr val="000000">
                      <a:alpha val="43137"/>
                    </a:srgbClr>
                  </a:outerShdw>
                </a:effectLst>
              </a:rPr>
              <a:t>Water in the desert (Isa. 35:6-7)</a:t>
            </a:r>
          </a:p>
          <a:p>
            <a:pPr marL="514350" indent="-514350">
              <a:spcBef>
                <a:spcPct val="0"/>
              </a:spcBef>
              <a:spcAft>
                <a:spcPts val="3600"/>
              </a:spcAft>
              <a:buClr>
                <a:srgbClr val="66FFFF"/>
              </a:buClr>
              <a:buSzPct val="100000"/>
              <a:buAutoNum type="alphaLcPeriod"/>
            </a:pPr>
            <a:r>
              <a:rPr lang="en-US" altLang="en-US" sz="3200" dirty="0">
                <a:effectLst>
                  <a:outerShdw blurRad="38100" dist="38100" dir="2700000" algn="tl">
                    <a:srgbClr val="000000">
                      <a:alpha val="43137"/>
                    </a:srgbClr>
                  </a:outerShdw>
                </a:effectLst>
              </a:rPr>
              <a:t>Life to the Dead Sea (Ezek. 47:1-12)</a:t>
            </a:r>
          </a:p>
          <a:p>
            <a:pPr marL="514350" indent="-514350">
              <a:spcBef>
                <a:spcPct val="0"/>
              </a:spcBef>
              <a:spcAft>
                <a:spcPts val="3600"/>
              </a:spcAft>
              <a:buClr>
                <a:srgbClr val="66FFFF"/>
              </a:buClr>
              <a:buSzPct val="100000"/>
              <a:buAutoNum type="alphaLcPeriod"/>
            </a:pPr>
            <a:r>
              <a:rPr lang="en-US" altLang="en-US" sz="3200" dirty="0">
                <a:effectLst>
                  <a:outerShdw blurRad="38100" dist="38100" dir="2700000" algn="tl">
                    <a:srgbClr val="000000">
                      <a:alpha val="43137"/>
                    </a:srgbClr>
                  </a:outerShdw>
                </a:effectLst>
              </a:rPr>
              <a:t>Sun seven times brighter (Isa. 30:26)</a:t>
            </a:r>
          </a:p>
          <a:p>
            <a:pPr marL="514350" indent="-514350">
              <a:spcBef>
                <a:spcPct val="0"/>
              </a:spcBef>
              <a:spcAft>
                <a:spcPts val="3600"/>
              </a:spcAft>
              <a:buClr>
                <a:srgbClr val="66FFFF"/>
              </a:buClr>
              <a:buSzPct val="100000"/>
              <a:buAutoNum type="alphaLcPeriod"/>
            </a:pPr>
            <a:r>
              <a:rPr lang="en-US" altLang="en-US" sz="3200" dirty="0">
                <a:effectLst>
                  <a:outerShdw blurRad="38100" dist="38100" dir="2700000" algn="tl">
                    <a:srgbClr val="000000">
                      <a:alpha val="43137"/>
                    </a:srgbClr>
                  </a:outerShdw>
                </a:effectLst>
              </a:rPr>
              <a:t>Physical healing (Isa. 35:5-6)</a:t>
            </a:r>
          </a:p>
        </p:txBody>
      </p:sp>
      <p:pic>
        <p:nvPicPr>
          <p:cNvPr id="8" name="Picture 2" descr="http://3.bp.blogspot.com/-QEkPt30fRNQ/US-EfJsZfRI/AAAAAAAASK4/JnP_SUUHRas/s1600/a.jpg">
            <a:extLst>
              <a:ext uri="{FF2B5EF4-FFF2-40B4-BE49-F238E27FC236}">
                <a16:creationId xmlns:a16="http://schemas.microsoft.com/office/drawing/2014/main" id="{83277129-6C55-4710-BDFC-6B041AD07EC4}"/>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48163" y="136459"/>
            <a:ext cx="1637837" cy="1097280"/>
          </a:xfrm>
          <a:prstGeom prst="rect">
            <a:avLst/>
          </a:prstGeom>
          <a:noFill/>
          <a:ln w="9525">
            <a:noFill/>
            <a:miter lim="800000"/>
            <a:headEnd/>
            <a:tailEnd/>
          </a:ln>
        </p:spPr>
      </p:pic>
      <p:pic>
        <p:nvPicPr>
          <p:cNvPr id="9" name="Picture 4" descr="C:\Documents and Settings\Owner\Application Data\Microsoft\Media Catalog\Downloaded Clips\cl0\SY01462_.wmf">
            <a:extLst>
              <a:ext uri="{FF2B5EF4-FFF2-40B4-BE49-F238E27FC236}">
                <a16:creationId xmlns:a16="http://schemas.microsoft.com/office/drawing/2014/main" id="{46B58207-6002-47B8-B45C-7863D319D235}"/>
              </a:ext>
            </a:extLst>
          </p:cNvPr>
          <p:cNvPicPr>
            <a:picLocks noChangeAspect="1" noChangeArrowheads="1"/>
          </p:cNvPicPr>
          <p:nvPr/>
        </p:nvPicPr>
        <p:blipFill>
          <a:blip r:embed="rId3" cstate="print"/>
          <a:srcRect/>
          <a:stretch>
            <a:fillRect/>
          </a:stretch>
        </p:blipFill>
        <p:spPr bwMode="auto">
          <a:xfrm>
            <a:off x="10514577" y="136459"/>
            <a:ext cx="1067823" cy="1097280"/>
          </a:xfrm>
          <a:prstGeom prst="rect">
            <a:avLst/>
          </a:prstGeom>
          <a:noFill/>
          <a:ln w="9525">
            <a:noFill/>
            <a:miter lim="800000"/>
            <a:headEnd/>
            <a:tailEnd/>
          </a:ln>
        </p:spPr>
      </p:pic>
    </p:spTree>
    <p:extLst>
      <p:ext uri="{BB962C8B-B14F-4D97-AF65-F5344CB8AC3E}">
        <p14:creationId xmlns:p14="http://schemas.microsoft.com/office/powerpoint/2010/main" val="1656393101"/>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19450" y="228600"/>
            <a:ext cx="5753100" cy="1143000"/>
          </a:xfrm>
        </p:spPr>
        <p:txBody>
          <a:bodyPr/>
          <a:lstStyle/>
          <a:p>
            <a:pPr algn="ctr">
              <a:defRPr/>
            </a:pPr>
            <a:r>
              <a:rPr lang="en-US" sz="4000" dirty="0">
                <a:solidFill>
                  <a:srgbClr val="00FFFF"/>
                </a:solidFill>
                <a:effectLst>
                  <a:outerShdw blurRad="38100" dist="38100" dir="2700000" algn="tl">
                    <a:srgbClr val="000000">
                      <a:alpha val="43137"/>
                    </a:srgbClr>
                  </a:outerShdw>
                </a:effectLst>
              </a:rPr>
              <a:t>13. Topographical Changes </a:t>
            </a:r>
            <a:r>
              <a:rPr lang="en-US" sz="2800" dirty="0">
                <a:solidFill>
                  <a:schemeClr val="tx1"/>
                </a:solidFill>
                <a:effectLst>
                  <a:outerShdw blurRad="38100" dist="38100" dir="2700000" algn="tl">
                    <a:srgbClr val="000000">
                      <a:alpha val="43137"/>
                    </a:srgbClr>
                  </a:outerShdw>
                </a:effectLst>
                <a:ea typeface="+mn-ea"/>
                <a:cs typeface="+mn-cs"/>
              </a:rPr>
              <a:t>(Ezek. 47:1-12)</a:t>
            </a:r>
            <a:endParaRPr lang="en-US" sz="3600" dirty="0">
              <a:solidFill>
                <a:schemeClr val="tx1"/>
              </a:solidFill>
              <a:effectLst>
                <a:outerShdw blurRad="38100" dist="38100" dir="2700000" algn="tl">
                  <a:srgbClr val="000000">
                    <a:alpha val="43137"/>
                  </a:srgbClr>
                </a:outerShdw>
              </a:effectLst>
              <a:ea typeface="+mn-ea"/>
              <a:cs typeface="+mn-cs"/>
            </a:endParaRPr>
          </a:p>
        </p:txBody>
      </p:sp>
      <p:sp>
        <p:nvSpPr>
          <p:cNvPr id="12291" name="Content Placeholder 2"/>
          <p:cNvSpPr>
            <a:spLocks noGrp="1"/>
          </p:cNvSpPr>
          <p:nvPr>
            <p:ph idx="1"/>
          </p:nvPr>
        </p:nvSpPr>
        <p:spPr>
          <a:xfrm>
            <a:off x="2590801" y="1752600"/>
            <a:ext cx="7010399" cy="4648200"/>
          </a:xfrm>
        </p:spPr>
        <p:txBody>
          <a:bodyPr/>
          <a:lstStyle/>
          <a:p>
            <a:pPr marL="514350" indent="-514350">
              <a:spcBef>
                <a:spcPct val="0"/>
              </a:spcBef>
              <a:spcAft>
                <a:spcPts val="3600"/>
              </a:spcAft>
              <a:buClr>
                <a:srgbClr val="66FFFF"/>
              </a:buClr>
              <a:buSzPct val="100000"/>
              <a:buAutoNum type="alphaLcPeriod"/>
            </a:pPr>
            <a:r>
              <a:rPr lang="en-US" altLang="en-US" sz="3200" dirty="0">
                <a:effectLst>
                  <a:outerShdw blurRad="38100" dist="38100" dir="2700000" algn="tl">
                    <a:srgbClr val="000000">
                      <a:alpha val="43137"/>
                    </a:srgbClr>
                  </a:outerShdw>
                </a:effectLst>
              </a:rPr>
              <a:t>Abundant rainfall (Ezek. 34:26-27)</a:t>
            </a:r>
          </a:p>
          <a:p>
            <a:pPr marL="514350" indent="-514350">
              <a:spcBef>
                <a:spcPct val="0"/>
              </a:spcBef>
              <a:spcAft>
                <a:spcPts val="3600"/>
              </a:spcAft>
              <a:buClr>
                <a:srgbClr val="66FFFF"/>
              </a:buClr>
              <a:buSzPct val="100000"/>
              <a:buAutoNum type="alphaLcPeriod"/>
            </a:pPr>
            <a:r>
              <a:rPr lang="en-US" altLang="en-US" sz="3200" b="1" u="sng" dirty="0">
                <a:solidFill>
                  <a:srgbClr val="FFFFCC"/>
                </a:solidFill>
                <a:effectLst>
                  <a:outerShdw blurRad="38100" dist="38100" dir="2700000" algn="tl">
                    <a:srgbClr val="000000">
                      <a:alpha val="43137"/>
                    </a:srgbClr>
                  </a:outerShdw>
                </a:effectLst>
              </a:rPr>
              <a:t>Water in the desert (Isa. 35:6-7)</a:t>
            </a:r>
          </a:p>
          <a:p>
            <a:pPr marL="514350" indent="-514350">
              <a:spcBef>
                <a:spcPct val="0"/>
              </a:spcBef>
              <a:spcAft>
                <a:spcPts val="3600"/>
              </a:spcAft>
              <a:buClr>
                <a:srgbClr val="66FFFF"/>
              </a:buClr>
              <a:buSzPct val="100000"/>
              <a:buAutoNum type="alphaLcPeriod"/>
            </a:pPr>
            <a:r>
              <a:rPr lang="en-US" altLang="en-US" sz="3200" dirty="0">
                <a:effectLst>
                  <a:outerShdw blurRad="38100" dist="38100" dir="2700000" algn="tl">
                    <a:srgbClr val="000000">
                      <a:alpha val="43137"/>
                    </a:srgbClr>
                  </a:outerShdw>
                </a:effectLst>
              </a:rPr>
              <a:t>Life to the Dead Sea (Ezek. 47:1-12)</a:t>
            </a:r>
          </a:p>
          <a:p>
            <a:pPr marL="514350" indent="-514350">
              <a:spcBef>
                <a:spcPct val="0"/>
              </a:spcBef>
              <a:spcAft>
                <a:spcPts val="3600"/>
              </a:spcAft>
              <a:buClr>
                <a:srgbClr val="66FFFF"/>
              </a:buClr>
              <a:buSzPct val="100000"/>
              <a:buAutoNum type="alphaLcPeriod"/>
            </a:pPr>
            <a:r>
              <a:rPr lang="en-US" altLang="en-US" sz="3200" dirty="0">
                <a:effectLst>
                  <a:outerShdw blurRad="38100" dist="38100" dir="2700000" algn="tl">
                    <a:srgbClr val="000000">
                      <a:alpha val="43137"/>
                    </a:srgbClr>
                  </a:outerShdw>
                </a:effectLst>
              </a:rPr>
              <a:t>Sun seven times brighter (Isa. 30:26)</a:t>
            </a:r>
          </a:p>
          <a:p>
            <a:pPr marL="514350" indent="-514350">
              <a:spcBef>
                <a:spcPct val="0"/>
              </a:spcBef>
              <a:spcAft>
                <a:spcPts val="3600"/>
              </a:spcAft>
              <a:buClr>
                <a:srgbClr val="66FFFF"/>
              </a:buClr>
              <a:buSzPct val="100000"/>
              <a:buAutoNum type="alphaLcPeriod"/>
            </a:pPr>
            <a:r>
              <a:rPr lang="en-US" altLang="en-US" sz="3200" dirty="0">
                <a:effectLst>
                  <a:outerShdw blurRad="38100" dist="38100" dir="2700000" algn="tl">
                    <a:srgbClr val="000000">
                      <a:alpha val="43137"/>
                    </a:srgbClr>
                  </a:outerShdw>
                </a:effectLst>
              </a:rPr>
              <a:t>Physical healing (Isa. 35:5-6)</a:t>
            </a:r>
          </a:p>
        </p:txBody>
      </p:sp>
      <p:pic>
        <p:nvPicPr>
          <p:cNvPr id="8" name="Picture 2" descr="http://3.bp.blogspot.com/-QEkPt30fRNQ/US-EfJsZfRI/AAAAAAAASK4/JnP_SUUHRas/s1600/a.jpg">
            <a:extLst>
              <a:ext uri="{FF2B5EF4-FFF2-40B4-BE49-F238E27FC236}">
                <a16:creationId xmlns:a16="http://schemas.microsoft.com/office/drawing/2014/main" id="{83277129-6C55-4710-BDFC-6B041AD07EC4}"/>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48163" y="136459"/>
            <a:ext cx="1637837" cy="1097280"/>
          </a:xfrm>
          <a:prstGeom prst="rect">
            <a:avLst/>
          </a:prstGeom>
          <a:noFill/>
          <a:ln w="9525">
            <a:noFill/>
            <a:miter lim="800000"/>
            <a:headEnd/>
            <a:tailEnd/>
          </a:ln>
        </p:spPr>
      </p:pic>
      <p:pic>
        <p:nvPicPr>
          <p:cNvPr id="9" name="Picture 4" descr="C:\Documents and Settings\Owner\Application Data\Microsoft\Media Catalog\Downloaded Clips\cl0\SY01462_.wmf">
            <a:extLst>
              <a:ext uri="{FF2B5EF4-FFF2-40B4-BE49-F238E27FC236}">
                <a16:creationId xmlns:a16="http://schemas.microsoft.com/office/drawing/2014/main" id="{46B58207-6002-47B8-B45C-7863D319D235}"/>
              </a:ext>
            </a:extLst>
          </p:cNvPr>
          <p:cNvPicPr>
            <a:picLocks noChangeAspect="1" noChangeArrowheads="1"/>
          </p:cNvPicPr>
          <p:nvPr/>
        </p:nvPicPr>
        <p:blipFill>
          <a:blip r:embed="rId3" cstate="print"/>
          <a:srcRect/>
          <a:stretch>
            <a:fillRect/>
          </a:stretch>
        </p:blipFill>
        <p:spPr bwMode="auto">
          <a:xfrm>
            <a:off x="10514577" y="136459"/>
            <a:ext cx="1067823" cy="1097280"/>
          </a:xfrm>
          <a:prstGeom prst="rect">
            <a:avLst/>
          </a:prstGeom>
          <a:noFill/>
          <a:ln w="9525">
            <a:noFill/>
            <a:miter lim="800000"/>
            <a:headEnd/>
            <a:tailEnd/>
          </a:ln>
        </p:spPr>
      </p:pic>
    </p:spTree>
    <p:extLst>
      <p:ext uri="{BB962C8B-B14F-4D97-AF65-F5344CB8AC3E}">
        <p14:creationId xmlns:p14="http://schemas.microsoft.com/office/powerpoint/2010/main" val="3955556281"/>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19450" y="228600"/>
            <a:ext cx="5753100" cy="1143000"/>
          </a:xfrm>
        </p:spPr>
        <p:txBody>
          <a:bodyPr/>
          <a:lstStyle/>
          <a:p>
            <a:pPr algn="ctr">
              <a:defRPr/>
            </a:pPr>
            <a:r>
              <a:rPr lang="en-US" sz="4000" dirty="0">
                <a:solidFill>
                  <a:srgbClr val="00FFFF"/>
                </a:solidFill>
                <a:effectLst>
                  <a:outerShdw blurRad="38100" dist="38100" dir="2700000" algn="tl">
                    <a:srgbClr val="000000">
                      <a:alpha val="43137"/>
                    </a:srgbClr>
                  </a:outerShdw>
                </a:effectLst>
              </a:rPr>
              <a:t>13. Topographical Changes </a:t>
            </a:r>
            <a:r>
              <a:rPr lang="en-US" sz="2800" dirty="0">
                <a:solidFill>
                  <a:schemeClr val="tx1"/>
                </a:solidFill>
                <a:effectLst>
                  <a:outerShdw blurRad="38100" dist="38100" dir="2700000" algn="tl">
                    <a:srgbClr val="000000">
                      <a:alpha val="43137"/>
                    </a:srgbClr>
                  </a:outerShdw>
                </a:effectLst>
                <a:ea typeface="+mn-ea"/>
                <a:cs typeface="+mn-cs"/>
              </a:rPr>
              <a:t>(Ezek. 47:1-12)</a:t>
            </a:r>
            <a:endParaRPr lang="en-US" sz="3600" dirty="0">
              <a:solidFill>
                <a:schemeClr val="tx1"/>
              </a:solidFill>
              <a:effectLst>
                <a:outerShdw blurRad="38100" dist="38100" dir="2700000" algn="tl">
                  <a:srgbClr val="000000">
                    <a:alpha val="43137"/>
                  </a:srgbClr>
                </a:outerShdw>
              </a:effectLst>
              <a:ea typeface="+mn-ea"/>
              <a:cs typeface="+mn-cs"/>
            </a:endParaRPr>
          </a:p>
        </p:txBody>
      </p:sp>
      <p:sp>
        <p:nvSpPr>
          <p:cNvPr id="12291" name="Content Placeholder 2"/>
          <p:cNvSpPr>
            <a:spLocks noGrp="1"/>
          </p:cNvSpPr>
          <p:nvPr>
            <p:ph idx="1"/>
          </p:nvPr>
        </p:nvSpPr>
        <p:spPr>
          <a:xfrm>
            <a:off x="2590801" y="1752600"/>
            <a:ext cx="7010399" cy="4648200"/>
          </a:xfrm>
        </p:spPr>
        <p:txBody>
          <a:bodyPr/>
          <a:lstStyle/>
          <a:p>
            <a:pPr marL="514350" indent="-514350">
              <a:spcBef>
                <a:spcPct val="0"/>
              </a:spcBef>
              <a:spcAft>
                <a:spcPts val="3600"/>
              </a:spcAft>
              <a:buClr>
                <a:srgbClr val="66FFFF"/>
              </a:buClr>
              <a:buSzPct val="100000"/>
              <a:buAutoNum type="alphaLcPeriod"/>
            </a:pPr>
            <a:r>
              <a:rPr lang="en-US" altLang="en-US" sz="3200" dirty="0">
                <a:effectLst>
                  <a:outerShdw blurRad="38100" dist="38100" dir="2700000" algn="tl">
                    <a:srgbClr val="000000">
                      <a:alpha val="43137"/>
                    </a:srgbClr>
                  </a:outerShdw>
                </a:effectLst>
              </a:rPr>
              <a:t>Abundant rainfall (Ezek. 34:26-27)</a:t>
            </a:r>
          </a:p>
          <a:p>
            <a:pPr marL="514350" indent="-514350">
              <a:spcBef>
                <a:spcPct val="0"/>
              </a:spcBef>
              <a:spcAft>
                <a:spcPts val="3600"/>
              </a:spcAft>
              <a:buClr>
                <a:srgbClr val="66FFFF"/>
              </a:buClr>
              <a:buSzPct val="100000"/>
              <a:buAutoNum type="alphaLcPeriod"/>
            </a:pPr>
            <a:r>
              <a:rPr lang="en-US" altLang="en-US" sz="3200" dirty="0">
                <a:effectLst>
                  <a:outerShdw blurRad="38100" dist="38100" dir="2700000" algn="tl">
                    <a:srgbClr val="000000">
                      <a:alpha val="43137"/>
                    </a:srgbClr>
                  </a:outerShdw>
                </a:effectLst>
              </a:rPr>
              <a:t>Water in the desert (Isa. 35:6-7)</a:t>
            </a:r>
          </a:p>
          <a:p>
            <a:pPr marL="514350" indent="-514350">
              <a:spcBef>
                <a:spcPct val="0"/>
              </a:spcBef>
              <a:spcAft>
                <a:spcPts val="3600"/>
              </a:spcAft>
              <a:buClr>
                <a:srgbClr val="66FFFF"/>
              </a:buClr>
              <a:buSzPct val="100000"/>
              <a:buAutoNum type="alphaLcPeriod"/>
            </a:pPr>
            <a:r>
              <a:rPr lang="en-US" altLang="en-US" sz="3200" b="1" u="sng" dirty="0">
                <a:solidFill>
                  <a:srgbClr val="FFFFCC"/>
                </a:solidFill>
                <a:effectLst>
                  <a:outerShdw blurRad="38100" dist="38100" dir="2700000" algn="tl">
                    <a:srgbClr val="000000">
                      <a:alpha val="43137"/>
                    </a:srgbClr>
                  </a:outerShdw>
                </a:effectLst>
              </a:rPr>
              <a:t>Life to the Dead Sea (Ezek. 47:1-12)</a:t>
            </a:r>
          </a:p>
          <a:p>
            <a:pPr marL="514350" indent="-514350">
              <a:spcBef>
                <a:spcPct val="0"/>
              </a:spcBef>
              <a:spcAft>
                <a:spcPts val="3600"/>
              </a:spcAft>
              <a:buClr>
                <a:srgbClr val="66FFFF"/>
              </a:buClr>
              <a:buSzPct val="100000"/>
              <a:buAutoNum type="alphaLcPeriod"/>
            </a:pPr>
            <a:r>
              <a:rPr lang="en-US" altLang="en-US" sz="3200" dirty="0">
                <a:effectLst>
                  <a:outerShdw blurRad="38100" dist="38100" dir="2700000" algn="tl">
                    <a:srgbClr val="000000">
                      <a:alpha val="43137"/>
                    </a:srgbClr>
                  </a:outerShdw>
                </a:effectLst>
              </a:rPr>
              <a:t>Sun seven times brighter (Isa. 30:26)</a:t>
            </a:r>
          </a:p>
          <a:p>
            <a:pPr marL="514350" indent="-514350">
              <a:spcBef>
                <a:spcPct val="0"/>
              </a:spcBef>
              <a:spcAft>
                <a:spcPts val="3600"/>
              </a:spcAft>
              <a:buClr>
                <a:srgbClr val="66FFFF"/>
              </a:buClr>
              <a:buSzPct val="100000"/>
              <a:buAutoNum type="alphaLcPeriod"/>
            </a:pPr>
            <a:r>
              <a:rPr lang="en-US" altLang="en-US" sz="3200" dirty="0">
                <a:effectLst>
                  <a:outerShdw blurRad="38100" dist="38100" dir="2700000" algn="tl">
                    <a:srgbClr val="000000">
                      <a:alpha val="43137"/>
                    </a:srgbClr>
                  </a:outerShdw>
                </a:effectLst>
              </a:rPr>
              <a:t>Physical healing (Isa. 35:5-6)</a:t>
            </a:r>
          </a:p>
        </p:txBody>
      </p:sp>
      <p:pic>
        <p:nvPicPr>
          <p:cNvPr id="8" name="Picture 2" descr="http://3.bp.blogspot.com/-QEkPt30fRNQ/US-EfJsZfRI/AAAAAAAASK4/JnP_SUUHRas/s1600/a.jpg">
            <a:extLst>
              <a:ext uri="{FF2B5EF4-FFF2-40B4-BE49-F238E27FC236}">
                <a16:creationId xmlns:a16="http://schemas.microsoft.com/office/drawing/2014/main" id="{83277129-6C55-4710-BDFC-6B041AD07EC4}"/>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48163" y="136459"/>
            <a:ext cx="1637837" cy="1097280"/>
          </a:xfrm>
          <a:prstGeom prst="rect">
            <a:avLst/>
          </a:prstGeom>
          <a:noFill/>
          <a:ln w="9525">
            <a:noFill/>
            <a:miter lim="800000"/>
            <a:headEnd/>
            <a:tailEnd/>
          </a:ln>
        </p:spPr>
      </p:pic>
      <p:pic>
        <p:nvPicPr>
          <p:cNvPr id="9" name="Picture 4" descr="C:\Documents and Settings\Owner\Application Data\Microsoft\Media Catalog\Downloaded Clips\cl0\SY01462_.wmf">
            <a:extLst>
              <a:ext uri="{FF2B5EF4-FFF2-40B4-BE49-F238E27FC236}">
                <a16:creationId xmlns:a16="http://schemas.microsoft.com/office/drawing/2014/main" id="{46B58207-6002-47B8-B45C-7863D319D235}"/>
              </a:ext>
            </a:extLst>
          </p:cNvPr>
          <p:cNvPicPr>
            <a:picLocks noChangeAspect="1" noChangeArrowheads="1"/>
          </p:cNvPicPr>
          <p:nvPr/>
        </p:nvPicPr>
        <p:blipFill>
          <a:blip r:embed="rId3" cstate="print"/>
          <a:srcRect/>
          <a:stretch>
            <a:fillRect/>
          </a:stretch>
        </p:blipFill>
        <p:spPr bwMode="auto">
          <a:xfrm>
            <a:off x="10514577" y="136459"/>
            <a:ext cx="1067823" cy="1097280"/>
          </a:xfrm>
          <a:prstGeom prst="rect">
            <a:avLst/>
          </a:prstGeom>
          <a:noFill/>
          <a:ln w="9525">
            <a:noFill/>
            <a:miter lim="800000"/>
            <a:headEnd/>
            <a:tailEnd/>
          </a:ln>
        </p:spPr>
      </p:pic>
    </p:spTree>
    <p:extLst>
      <p:ext uri="{BB962C8B-B14F-4D97-AF65-F5344CB8AC3E}">
        <p14:creationId xmlns:p14="http://schemas.microsoft.com/office/powerpoint/2010/main" val="3860193242"/>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C40C55E-AD12-4384-A4DA-8B5D6FDCCACC}"/>
              </a:ext>
            </a:extLst>
          </p:cNvPr>
          <p:cNvPicPr>
            <a:picLocks noChangeAspect="1"/>
          </p:cNvPicPr>
          <p:nvPr/>
        </p:nvPicPr>
        <p:blipFill>
          <a:blip r:embed="rId2"/>
          <a:stretch>
            <a:fillRect/>
          </a:stretch>
        </p:blipFill>
        <p:spPr>
          <a:xfrm>
            <a:off x="1779658" y="216129"/>
            <a:ext cx="8632684" cy="6425741"/>
          </a:xfrm>
          <a:prstGeom prst="rect">
            <a:avLst/>
          </a:prstGeom>
        </p:spPr>
      </p:pic>
    </p:spTree>
    <p:extLst>
      <p:ext uri="{BB962C8B-B14F-4D97-AF65-F5344CB8AC3E}">
        <p14:creationId xmlns:p14="http://schemas.microsoft.com/office/powerpoint/2010/main" val="3129766859"/>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6" name="Picture 1" descr="IMG_0753.JPG"/>
          <p:cNvPicPr>
            <a:picLocks noGrp="1" noChangeAspect="1"/>
          </p:cNvPicPr>
          <p:nvPr isPhoto="1"/>
        </p:nvPicPr>
        <p:blipFill>
          <a:blip r:embed="rId2" cstate="email">
            <a:extLst>
              <a:ext uri="{28A0092B-C50C-407E-A947-70E740481C1C}">
                <a14:useLocalDpi xmlns:a14="http://schemas.microsoft.com/office/drawing/2010/main"/>
              </a:ext>
            </a:extLst>
          </a:blip>
          <a:srcRect/>
          <a:stretch>
            <a:fillRect/>
          </a:stretch>
        </p:blipFill>
        <p:spPr bwMode="auto">
          <a:xfrm>
            <a:off x="1828800" y="228600"/>
            <a:ext cx="8534400"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01362236"/>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C50832-0B36-43C5-98EC-4CD165D78718}"/>
              </a:ext>
            </a:extLst>
          </p:cNvPr>
          <p:cNvSpPr>
            <a:spLocks noGrp="1"/>
          </p:cNvSpPr>
          <p:nvPr>
            <p:ph type="title" idx="4294967295"/>
          </p:nvPr>
        </p:nvSpPr>
        <p:spPr>
          <a:xfrm>
            <a:off x="3353594" y="258761"/>
            <a:ext cx="5484813" cy="884238"/>
          </a:xfrm>
        </p:spPr>
        <p:txBody>
          <a:bodyPr/>
          <a:lstStyle/>
          <a:p>
            <a:pPr algn="ctr">
              <a:lnSpc>
                <a:spcPct val="100000"/>
              </a:lnSpc>
            </a:pPr>
            <a:r>
              <a:rPr lang="en-IN" sz="4000" dirty="0">
                <a:solidFill>
                  <a:srgbClr val="00FFFF"/>
                </a:solidFill>
                <a:effectLst>
                  <a:outerShdw blurRad="38100" dist="38100" dir="2700000" algn="tl">
                    <a:srgbClr val="000000">
                      <a:alpha val="43137"/>
                    </a:srgbClr>
                  </a:outerShdw>
                </a:effectLst>
              </a:rPr>
              <a:t>DEAD SEA</a:t>
            </a:r>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71161" y="1180212"/>
            <a:ext cx="3429839" cy="2590800"/>
          </a:xfrm>
          <a:prstGeom prst="rect">
            <a:avLst/>
          </a:prstGeom>
          <a:ln w="28575">
            <a:solidFill>
              <a:schemeClr val="tx1"/>
            </a:solidFill>
          </a:ln>
        </p:spPr>
      </p:pic>
      <p:pic>
        <p:nvPicPr>
          <p:cNvPr id="7" name="Picture 6"/>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153400" y="1181272"/>
            <a:ext cx="3414837" cy="2590800"/>
          </a:xfrm>
          <a:prstGeom prst="rect">
            <a:avLst/>
          </a:prstGeom>
          <a:ln w="28575">
            <a:solidFill>
              <a:schemeClr val="tx1"/>
            </a:solidFill>
          </a:ln>
        </p:spPr>
      </p:pic>
      <p:pic>
        <p:nvPicPr>
          <p:cNvPr id="10" name="Picture 9"/>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791200" y="3962400"/>
            <a:ext cx="4622697" cy="2743200"/>
          </a:xfrm>
          <a:prstGeom prst="rect">
            <a:avLst/>
          </a:prstGeom>
          <a:ln w="28575">
            <a:solidFill>
              <a:schemeClr val="tx1"/>
            </a:solidFill>
          </a:ln>
        </p:spPr>
      </p:pic>
      <p:pic>
        <p:nvPicPr>
          <p:cNvPr id="9" name="Picture 8">
            <a:extLst>
              <a:ext uri="{FF2B5EF4-FFF2-40B4-BE49-F238E27FC236}">
                <a16:creationId xmlns:a16="http://schemas.microsoft.com/office/drawing/2014/main" id="{609FCB58-1AE5-4A84-A5A8-2CDC0D87BD95}"/>
              </a:ext>
            </a:extLst>
          </p:cNvPr>
          <p:cNvPicPr>
            <a:picLocks noChangeAspect="1"/>
          </p:cNvPicPr>
          <p:nvPr/>
        </p:nvPicPr>
        <p:blipFill>
          <a:blip r:embed="rId6"/>
          <a:stretch>
            <a:fillRect/>
          </a:stretch>
        </p:blipFill>
        <p:spPr>
          <a:xfrm>
            <a:off x="609601" y="1142999"/>
            <a:ext cx="3657600" cy="5105401"/>
          </a:xfrm>
          <a:prstGeom prst="rect">
            <a:avLst/>
          </a:prstGeom>
          <a:ln w="28575">
            <a:solidFill>
              <a:schemeClr val="tx1"/>
            </a:solidFill>
          </a:ln>
        </p:spPr>
      </p:pic>
    </p:spTree>
    <p:extLst>
      <p:ext uri="{BB962C8B-B14F-4D97-AF65-F5344CB8AC3E}">
        <p14:creationId xmlns:p14="http://schemas.microsoft.com/office/powerpoint/2010/main" val="2346006343"/>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19450" y="228600"/>
            <a:ext cx="5753100" cy="1143000"/>
          </a:xfrm>
        </p:spPr>
        <p:txBody>
          <a:bodyPr/>
          <a:lstStyle/>
          <a:p>
            <a:pPr algn="ctr">
              <a:defRPr/>
            </a:pPr>
            <a:r>
              <a:rPr lang="en-US" sz="4000" dirty="0">
                <a:solidFill>
                  <a:srgbClr val="00FFFF"/>
                </a:solidFill>
                <a:effectLst>
                  <a:outerShdw blurRad="38100" dist="38100" dir="2700000" algn="tl">
                    <a:srgbClr val="000000">
                      <a:alpha val="43137"/>
                    </a:srgbClr>
                  </a:outerShdw>
                </a:effectLst>
              </a:rPr>
              <a:t>13. Topographical Changes </a:t>
            </a:r>
            <a:r>
              <a:rPr lang="en-US" sz="2800" dirty="0">
                <a:solidFill>
                  <a:schemeClr val="tx1"/>
                </a:solidFill>
                <a:effectLst>
                  <a:outerShdw blurRad="38100" dist="38100" dir="2700000" algn="tl">
                    <a:srgbClr val="000000">
                      <a:alpha val="43137"/>
                    </a:srgbClr>
                  </a:outerShdw>
                </a:effectLst>
                <a:ea typeface="+mn-ea"/>
                <a:cs typeface="+mn-cs"/>
              </a:rPr>
              <a:t>(Ezek. 47:1-12)</a:t>
            </a:r>
            <a:endParaRPr lang="en-US" sz="3600" dirty="0">
              <a:solidFill>
                <a:schemeClr val="tx1"/>
              </a:solidFill>
              <a:effectLst>
                <a:outerShdw blurRad="38100" dist="38100" dir="2700000" algn="tl">
                  <a:srgbClr val="000000">
                    <a:alpha val="43137"/>
                  </a:srgbClr>
                </a:outerShdw>
              </a:effectLst>
              <a:ea typeface="+mn-ea"/>
              <a:cs typeface="+mn-cs"/>
            </a:endParaRPr>
          </a:p>
        </p:txBody>
      </p:sp>
      <p:sp>
        <p:nvSpPr>
          <p:cNvPr id="12291" name="Content Placeholder 2"/>
          <p:cNvSpPr>
            <a:spLocks noGrp="1"/>
          </p:cNvSpPr>
          <p:nvPr>
            <p:ph idx="1"/>
          </p:nvPr>
        </p:nvSpPr>
        <p:spPr>
          <a:xfrm>
            <a:off x="2590801" y="1752600"/>
            <a:ext cx="7010399" cy="4648200"/>
          </a:xfrm>
        </p:spPr>
        <p:txBody>
          <a:bodyPr/>
          <a:lstStyle/>
          <a:p>
            <a:pPr marL="514350" indent="-514350">
              <a:spcBef>
                <a:spcPct val="0"/>
              </a:spcBef>
              <a:spcAft>
                <a:spcPts val="3600"/>
              </a:spcAft>
              <a:buClr>
                <a:srgbClr val="66FFFF"/>
              </a:buClr>
              <a:buSzPct val="100000"/>
              <a:buAutoNum type="alphaLcPeriod"/>
            </a:pPr>
            <a:r>
              <a:rPr lang="en-US" altLang="en-US" sz="3200" dirty="0">
                <a:effectLst>
                  <a:outerShdw blurRad="38100" dist="38100" dir="2700000" algn="tl">
                    <a:srgbClr val="000000">
                      <a:alpha val="43137"/>
                    </a:srgbClr>
                  </a:outerShdw>
                </a:effectLst>
              </a:rPr>
              <a:t>Abundant rainfall (Ezek. 34:26-27)</a:t>
            </a:r>
          </a:p>
          <a:p>
            <a:pPr marL="514350" indent="-514350">
              <a:spcBef>
                <a:spcPct val="0"/>
              </a:spcBef>
              <a:spcAft>
                <a:spcPts val="3600"/>
              </a:spcAft>
              <a:buClr>
                <a:srgbClr val="66FFFF"/>
              </a:buClr>
              <a:buSzPct val="100000"/>
              <a:buAutoNum type="alphaLcPeriod"/>
            </a:pPr>
            <a:r>
              <a:rPr lang="en-US" altLang="en-US" sz="3200" dirty="0">
                <a:effectLst>
                  <a:outerShdw blurRad="38100" dist="38100" dir="2700000" algn="tl">
                    <a:srgbClr val="000000">
                      <a:alpha val="43137"/>
                    </a:srgbClr>
                  </a:outerShdw>
                </a:effectLst>
              </a:rPr>
              <a:t>Water in the desert (Isa. 35:6-7)</a:t>
            </a:r>
          </a:p>
          <a:p>
            <a:pPr marL="514350" indent="-514350">
              <a:spcBef>
                <a:spcPct val="0"/>
              </a:spcBef>
              <a:spcAft>
                <a:spcPts val="3600"/>
              </a:spcAft>
              <a:buClr>
                <a:srgbClr val="66FFFF"/>
              </a:buClr>
              <a:buSzPct val="100000"/>
              <a:buAutoNum type="alphaLcPeriod"/>
            </a:pPr>
            <a:r>
              <a:rPr lang="en-US" altLang="en-US" sz="3200" dirty="0">
                <a:effectLst>
                  <a:outerShdw blurRad="38100" dist="38100" dir="2700000" algn="tl">
                    <a:srgbClr val="000000">
                      <a:alpha val="43137"/>
                    </a:srgbClr>
                  </a:outerShdw>
                </a:effectLst>
              </a:rPr>
              <a:t>Life to the Dead Sea (Ezek. 47:1-12)</a:t>
            </a:r>
          </a:p>
          <a:p>
            <a:pPr marL="514350" indent="-514350">
              <a:spcBef>
                <a:spcPct val="0"/>
              </a:spcBef>
              <a:spcAft>
                <a:spcPts val="3600"/>
              </a:spcAft>
              <a:buClr>
                <a:srgbClr val="66FFFF"/>
              </a:buClr>
              <a:buSzPct val="100000"/>
              <a:buAutoNum type="alphaLcPeriod"/>
            </a:pPr>
            <a:r>
              <a:rPr lang="en-US" altLang="en-US" sz="3200" b="1" u="sng" dirty="0">
                <a:solidFill>
                  <a:srgbClr val="FFFFCC"/>
                </a:solidFill>
                <a:effectLst>
                  <a:outerShdw blurRad="38100" dist="38100" dir="2700000" algn="tl">
                    <a:srgbClr val="000000">
                      <a:alpha val="43137"/>
                    </a:srgbClr>
                  </a:outerShdw>
                </a:effectLst>
              </a:rPr>
              <a:t>Sun seven times brighter (Isa. 30:26)</a:t>
            </a:r>
          </a:p>
          <a:p>
            <a:pPr marL="514350" indent="-514350">
              <a:spcBef>
                <a:spcPct val="0"/>
              </a:spcBef>
              <a:spcAft>
                <a:spcPts val="3600"/>
              </a:spcAft>
              <a:buClr>
                <a:srgbClr val="66FFFF"/>
              </a:buClr>
              <a:buSzPct val="100000"/>
              <a:buAutoNum type="alphaLcPeriod"/>
            </a:pPr>
            <a:r>
              <a:rPr lang="en-US" altLang="en-US" sz="3200" dirty="0">
                <a:effectLst>
                  <a:outerShdw blurRad="38100" dist="38100" dir="2700000" algn="tl">
                    <a:srgbClr val="000000">
                      <a:alpha val="43137"/>
                    </a:srgbClr>
                  </a:outerShdw>
                </a:effectLst>
              </a:rPr>
              <a:t>Physical healing (Isa. 35:5-6)</a:t>
            </a:r>
          </a:p>
        </p:txBody>
      </p:sp>
      <p:pic>
        <p:nvPicPr>
          <p:cNvPr id="8" name="Picture 2" descr="http://3.bp.blogspot.com/-QEkPt30fRNQ/US-EfJsZfRI/AAAAAAAASK4/JnP_SUUHRas/s1600/a.jpg">
            <a:extLst>
              <a:ext uri="{FF2B5EF4-FFF2-40B4-BE49-F238E27FC236}">
                <a16:creationId xmlns:a16="http://schemas.microsoft.com/office/drawing/2014/main" id="{83277129-6C55-4710-BDFC-6B041AD07EC4}"/>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48163" y="136459"/>
            <a:ext cx="1637837" cy="1097280"/>
          </a:xfrm>
          <a:prstGeom prst="rect">
            <a:avLst/>
          </a:prstGeom>
          <a:noFill/>
          <a:ln w="9525">
            <a:noFill/>
            <a:miter lim="800000"/>
            <a:headEnd/>
            <a:tailEnd/>
          </a:ln>
        </p:spPr>
      </p:pic>
      <p:pic>
        <p:nvPicPr>
          <p:cNvPr id="9" name="Picture 4" descr="C:\Documents and Settings\Owner\Application Data\Microsoft\Media Catalog\Downloaded Clips\cl0\SY01462_.wmf">
            <a:extLst>
              <a:ext uri="{FF2B5EF4-FFF2-40B4-BE49-F238E27FC236}">
                <a16:creationId xmlns:a16="http://schemas.microsoft.com/office/drawing/2014/main" id="{46B58207-6002-47B8-B45C-7863D319D235}"/>
              </a:ext>
            </a:extLst>
          </p:cNvPr>
          <p:cNvPicPr>
            <a:picLocks noChangeAspect="1" noChangeArrowheads="1"/>
          </p:cNvPicPr>
          <p:nvPr/>
        </p:nvPicPr>
        <p:blipFill>
          <a:blip r:embed="rId3" cstate="print"/>
          <a:srcRect/>
          <a:stretch>
            <a:fillRect/>
          </a:stretch>
        </p:blipFill>
        <p:spPr bwMode="auto">
          <a:xfrm>
            <a:off x="10514577" y="136459"/>
            <a:ext cx="1067823" cy="1097280"/>
          </a:xfrm>
          <a:prstGeom prst="rect">
            <a:avLst/>
          </a:prstGeom>
          <a:noFill/>
          <a:ln w="9525">
            <a:noFill/>
            <a:miter lim="800000"/>
            <a:headEnd/>
            <a:tailEnd/>
          </a:ln>
        </p:spPr>
      </p:pic>
    </p:spTree>
    <p:extLst>
      <p:ext uri="{BB962C8B-B14F-4D97-AF65-F5344CB8AC3E}">
        <p14:creationId xmlns:p14="http://schemas.microsoft.com/office/powerpoint/2010/main" val="2989220152"/>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a:xfrm>
            <a:off x="1752600" y="228600"/>
            <a:ext cx="8610600" cy="762000"/>
          </a:xfrm>
        </p:spPr>
        <p:txBody>
          <a:bodyPr/>
          <a:lstStyle/>
          <a:p>
            <a:pPr algn="ctr" eaLnBrk="1" hangingPunct="1"/>
            <a:r>
              <a:rPr lang="en-US" altLang="en-US" sz="3600" dirty="0">
                <a:effectLst>
                  <a:outerShdw blurRad="38100" dist="38100" dir="2700000" algn="tl">
                    <a:srgbClr val="000000">
                      <a:alpha val="43137"/>
                    </a:srgbClr>
                  </a:outerShdw>
                </a:effectLst>
              </a:rPr>
              <a:t>OT PROPHETS DESCRIBE THE KINGDOM</a:t>
            </a:r>
          </a:p>
        </p:txBody>
      </p:sp>
      <p:sp>
        <p:nvSpPr>
          <p:cNvPr id="16387" name="Rectangle 3"/>
          <p:cNvSpPr>
            <a:spLocks noGrp="1" noChangeArrowheads="1"/>
          </p:cNvSpPr>
          <p:nvPr>
            <p:ph type="body" sz="half" idx="2"/>
          </p:nvPr>
        </p:nvSpPr>
        <p:spPr>
          <a:xfrm>
            <a:off x="609600" y="1143000"/>
            <a:ext cx="8077200" cy="5562600"/>
          </a:xfrm>
        </p:spPr>
        <p:txBody>
          <a:bodyPr/>
          <a:lstStyle/>
          <a:p>
            <a:pPr marL="514350" indent="-514350" eaLnBrk="1" hangingPunct="1">
              <a:spcBef>
                <a:spcPts val="0"/>
              </a:spcBef>
              <a:spcAft>
                <a:spcPts val="2400"/>
              </a:spcAft>
              <a:buSzPct val="100000"/>
              <a:buFont typeface="+mj-lt"/>
              <a:buAutoNum type="arabicPeriod"/>
              <a:defRPr/>
            </a:pPr>
            <a:r>
              <a:rPr lang="en-US" sz="3200" dirty="0">
                <a:effectLst>
                  <a:outerShdw blurRad="38100" dist="38100" dir="2700000" algn="tl">
                    <a:srgbClr val="000000">
                      <a:alpha val="43137"/>
                    </a:srgbClr>
                  </a:outerShdw>
                </a:effectLst>
              </a:rPr>
              <a:t>Established by God (Dan. 2:44)</a:t>
            </a:r>
          </a:p>
          <a:p>
            <a:pPr marL="514350" indent="-514350" eaLnBrk="1" hangingPunct="1">
              <a:spcBef>
                <a:spcPts val="0"/>
              </a:spcBef>
              <a:spcAft>
                <a:spcPts val="2400"/>
              </a:spcAft>
              <a:buSzPct val="100000"/>
              <a:buFont typeface="+mj-lt"/>
              <a:buAutoNum type="arabicPeriod"/>
              <a:defRPr/>
            </a:pPr>
            <a:r>
              <a:rPr lang="en-US" sz="3200" b="1" u="sng" dirty="0">
                <a:solidFill>
                  <a:srgbClr val="FFFFCC"/>
                </a:solidFill>
                <a:effectLst>
                  <a:outerShdw blurRad="38100" dist="38100" dir="2700000" algn="tl">
                    <a:srgbClr val="000000">
                      <a:alpha val="43137"/>
                    </a:srgbClr>
                  </a:outerShdw>
                </a:effectLst>
              </a:rPr>
              <a:t>Eternal (Dan. 7:27)</a:t>
            </a:r>
          </a:p>
          <a:p>
            <a:pPr marL="514350" indent="-514350" eaLnBrk="1" hangingPunct="1">
              <a:spcBef>
                <a:spcPts val="0"/>
              </a:spcBef>
              <a:spcAft>
                <a:spcPts val="2400"/>
              </a:spcAft>
              <a:buSzPct val="100000"/>
              <a:buFont typeface="+mj-lt"/>
              <a:buAutoNum type="arabicPeriod"/>
              <a:defRPr/>
            </a:pPr>
            <a:r>
              <a:rPr lang="en-US" sz="3200" dirty="0">
                <a:effectLst>
                  <a:outerShdw blurRad="38100" dist="38100" dir="2700000" algn="tl">
                    <a:srgbClr val="000000">
                      <a:alpha val="43137"/>
                    </a:srgbClr>
                  </a:outerShdw>
                </a:effectLst>
              </a:rPr>
              <a:t>Christ’s direct rule (Zech. 9:9-10)</a:t>
            </a:r>
          </a:p>
          <a:p>
            <a:pPr marL="514350" indent="-514350" eaLnBrk="1" hangingPunct="1">
              <a:spcBef>
                <a:spcPts val="0"/>
              </a:spcBef>
              <a:spcAft>
                <a:spcPts val="2400"/>
              </a:spcAft>
              <a:buSzPct val="100000"/>
              <a:buFont typeface="+mj-lt"/>
              <a:buAutoNum type="arabicPeriod"/>
              <a:defRPr/>
            </a:pPr>
            <a:r>
              <a:rPr lang="en-US" sz="3200" dirty="0">
                <a:effectLst>
                  <a:outerShdw blurRad="38100" dist="38100" dir="2700000" algn="tl">
                    <a:srgbClr val="000000">
                      <a:alpha val="43137"/>
                    </a:srgbClr>
                  </a:outerShdw>
                </a:effectLst>
              </a:rPr>
              <a:t>Earthly (Zech. 14:9)</a:t>
            </a:r>
          </a:p>
          <a:p>
            <a:pPr marL="514350" indent="-514350" eaLnBrk="1" hangingPunct="1">
              <a:spcBef>
                <a:spcPts val="0"/>
              </a:spcBef>
              <a:spcAft>
                <a:spcPts val="2400"/>
              </a:spcAft>
              <a:buSzPct val="100000"/>
              <a:buFont typeface="+mj-lt"/>
              <a:buAutoNum type="arabicPeriod"/>
              <a:defRPr/>
            </a:pPr>
            <a:r>
              <a:rPr lang="en-US" sz="3200" dirty="0">
                <a:effectLst>
                  <a:outerShdw blurRad="38100" dist="38100" dir="2700000" algn="tl">
                    <a:srgbClr val="000000">
                      <a:alpha val="43137"/>
                    </a:srgbClr>
                  </a:outerShdw>
                </a:effectLst>
              </a:rPr>
              <a:t>Land promises realized (Gen. 15:18-21)</a:t>
            </a:r>
          </a:p>
          <a:p>
            <a:pPr marL="514350" indent="-514350" eaLnBrk="1" hangingPunct="1">
              <a:spcBef>
                <a:spcPts val="0"/>
              </a:spcBef>
              <a:spcAft>
                <a:spcPts val="2400"/>
              </a:spcAft>
              <a:buSzPct val="100000"/>
              <a:buFont typeface="+mj-lt"/>
              <a:buAutoNum type="arabicPeriod"/>
              <a:defRPr/>
            </a:pPr>
            <a:r>
              <a:rPr lang="en-US" sz="3200" dirty="0">
                <a:effectLst>
                  <a:outerShdw blurRad="38100" dist="38100" dir="2700000" algn="tl">
                    <a:srgbClr val="000000">
                      <a:alpha val="43137"/>
                    </a:srgbClr>
                  </a:outerShdw>
                </a:effectLst>
              </a:rPr>
              <a:t>Israel’s preeminence (Isa. 49:22-23)</a:t>
            </a:r>
          </a:p>
          <a:p>
            <a:pPr marL="514350" indent="-514350" eaLnBrk="1" hangingPunct="1">
              <a:spcBef>
                <a:spcPts val="0"/>
              </a:spcBef>
              <a:spcAft>
                <a:spcPts val="2400"/>
              </a:spcAft>
              <a:buSzPct val="100000"/>
              <a:buFont typeface="+mj-lt"/>
              <a:buAutoNum type="arabicPeriod"/>
              <a:defRPr/>
            </a:pPr>
            <a:r>
              <a:rPr lang="en-US" sz="3200" dirty="0">
                <a:effectLst>
                  <a:outerShdw blurRad="38100" dist="38100" dir="2700000" algn="tl">
                    <a:srgbClr val="000000">
                      <a:alpha val="43137"/>
                    </a:srgbClr>
                  </a:outerShdw>
                </a:effectLst>
              </a:rPr>
              <a:t>Millennial Temple (Ezek. 40‒46)</a:t>
            </a:r>
          </a:p>
        </p:txBody>
      </p:sp>
      <p:pic>
        <p:nvPicPr>
          <p:cNvPr id="7" name="Picture 4" descr="King_of_Kings[1]">
            <a:extLst>
              <a:ext uri="{FF2B5EF4-FFF2-40B4-BE49-F238E27FC236}">
                <a16:creationId xmlns:a16="http://schemas.microsoft.com/office/drawing/2014/main" id="{D297B781-E02E-C5D3-D647-6A26FAC57BC6}"/>
              </a:ext>
            </a:extLst>
          </p:cNvPr>
          <p:cNvPicPr>
            <a:picLocks noGrp="1" noChangeAspect="1" noChangeArrowheads="1"/>
          </p:cNvPicPr>
          <p:nvPr>
            <p:ph type="clipArt" sz="half" idx="1"/>
          </p:nvPr>
        </p:nvPicPr>
        <p:blipFill>
          <a:blip r:embed="rId3" cstate="email">
            <a:extLst>
              <a:ext uri="{28A0092B-C50C-407E-A947-70E740481C1C}">
                <a14:useLocalDpi xmlns:a14="http://schemas.microsoft.com/office/drawing/2010/main"/>
              </a:ext>
            </a:extLst>
          </a:blip>
          <a:srcRect/>
          <a:stretch>
            <a:fillRect/>
          </a:stretch>
        </p:blipFill>
        <p:spPr>
          <a:xfrm>
            <a:off x="8839200" y="1828800"/>
            <a:ext cx="2701048" cy="3657600"/>
          </a:xfrm>
        </p:spPr>
      </p:pic>
    </p:spTree>
    <p:extLst>
      <p:ext uri="{BB962C8B-B14F-4D97-AF65-F5344CB8AC3E}">
        <p14:creationId xmlns:p14="http://schemas.microsoft.com/office/powerpoint/2010/main" val="139065985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19450" y="228600"/>
            <a:ext cx="5753100" cy="1143000"/>
          </a:xfrm>
        </p:spPr>
        <p:txBody>
          <a:bodyPr/>
          <a:lstStyle/>
          <a:p>
            <a:pPr algn="ctr">
              <a:defRPr/>
            </a:pPr>
            <a:r>
              <a:rPr lang="en-US" sz="4000" dirty="0">
                <a:solidFill>
                  <a:srgbClr val="00FFFF"/>
                </a:solidFill>
                <a:effectLst>
                  <a:outerShdw blurRad="38100" dist="38100" dir="2700000" algn="tl">
                    <a:srgbClr val="000000">
                      <a:alpha val="43137"/>
                    </a:srgbClr>
                  </a:outerShdw>
                </a:effectLst>
              </a:rPr>
              <a:t>13. Topographical Changes </a:t>
            </a:r>
            <a:r>
              <a:rPr lang="en-US" sz="2800" dirty="0">
                <a:solidFill>
                  <a:schemeClr val="tx1"/>
                </a:solidFill>
                <a:effectLst>
                  <a:outerShdw blurRad="38100" dist="38100" dir="2700000" algn="tl">
                    <a:srgbClr val="000000">
                      <a:alpha val="43137"/>
                    </a:srgbClr>
                  </a:outerShdw>
                </a:effectLst>
                <a:ea typeface="+mn-ea"/>
                <a:cs typeface="+mn-cs"/>
              </a:rPr>
              <a:t>(Ezek. 47:1-12)</a:t>
            </a:r>
            <a:endParaRPr lang="en-US" sz="3600" dirty="0">
              <a:solidFill>
                <a:schemeClr val="tx1"/>
              </a:solidFill>
              <a:effectLst>
                <a:outerShdw blurRad="38100" dist="38100" dir="2700000" algn="tl">
                  <a:srgbClr val="000000">
                    <a:alpha val="43137"/>
                  </a:srgbClr>
                </a:outerShdw>
              </a:effectLst>
              <a:ea typeface="+mn-ea"/>
              <a:cs typeface="+mn-cs"/>
            </a:endParaRPr>
          </a:p>
        </p:txBody>
      </p:sp>
      <p:sp>
        <p:nvSpPr>
          <p:cNvPr id="12291" name="Content Placeholder 2"/>
          <p:cNvSpPr>
            <a:spLocks noGrp="1"/>
          </p:cNvSpPr>
          <p:nvPr>
            <p:ph idx="1"/>
          </p:nvPr>
        </p:nvSpPr>
        <p:spPr>
          <a:xfrm>
            <a:off x="2590801" y="1752600"/>
            <a:ext cx="7010399" cy="4648200"/>
          </a:xfrm>
        </p:spPr>
        <p:txBody>
          <a:bodyPr/>
          <a:lstStyle/>
          <a:p>
            <a:pPr marL="514350" indent="-514350">
              <a:spcBef>
                <a:spcPct val="0"/>
              </a:spcBef>
              <a:spcAft>
                <a:spcPts val="3600"/>
              </a:spcAft>
              <a:buClr>
                <a:srgbClr val="66FFFF"/>
              </a:buClr>
              <a:buSzPct val="100000"/>
              <a:buAutoNum type="alphaLcPeriod"/>
            </a:pPr>
            <a:r>
              <a:rPr lang="en-US" altLang="en-US" sz="3200" dirty="0">
                <a:effectLst>
                  <a:outerShdw blurRad="38100" dist="38100" dir="2700000" algn="tl">
                    <a:srgbClr val="000000">
                      <a:alpha val="43137"/>
                    </a:srgbClr>
                  </a:outerShdw>
                </a:effectLst>
              </a:rPr>
              <a:t>Abundant rainfall (Ezek. 34:26-27)</a:t>
            </a:r>
          </a:p>
          <a:p>
            <a:pPr marL="514350" indent="-514350">
              <a:spcBef>
                <a:spcPct val="0"/>
              </a:spcBef>
              <a:spcAft>
                <a:spcPts val="3600"/>
              </a:spcAft>
              <a:buClr>
                <a:srgbClr val="66FFFF"/>
              </a:buClr>
              <a:buSzPct val="100000"/>
              <a:buAutoNum type="alphaLcPeriod"/>
            </a:pPr>
            <a:r>
              <a:rPr lang="en-US" altLang="en-US" sz="3200" dirty="0">
                <a:effectLst>
                  <a:outerShdw blurRad="38100" dist="38100" dir="2700000" algn="tl">
                    <a:srgbClr val="000000">
                      <a:alpha val="43137"/>
                    </a:srgbClr>
                  </a:outerShdw>
                </a:effectLst>
              </a:rPr>
              <a:t>Water in the desert (Isa. 35:6-7)</a:t>
            </a:r>
          </a:p>
          <a:p>
            <a:pPr marL="514350" indent="-514350">
              <a:spcBef>
                <a:spcPct val="0"/>
              </a:spcBef>
              <a:spcAft>
                <a:spcPts val="3600"/>
              </a:spcAft>
              <a:buClr>
                <a:srgbClr val="66FFFF"/>
              </a:buClr>
              <a:buSzPct val="100000"/>
              <a:buAutoNum type="alphaLcPeriod"/>
            </a:pPr>
            <a:r>
              <a:rPr lang="en-US" altLang="en-US" sz="3200" dirty="0">
                <a:effectLst>
                  <a:outerShdw blurRad="38100" dist="38100" dir="2700000" algn="tl">
                    <a:srgbClr val="000000">
                      <a:alpha val="43137"/>
                    </a:srgbClr>
                  </a:outerShdw>
                </a:effectLst>
              </a:rPr>
              <a:t>Life to the Dead Sea (Ezek. 47:1-12)</a:t>
            </a:r>
          </a:p>
          <a:p>
            <a:pPr marL="514350" indent="-514350">
              <a:spcBef>
                <a:spcPct val="0"/>
              </a:spcBef>
              <a:spcAft>
                <a:spcPts val="3600"/>
              </a:spcAft>
              <a:buClr>
                <a:srgbClr val="66FFFF"/>
              </a:buClr>
              <a:buSzPct val="100000"/>
              <a:buAutoNum type="alphaLcPeriod"/>
            </a:pPr>
            <a:r>
              <a:rPr lang="en-US" altLang="en-US" sz="3200" dirty="0">
                <a:effectLst>
                  <a:outerShdw blurRad="38100" dist="38100" dir="2700000" algn="tl">
                    <a:srgbClr val="000000">
                      <a:alpha val="43137"/>
                    </a:srgbClr>
                  </a:outerShdw>
                </a:effectLst>
              </a:rPr>
              <a:t>Sun seven times brighter (Isa. 30:26)</a:t>
            </a:r>
          </a:p>
          <a:p>
            <a:pPr marL="514350" indent="-514350">
              <a:spcBef>
                <a:spcPct val="0"/>
              </a:spcBef>
              <a:spcAft>
                <a:spcPts val="3600"/>
              </a:spcAft>
              <a:buClr>
                <a:srgbClr val="66FFFF"/>
              </a:buClr>
              <a:buSzPct val="100000"/>
              <a:buAutoNum type="alphaLcPeriod"/>
            </a:pPr>
            <a:r>
              <a:rPr lang="en-US" altLang="en-US" sz="3200" b="1" u="sng" dirty="0">
                <a:solidFill>
                  <a:srgbClr val="FFFFCC"/>
                </a:solidFill>
                <a:effectLst>
                  <a:outerShdw blurRad="38100" dist="38100" dir="2700000" algn="tl">
                    <a:srgbClr val="000000">
                      <a:alpha val="43137"/>
                    </a:srgbClr>
                  </a:outerShdw>
                </a:effectLst>
              </a:rPr>
              <a:t>Physical healing (Isa. 35:5-6)</a:t>
            </a:r>
          </a:p>
        </p:txBody>
      </p:sp>
      <p:pic>
        <p:nvPicPr>
          <p:cNvPr id="8" name="Picture 2" descr="http://3.bp.blogspot.com/-QEkPt30fRNQ/US-EfJsZfRI/AAAAAAAASK4/JnP_SUUHRas/s1600/a.jpg">
            <a:extLst>
              <a:ext uri="{FF2B5EF4-FFF2-40B4-BE49-F238E27FC236}">
                <a16:creationId xmlns:a16="http://schemas.microsoft.com/office/drawing/2014/main" id="{83277129-6C55-4710-BDFC-6B041AD07EC4}"/>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48163" y="136459"/>
            <a:ext cx="1637837" cy="1097280"/>
          </a:xfrm>
          <a:prstGeom prst="rect">
            <a:avLst/>
          </a:prstGeom>
          <a:noFill/>
          <a:ln w="9525">
            <a:noFill/>
            <a:miter lim="800000"/>
            <a:headEnd/>
            <a:tailEnd/>
          </a:ln>
        </p:spPr>
      </p:pic>
      <p:pic>
        <p:nvPicPr>
          <p:cNvPr id="9" name="Picture 4" descr="C:\Documents and Settings\Owner\Application Data\Microsoft\Media Catalog\Downloaded Clips\cl0\SY01462_.wmf">
            <a:extLst>
              <a:ext uri="{FF2B5EF4-FFF2-40B4-BE49-F238E27FC236}">
                <a16:creationId xmlns:a16="http://schemas.microsoft.com/office/drawing/2014/main" id="{46B58207-6002-47B8-B45C-7863D319D235}"/>
              </a:ext>
            </a:extLst>
          </p:cNvPr>
          <p:cNvPicPr>
            <a:picLocks noChangeAspect="1" noChangeArrowheads="1"/>
          </p:cNvPicPr>
          <p:nvPr/>
        </p:nvPicPr>
        <p:blipFill>
          <a:blip r:embed="rId3" cstate="print"/>
          <a:srcRect/>
          <a:stretch>
            <a:fillRect/>
          </a:stretch>
        </p:blipFill>
        <p:spPr bwMode="auto">
          <a:xfrm>
            <a:off x="10514577" y="136459"/>
            <a:ext cx="1067823" cy="1097280"/>
          </a:xfrm>
          <a:prstGeom prst="rect">
            <a:avLst/>
          </a:prstGeom>
          <a:noFill/>
          <a:ln w="9525">
            <a:noFill/>
            <a:miter lim="800000"/>
            <a:headEnd/>
            <a:tailEnd/>
          </a:ln>
        </p:spPr>
      </p:pic>
    </p:spTree>
    <p:extLst>
      <p:ext uri="{BB962C8B-B14F-4D97-AF65-F5344CB8AC3E}">
        <p14:creationId xmlns:p14="http://schemas.microsoft.com/office/powerpoint/2010/main" val="1438857357"/>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5816447-F3C6-409C-2426-674AC227D304}"/>
              </a:ext>
            </a:extLst>
          </p:cNvPr>
          <p:cNvPicPr>
            <a:picLocks noChangeAspect="1"/>
          </p:cNvPicPr>
          <p:nvPr/>
        </p:nvPicPr>
        <p:blipFill>
          <a:blip r:embed="rId2"/>
          <a:stretch>
            <a:fillRect/>
          </a:stretch>
        </p:blipFill>
        <p:spPr>
          <a:xfrm>
            <a:off x="0" y="0"/>
            <a:ext cx="12192000" cy="6857999"/>
          </a:xfrm>
          <a:prstGeom prst="rect">
            <a:avLst/>
          </a:prstGeom>
        </p:spPr>
      </p:pic>
      <p:sp>
        <p:nvSpPr>
          <p:cNvPr id="38914" name="Rectangle 3"/>
          <p:cNvSpPr>
            <a:spLocks noChangeArrowheads="1"/>
          </p:cNvSpPr>
          <p:nvPr/>
        </p:nvSpPr>
        <p:spPr bwMode="auto">
          <a:xfrm>
            <a:off x="609600" y="3"/>
            <a:ext cx="10972800" cy="363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eaLnBrk="0" hangingPunct="0">
              <a:spcAft>
                <a:spcPts val="1200"/>
              </a:spcAft>
              <a:buClr>
                <a:srgbClr val="00FFFF"/>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Isaiah 35:5-6</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5</a:t>
            </a:r>
            <a:r>
              <a:rPr lang="en-US" sz="36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Then the eyes of the blind will be opened And the ears of the deaf will be unstopped.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6</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Then the lame will leap like a deer, And the tongue of the mute will shout for joy. For waters will break forth in the wilderness And streams in the Arabah.”</a:t>
            </a:r>
          </a:p>
        </p:txBody>
      </p:sp>
    </p:spTree>
    <p:extLst>
      <p:ext uri="{BB962C8B-B14F-4D97-AF65-F5344CB8AC3E}">
        <p14:creationId xmlns:p14="http://schemas.microsoft.com/office/powerpoint/2010/main" val="211722439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a:xfrm>
            <a:off x="1752600" y="228600"/>
            <a:ext cx="8610600" cy="762000"/>
          </a:xfrm>
        </p:spPr>
        <p:txBody>
          <a:bodyPr/>
          <a:lstStyle/>
          <a:p>
            <a:pPr algn="ctr" eaLnBrk="1" hangingPunct="1"/>
            <a:r>
              <a:rPr lang="en-US" altLang="en-US" sz="3600" dirty="0">
                <a:effectLst>
                  <a:outerShdw blurRad="38100" dist="38100" dir="2700000" algn="tl">
                    <a:srgbClr val="000000">
                      <a:alpha val="43137"/>
                    </a:srgbClr>
                  </a:outerShdw>
                </a:effectLst>
              </a:rPr>
              <a:t>OT PROPHETS DESCRIBE THE KINGDOM</a:t>
            </a:r>
          </a:p>
        </p:txBody>
      </p:sp>
      <p:sp>
        <p:nvSpPr>
          <p:cNvPr id="16387" name="Rectangle 3"/>
          <p:cNvSpPr>
            <a:spLocks noGrp="1" noChangeArrowheads="1"/>
          </p:cNvSpPr>
          <p:nvPr>
            <p:ph type="body" sz="half" idx="2"/>
          </p:nvPr>
        </p:nvSpPr>
        <p:spPr>
          <a:xfrm>
            <a:off x="609600" y="1143000"/>
            <a:ext cx="9753600" cy="5562600"/>
          </a:xfrm>
        </p:spPr>
        <p:txBody>
          <a:bodyPr/>
          <a:lstStyle/>
          <a:p>
            <a:pPr marL="514350" indent="-514350" eaLnBrk="1" hangingPunct="1">
              <a:spcBef>
                <a:spcPts val="0"/>
              </a:spcBef>
              <a:spcAft>
                <a:spcPts val="2400"/>
              </a:spcAft>
              <a:buSzPct val="100000"/>
              <a:buFont typeface="+mj-lt"/>
              <a:buAutoNum type="arabicPeriod" startAt="8"/>
              <a:defRPr/>
            </a:pPr>
            <a:r>
              <a:rPr lang="en-US" sz="3200" dirty="0">
                <a:effectLst>
                  <a:outerShdw blurRad="38100" dist="38100" dir="2700000" algn="tl">
                    <a:srgbClr val="000000">
                      <a:alpha val="43137"/>
                    </a:srgbClr>
                  </a:outerShdw>
                </a:effectLst>
              </a:rPr>
              <a:t>Millennial David (Jer. 30:9)</a:t>
            </a:r>
          </a:p>
          <a:p>
            <a:pPr marL="514350" indent="-514350" eaLnBrk="1" hangingPunct="1">
              <a:spcBef>
                <a:spcPts val="0"/>
              </a:spcBef>
              <a:spcAft>
                <a:spcPts val="2400"/>
              </a:spcAft>
              <a:buSzPct val="100000"/>
              <a:buFont typeface="+mj-lt"/>
              <a:buAutoNum type="arabicPeriod" startAt="8"/>
              <a:defRPr/>
            </a:pPr>
            <a:r>
              <a:rPr lang="en-US" sz="3200" dirty="0">
                <a:effectLst>
                  <a:outerShdw blurRad="38100" dist="38100" dir="2700000" algn="tl">
                    <a:srgbClr val="000000">
                      <a:alpha val="43137"/>
                    </a:srgbClr>
                  </a:outerShdw>
                </a:effectLst>
              </a:rPr>
              <a:t>Righteousness (Isa. 9:6-7)</a:t>
            </a:r>
          </a:p>
          <a:p>
            <a:pPr marL="514350" indent="-514350" eaLnBrk="1" hangingPunct="1">
              <a:spcBef>
                <a:spcPts val="0"/>
              </a:spcBef>
              <a:spcAft>
                <a:spcPts val="2400"/>
              </a:spcAft>
              <a:buSzPct val="100000"/>
              <a:buFont typeface="+mj-lt"/>
              <a:buAutoNum type="arabicPeriod" startAt="8"/>
              <a:defRPr/>
            </a:pPr>
            <a:r>
              <a:rPr lang="en-US" sz="3200" dirty="0">
                <a:effectLst>
                  <a:outerShdw blurRad="38100" dist="38100" dir="2700000" algn="tl">
                    <a:srgbClr val="000000">
                      <a:alpha val="43137"/>
                    </a:srgbClr>
                  </a:outerShdw>
                </a:effectLst>
              </a:rPr>
              <a:t>Curse curtailed (Isa. 65:20, 22)</a:t>
            </a:r>
          </a:p>
          <a:p>
            <a:pPr marL="514350" indent="-514350" eaLnBrk="1" hangingPunct="1">
              <a:spcBef>
                <a:spcPts val="0"/>
              </a:spcBef>
              <a:spcAft>
                <a:spcPts val="2400"/>
              </a:spcAft>
              <a:buSzPct val="100000"/>
              <a:buFont typeface="+mj-lt"/>
              <a:buAutoNum type="arabicPeriod" startAt="8"/>
              <a:defRPr/>
            </a:pPr>
            <a:r>
              <a:rPr lang="en-US" sz="3200" dirty="0">
                <a:effectLst>
                  <a:outerShdw blurRad="38100" dist="38100" dir="2700000" algn="tl">
                    <a:srgbClr val="000000">
                      <a:alpha val="43137"/>
                    </a:srgbClr>
                  </a:outerShdw>
                </a:effectLst>
              </a:rPr>
              <a:t>Peace (Isa. 2:4)</a:t>
            </a:r>
          </a:p>
          <a:p>
            <a:pPr marL="514350" indent="-514350" eaLnBrk="1" hangingPunct="1">
              <a:spcBef>
                <a:spcPts val="0"/>
              </a:spcBef>
              <a:spcAft>
                <a:spcPts val="2400"/>
              </a:spcAft>
              <a:buSzPct val="100000"/>
              <a:buFont typeface="+mj-lt"/>
              <a:buAutoNum type="arabicPeriod" startAt="8"/>
              <a:defRPr/>
            </a:pPr>
            <a:r>
              <a:rPr lang="en-US" sz="3200" dirty="0">
                <a:effectLst>
                  <a:outerShdw blurRad="38100" dist="38100" dir="2700000" algn="tl">
                    <a:srgbClr val="000000">
                      <a:alpha val="43137"/>
                    </a:srgbClr>
                  </a:outerShdw>
                </a:effectLst>
              </a:rPr>
              <a:t>Prosperity (Amos 9:13-14; Isa 65:22)</a:t>
            </a:r>
          </a:p>
          <a:p>
            <a:pPr marL="514350" indent="-514350" eaLnBrk="1" hangingPunct="1">
              <a:spcBef>
                <a:spcPts val="0"/>
              </a:spcBef>
              <a:spcAft>
                <a:spcPts val="2400"/>
              </a:spcAft>
              <a:buSzPct val="100000"/>
              <a:buFont typeface="+mj-lt"/>
              <a:buAutoNum type="arabicPeriod" startAt="8"/>
              <a:defRPr/>
            </a:pPr>
            <a:r>
              <a:rPr lang="en-US" sz="3200" dirty="0">
                <a:effectLst>
                  <a:outerShdw blurRad="38100" dist="38100" dir="2700000" algn="tl">
                    <a:srgbClr val="000000">
                      <a:alpha val="43137"/>
                    </a:srgbClr>
                  </a:outerShdw>
                </a:effectLst>
              </a:rPr>
              <a:t>Topographical changes (Ezek. 47:1-12)</a:t>
            </a:r>
          </a:p>
          <a:p>
            <a:pPr marL="514350" indent="-514350" eaLnBrk="1" hangingPunct="1">
              <a:spcBef>
                <a:spcPts val="0"/>
              </a:spcBef>
              <a:spcAft>
                <a:spcPts val="2400"/>
              </a:spcAft>
              <a:buSzPct val="100000"/>
              <a:buFont typeface="+mj-lt"/>
              <a:buAutoNum type="arabicPeriod" startAt="8"/>
              <a:defRPr/>
            </a:pPr>
            <a:r>
              <a:rPr lang="en-US" sz="3200" b="1" u="sng" dirty="0">
                <a:solidFill>
                  <a:srgbClr val="FFFFCC"/>
                </a:solidFill>
                <a:effectLst>
                  <a:outerShdw blurRad="38100" dist="38100" dir="2700000" algn="tl">
                    <a:srgbClr val="000000">
                      <a:alpha val="43137"/>
                    </a:srgbClr>
                  </a:outerShdw>
                </a:effectLst>
              </a:rPr>
              <a:t>Immediate answers to prayer (Isa. 65:24)</a:t>
            </a:r>
          </a:p>
        </p:txBody>
      </p:sp>
      <p:pic>
        <p:nvPicPr>
          <p:cNvPr id="7" name="Picture 4" descr="King_of_Kings[1]">
            <a:extLst>
              <a:ext uri="{FF2B5EF4-FFF2-40B4-BE49-F238E27FC236}">
                <a16:creationId xmlns:a16="http://schemas.microsoft.com/office/drawing/2014/main" id="{AF313B4A-7CA7-FF82-1856-8904D00F3CFB}"/>
              </a:ext>
            </a:extLst>
          </p:cNvPr>
          <p:cNvPicPr>
            <a:picLocks noGrp="1" noChangeAspect="1" noChangeArrowheads="1"/>
          </p:cNvPicPr>
          <p:nvPr>
            <p:ph type="clipArt" sz="half" idx="1"/>
          </p:nvPr>
        </p:nvPicPr>
        <p:blipFill>
          <a:blip r:embed="rId3" cstate="email">
            <a:extLst>
              <a:ext uri="{28A0092B-C50C-407E-A947-70E740481C1C}">
                <a14:useLocalDpi xmlns:a14="http://schemas.microsoft.com/office/drawing/2010/main"/>
              </a:ext>
            </a:extLst>
          </a:blip>
          <a:srcRect/>
          <a:stretch>
            <a:fillRect/>
          </a:stretch>
        </p:blipFill>
        <p:spPr>
          <a:xfrm>
            <a:off x="8839200" y="1828800"/>
            <a:ext cx="2701048" cy="3657600"/>
          </a:xfrm>
        </p:spPr>
      </p:pic>
    </p:spTree>
    <p:extLst>
      <p:ext uri="{BB962C8B-B14F-4D97-AF65-F5344CB8AC3E}">
        <p14:creationId xmlns:p14="http://schemas.microsoft.com/office/powerpoint/2010/main" val="215313136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094EFD1-EEBD-4EB2-B481-7A58469D0C47}"/>
              </a:ext>
            </a:extLst>
          </p:cNvPr>
          <p:cNvPicPr>
            <a:picLocks noChangeAspect="1"/>
          </p:cNvPicPr>
          <p:nvPr/>
        </p:nvPicPr>
        <p:blipFill>
          <a:blip r:embed="rId2"/>
          <a:stretch>
            <a:fillRect/>
          </a:stretch>
        </p:blipFill>
        <p:spPr>
          <a:xfrm>
            <a:off x="0" y="0"/>
            <a:ext cx="12192000" cy="6857999"/>
          </a:xfrm>
          <a:prstGeom prst="rect">
            <a:avLst/>
          </a:prstGeom>
        </p:spPr>
      </p:pic>
      <p:sp>
        <p:nvSpPr>
          <p:cNvPr id="5" name="Subtitle 3"/>
          <p:cNvSpPr txBox="1">
            <a:spLocks/>
          </p:cNvSpPr>
          <p:nvPr/>
        </p:nvSpPr>
        <p:spPr bwMode="auto">
          <a:xfrm>
            <a:off x="609600" y="0"/>
            <a:ext cx="10972800" cy="3352799"/>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ctr" defTabSz="685800">
              <a:spcBef>
                <a:spcPct val="0"/>
              </a:spcBef>
              <a:spcAft>
                <a:spcPts val="1200"/>
              </a:spcAft>
              <a:buClr>
                <a:srgbClr val="00FFFF"/>
              </a:buClr>
              <a:buNone/>
              <a:defRPr/>
            </a:pPr>
            <a:r>
              <a:rPr lang="en-US" sz="4000" dirty="0">
                <a:solidFill>
                  <a:schemeClr val="tx2"/>
                </a:solidFill>
                <a:ea typeface="+mj-ea"/>
                <a:cs typeface="Calibri" panose="020F0502020204030204" pitchFamily="34" charset="0"/>
              </a:rPr>
              <a:t>Isaiah 65:17-25</a:t>
            </a:r>
          </a:p>
          <a:p>
            <a:pPr marL="0" indent="0" algn="just">
              <a:spcBef>
                <a:spcPts val="0"/>
              </a:spcBef>
              <a:buClr>
                <a:srgbClr val="00FFFF"/>
              </a:buClr>
              <a:buNone/>
              <a:defRPr/>
            </a:pPr>
            <a:r>
              <a:rPr lang="en-US" dirty="0">
                <a:effectLst>
                  <a:outerShdw blurRad="38100" dist="38100" dir="2700000" algn="tl">
                    <a:srgbClr val="000000">
                      <a:alpha val="43137"/>
                    </a:srgbClr>
                  </a:outerShdw>
                </a:effectLst>
              </a:rPr>
              <a:t>…with them.</a:t>
            </a:r>
            <a:r>
              <a:rPr lang="en-US" baseline="30000" dirty="0">
                <a:effectLst>
                  <a:outerShdw blurRad="38100" dist="38100" dir="2700000" algn="tl">
                    <a:srgbClr val="000000">
                      <a:alpha val="43137"/>
                    </a:srgbClr>
                  </a:outerShdw>
                </a:effectLst>
              </a:rPr>
              <a:t>24 </a:t>
            </a:r>
            <a:r>
              <a:rPr lang="en-US" dirty="0">
                <a:effectLst>
                  <a:outerShdw blurRad="38100" dist="38100" dir="2700000" algn="tl">
                    <a:srgbClr val="000000">
                      <a:alpha val="43137"/>
                    </a:srgbClr>
                  </a:outerShdw>
                </a:effectLst>
              </a:rPr>
              <a:t>It will also come to pass that </a:t>
            </a:r>
            <a:r>
              <a:rPr lang="en-US" b="1" u="sng" dirty="0">
                <a:solidFill>
                  <a:srgbClr val="FFFFCC"/>
                </a:solidFill>
                <a:effectLst>
                  <a:outerShdw blurRad="38100" dist="38100" dir="2700000" algn="tl">
                    <a:srgbClr val="000000">
                      <a:alpha val="43137"/>
                    </a:srgbClr>
                  </a:outerShdw>
                </a:effectLst>
              </a:rPr>
              <a:t>before they call, I will answer; and while they are still speaking, I will hear.</a:t>
            </a:r>
            <a:r>
              <a:rPr lang="en-US" b="1" u="sng" baseline="30000" dirty="0">
                <a:solidFill>
                  <a:srgbClr val="FFFFCC"/>
                </a:solidFill>
                <a:effectLst>
                  <a:outerShdw blurRad="38100" dist="38100" dir="2700000" algn="tl">
                    <a:srgbClr val="000000">
                      <a:alpha val="43137"/>
                    </a:srgbClr>
                  </a:outerShdw>
                </a:effectLst>
              </a:rPr>
              <a:t> </a:t>
            </a:r>
            <a:r>
              <a:rPr lang="en-US" baseline="30000" dirty="0">
                <a:effectLst>
                  <a:outerShdw blurRad="38100" dist="38100" dir="2700000" algn="tl">
                    <a:srgbClr val="000000">
                      <a:alpha val="43137"/>
                    </a:srgbClr>
                  </a:outerShdw>
                </a:effectLst>
              </a:rPr>
              <a:t>25 </a:t>
            </a:r>
            <a:r>
              <a:rPr lang="en-US" dirty="0">
                <a:effectLst>
                  <a:outerShdw blurRad="38100" dist="38100" dir="2700000" algn="tl">
                    <a:srgbClr val="000000">
                      <a:alpha val="43137"/>
                    </a:srgbClr>
                  </a:outerShdw>
                </a:effectLst>
              </a:rPr>
              <a:t>The wolf and the lamb will graze together, and the lion will eat straw like the ox; and dust will be the serpent’s food. They will do no evil or harm in all My holy mountain,” says the </a:t>
            </a:r>
            <a:r>
              <a:rPr lang="en-US" cap="small" dirty="0">
                <a:effectLst>
                  <a:outerShdw blurRad="38100" dist="38100" dir="2700000" algn="tl">
                    <a:srgbClr val="000000">
                      <a:alpha val="43137"/>
                    </a:srgbClr>
                  </a:outerShdw>
                </a:effectLst>
              </a:rPr>
              <a:t>Lord</a:t>
            </a:r>
            <a:r>
              <a:rPr lang="en-US" dirty="0">
                <a:effectLst>
                  <a:outerShdw blurRad="38100" dist="38100" dir="2700000" algn="tl">
                    <a:srgbClr val="000000">
                      <a:alpha val="43137"/>
                    </a:srgbClr>
                  </a:outerShdw>
                </a:effectLst>
              </a:rPr>
              <a:t>.</a:t>
            </a:r>
          </a:p>
        </p:txBody>
      </p:sp>
      <p:pic>
        <p:nvPicPr>
          <p:cNvPr id="4" name="Picture 2" descr="http://3.bp.blogspot.com/-QEkPt30fRNQ/US-EfJsZfRI/AAAAAAAASK4/JnP_SUUHRas/s1600/a.jpg">
            <a:extLst>
              <a:ext uri="{FF2B5EF4-FFF2-40B4-BE49-F238E27FC236}">
                <a16:creationId xmlns:a16="http://schemas.microsoft.com/office/drawing/2014/main" id="{0C331449-DDE9-4553-854E-DB78DA674DB2}"/>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867276" y="3230880"/>
            <a:ext cx="2457449" cy="1645920"/>
          </a:xfrm>
          <a:prstGeom prst="rect">
            <a:avLst/>
          </a:prstGeom>
          <a:noFill/>
          <a:ln w="9525">
            <a:noFill/>
            <a:miter lim="800000"/>
            <a:headEnd/>
            <a:tailEnd/>
          </a:ln>
        </p:spPr>
      </p:pic>
    </p:spTree>
    <p:extLst>
      <p:ext uri="{BB962C8B-B14F-4D97-AF65-F5344CB8AC3E}">
        <p14:creationId xmlns:p14="http://schemas.microsoft.com/office/powerpoint/2010/main" val="79710726"/>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itle 1"/>
          <p:cNvSpPr>
            <a:spLocks noGrp="1"/>
          </p:cNvSpPr>
          <p:nvPr>
            <p:ph type="title" idx="4294967295"/>
          </p:nvPr>
        </p:nvSpPr>
        <p:spPr>
          <a:xfrm>
            <a:off x="2209800" y="2857500"/>
            <a:ext cx="7772400" cy="1143000"/>
          </a:xfrm>
        </p:spPr>
        <p:txBody>
          <a:bodyPr/>
          <a:lstStyle/>
          <a:p>
            <a:pPr algn="ctr"/>
            <a:r>
              <a:rPr lang="en-US" altLang="en-US" sz="6000">
                <a:effectLst>
                  <a:outerShdw blurRad="38100" dist="38100" dir="2700000" algn="tl">
                    <a:srgbClr val="000000">
                      <a:alpha val="43137"/>
                    </a:srgbClr>
                  </a:outerShdw>
                </a:effectLst>
              </a:rPr>
              <a:t>Conclusion</a:t>
            </a:r>
          </a:p>
        </p:txBody>
      </p:sp>
    </p:spTree>
    <p:extLst>
      <p:ext uri="{BB962C8B-B14F-4D97-AF65-F5344CB8AC3E}">
        <p14:creationId xmlns:p14="http://schemas.microsoft.com/office/powerpoint/2010/main" val="2623478297"/>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a:xfrm>
            <a:off x="1752600" y="228600"/>
            <a:ext cx="8610600" cy="762000"/>
          </a:xfrm>
        </p:spPr>
        <p:txBody>
          <a:bodyPr/>
          <a:lstStyle/>
          <a:p>
            <a:pPr algn="ctr" eaLnBrk="1" hangingPunct="1"/>
            <a:r>
              <a:rPr lang="en-US" altLang="en-US" sz="3600" dirty="0">
                <a:effectLst>
                  <a:outerShdw blurRad="38100" dist="38100" dir="2700000" algn="tl">
                    <a:srgbClr val="000000">
                      <a:alpha val="43137"/>
                    </a:srgbClr>
                  </a:outerShdw>
                </a:effectLst>
              </a:rPr>
              <a:t>OT PROPHETS DESCRIBE THE KINGDOM</a:t>
            </a:r>
          </a:p>
        </p:txBody>
      </p:sp>
      <p:sp>
        <p:nvSpPr>
          <p:cNvPr id="16387" name="Rectangle 3"/>
          <p:cNvSpPr>
            <a:spLocks noGrp="1" noChangeArrowheads="1"/>
          </p:cNvSpPr>
          <p:nvPr>
            <p:ph type="body" sz="half" idx="2"/>
          </p:nvPr>
        </p:nvSpPr>
        <p:spPr>
          <a:xfrm>
            <a:off x="609600" y="1143000"/>
            <a:ext cx="8077200" cy="5562600"/>
          </a:xfrm>
        </p:spPr>
        <p:txBody>
          <a:bodyPr/>
          <a:lstStyle/>
          <a:p>
            <a:pPr marL="514350" indent="-514350" eaLnBrk="1" hangingPunct="1">
              <a:spcBef>
                <a:spcPts val="0"/>
              </a:spcBef>
              <a:spcAft>
                <a:spcPts val="2400"/>
              </a:spcAft>
              <a:buSzPct val="100000"/>
              <a:buFont typeface="+mj-lt"/>
              <a:buAutoNum type="arabicPeriod"/>
              <a:defRPr/>
            </a:pPr>
            <a:r>
              <a:rPr lang="en-US" sz="3200" dirty="0">
                <a:effectLst>
                  <a:outerShdw blurRad="38100" dist="38100" dir="2700000" algn="tl">
                    <a:srgbClr val="000000">
                      <a:alpha val="43137"/>
                    </a:srgbClr>
                  </a:outerShdw>
                </a:effectLst>
              </a:rPr>
              <a:t>Established by God (Dan. 2:44)</a:t>
            </a:r>
          </a:p>
          <a:p>
            <a:pPr marL="514350" indent="-514350" eaLnBrk="1" hangingPunct="1">
              <a:spcBef>
                <a:spcPts val="0"/>
              </a:spcBef>
              <a:spcAft>
                <a:spcPts val="2400"/>
              </a:spcAft>
              <a:buSzPct val="100000"/>
              <a:buFont typeface="+mj-lt"/>
              <a:buAutoNum type="arabicPeriod"/>
              <a:defRPr/>
            </a:pPr>
            <a:r>
              <a:rPr lang="en-US" sz="3200" dirty="0">
                <a:effectLst>
                  <a:outerShdw blurRad="38100" dist="38100" dir="2700000" algn="tl">
                    <a:srgbClr val="000000">
                      <a:alpha val="43137"/>
                    </a:srgbClr>
                  </a:outerShdw>
                </a:effectLst>
              </a:rPr>
              <a:t>Eternal (Dan. 7:27)</a:t>
            </a:r>
          </a:p>
          <a:p>
            <a:pPr marL="514350" indent="-514350" eaLnBrk="1" hangingPunct="1">
              <a:spcBef>
                <a:spcPts val="0"/>
              </a:spcBef>
              <a:spcAft>
                <a:spcPts val="2400"/>
              </a:spcAft>
              <a:buSzPct val="100000"/>
              <a:buFont typeface="+mj-lt"/>
              <a:buAutoNum type="arabicPeriod"/>
              <a:defRPr/>
            </a:pPr>
            <a:r>
              <a:rPr lang="en-US" sz="3200" dirty="0">
                <a:effectLst>
                  <a:outerShdw blurRad="38100" dist="38100" dir="2700000" algn="tl">
                    <a:srgbClr val="000000">
                      <a:alpha val="43137"/>
                    </a:srgbClr>
                  </a:outerShdw>
                </a:effectLst>
              </a:rPr>
              <a:t>Christ’s direct rule (Zech. 9:9-10)</a:t>
            </a:r>
          </a:p>
          <a:p>
            <a:pPr marL="514350" indent="-514350" eaLnBrk="1" hangingPunct="1">
              <a:spcBef>
                <a:spcPts val="0"/>
              </a:spcBef>
              <a:spcAft>
                <a:spcPts val="2400"/>
              </a:spcAft>
              <a:buSzPct val="100000"/>
              <a:buFont typeface="+mj-lt"/>
              <a:buAutoNum type="arabicPeriod"/>
              <a:defRPr/>
            </a:pPr>
            <a:r>
              <a:rPr lang="en-US" sz="3200" dirty="0">
                <a:effectLst>
                  <a:outerShdw blurRad="38100" dist="38100" dir="2700000" algn="tl">
                    <a:srgbClr val="000000">
                      <a:alpha val="43137"/>
                    </a:srgbClr>
                  </a:outerShdw>
                </a:effectLst>
              </a:rPr>
              <a:t>Earthly (Zech. 14:9)</a:t>
            </a:r>
          </a:p>
          <a:p>
            <a:pPr marL="514350" indent="-514350" eaLnBrk="1" hangingPunct="1">
              <a:spcBef>
                <a:spcPts val="0"/>
              </a:spcBef>
              <a:spcAft>
                <a:spcPts val="2400"/>
              </a:spcAft>
              <a:buSzPct val="100000"/>
              <a:buFont typeface="+mj-lt"/>
              <a:buAutoNum type="arabicPeriod"/>
              <a:defRPr/>
            </a:pPr>
            <a:r>
              <a:rPr lang="en-US" sz="3200" dirty="0">
                <a:effectLst>
                  <a:outerShdw blurRad="38100" dist="38100" dir="2700000" algn="tl">
                    <a:srgbClr val="000000">
                      <a:alpha val="43137"/>
                    </a:srgbClr>
                  </a:outerShdw>
                </a:effectLst>
              </a:rPr>
              <a:t>Land promises realized (Gen. 15:18-21)</a:t>
            </a:r>
          </a:p>
          <a:p>
            <a:pPr marL="514350" indent="-514350" eaLnBrk="1" hangingPunct="1">
              <a:spcBef>
                <a:spcPts val="0"/>
              </a:spcBef>
              <a:spcAft>
                <a:spcPts val="2400"/>
              </a:spcAft>
              <a:buSzPct val="100000"/>
              <a:buFont typeface="+mj-lt"/>
              <a:buAutoNum type="arabicPeriod"/>
              <a:defRPr/>
            </a:pPr>
            <a:r>
              <a:rPr lang="en-US" sz="3200" dirty="0">
                <a:effectLst>
                  <a:outerShdw blurRad="38100" dist="38100" dir="2700000" algn="tl">
                    <a:srgbClr val="000000">
                      <a:alpha val="43137"/>
                    </a:srgbClr>
                  </a:outerShdw>
                </a:effectLst>
              </a:rPr>
              <a:t>Israel’s preeminence (Isa. 49:22-23)</a:t>
            </a:r>
          </a:p>
          <a:p>
            <a:pPr marL="514350" indent="-514350" eaLnBrk="1" hangingPunct="1">
              <a:spcBef>
                <a:spcPts val="0"/>
              </a:spcBef>
              <a:spcAft>
                <a:spcPts val="2400"/>
              </a:spcAft>
              <a:buSzPct val="100000"/>
              <a:buFont typeface="+mj-lt"/>
              <a:buAutoNum type="arabicPeriod"/>
              <a:defRPr/>
            </a:pPr>
            <a:r>
              <a:rPr lang="en-US" sz="3200" dirty="0">
                <a:effectLst>
                  <a:outerShdw blurRad="38100" dist="38100" dir="2700000" algn="tl">
                    <a:srgbClr val="000000">
                      <a:alpha val="43137"/>
                    </a:srgbClr>
                  </a:outerShdw>
                </a:effectLst>
              </a:rPr>
              <a:t>Millennial Temple (Ezek. 40‒46)</a:t>
            </a:r>
          </a:p>
        </p:txBody>
      </p:sp>
      <p:pic>
        <p:nvPicPr>
          <p:cNvPr id="7" name="Picture 4" descr="King_of_Kings[1]">
            <a:extLst>
              <a:ext uri="{FF2B5EF4-FFF2-40B4-BE49-F238E27FC236}">
                <a16:creationId xmlns:a16="http://schemas.microsoft.com/office/drawing/2014/main" id="{E79197F7-A3CC-CEF8-AD88-A974F3B55D4D}"/>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839200" y="1828800"/>
            <a:ext cx="2701048" cy="3657600"/>
          </a:xfrm>
          <a:prstGeom prst="rect">
            <a:avLst/>
          </a:prstGeom>
          <a:noFill/>
          <a:ln w="9525">
            <a:noFill/>
            <a:miter lim="800000"/>
            <a:headEnd/>
            <a:tailEnd/>
          </a:ln>
          <a:effectLst/>
        </p:spPr>
      </p:pic>
    </p:spTree>
    <p:extLst>
      <p:ext uri="{BB962C8B-B14F-4D97-AF65-F5344CB8AC3E}">
        <p14:creationId xmlns:p14="http://schemas.microsoft.com/office/powerpoint/2010/main" val="267403717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a:xfrm>
            <a:off x="1752600" y="228600"/>
            <a:ext cx="8610600" cy="762000"/>
          </a:xfrm>
        </p:spPr>
        <p:txBody>
          <a:bodyPr/>
          <a:lstStyle/>
          <a:p>
            <a:pPr algn="ctr" eaLnBrk="1" hangingPunct="1"/>
            <a:r>
              <a:rPr lang="en-US" altLang="en-US" sz="3600" dirty="0">
                <a:effectLst>
                  <a:outerShdw blurRad="38100" dist="38100" dir="2700000" algn="tl">
                    <a:srgbClr val="000000">
                      <a:alpha val="43137"/>
                    </a:srgbClr>
                  </a:outerShdw>
                </a:effectLst>
              </a:rPr>
              <a:t>OT PROPHETS DESCRIBE THE KINGDOM</a:t>
            </a:r>
          </a:p>
        </p:txBody>
      </p:sp>
      <p:sp>
        <p:nvSpPr>
          <p:cNvPr id="16387" name="Rectangle 3"/>
          <p:cNvSpPr>
            <a:spLocks noGrp="1" noChangeArrowheads="1"/>
          </p:cNvSpPr>
          <p:nvPr>
            <p:ph type="body" sz="half" idx="2"/>
          </p:nvPr>
        </p:nvSpPr>
        <p:spPr>
          <a:xfrm>
            <a:off x="609600" y="1143000"/>
            <a:ext cx="9753600" cy="5562600"/>
          </a:xfrm>
        </p:spPr>
        <p:txBody>
          <a:bodyPr/>
          <a:lstStyle/>
          <a:p>
            <a:pPr marL="514350" indent="-514350" eaLnBrk="1" hangingPunct="1">
              <a:spcBef>
                <a:spcPts val="0"/>
              </a:spcBef>
              <a:spcAft>
                <a:spcPts val="2400"/>
              </a:spcAft>
              <a:buSzPct val="100000"/>
              <a:buFont typeface="+mj-lt"/>
              <a:buAutoNum type="arabicPeriod" startAt="8"/>
              <a:defRPr/>
            </a:pPr>
            <a:r>
              <a:rPr lang="en-US" sz="3200" dirty="0">
                <a:effectLst>
                  <a:outerShdw blurRad="38100" dist="38100" dir="2700000" algn="tl">
                    <a:srgbClr val="000000">
                      <a:alpha val="43137"/>
                    </a:srgbClr>
                  </a:outerShdw>
                </a:effectLst>
              </a:rPr>
              <a:t>Millennial David (Jer. 30:9)</a:t>
            </a:r>
          </a:p>
          <a:p>
            <a:pPr marL="514350" indent="-514350" eaLnBrk="1" hangingPunct="1">
              <a:spcBef>
                <a:spcPts val="0"/>
              </a:spcBef>
              <a:spcAft>
                <a:spcPts val="2400"/>
              </a:spcAft>
              <a:buSzPct val="100000"/>
              <a:buFont typeface="+mj-lt"/>
              <a:buAutoNum type="arabicPeriod" startAt="8"/>
              <a:defRPr/>
            </a:pPr>
            <a:r>
              <a:rPr lang="en-US" sz="3200" dirty="0">
                <a:effectLst>
                  <a:outerShdw blurRad="38100" dist="38100" dir="2700000" algn="tl">
                    <a:srgbClr val="000000">
                      <a:alpha val="43137"/>
                    </a:srgbClr>
                  </a:outerShdw>
                </a:effectLst>
              </a:rPr>
              <a:t>Righteousness (Isa. 9:6-7)</a:t>
            </a:r>
          </a:p>
          <a:p>
            <a:pPr marL="514350" indent="-514350" eaLnBrk="1" hangingPunct="1">
              <a:spcBef>
                <a:spcPts val="0"/>
              </a:spcBef>
              <a:spcAft>
                <a:spcPts val="2400"/>
              </a:spcAft>
              <a:buSzPct val="100000"/>
              <a:buFont typeface="+mj-lt"/>
              <a:buAutoNum type="arabicPeriod" startAt="8"/>
              <a:defRPr/>
            </a:pPr>
            <a:r>
              <a:rPr lang="en-US" sz="3200" dirty="0">
                <a:effectLst>
                  <a:outerShdw blurRad="38100" dist="38100" dir="2700000" algn="tl">
                    <a:srgbClr val="000000">
                      <a:alpha val="43137"/>
                    </a:srgbClr>
                  </a:outerShdw>
                </a:effectLst>
              </a:rPr>
              <a:t>Curse curtailed (Isa. 65:20, 22)</a:t>
            </a:r>
          </a:p>
          <a:p>
            <a:pPr marL="514350" indent="-514350" eaLnBrk="1" hangingPunct="1">
              <a:spcBef>
                <a:spcPts val="0"/>
              </a:spcBef>
              <a:spcAft>
                <a:spcPts val="2400"/>
              </a:spcAft>
              <a:buSzPct val="100000"/>
              <a:buFont typeface="+mj-lt"/>
              <a:buAutoNum type="arabicPeriod" startAt="8"/>
              <a:defRPr/>
            </a:pPr>
            <a:r>
              <a:rPr lang="en-US" sz="3200" dirty="0">
                <a:effectLst>
                  <a:outerShdw blurRad="38100" dist="38100" dir="2700000" algn="tl">
                    <a:srgbClr val="000000">
                      <a:alpha val="43137"/>
                    </a:srgbClr>
                  </a:outerShdw>
                </a:effectLst>
              </a:rPr>
              <a:t>Peace (Isa. 2:4)</a:t>
            </a:r>
          </a:p>
          <a:p>
            <a:pPr marL="514350" indent="-514350" eaLnBrk="1" hangingPunct="1">
              <a:spcBef>
                <a:spcPts val="0"/>
              </a:spcBef>
              <a:spcAft>
                <a:spcPts val="2400"/>
              </a:spcAft>
              <a:buSzPct val="100000"/>
              <a:buFont typeface="+mj-lt"/>
              <a:buAutoNum type="arabicPeriod" startAt="8"/>
              <a:defRPr/>
            </a:pPr>
            <a:r>
              <a:rPr lang="en-US" sz="3200" dirty="0">
                <a:effectLst>
                  <a:outerShdw blurRad="38100" dist="38100" dir="2700000" algn="tl">
                    <a:srgbClr val="000000">
                      <a:alpha val="43137"/>
                    </a:srgbClr>
                  </a:outerShdw>
                </a:effectLst>
              </a:rPr>
              <a:t>Prosperity (Amos 9:13-14; Isa 65:22)</a:t>
            </a:r>
          </a:p>
          <a:p>
            <a:pPr marL="514350" indent="-514350" eaLnBrk="1" hangingPunct="1">
              <a:spcBef>
                <a:spcPts val="0"/>
              </a:spcBef>
              <a:spcAft>
                <a:spcPts val="2400"/>
              </a:spcAft>
              <a:buSzPct val="100000"/>
              <a:buFont typeface="+mj-lt"/>
              <a:buAutoNum type="arabicPeriod" startAt="8"/>
              <a:defRPr/>
            </a:pPr>
            <a:r>
              <a:rPr lang="en-US" sz="3200" dirty="0">
                <a:effectLst>
                  <a:outerShdw blurRad="38100" dist="38100" dir="2700000" algn="tl">
                    <a:srgbClr val="000000">
                      <a:alpha val="43137"/>
                    </a:srgbClr>
                  </a:outerShdw>
                </a:effectLst>
              </a:rPr>
              <a:t>Topographical changes (Ezek. 47:1-12)</a:t>
            </a:r>
          </a:p>
          <a:p>
            <a:pPr marL="514350" indent="-514350" eaLnBrk="1" hangingPunct="1">
              <a:spcBef>
                <a:spcPts val="0"/>
              </a:spcBef>
              <a:spcAft>
                <a:spcPts val="2400"/>
              </a:spcAft>
              <a:buSzPct val="100000"/>
              <a:buFont typeface="+mj-lt"/>
              <a:buAutoNum type="arabicPeriod" startAt="8"/>
              <a:defRPr/>
            </a:pPr>
            <a:r>
              <a:rPr lang="en-US" sz="3200" dirty="0">
                <a:effectLst>
                  <a:outerShdw blurRad="38100" dist="38100" dir="2700000" algn="tl">
                    <a:srgbClr val="000000">
                      <a:alpha val="43137"/>
                    </a:srgbClr>
                  </a:outerShdw>
                </a:effectLst>
              </a:rPr>
              <a:t>Immediate answers to prayer (Isa. 65:24)</a:t>
            </a:r>
          </a:p>
        </p:txBody>
      </p:sp>
      <p:pic>
        <p:nvPicPr>
          <p:cNvPr id="7" name="Picture 4" descr="King_of_Kings[1]">
            <a:extLst>
              <a:ext uri="{FF2B5EF4-FFF2-40B4-BE49-F238E27FC236}">
                <a16:creationId xmlns:a16="http://schemas.microsoft.com/office/drawing/2014/main" id="{AF313B4A-7CA7-FF82-1856-8904D00F3CFB}"/>
              </a:ext>
            </a:extLst>
          </p:cNvPr>
          <p:cNvPicPr>
            <a:picLocks noGrp="1" noChangeAspect="1" noChangeArrowheads="1"/>
          </p:cNvPicPr>
          <p:nvPr>
            <p:ph type="clipArt" sz="half" idx="1"/>
          </p:nvPr>
        </p:nvPicPr>
        <p:blipFill>
          <a:blip r:embed="rId3" cstate="email">
            <a:extLst>
              <a:ext uri="{28A0092B-C50C-407E-A947-70E740481C1C}">
                <a14:useLocalDpi xmlns:a14="http://schemas.microsoft.com/office/drawing/2010/main"/>
              </a:ext>
            </a:extLst>
          </a:blip>
          <a:srcRect/>
          <a:stretch>
            <a:fillRect/>
          </a:stretch>
        </p:blipFill>
        <p:spPr>
          <a:xfrm>
            <a:off x="8839200" y="1828800"/>
            <a:ext cx="2701048" cy="3657600"/>
          </a:xfrm>
        </p:spPr>
      </p:pic>
    </p:spTree>
    <p:extLst>
      <p:ext uri="{BB962C8B-B14F-4D97-AF65-F5344CB8AC3E}">
        <p14:creationId xmlns:p14="http://schemas.microsoft.com/office/powerpoint/2010/main" val="1684174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44614" y="228600"/>
            <a:ext cx="11102772" cy="6400800"/>
          </a:xfrm>
          <a:prstGeom prst="rect">
            <a:avLst/>
          </a:prstGeom>
          <a:ln>
            <a:solidFill>
              <a:schemeClr val="tx1"/>
            </a:solidFill>
          </a:ln>
        </p:spPr>
      </p:pic>
    </p:spTree>
    <p:extLst>
      <p:ext uri="{BB962C8B-B14F-4D97-AF65-F5344CB8AC3E}">
        <p14:creationId xmlns:p14="http://schemas.microsoft.com/office/powerpoint/2010/main" val="23651677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a:xfrm>
            <a:off x="1752600" y="228600"/>
            <a:ext cx="8610600" cy="762000"/>
          </a:xfrm>
        </p:spPr>
        <p:txBody>
          <a:bodyPr/>
          <a:lstStyle/>
          <a:p>
            <a:pPr algn="ctr" eaLnBrk="1" hangingPunct="1"/>
            <a:r>
              <a:rPr lang="en-US" altLang="en-US" sz="3600" dirty="0">
                <a:effectLst>
                  <a:outerShdw blurRad="38100" dist="38100" dir="2700000" algn="tl">
                    <a:srgbClr val="000000">
                      <a:alpha val="43137"/>
                    </a:srgbClr>
                  </a:outerShdw>
                </a:effectLst>
              </a:rPr>
              <a:t>OT PROPHETS DESCRIBE THE KINGDOM</a:t>
            </a:r>
          </a:p>
        </p:txBody>
      </p:sp>
      <p:sp>
        <p:nvSpPr>
          <p:cNvPr id="16387" name="Rectangle 3"/>
          <p:cNvSpPr>
            <a:spLocks noGrp="1" noChangeArrowheads="1"/>
          </p:cNvSpPr>
          <p:nvPr>
            <p:ph type="body" sz="half" idx="2"/>
          </p:nvPr>
        </p:nvSpPr>
        <p:spPr>
          <a:xfrm>
            <a:off x="609600" y="1143000"/>
            <a:ext cx="8077200" cy="5562600"/>
          </a:xfrm>
        </p:spPr>
        <p:txBody>
          <a:bodyPr/>
          <a:lstStyle/>
          <a:p>
            <a:pPr marL="514350" indent="-514350" eaLnBrk="1" hangingPunct="1">
              <a:spcBef>
                <a:spcPts val="0"/>
              </a:spcBef>
              <a:spcAft>
                <a:spcPts val="2400"/>
              </a:spcAft>
              <a:buSzPct val="100000"/>
              <a:buFont typeface="+mj-lt"/>
              <a:buAutoNum type="arabicPeriod"/>
              <a:defRPr/>
            </a:pPr>
            <a:r>
              <a:rPr lang="en-US" sz="3200" dirty="0">
                <a:effectLst>
                  <a:outerShdw blurRad="38100" dist="38100" dir="2700000" algn="tl">
                    <a:srgbClr val="000000">
                      <a:alpha val="43137"/>
                    </a:srgbClr>
                  </a:outerShdw>
                </a:effectLst>
              </a:rPr>
              <a:t>Established by God (Dan. 2:44)</a:t>
            </a:r>
          </a:p>
          <a:p>
            <a:pPr marL="514350" indent="-514350" eaLnBrk="1" hangingPunct="1">
              <a:spcBef>
                <a:spcPts val="0"/>
              </a:spcBef>
              <a:spcAft>
                <a:spcPts val="2400"/>
              </a:spcAft>
              <a:buSzPct val="100000"/>
              <a:buFont typeface="+mj-lt"/>
              <a:buAutoNum type="arabicPeriod"/>
              <a:defRPr/>
            </a:pPr>
            <a:r>
              <a:rPr lang="en-US" sz="3200" dirty="0">
                <a:effectLst>
                  <a:outerShdw blurRad="38100" dist="38100" dir="2700000" algn="tl">
                    <a:srgbClr val="000000">
                      <a:alpha val="43137"/>
                    </a:srgbClr>
                  </a:outerShdw>
                </a:effectLst>
              </a:rPr>
              <a:t>Eternal (Dan. 7:27)</a:t>
            </a:r>
          </a:p>
          <a:p>
            <a:pPr marL="514350" indent="-514350" eaLnBrk="1" hangingPunct="1">
              <a:spcBef>
                <a:spcPts val="0"/>
              </a:spcBef>
              <a:spcAft>
                <a:spcPts val="2400"/>
              </a:spcAft>
              <a:buSzPct val="100000"/>
              <a:buFont typeface="+mj-lt"/>
              <a:buAutoNum type="arabicPeriod"/>
              <a:defRPr/>
            </a:pPr>
            <a:r>
              <a:rPr lang="en-US" sz="3200" b="1" u="sng" dirty="0">
                <a:solidFill>
                  <a:srgbClr val="FFFFCC"/>
                </a:solidFill>
                <a:effectLst>
                  <a:outerShdw blurRad="38100" dist="38100" dir="2700000" algn="tl">
                    <a:srgbClr val="000000">
                      <a:alpha val="43137"/>
                    </a:srgbClr>
                  </a:outerShdw>
                </a:effectLst>
              </a:rPr>
              <a:t>Christ’s direct rule (Zech. 9:9-10)</a:t>
            </a:r>
          </a:p>
          <a:p>
            <a:pPr marL="514350" indent="-514350" eaLnBrk="1" hangingPunct="1">
              <a:spcBef>
                <a:spcPts val="0"/>
              </a:spcBef>
              <a:spcAft>
                <a:spcPts val="2400"/>
              </a:spcAft>
              <a:buSzPct val="100000"/>
              <a:buFont typeface="+mj-lt"/>
              <a:buAutoNum type="arabicPeriod"/>
              <a:defRPr/>
            </a:pPr>
            <a:r>
              <a:rPr lang="en-US" sz="3200" dirty="0">
                <a:effectLst>
                  <a:outerShdw blurRad="38100" dist="38100" dir="2700000" algn="tl">
                    <a:srgbClr val="000000">
                      <a:alpha val="43137"/>
                    </a:srgbClr>
                  </a:outerShdw>
                </a:effectLst>
              </a:rPr>
              <a:t>Earthly (Zech. 14:9)</a:t>
            </a:r>
          </a:p>
          <a:p>
            <a:pPr marL="514350" indent="-514350" eaLnBrk="1" hangingPunct="1">
              <a:spcBef>
                <a:spcPts val="0"/>
              </a:spcBef>
              <a:spcAft>
                <a:spcPts val="2400"/>
              </a:spcAft>
              <a:buSzPct val="100000"/>
              <a:buFont typeface="+mj-lt"/>
              <a:buAutoNum type="arabicPeriod"/>
              <a:defRPr/>
            </a:pPr>
            <a:r>
              <a:rPr lang="en-US" sz="3200" dirty="0">
                <a:effectLst>
                  <a:outerShdw blurRad="38100" dist="38100" dir="2700000" algn="tl">
                    <a:srgbClr val="000000">
                      <a:alpha val="43137"/>
                    </a:srgbClr>
                  </a:outerShdw>
                </a:effectLst>
              </a:rPr>
              <a:t>Land promises realized (Gen. 15:18-21)</a:t>
            </a:r>
          </a:p>
          <a:p>
            <a:pPr marL="514350" indent="-514350" eaLnBrk="1" hangingPunct="1">
              <a:spcBef>
                <a:spcPts val="0"/>
              </a:spcBef>
              <a:spcAft>
                <a:spcPts val="2400"/>
              </a:spcAft>
              <a:buSzPct val="100000"/>
              <a:buFont typeface="+mj-lt"/>
              <a:buAutoNum type="arabicPeriod"/>
              <a:defRPr/>
            </a:pPr>
            <a:r>
              <a:rPr lang="en-US" sz="3200" dirty="0">
                <a:effectLst>
                  <a:outerShdw blurRad="38100" dist="38100" dir="2700000" algn="tl">
                    <a:srgbClr val="000000">
                      <a:alpha val="43137"/>
                    </a:srgbClr>
                  </a:outerShdw>
                </a:effectLst>
              </a:rPr>
              <a:t>Israel’s preeminence (Isa. 49:22-23)</a:t>
            </a:r>
          </a:p>
          <a:p>
            <a:pPr marL="514350" indent="-514350" eaLnBrk="1" hangingPunct="1">
              <a:spcBef>
                <a:spcPts val="0"/>
              </a:spcBef>
              <a:spcAft>
                <a:spcPts val="2400"/>
              </a:spcAft>
              <a:buSzPct val="100000"/>
              <a:buFont typeface="+mj-lt"/>
              <a:buAutoNum type="arabicPeriod"/>
              <a:defRPr/>
            </a:pPr>
            <a:r>
              <a:rPr lang="en-US" sz="3200" dirty="0">
                <a:effectLst>
                  <a:outerShdw blurRad="38100" dist="38100" dir="2700000" algn="tl">
                    <a:srgbClr val="000000">
                      <a:alpha val="43137"/>
                    </a:srgbClr>
                  </a:outerShdw>
                </a:effectLst>
              </a:rPr>
              <a:t>Millennial Temple (Ezek. 40‒46)</a:t>
            </a:r>
          </a:p>
        </p:txBody>
      </p:sp>
      <p:pic>
        <p:nvPicPr>
          <p:cNvPr id="7" name="Picture 4" descr="King_of_Kings[1]">
            <a:extLst>
              <a:ext uri="{FF2B5EF4-FFF2-40B4-BE49-F238E27FC236}">
                <a16:creationId xmlns:a16="http://schemas.microsoft.com/office/drawing/2014/main" id="{D297B781-E02E-C5D3-D647-6A26FAC57BC6}"/>
              </a:ext>
            </a:extLst>
          </p:cNvPr>
          <p:cNvPicPr>
            <a:picLocks noGrp="1" noChangeAspect="1" noChangeArrowheads="1"/>
          </p:cNvPicPr>
          <p:nvPr>
            <p:ph type="clipArt" sz="half" idx="1"/>
          </p:nvPr>
        </p:nvPicPr>
        <p:blipFill>
          <a:blip r:embed="rId3" cstate="email">
            <a:extLst>
              <a:ext uri="{28A0092B-C50C-407E-A947-70E740481C1C}">
                <a14:useLocalDpi xmlns:a14="http://schemas.microsoft.com/office/drawing/2010/main"/>
              </a:ext>
            </a:extLst>
          </a:blip>
          <a:srcRect/>
          <a:stretch>
            <a:fillRect/>
          </a:stretch>
        </p:blipFill>
        <p:spPr>
          <a:xfrm>
            <a:off x="8839200" y="1828800"/>
            <a:ext cx="2701048" cy="3657600"/>
          </a:xfrm>
        </p:spPr>
      </p:pic>
    </p:spTree>
    <p:extLst>
      <p:ext uri="{BB962C8B-B14F-4D97-AF65-F5344CB8AC3E}">
        <p14:creationId xmlns:p14="http://schemas.microsoft.com/office/powerpoint/2010/main" val="20166855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925975" y="112489"/>
            <a:ext cx="8340051" cy="6633023"/>
          </a:xfrm>
          <a:prstGeom prst="rect">
            <a:avLst/>
          </a:prstGeom>
        </p:spPr>
      </p:pic>
    </p:spTree>
    <p:extLst>
      <p:ext uri="{BB962C8B-B14F-4D97-AF65-F5344CB8AC3E}">
        <p14:creationId xmlns:p14="http://schemas.microsoft.com/office/powerpoint/2010/main" val="765688639"/>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PREVIOUS_ACTIVE_SLIDE" val="1354"/>
</p:tagLst>
</file>

<file path=ppt/theme/theme1.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Designs\Azure.pot</Template>
  <TotalTime>9435</TotalTime>
  <Words>3499</Words>
  <Application>Microsoft Office PowerPoint</Application>
  <PresentationFormat>Widescreen</PresentationFormat>
  <Paragraphs>308</Paragraphs>
  <Slides>66</Slides>
  <Notes>17</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66</vt:i4>
      </vt:variant>
    </vt:vector>
  </HeadingPairs>
  <TitlesOfParts>
    <vt:vector size="71" baseType="lpstr">
      <vt:lpstr>Calibri</vt:lpstr>
      <vt:lpstr>Times New Roman</vt:lpstr>
      <vt:lpstr>Wingdings</vt:lpstr>
      <vt:lpstr>Azure</vt:lpstr>
      <vt:lpstr>1_Azure</vt:lpstr>
      <vt:lpstr>  ISRAEL  and  THE KINGDOM</vt:lpstr>
      <vt:lpstr>PowerPoint Presentation</vt:lpstr>
      <vt:lpstr>PowerPoint Presentation</vt:lpstr>
      <vt:lpstr>OT PROPHETS DESCRIBE THE KINGDOM</vt:lpstr>
      <vt:lpstr>PowerPoint Presentation</vt:lpstr>
      <vt:lpstr>OT PROPHETS DESCRIBE THE KINGDOM</vt:lpstr>
      <vt:lpstr>PowerPoint Presentation</vt:lpstr>
      <vt:lpstr>OT PROPHETS DESCRIBE THE KINGDOM</vt:lpstr>
      <vt:lpstr>PowerPoint Presentation</vt:lpstr>
      <vt:lpstr>OT PROPHETS DESCRIBE THE KINGDOM</vt:lpstr>
      <vt:lpstr>OT PROPHETS DESCRIBE THE KINGDOM</vt:lpstr>
      <vt:lpstr>PowerPoint Presentation</vt:lpstr>
      <vt:lpstr>PowerPoint Presentation</vt:lpstr>
      <vt:lpstr>OT PROPHETS DESCRIBE THE KINGDOM</vt:lpstr>
      <vt:lpstr>PowerPoint Presentation</vt:lpstr>
      <vt:lpstr>PowerPoint Presentation</vt:lpstr>
      <vt:lpstr>PowerPoint Presentation</vt:lpstr>
      <vt:lpstr>OT PROPHETS DESCRIBE THE KINGDOM</vt:lpstr>
      <vt:lpstr>PowerPoint Presentation</vt:lpstr>
      <vt:lpstr>PowerPoint Presentation</vt:lpstr>
      <vt:lpstr>PowerPoint Presentation</vt:lpstr>
      <vt:lpstr>PowerPoint Presentation</vt:lpstr>
      <vt:lpstr>OT PROPHETS DESCRIBE THE KINGDOM</vt:lpstr>
      <vt:lpstr>PowerPoint Presentation</vt:lpstr>
      <vt:lpstr>The Millennial David</vt:lpstr>
      <vt:lpstr>PowerPoint Presentation</vt:lpstr>
      <vt:lpstr>OT PROPHETS DESCRIBE THE KINGDOM</vt:lpstr>
      <vt:lpstr>PowerPoint Presentation</vt:lpstr>
      <vt:lpstr>9. Righteousness (Isa. 9:6-7)</vt:lpstr>
      <vt:lpstr>9. Righteousness (Isa. 9:6-7)</vt:lpstr>
      <vt:lpstr>PowerPoint Presentation</vt:lpstr>
      <vt:lpstr>9. Righteousness (Isa. 9:6-7)</vt:lpstr>
      <vt:lpstr>PowerPoint Presentation</vt:lpstr>
      <vt:lpstr>OT PROPHETS DESCRIBE THE KINGDOM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OT PROPHETS DESCRIBE THE KINGDOM</vt:lpstr>
      <vt:lpstr>PowerPoint Presentation</vt:lpstr>
      <vt:lpstr>PowerPoint Presentation</vt:lpstr>
      <vt:lpstr>PowerPoint Presentation</vt:lpstr>
      <vt:lpstr>PowerPoint Presentation</vt:lpstr>
      <vt:lpstr>PowerPoint Presentation</vt:lpstr>
      <vt:lpstr>OT PROPHETS DESCRIBE THE KINGDOM</vt:lpstr>
      <vt:lpstr>PowerPoint Presentation</vt:lpstr>
      <vt:lpstr>PowerPoint Presentation</vt:lpstr>
      <vt:lpstr>OT PROPHETS DESCRIBE THE KINGDOM</vt:lpstr>
      <vt:lpstr>13. Topographical Changes (Ezek. 47:1-12)</vt:lpstr>
      <vt:lpstr>13. Topographical Changes (Ezek. 47:1-12)</vt:lpstr>
      <vt:lpstr>13. Topographical Changes (Ezek. 47:1-12)</vt:lpstr>
      <vt:lpstr>13. Topographical Changes (Ezek. 47:1-12)</vt:lpstr>
      <vt:lpstr>PowerPoint Presentation</vt:lpstr>
      <vt:lpstr>PowerPoint Presentation</vt:lpstr>
      <vt:lpstr>DEAD SEA</vt:lpstr>
      <vt:lpstr>13. Topographical Changes (Ezek. 47:1-12)</vt:lpstr>
      <vt:lpstr>13. Topographical Changes (Ezek. 47:1-12)</vt:lpstr>
      <vt:lpstr>PowerPoint Presentation</vt:lpstr>
      <vt:lpstr>OT PROPHETS DESCRIBE THE KINGDOM</vt:lpstr>
      <vt:lpstr>PowerPoint Presentation</vt:lpstr>
      <vt:lpstr>Conclusion</vt:lpstr>
      <vt:lpstr>OT PROPHETS DESCRIBE THE KINGDOM</vt:lpstr>
      <vt:lpstr>OT PROPHETS DESCRIBE THE KINGDOM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Israel &amp; the Kingdom 16 X 9 - ORIGINAL</dc:title>
  <dc:subject>Israel &amp; the Kingdom</dc:subject>
  <dc:creator>A. Woods</dc:creator>
  <dc:description>Modified by Jim McGowan</dc:description>
  <cp:lastModifiedBy>anne woods</cp:lastModifiedBy>
  <cp:revision>1086</cp:revision>
  <cp:lastPrinted>2011-06-25T18:12:52Z</cp:lastPrinted>
  <dcterms:created xsi:type="dcterms:W3CDTF">2009-03-17T12:21:13Z</dcterms:created>
  <dcterms:modified xsi:type="dcterms:W3CDTF">2022-05-13T12:05:31Z</dcterms:modified>
</cp:coreProperties>
</file>