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sldIdLst>
    <p:sldId id="276" r:id="rId4"/>
    <p:sldId id="277" r:id="rId5"/>
    <p:sldId id="278" r:id="rId6"/>
    <p:sldId id="256" r:id="rId7"/>
    <p:sldId id="257" r:id="rId8"/>
    <p:sldId id="259" r:id="rId9"/>
    <p:sldId id="260" r:id="rId10"/>
    <p:sldId id="261" r:id="rId11"/>
    <p:sldId id="262" r:id="rId12"/>
    <p:sldId id="263" r:id="rId13"/>
    <p:sldId id="264" r:id="rId14"/>
    <p:sldId id="279" r:id="rId15"/>
    <p:sldId id="265" r:id="rId16"/>
    <p:sldId id="266" r:id="rId17"/>
    <p:sldId id="280" r:id="rId18"/>
    <p:sldId id="281" r:id="rId19"/>
    <p:sldId id="282" r:id="rId20"/>
    <p:sldId id="283" r:id="rId21"/>
    <p:sldId id="284" r:id="rId22"/>
    <p:sldId id="285" r:id="rId23"/>
    <p:sldId id="286" r:id="rId24"/>
    <p:sldId id="287" r:id="rId25"/>
    <p:sldId id="267" r:id="rId26"/>
    <p:sldId id="268"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269" r:id="rId46"/>
    <p:sldId id="270" r:id="rId47"/>
    <p:sldId id="271" r:id="rId48"/>
    <p:sldId id="272" r:id="rId49"/>
    <p:sldId id="273" r:id="rId50"/>
    <p:sldId id="274" r:id="rId51"/>
    <p:sldId id="275" r:id="rId52"/>
    <p:sldId id="25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showGuides="1">
      <p:cViewPr varScale="1">
        <p:scale>
          <a:sx n="62" d="100"/>
          <a:sy n="62" d="100"/>
        </p:scale>
        <p:origin x="36" y="8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ED6C0B-2D59-46DB-A948-A75BD5ECBA63}"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EAE88-0037-4009-9DBE-27606B3DA349}" type="slidenum">
              <a:rPr lang="en-US" smtClean="0"/>
              <a:t>‹#›</a:t>
            </a:fld>
            <a:endParaRPr lang="en-US"/>
          </a:p>
        </p:txBody>
      </p:sp>
    </p:spTree>
    <p:extLst>
      <p:ext uri="{BB962C8B-B14F-4D97-AF65-F5344CB8AC3E}">
        <p14:creationId xmlns:p14="http://schemas.microsoft.com/office/powerpoint/2010/main" val="213084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D6C0B-2D59-46DB-A948-A75BD5ECBA63}"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EAE88-0037-4009-9DBE-27606B3DA349}" type="slidenum">
              <a:rPr lang="en-US" smtClean="0"/>
              <a:t>‹#›</a:t>
            </a:fld>
            <a:endParaRPr lang="en-US"/>
          </a:p>
        </p:txBody>
      </p:sp>
    </p:spTree>
    <p:extLst>
      <p:ext uri="{BB962C8B-B14F-4D97-AF65-F5344CB8AC3E}">
        <p14:creationId xmlns:p14="http://schemas.microsoft.com/office/powerpoint/2010/main" val="227432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D6C0B-2D59-46DB-A948-A75BD5ECBA63}"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EAE88-0037-4009-9DBE-27606B3DA349}" type="slidenum">
              <a:rPr lang="en-US" smtClean="0"/>
              <a:t>‹#›</a:t>
            </a:fld>
            <a:endParaRPr lang="en-US"/>
          </a:p>
        </p:txBody>
      </p:sp>
    </p:spTree>
    <p:extLst>
      <p:ext uri="{BB962C8B-B14F-4D97-AF65-F5344CB8AC3E}">
        <p14:creationId xmlns:p14="http://schemas.microsoft.com/office/powerpoint/2010/main" val="21350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070"/>
            <a:ext cx="9144000" cy="238766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694"/>
            <a:ext cx="9144000" cy="16553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456521213"/>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188392"/>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pPr fontAlgn="base">
              <a:spcBef>
                <a:spcPct val="0"/>
              </a:spcBef>
              <a:spcAft>
                <a:spcPct val="0"/>
              </a:spcAft>
            </a:pPr>
            <a:fld id="{DFEDF36F-CF82-4D14-AD03-E91B050AFE44}" type="slidenum">
              <a:rPr lang="en-US" altLang="en-US" smtClean="0">
                <a:solidFill>
                  <a:srgbClr val="FFFFFF"/>
                </a:solidFill>
              </a:rPr>
              <a:pPr fontAlgn="base">
                <a:spcBef>
                  <a:spcPct val="0"/>
                </a:spcBef>
                <a:spcAft>
                  <a:spcPct val="0"/>
                </a:spcAft>
              </a:pPr>
              <a:t>‹#›</a:t>
            </a:fld>
            <a:endParaRPr lang="en-US" altLang="en-US">
              <a:solidFill>
                <a:srgbClr val="FFFFFF"/>
              </a:solidFill>
            </a:endParaRPr>
          </a:p>
        </p:txBody>
      </p:sp>
      <p:sp>
        <p:nvSpPr>
          <p:cNvPr id="5" name="Footer Placeholder 4"/>
          <p:cNvSpPr>
            <a:spLocks noGrp="1"/>
          </p:cNvSpPr>
          <p:nvPr>
            <p:ph type="ftr" sz="quarter" idx="12"/>
          </p:nvPr>
        </p:nvSpPr>
        <p:spPr/>
        <p:txBody>
          <a:bodyPr/>
          <a:lstStyle>
            <a:lvl1pPr>
              <a:defRPr/>
            </a:lvl1pPr>
          </a:lstStyle>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251972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D6C0B-2D59-46DB-A948-A75BD5ECBA63}"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EAE88-0037-4009-9DBE-27606B3DA349}" type="slidenum">
              <a:rPr lang="en-US" smtClean="0"/>
              <a:t>‹#›</a:t>
            </a:fld>
            <a:endParaRPr lang="en-US"/>
          </a:p>
        </p:txBody>
      </p:sp>
    </p:spTree>
    <p:extLst>
      <p:ext uri="{BB962C8B-B14F-4D97-AF65-F5344CB8AC3E}">
        <p14:creationId xmlns:p14="http://schemas.microsoft.com/office/powerpoint/2010/main" val="141318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ED6C0B-2D59-46DB-A948-A75BD5ECBA63}"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EAE88-0037-4009-9DBE-27606B3DA349}" type="slidenum">
              <a:rPr lang="en-US" smtClean="0"/>
              <a:t>‹#›</a:t>
            </a:fld>
            <a:endParaRPr lang="en-US"/>
          </a:p>
        </p:txBody>
      </p:sp>
    </p:spTree>
    <p:extLst>
      <p:ext uri="{BB962C8B-B14F-4D97-AF65-F5344CB8AC3E}">
        <p14:creationId xmlns:p14="http://schemas.microsoft.com/office/powerpoint/2010/main" val="292076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D6C0B-2D59-46DB-A948-A75BD5ECBA63}"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EAE88-0037-4009-9DBE-27606B3DA349}" type="slidenum">
              <a:rPr lang="en-US" smtClean="0"/>
              <a:t>‹#›</a:t>
            </a:fld>
            <a:endParaRPr lang="en-US"/>
          </a:p>
        </p:txBody>
      </p:sp>
    </p:spTree>
    <p:extLst>
      <p:ext uri="{BB962C8B-B14F-4D97-AF65-F5344CB8AC3E}">
        <p14:creationId xmlns:p14="http://schemas.microsoft.com/office/powerpoint/2010/main" val="44207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D6C0B-2D59-46DB-A948-A75BD5ECBA63}"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CEAE88-0037-4009-9DBE-27606B3DA349}" type="slidenum">
              <a:rPr lang="en-US" smtClean="0"/>
              <a:t>‹#›</a:t>
            </a:fld>
            <a:endParaRPr lang="en-US"/>
          </a:p>
        </p:txBody>
      </p:sp>
    </p:spTree>
    <p:extLst>
      <p:ext uri="{BB962C8B-B14F-4D97-AF65-F5344CB8AC3E}">
        <p14:creationId xmlns:p14="http://schemas.microsoft.com/office/powerpoint/2010/main" val="68817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ED6C0B-2D59-46DB-A948-A75BD5ECBA63}"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EAE88-0037-4009-9DBE-27606B3DA349}" type="slidenum">
              <a:rPr lang="en-US" smtClean="0"/>
              <a:t>‹#›</a:t>
            </a:fld>
            <a:endParaRPr lang="en-US"/>
          </a:p>
        </p:txBody>
      </p:sp>
    </p:spTree>
    <p:extLst>
      <p:ext uri="{BB962C8B-B14F-4D97-AF65-F5344CB8AC3E}">
        <p14:creationId xmlns:p14="http://schemas.microsoft.com/office/powerpoint/2010/main" val="215750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D6C0B-2D59-46DB-A948-A75BD5ECBA63}"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CEAE88-0037-4009-9DBE-27606B3DA349}" type="slidenum">
              <a:rPr lang="en-US" smtClean="0"/>
              <a:t>‹#›</a:t>
            </a:fld>
            <a:endParaRPr lang="en-US"/>
          </a:p>
        </p:txBody>
      </p:sp>
    </p:spTree>
    <p:extLst>
      <p:ext uri="{BB962C8B-B14F-4D97-AF65-F5344CB8AC3E}">
        <p14:creationId xmlns:p14="http://schemas.microsoft.com/office/powerpoint/2010/main" val="313924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ED6C0B-2D59-46DB-A948-A75BD5ECBA63}"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EAE88-0037-4009-9DBE-27606B3DA349}" type="slidenum">
              <a:rPr lang="en-US" smtClean="0"/>
              <a:t>‹#›</a:t>
            </a:fld>
            <a:endParaRPr lang="en-US"/>
          </a:p>
        </p:txBody>
      </p:sp>
    </p:spTree>
    <p:extLst>
      <p:ext uri="{BB962C8B-B14F-4D97-AF65-F5344CB8AC3E}">
        <p14:creationId xmlns:p14="http://schemas.microsoft.com/office/powerpoint/2010/main" val="140910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ED6C0B-2D59-46DB-A948-A75BD5ECBA63}"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EAE88-0037-4009-9DBE-27606B3DA349}" type="slidenum">
              <a:rPr lang="en-US" smtClean="0"/>
              <a:t>‹#›</a:t>
            </a:fld>
            <a:endParaRPr lang="en-US"/>
          </a:p>
        </p:txBody>
      </p:sp>
    </p:spTree>
    <p:extLst>
      <p:ext uri="{BB962C8B-B14F-4D97-AF65-F5344CB8AC3E}">
        <p14:creationId xmlns:p14="http://schemas.microsoft.com/office/powerpoint/2010/main" val="23361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6C0B-2D59-46DB-A948-A75BD5ECBA63}" type="datetimeFigureOut">
              <a:rPr lang="en-US" smtClean="0"/>
              <a:t>3/19/2022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EAE88-0037-4009-9DBE-27606B3DA349}" type="slidenum">
              <a:rPr lang="en-US" smtClean="0"/>
              <a:t>‹#›</a:t>
            </a:fld>
            <a:endParaRPr lang="en-US"/>
          </a:p>
        </p:txBody>
      </p:sp>
    </p:spTree>
    <p:extLst>
      <p:ext uri="{BB962C8B-B14F-4D97-AF65-F5344CB8AC3E}">
        <p14:creationId xmlns:p14="http://schemas.microsoft.com/office/powerpoint/2010/main" val="3230048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2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2286" y="1"/>
            <a:ext cx="10358967" cy="175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81564"/>
            <a:ext cx="10363200"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a:t>
            </a:r>
          </a:p>
        </p:txBody>
      </p:sp>
    </p:spTree>
    <p:extLst>
      <p:ext uri="{BB962C8B-B14F-4D97-AF65-F5344CB8AC3E}">
        <p14:creationId xmlns:p14="http://schemas.microsoft.com/office/powerpoint/2010/main" val="638514703"/>
      </p:ext>
    </p:extLst>
  </p:cSld>
  <p:clrMap bg1="dk2" tx1="lt1" bg2="dk1" tx2="lt2" accent1="accent1" accent2="accent2" accent3="accent3" accent4="accent4" accent5="accent5" accent6="accent6" hlink="hlink" folHlink="folHlink"/>
  <p:sldLayoutIdLst>
    <p:sldLayoutId id="2147483661" r:id="rId1"/>
    <p:sldLayoutId id="2147483662" r:id="rId2"/>
  </p:sldLayoutIdLst>
  <p:transition>
    <p:zoom/>
  </p:transition>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ritannic Bold" panose="020B0903060703020204" pitchFamily="34" charset="0"/>
        </a:defRPr>
      </a:lvl2pPr>
      <a:lvl3pPr algn="ctr" rtl="0" eaLnBrk="0" fontAlgn="base" hangingPunct="0">
        <a:spcBef>
          <a:spcPct val="0"/>
        </a:spcBef>
        <a:spcAft>
          <a:spcPct val="0"/>
        </a:spcAft>
        <a:defRPr sz="5400">
          <a:solidFill>
            <a:schemeClr val="tx2"/>
          </a:solidFill>
          <a:latin typeface="Britannic Bold" panose="020B0903060703020204" pitchFamily="34" charset="0"/>
        </a:defRPr>
      </a:lvl3pPr>
      <a:lvl4pPr algn="ctr" rtl="0" eaLnBrk="0" fontAlgn="base" hangingPunct="0">
        <a:spcBef>
          <a:spcPct val="0"/>
        </a:spcBef>
        <a:spcAft>
          <a:spcPct val="0"/>
        </a:spcAft>
        <a:defRPr sz="5400">
          <a:solidFill>
            <a:schemeClr val="tx2"/>
          </a:solidFill>
          <a:latin typeface="Britannic Bold" panose="020B0903060703020204" pitchFamily="34" charset="0"/>
        </a:defRPr>
      </a:lvl4pPr>
      <a:lvl5pPr algn="ctr" rtl="0" eaLnBrk="0" fontAlgn="base" hangingPunct="0">
        <a:spcBef>
          <a:spcPct val="0"/>
        </a:spcBef>
        <a:spcAft>
          <a:spcPct val="0"/>
        </a:spcAft>
        <a:defRPr sz="5400">
          <a:solidFill>
            <a:schemeClr val="tx2"/>
          </a:solidFill>
          <a:latin typeface="Britannic Bold" panose="020B0903060703020204" pitchFamily="34" charset="0"/>
        </a:defRPr>
      </a:lvl5pPr>
      <a:lvl6pPr marL="457200" algn="ctr" rtl="0" eaLnBrk="0" fontAlgn="base" hangingPunct="0">
        <a:spcBef>
          <a:spcPct val="0"/>
        </a:spcBef>
        <a:spcAft>
          <a:spcPct val="0"/>
        </a:spcAft>
        <a:defRPr sz="5400">
          <a:solidFill>
            <a:schemeClr val="tx2"/>
          </a:solidFill>
          <a:latin typeface="Britannic Bold" panose="020B0903060703020204" pitchFamily="34" charset="0"/>
        </a:defRPr>
      </a:lvl6pPr>
      <a:lvl7pPr marL="914400" algn="ctr" rtl="0" eaLnBrk="0" fontAlgn="base" hangingPunct="0">
        <a:spcBef>
          <a:spcPct val="0"/>
        </a:spcBef>
        <a:spcAft>
          <a:spcPct val="0"/>
        </a:spcAft>
        <a:defRPr sz="5400">
          <a:solidFill>
            <a:schemeClr val="tx2"/>
          </a:solidFill>
          <a:latin typeface="Britannic Bold" panose="020B0903060703020204" pitchFamily="34" charset="0"/>
        </a:defRPr>
      </a:lvl7pPr>
      <a:lvl8pPr marL="1371600" algn="ctr" rtl="0" eaLnBrk="0" fontAlgn="base" hangingPunct="0">
        <a:spcBef>
          <a:spcPct val="0"/>
        </a:spcBef>
        <a:spcAft>
          <a:spcPct val="0"/>
        </a:spcAft>
        <a:defRPr sz="5400">
          <a:solidFill>
            <a:schemeClr val="tx2"/>
          </a:solidFill>
          <a:latin typeface="Britannic Bold" panose="020B0903060703020204" pitchFamily="34" charset="0"/>
        </a:defRPr>
      </a:lvl8pPr>
      <a:lvl9pPr marL="1828800" algn="ctr" rtl="0" eaLnBrk="0" fontAlgn="base" hangingPunct="0">
        <a:spcBef>
          <a:spcPct val="0"/>
        </a:spcBef>
        <a:spcAft>
          <a:spcPct val="0"/>
        </a:spcAft>
        <a:defRPr sz="5400">
          <a:solidFill>
            <a:schemeClr val="tx2"/>
          </a:solidFill>
          <a:latin typeface="Britannic Bold" panose="020B0903060703020204" pitchFamily="34" charset="0"/>
        </a:defRPr>
      </a:lvl9pPr>
    </p:titleStyle>
    <p:bodyStyle>
      <a:lvl1pPr marL="342900" indent="-342900" algn="l" rtl="0" eaLnBrk="0" fontAlgn="base" hangingPunct="0">
        <a:spcBef>
          <a:spcPct val="20000"/>
        </a:spcBef>
        <a:spcAft>
          <a:spcPct val="0"/>
        </a:spcAft>
        <a:defRPr sz="5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38915"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C1FE9D5C-3E27-4453-9EAA-669B55C40E34}" type="slidenum">
              <a:rPr lang="en-US" altLang="en-US"/>
              <a:pPr/>
              <a:t>‹#›</a:t>
            </a:fld>
            <a:endParaRPr lang="en-US" altLang="en-US"/>
          </a:p>
        </p:txBody>
      </p:sp>
      <p:grpSp>
        <p:nvGrpSpPr>
          <p:cNvPr id="38916" name="Group 4"/>
          <p:cNvGrpSpPr>
            <a:grpSpLocks/>
          </p:cNvGrpSpPr>
          <p:nvPr/>
        </p:nvGrpSpPr>
        <p:grpSpPr bwMode="auto">
          <a:xfrm>
            <a:off x="1" y="1"/>
            <a:ext cx="12187767" cy="6850063"/>
            <a:chOff x="0" y="0"/>
            <a:chExt cx="5758" cy="4315"/>
          </a:xfrm>
        </p:grpSpPr>
        <p:grpSp>
          <p:nvGrpSpPr>
            <p:cNvPr id="38917" name="Group 5"/>
            <p:cNvGrpSpPr>
              <a:grpSpLocks/>
            </p:cNvGrpSpPr>
            <p:nvPr userDrawn="1"/>
          </p:nvGrpSpPr>
          <p:grpSpPr bwMode="auto">
            <a:xfrm>
              <a:off x="1728" y="2230"/>
              <a:ext cx="4027" cy="2085"/>
              <a:chOff x="1728" y="2230"/>
              <a:chExt cx="4027" cy="2085"/>
            </a:xfrm>
          </p:grpSpPr>
          <p:sp>
            <p:nvSpPr>
              <p:cNvPr id="3891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91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92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921"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92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3892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92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38925"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8926"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endParaRPr lang="en-US" altLang="en-US"/>
          </a:p>
        </p:txBody>
      </p:sp>
      <p:sp>
        <p:nvSpPr>
          <p:cNvPr id="38927"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330866562"/>
      </p:ext>
    </p:extLst>
  </p:cSld>
  <p:clrMap bg1="dk2" tx1="lt1" bg2="dk1" tx2="lt2" accent1="accent1" accent2="accent2" accent3="accent3" accent4="accent4" accent5="accent5" accent6="accent6" hlink="hlink" folHlink="folHlink"/>
  <p:sldLayoutIdLst>
    <p:sldLayoutId id="2147483664" r:id="rId1"/>
  </p:sldLayoutIdLst>
  <p:timing>
    <p:tnLst>
      <p:par>
        <p:cTn id="1" dur="indefinite" restart="never" nodeType="tmRoot"/>
      </p:par>
    </p:tnLst>
  </p:timing>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813" y="-119479"/>
            <a:ext cx="10977561" cy="7368688"/>
          </a:xfrm>
          <a:prstGeom prst="rect">
            <a:avLst/>
          </a:prstGeom>
        </p:spPr>
      </p:pic>
    </p:spTree>
    <p:extLst>
      <p:ext uri="{BB962C8B-B14F-4D97-AF65-F5344CB8AC3E}">
        <p14:creationId xmlns:p14="http://schemas.microsoft.com/office/powerpoint/2010/main" val="2432222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19163" y="833438"/>
            <a:ext cx="10391775" cy="1938992"/>
          </a:xfrm>
          <a:prstGeom prst="rect">
            <a:avLst/>
          </a:prstGeom>
        </p:spPr>
        <p:txBody>
          <a:bodyPr wrap="square">
            <a:spAutoFit/>
          </a:bodyPr>
          <a:lstStyle/>
          <a:p>
            <a:r>
              <a:rPr lang="en-US" sz="4000" dirty="0">
                <a:solidFill>
                  <a:srgbClr val="010101"/>
                </a:solidFill>
                <a:latin typeface="Arial" panose="020B0604020202020204" pitchFamily="34" charset="0"/>
                <a:ea typeface="Times New Roman" panose="02020603050405020304" pitchFamily="18" charset="0"/>
              </a:rPr>
              <a:t> </a:t>
            </a:r>
            <a:r>
              <a:rPr lang="en-US" sz="4000" baseline="30000" dirty="0">
                <a:solidFill>
                  <a:srgbClr val="010101"/>
                </a:solidFill>
                <a:latin typeface="Arial" panose="020B0604020202020204" pitchFamily="34" charset="0"/>
                <a:ea typeface="Times New Roman" panose="02020603050405020304" pitchFamily="18" charset="0"/>
              </a:rPr>
              <a:t>11</a:t>
            </a:r>
            <a:r>
              <a:rPr lang="en-US" sz="4000" dirty="0">
                <a:solidFill>
                  <a:srgbClr val="010101"/>
                </a:solidFill>
                <a:latin typeface="Arial" panose="020B0604020202020204" pitchFamily="34" charset="0"/>
                <a:ea typeface="Times New Roman" panose="02020603050405020304" pitchFamily="18" charset="0"/>
              </a:rPr>
              <a:t> for so an entrance will be supplied to you abundantly into the everlasting kingdom of our Lord and Savior Jesus Christ.</a:t>
            </a:r>
            <a:endParaRPr lang="en-US" sz="4000" dirty="0">
              <a:latin typeface="Times New Roman" panose="02020603050405020304" pitchFamily="18" charset="0"/>
              <a:ea typeface="PMingLiU"/>
            </a:endParaRPr>
          </a:p>
        </p:txBody>
      </p:sp>
    </p:spTree>
    <p:extLst>
      <p:ext uri="{BB962C8B-B14F-4D97-AF65-F5344CB8AC3E}">
        <p14:creationId xmlns:p14="http://schemas.microsoft.com/office/powerpoint/2010/main" val="1931496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690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23863" y="833438"/>
            <a:ext cx="10801349"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30000" noProof="0" dirty="0" smtClean="0">
                <a:ln>
                  <a:noFill/>
                </a:ln>
                <a:solidFill>
                  <a:srgbClr val="010101"/>
                </a:solidFill>
                <a:effectLst/>
                <a:uLnTx/>
                <a:uFillTx/>
                <a:latin typeface="Arial" panose="020B0604020202020204" pitchFamily="34" charset="0"/>
                <a:ea typeface="Times New Roman" panose="02020603050405020304" pitchFamily="18" charset="0"/>
                <a:cs typeface="+mn-cs"/>
              </a:rPr>
              <a:t>NKJ </a:t>
            </a:r>
            <a:r>
              <a:rPr kumimoji="0" lang="en-US" sz="4000" b="1" i="0" u="none" strike="noStrike" kern="1200" cap="none" spc="0" normalizeH="0" baseline="0" noProof="0" dirty="0" smtClean="0">
                <a:ln>
                  <a:noFill/>
                </a:ln>
                <a:solidFill>
                  <a:srgbClr val="010101"/>
                </a:solidFill>
                <a:effectLst/>
                <a:uLnTx/>
                <a:uFillTx/>
                <a:latin typeface="Arial" panose="020B0604020202020204" pitchFamily="34" charset="0"/>
                <a:ea typeface="Times New Roman" panose="02020603050405020304" pitchFamily="18" charset="0"/>
                <a:cs typeface="+mn-cs"/>
              </a:rPr>
              <a:t>2 Peter 1:1</a:t>
            </a:r>
            <a:r>
              <a:rPr kumimoji="0" lang="en-US" sz="4000" b="0" i="0" u="none" strike="noStrike" kern="1200" cap="none" spc="0" normalizeH="0" baseline="0" noProof="0" dirty="0" smtClean="0">
                <a:ln>
                  <a:noFill/>
                </a:ln>
                <a:solidFill>
                  <a:srgbClr val="010101"/>
                </a:solidFill>
                <a:effectLst/>
                <a:uLnTx/>
                <a:uFillTx/>
                <a:latin typeface="Arial" panose="020B0604020202020204" pitchFamily="34" charset="0"/>
                <a:ea typeface="Times New Roman" panose="02020603050405020304" pitchFamily="18" charset="0"/>
                <a:cs typeface="+mn-cs"/>
              </a:rPr>
              <a:t> Simon Peter, a bondservant and apostle of Jesus Christ, To those who have obtained like precious faith with us by the righteousness of our God and Savior Jesus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PMingLiU"/>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10101"/>
                </a:solidFill>
                <a:effectLst/>
                <a:uLnTx/>
                <a:uFillTx/>
                <a:latin typeface="Arial" panose="020B0604020202020204" pitchFamily="34" charset="0"/>
                <a:ea typeface="Times New Roman" panose="02020603050405020304" pitchFamily="18" charset="0"/>
                <a:cs typeface="+mn-cs"/>
              </a:rPr>
              <a:t> </a:t>
            </a:r>
            <a:r>
              <a:rPr kumimoji="0" lang="en-US" sz="4000" b="1" i="0" u="none" strike="noStrike" kern="1200" cap="none" spc="0" normalizeH="0" baseline="30000" noProof="0" dirty="0" smtClean="0">
                <a:ln>
                  <a:noFill/>
                </a:ln>
                <a:solidFill>
                  <a:srgbClr val="010101"/>
                </a:solidFill>
                <a:effectLst/>
                <a:uLnTx/>
                <a:uFillTx/>
                <a:latin typeface="Arial" panose="020B0604020202020204" pitchFamily="34" charset="0"/>
                <a:ea typeface="Times New Roman" panose="02020603050405020304" pitchFamily="18" charset="0"/>
                <a:cs typeface="+mn-cs"/>
              </a:rPr>
              <a:t>2</a:t>
            </a:r>
            <a:r>
              <a:rPr kumimoji="0" lang="en-US" sz="4000" b="1" i="0" u="none" strike="noStrike" kern="1200" cap="none" spc="0" normalizeH="0" baseline="0" noProof="0" dirty="0" smtClean="0">
                <a:ln>
                  <a:noFill/>
                </a:ln>
                <a:solidFill>
                  <a:srgbClr val="010101"/>
                </a:solidFill>
                <a:effectLst/>
                <a:uLnTx/>
                <a:uFillTx/>
                <a:latin typeface="Arial" panose="020B0604020202020204" pitchFamily="34" charset="0"/>
                <a:ea typeface="Times New Roman" panose="02020603050405020304" pitchFamily="18" charset="0"/>
                <a:cs typeface="+mn-cs"/>
              </a:rPr>
              <a:t> Grace and peace be multiplied to you in the </a:t>
            </a:r>
            <a:r>
              <a:rPr kumimoji="0" lang="en-US" sz="40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mn-cs"/>
              </a:rPr>
              <a:t>knowledge</a:t>
            </a:r>
            <a:r>
              <a:rPr kumimoji="0" lang="en-US" sz="4000" b="1" i="0" u="none" strike="noStrike" kern="1200" cap="none" spc="0" normalizeH="0" baseline="0" noProof="0" dirty="0" smtClean="0">
                <a:ln>
                  <a:noFill/>
                </a:ln>
                <a:solidFill>
                  <a:srgbClr val="010101"/>
                </a:solidFill>
                <a:effectLst/>
                <a:uLnTx/>
                <a:uFillTx/>
                <a:latin typeface="Arial" panose="020B0604020202020204" pitchFamily="34" charset="0"/>
                <a:ea typeface="Times New Roman" panose="02020603050405020304" pitchFamily="18" charset="0"/>
                <a:cs typeface="+mn-cs"/>
              </a:rPr>
              <a:t> of God and of Jesus our Lord,</a:t>
            </a:r>
            <a:endPar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PMingLiU"/>
              <a:cs typeface="+mn-cs"/>
            </a:endParaRPr>
          </a:p>
        </p:txBody>
      </p:sp>
    </p:spTree>
    <p:extLst>
      <p:ext uri="{BB962C8B-B14F-4D97-AF65-F5344CB8AC3E}">
        <p14:creationId xmlns:p14="http://schemas.microsoft.com/office/powerpoint/2010/main" val="152966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04813" y="612844"/>
            <a:ext cx="11963400" cy="5632311"/>
          </a:xfrm>
          <a:prstGeom prst="rect">
            <a:avLst/>
          </a:prstGeom>
        </p:spPr>
        <p:txBody>
          <a:bodyPr wrap="square">
            <a:spAutoFit/>
          </a:bodyPr>
          <a:lstStyle/>
          <a:p>
            <a:pPr lvl="0"/>
            <a:r>
              <a:rPr lang="en-US" sz="3600" dirty="0">
                <a:solidFill>
                  <a:srgbClr val="010101"/>
                </a:solidFill>
                <a:latin typeface="Arial" panose="020B0604020202020204" pitchFamily="34" charset="0"/>
                <a:ea typeface="Times New Roman" panose="02020603050405020304" pitchFamily="18" charset="0"/>
              </a:rPr>
              <a:t> </a:t>
            </a:r>
            <a:r>
              <a:rPr lang="en-US" sz="4000" baseline="30000" dirty="0">
                <a:solidFill>
                  <a:srgbClr val="010101"/>
                </a:solidFill>
                <a:latin typeface="Arial" panose="020B0604020202020204" pitchFamily="34" charset="0"/>
                <a:ea typeface="Times New Roman" panose="02020603050405020304" pitchFamily="18" charset="0"/>
              </a:rPr>
              <a:t>3</a:t>
            </a:r>
            <a:r>
              <a:rPr lang="en-US" sz="4000" dirty="0">
                <a:solidFill>
                  <a:srgbClr val="010101"/>
                </a:solidFill>
                <a:latin typeface="Arial" panose="020B0604020202020204" pitchFamily="34" charset="0"/>
                <a:ea typeface="Times New Roman" panose="02020603050405020304" pitchFamily="18" charset="0"/>
              </a:rPr>
              <a:t> as His divine power has given to us all things that </a:t>
            </a:r>
            <a:r>
              <a:rPr lang="en-US" sz="4000" i="1" dirty="0">
                <a:solidFill>
                  <a:srgbClr val="010101"/>
                </a:solidFill>
                <a:latin typeface="Arial" panose="020B0604020202020204" pitchFamily="34" charset="0"/>
                <a:ea typeface="Times New Roman" panose="02020603050405020304" pitchFamily="18" charset="0"/>
              </a:rPr>
              <a:t>pertain </a:t>
            </a:r>
            <a:r>
              <a:rPr lang="en-US" sz="4000" dirty="0">
                <a:solidFill>
                  <a:srgbClr val="010101"/>
                </a:solidFill>
                <a:latin typeface="Arial" panose="020B0604020202020204" pitchFamily="34" charset="0"/>
                <a:ea typeface="Times New Roman" panose="02020603050405020304" pitchFamily="18" charset="0"/>
              </a:rPr>
              <a:t>to life and godliness, through the </a:t>
            </a:r>
            <a:r>
              <a:rPr lang="en-US" sz="4000" dirty="0">
                <a:solidFill>
                  <a:srgbClr val="FF0000"/>
                </a:solidFill>
                <a:latin typeface="Arial" panose="020B0604020202020204" pitchFamily="34" charset="0"/>
                <a:ea typeface="Times New Roman" panose="02020603050405020304" pitchFamily="18" charset="0"/>
              </a:rPr>
              <a:t>knowledge </a:t>
            </a:r>
            <a:r>
              <a:rPr lang="en-US" sz="4000" dirty="0">
                <a:solidFill>
                  <a:srgbClr val="010101"/>
                </a:solidFill>
                <a:latin typeface="Arial" panose="020B0604020202020204" pitchFamily="34" charset="0"/>
                <a:ea typeface="Times New Roman" panose="02020603050405020304" pitchFamily="18" charset="0"/>
              </a:rPr>
              <a:t>of Him who called us by glory and virtue,</a:t>
            </a:r>
            <a:endParaRPr lang="en-US" sz="4000" dirty="0">
              <a:solidFill>
                <a:prstClr val="black"/>
              </a:solidFill>
              <a:latin typeface="Times New Roman" panose="02020603050405020304" pitchFamily="18" charset="0"/>
              <a:ea typeface="PMingLiU"/>
            </a:endParaRPr>
          </a:p>
          <a:p>
            <a:pPr lvl="0"/>
            <a:endParaRPr lang="en-US" sz="4000" dirty="0">
              <a:solidFill>
                <a:srgbClr val="010101"/>
              </a:solidFill>
              <a:latin typeface="Times New Roman" panose="02020603050405020304" pitchFamily="18" charset="0"/>
              <a:ea typeface="Times New Roman" panose="02020603050405020304" pitchFamily="18" charset="0"/>
            </a:endParaRPr>
          </a:p>
          <a:p>
            <a:pPr lvl="0"/>
            <a:r>
              <a:rPr lang="en-US" sz="4000" b="1" dirty="0">
                <a:solidFill>
                  <a:srgbClr val="010101"/>
                </a:solidFill>
                <a:latin typeface="Arial" panose="020B0604020202020204" pitchFamily="34" charset="0"/>
                <a:ea typeface="Times New Roman" panose="02020603050405020304" pitchFamily="18" charset="0"/>
              </a:rPr>
              <a:t> </a:t>
            </a:r>
            <a:r>
              <a:rPr lang="en-US" sz="4000" b="1" baseline="30000" dirty="0">
                <a:solidFill>
                  <a:srgbClr val="010101"/>
                </a:solidFill>
                <a:latin typeface="Arial" panose="020B0604020202020204" pitchFamily="34" charset="0"/>
                <a:ea typeface="Times New Roman" panose="02020603050405020304" pitchFamily="18" charset="0"/>
              </a:rPr>
              <a:t>4</a:t>
            </a:r>
            <a:r>
              <a:rPr lang="en-US" sz="4000" b="1" dirty="0">
                <a:solidFill>
                  <a:srgbClr val="010101"/>
                </a:solidFill>
                <a:latin typeface="Arial" panose="020B0604020202020204" pitchFamily="34" charset="0"/>
                <a:ea typeface="Times New Roman" panose="02020603050405020304" pitchFamily="18" charset="0"/>
              </a:rPr>
              <a:t> by which have been given to us exceedingly great and precious promises, that through these you may be partakers of the divine nature, having escaped the corruption </a:t>
            </a:r>
            <a:r>
              <a:rPr lang="en-US" sz="4000" b="1" i="1" dirty="0">
                <a:solidFill>
                  <a:srgbClr val="010101"/>
                </a:solidFill>
                <a:latin typeface="Arial" panose="020B0604020202020204" pitchFamily="34" charset="0"/>
                <a:ea typeface="Times New Roman" panose="02020603050405020304" pitchFamily="18" charset="0"/>
              </a:rPr>
              <a:t>that is </a:t>
            </a:r>
            <a:r>
              <a:rPr lang="en-US" sz="4000" b="1" dirty="0">
                <a:solidFill>
                  <a:srgbClr val="010101"/>
                </a:solidFill>
                <a:latin typeface="Arial" panose="020B0604020202020204" pitchFamily="34" charset="0"/>
                <a:ea typeface="Times New Roman" panose="02020603050405020304" pitchFamily="18" charset="0"/>
              </a:rPr>
              <a:t>in the world through lust.</a:t>
            </a:r>
            <a:endParaRPr lang="en-US" sz="4000" b="1" dirty="0">
              <a:solidFill>
                <a:prstClr val="black"/>
              </a:solidFill>
              <a:latin typeface="Times New Roman" panose="02020603050405020304" pitchFamily="18" charset="0"/>
              <a:ea typeface="PMingLiU"/>
            </a:endParaRPr>
          </a:p>
        </p:txBody>
      </p:sp>
    </p:spTree>
    <p:extLst>
      <p:ext uri="{BB962C8B-B14F-4D97-AF65-F5344CB8AC3E}">
        <p14:creationId xmlns:p14="http://schemas.microsoft.com/office/powerpoint/2010/main" val="3208610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9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1042" name="Rectangle 2"/>
          <p:cNvSpPr>
            <a:spLocks noGrp="1" noChangeArrowheads="1"/>
          </p:cNvSpPr>
          <p:nvPr>
            <p:ph type="ctrTitle"/>
          </p:nvPr>
        </p:nvSpPr>
        <p:spPr>
          <a:xfrm>
            <a:off x="1828800" y="624681"/>
            <a:ext cx="8610600" cy="5562600"/>
          </a:xfrm>
        </p:spPr>
        <p:txBody>
          <a:bodyPr anchor="t"/>
          <a:lstStyle/>
          <a:p>
            <a:pPr algn="l"/>
            <a:r>
              <a:rPr lang="en-US" altLang="en-US" sz="4000" b="1" dirty="0">
                <a:solidFill>
                  <a:schemeClr val="tx1"/>
                </a:solidFill>
                <a:latin typeface="Times New Roman" panose="02020603050405020304" pitchFamily="18" charset="0"/>
              </a:rPr>
              <a:t>1.	God is omniscient:  He knows all the </a:t>
            </a:r>
            <a:r>
              <a:rPr lang="en-US" altLang="en-US" sz="4000" b="1" dirty="0">
                <a:solidFill>
                  <a:schemeClr val="tx1"/>
                </a:solidFill>
                <a:latin typeface="Times New Roman" panose="02020603050405020304" pitchFamily="18" charset="0"/>
              </a:rPr>
              <a:t>knowable. </a:t>
            </a:r>
            <a:r>
              <a:rPr lang="en-US" altLang="en-US" sz="4000" b="1" dirty="0">
                <a:solidFill>
                  <a:schemeClr val="tx1"/>
                </a:solidFill>
                <a:latin typeface="Times New Roman" panose="02020603050405020304" pitchFamily="18" charset="0"/>
              </a:rPr>
              <a:t>He </a:t>
            </a:r>
            <a:r>
              <a:rPr lang="en-US" altLang="en-US" sz="4000" b="1" dirty="0">
                <a:solidFill>
                  <a:schemeClr val="tx1"/>
                </a:solidFill>
                <a:latin typeface="Times New Roman" panose="02020603050405020304" pitchFamily="18" charset="0"/>
              </a:rPr>
              <a:t>has </a:t>
            </a:r>
            <a:r>
              <a:rPr lang="en-US" altLang="en-US" sz="4000" b="1" dirty="0">
                <a:solidFill>
                  <a:schemeClr val="tx1"/>
                </a:solidFill>
                <a:latin typeface="Times New Roman" panose="02020603050405020304" pitchFamily="18" charset="0"/>
              </a:rPr>
              <a:t>always known </a:t>
            </a:r>
            <a:r>
              <a:rPr lang="en-US" altLang="en-US" sz="4000" b="1" dirty="0">
                <a:solidFill>
                  <a:schemeClr val="tx1"/>
                </a:solidFill>
                <a:latin typeface="Times New Roman" panose="02020603050405020304" pitchFamily="18" charset="0"/>
              </a:rPr>
              <a:t>everything. </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No </a:t>
            </a:r>
            <a:r>
              <a:rPr lang="en-US" altLang="en-US" sz="4000" b="1" dirty="0">
                <a:solidFill>
                  <a:schemeClr val="tx1"/>
                </a:solidFill>
                <a:latin typeface="Times New Roman" panose="02020603050405020304" pitchFamily="18" charset="0"/>
              </a:rPr>
              <a:t>difficulty, heartache, trauma, adversity, or attack against you is a surprise to Him.</a:t>
            </a:r>
          </a:p>
        </p:txBody>
      </p:sp>
    </p:spTree>
    <p:extLst>
      <p:ext uri="{BB962C8B-B14F-4D97-AF65-F5344CB8AC3E}">
        <p14:creationId xmlns:p14="http://schemas.microsoft.com/office/powerpoint/2010/main" val="3207475815"/>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28994" name="Rectangle 2"/>
          <p:cNvSpPr>
            <a:spLocks noGrp="1" noChangeArrowheads="1"/>
          </p:cNvSpPr>
          <p:nvPr>
            <p:ph type="ctrTitle"/>
          </p:nvPr>
        </p:nvSpPr>
        <p:spPr>
          <a:xfrm>
            <a:off x="1828800" y="624681"/>
            <a:ext cx="8610600" cy="5562600"/>
          </a:xfrm>
        </p:spPr>
        <p:txBody>
          <a:bodyPr anchor="t"/>
          <a:lstStyle/>
          <a:p>
            <a:pPr algn="l"/>
            <a:r>
              <a:rPr lang="en-US" altLang="en-US" sz="4000" b="1">
                <a:solidFill>
                  <a:schemeClr val="tx1"/>
                </a:solidFill>
                <a:latin typeface="Times New Roman" panose="02020603050405020304" pitchFamily="18" charset="0"/>
              </a:rPr>
              <a:t>2.  We mix our faith with the principles of God's Word.</a:t>
            </a:r>
          </a:p>
        </p:txBody>
      </p:sp>
    </p:spTree>
    <p:extLst>
      <p:ext uri="{BB962C8B-B14F-4D97-AF65-F5344CB8AC3E}">
        <p14:creationId xmlns:p14="http://schemas.microsoft.com/office/powerpoint/2010/main" val="4059179928"/>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0018" name="Rectangle 2"/>
          <p:cNvSpPr>
            <a:spLocks noGrp="1" noChangeArrowheads="1"/>
          </p:cNvSpPr>
          <p:nvPr>
            <p:ph type="ctrTitle"/>
          </p:nvPr>
        </p:nvSpPr>
        <p:spPr>
          <a:xfrm>
            <a:off x="1828800" y="624681"/>
            <a:ext cx="8610600" cy="5562600"/>
          </a:xfrm>
        </p:spPr>
        <p:txBody>
          <a:bodyPr anchor="t"/>
          <a:lstStyle/>
          <a:p>
            <a:pPr algn="l"/>
            <a:r>
              <a:rPr lang="en-US" altLang="en-US" sz="4000" b="1">
                <a:solidFill>
                  <a:schemeClr val="tx1"/>
                </a:solidFill>
                <a:latin typeface="Times New Roman" panose="02020603050405020304" pitchFamily="18" charset="0"/>
              </a:rPr>
              <a:t>3.  We apply doctrinal rationales and doctrinal conclusions to the circumstances of life.</a:t>
            </a:r>
            <a:br>
              <a:rPr lang="en-US" altLang="en-US" sz="4000" b="1">
                <a:solidFill>
                  <a:schemeClr val="tx1"/>
                </a:solidFill>
                <a:latin typeface="Times New Roman" panose="02020603050405020304" pitchFamily="18" charset="0"/>
              </a:rPr>
            </a:br>
            <a:r>
              <a:rPr lang="en-US" altLang="en-US" sz="4000" b="1">
                <a:solidFill>
                  <a:schemeClr val="tx1"/>
                </a:solidFill>
                <a:latin typeface="Times New Roman" panose="02020603050405020304" pitchFamily="18" charset="0"/>
              </a:rPr>
              <a:t/>
            </a:r>
            <a:br>
              <a:rPr lang="en-US" altLang="en-US" sz="4000" b="1">
                <a:solidFill>
                  <a:schemeClr val="tx1"/>
                </a:solidFill>
                <a:latin typeface="Times New Roman" panose="02020603050405020304" pitchFamily="18" charset="0"/>
              </a:rPr>
            </a:br>
            <a:r>
              <a:rPr lang="en-US" altLang="en-US" sz="4000" b="1">
                <a:solidFill>
                  <a:schemeClr val="tx1"/>
                </a:solidFill>
                <a:latin typeface="Times New Roman" panose="02020603050405020304" pitchFamily="18" charset="0"/>
              </a:rPr>
              <a:t>If God solved the greatest problem I will ever face, God can solve any problem I face.</a:t>
            </a:r>
          </a:p>
        </p:txBody>
      </p:sp>
    </p:spTree>
    <p:extLst>
      <p:ext uri="{BB962C8B-B14F-4D97-AF65-F5344CB8AC3E}">
        <p14:creationId xmlns:p14="http://schemas.microsoft.com/office/powerpoint/2010/main" val="422110162"/>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2066" name="Rectangle 2"/>
          <p:cNvSpPr>
            <a:spLocks noGrp="1" noChangeArrowheads="1"/>
          </p:cNvSpPr>
          <p:nvPr>
            <p:ph type="ctrTitle"/>
          </p:nvPr>
        </p:nvSpPr>
        <p:spPr>
          <a:xfrm>
            <a:off x="1828800" y="624681"/>
            <a:ext cx="8610600" cy="5562600"/>
          </a:xfrm>
        </p:spPr>
        <p:txBody>
          <a:bodyPr anchor="t"/>
          <a:lstStyle/>
          <a:p>
            <a:pPr algn="l"/>
            <a:r>
              <a:rPr lang="en-US" altLang="en-US" sz="4000" b="1" dirty="0">
                <a:solidFill>
                  <a:schemeClr val="tx1"/>
                </a:solidFill>
                <a:latin typeface="Times New Roman" panose="02020603050405020304" pitchFamily="18" charset="0"/>
              </a:rPr>
              <a:t>2.	God has an eternal plan, included in that plan is a plan for your life. </a:t>
            </a:r>
            <a:r>
              <a:rPr lang="en-US" altLang="en-US" sz="4000" b="1" dirty="0">
                <a:solidFill>
                  <a:schemeClr val="tx1"/>
                </a:solidFill>
                <a:latin typeface="Times New Roman" panose="02020603050405020304" pitchFamily="18" charset="0"/>
              </a:rPr>
              <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In that plan God saw every situation you would ever face, every need you would ever have.</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He made provision for you to fulfill His plan (not yours!)</a:t>
            </a:r>
            <a:endParaRPr lang="en-US" altLang="en-US" sz="4000"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50325761"/>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3090" name="Rectangle 2"/>
          <p:cNvSpPr>
            <a:spLocks noGrp="1" noChangeArrowheads="1"/>
          </p:cNvSpPr>
          <p:nvPr>
            <p:ph type="ctrTitle"/>
          </p:nvPr>
        </p:nvSpPr>
        <p:spPr>
          <a:xfrm>
            <a:off x="1828800" y="624681"/>
            <a:ext cx="8610600" cy="5562600"/>
          </a:xfrm>
        </p:spPr>
        <p:txBody>
          <a:bodyPr anchor="t"/>
          <a:lstStyle/>
          <a:p>
            <a:pPr algn="l"/>
            <a:r>
              <a:rPr lang="en-US" altLang="en-US" sz="4000" b="1" dirty="0">
                <a:solidFill>
                  <a:schemeClr val="tx1"/>
                </a:solidFill>
                <a:latin typeface="Times New Roman" panose="02020603050405020304" pitchFamily="18" charset="0"/>
              </a:rPr>
              <a:t>3.	Therefore God's Word and grace are more than sufficient to handle the problems. </a:t>
            </a:r>
          </a:p>
        </p:txBody>
      </p:sp>
    </p:spTree>
    <p:extLst>
      <p:ext uri="{BB962C8B-B14F-4D97-AF65-F5344CB8AC3E}">
        <p14:creationId xmlns:p14="http://schemas.microsoft.com/office/powerpoint/2010/main" val="3544442822"/>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1" y="-846580"/>
            <a:ext cx="10143934" cy="7704580"/>
          </a:xfrm>
          <a:prstGeom prst="rect">
            <a:avLst/>
          </a:prstGeom>
        </p:spPr>
      </p:pic>
    </p:spTree>
    <p:extLst>
      <p:ext uri="{BB962C8B-B14F-4D97-AF65-F5344CB8AC3E}">
        <p14:creationId xmlns:p14="http://schemas.microsoft.com/office/powerpoint/2010/main" val="3808377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3090" name="Rectangle 2"/>
          <p:cNvSpPr>
            <a:spLocks noGrp="1" noChangeArrowheads="1"/>
          </p:cNvSpPr>
          <p:nvPr>
            <p:ph type="ctrTitle"/>
          </p:nvPr>
        </p:nvSpPr>
        <p:spPr>
          <a:xfrm>
            <a:off x="1828800" y="624681"/>
            <a:ext cx="8610600" cy="5562600"/>
          </a:xfrm>
        </p:spPr>
        <p:txBody>
          <a:bodyPr anchor="t"/>
          <a:lstStyle/>
          <a:p>
            <a:pPr algn="l"/>
            <a:r>
              <a:rPr lang="en-US" altLang="en-US" sz="4000" b="1" dirty="0">
                <a:solidFill>
                  <a:schemeClr val="tx1"/>
                </a:solidFill>
                <a:latin typeface="Times New Roman" panose="02020603050405020304" pitchFamily="18" charset="0"/>
              </a:rPr>
              <a:t>4.</a:t>
            </a:r>
            <a:r>
              <a:rPr lang="en-US" altLang="en-US" sz="4000" b="1" dirty="0">
                <a:solidFill>
                  <a:schemeClr val="tx1"/>
                </a:solidFill>
                <a:latin typeface="Times New Roman" panose="02020603050405020304" pitchFamily="18" charset="0"/>
              </a:rPr>
              <a:t>	</a:t>
            </a:r>
            <a:r>
              <a:rPr lang="en-US" altLang="en-US" sz="4000" b="1" dirty="0">
                <a:solidFill>
                  <a:schemeClr val="tx1"/>
                </a:solidFill>
                <a:latin typeface="Times New Roman" panose="02020603050405020304" pitchFamily="18" charset="0"/>
              </a:rPr>
              <a:t>To claim a promise you must first know it. </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The more promises you know, the better equipped you are to face the difficulties of life.</a:t>
            </a:r>
            <a:endParaRPr lang="en-US" altLang="en-US" sz="4000"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67278173"/>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3090" name="Rectangle 2"/>
          <p:cNvSpPr>
            <a:spLocks noGrp="1" noChangeArrowheads="1"/>
          </p:cNvSpPr>
          <p:nvPr>
            <p:ph type="ctrTitle"/>
          </p:nvPr>
        </p:nvSpPr>
        <p:spPr>
          <a:xfrm>
            <a:off x="1828800" y="624681"/>
            <a:ext cx="8610600" cy="5562600"/>
          </a:xfrm>
        </p:spPr>
        <p:txBody>
          <a:bodyPr anchor="t"/>
          <a:lstStyle/>
          <a:p>
            <a:pPr algn="l"/>
            <a:r>
              <a:rPr lang="en-US" altLang="en-US" sz="4000" b="1" dirty="0">
                <a:solidFill>
                  <a:schemeClr val="tx1"/>
                </a:solidFill>
                <a:latin typeface="Times New Roman" panose="02020603050405020304" pitchFamily="18" charset="0"/>
              </a:rPr>
              <a:t>5.</a:t>
            </a:r>
            <a:r>
              <a:rPr lang="en-US" altLang="en-US" sz="4000" b="1" dirty="0">
                <a:solidFill>
                  <a:schemeClr val="tx1"/>
                </a:solidFill>
                <a:latin typeface="Times New Roman" panose="02020603050405020304" pitchFamily="18" charset="0"/>
              </a:rPr>
              <a:t>	</a:t>
            </a:r>
            <a:r>
              <a:rPr lang="en-US" altLang="en-US" sz="4000" b="1" dirty="0">
                <a:solidFill>
                  <a:schemeClr val="tx1"/>
                </a:solidFill>
                <a:latin typeface="Times New Roman" panose="02020603050405020304" pitchFamily="18" charset="0"/>
              </a:rPr>
              <a:t>Consider the theology behind the promise, </a:t>
            </a:r>
            <a:r>
              <a:rPr lang="en-US" altLang="en-US" sz="4000" b="1" dirty="0" err="1">
                <a:solidFill>
                  <a:schemeClr val="tx1"/>
                </a:solidFill>
                <a:latin typeface="Times New Roman" panose="02020603050405020304" pitchFamily="18" charset="0"/>
              </a:rPr>
              <a:t>i.e</a:t>
            </a:r>
            <a:r>
              <a:rPr lang="en-US" altLang="en-US" sz="4000" b="1" dirty="0">
                <a:solidFill>
                  <a:schemeClr val="tx1"/>
                </a:solidFill>
                <a:latin typeface="Times New Roman" panose="02020603050405020304" pitchFamily="18" charset="0"/>
              </a:rPr>
              <a:t>, the character of God.</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God cannot lie, therefore His promises are sure.</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God is all powerful; therefore He is able to keep His promises.</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
            </a:r>
            <a:br>
              <a:rPr lang="en-US" altLang="en-US" sz="4000" b="1" dirty="0">
                <a:solidFill>
                  <a:schemeClr val="tx1"/>
                </a:solidFill>
                <a:latin typeface="Times New Roman" panose="02020603050405020304" pitchFamily="18" charset="0"/>
              </a:rPr>
            </a:br>
            <a:r>
              <a:rPr lang="en-US" altLang="en-US" sz="4000" b="1" dirty="0">
                <a:solidFill>
                  <a:schemeClr val="tx1"/>
                </a:solidFill>
                <a:latin typeface="Times New Roman" panose="02020603050405020304" pitchFamily="18" charset="0"/>
              </a:rPr>
              <a:t/>
            </a:r>
            <a:br>
              <a:rPr lang="en-US" altLang="en-US" sz="4000" b="1" dirty="0">
                <a:solidFill>
                  <a:schemeClr val="tx1"/>
                </a:solidFill>
                <a:latin typeface="Times New Roman" panose="02020603050405020304" pitchFamily="18" charset="0"/>
              </a:rPr>
            </a:br>
            <a:endParaRPr lang="en-US" altLang="en-US" sz="4000"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33445520"/>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Precious Promises</a:t>
            </a:r>
            <a:endParaRPr lang="en-US" dirty="0"/>
          </a:p>
        </p:txBody>
      </p:sp>
    </p:spTree>
    <p:extLst>
      <p:ext uri="{BB962C8B-B14F-4D97-AF65-F5344CB8AC3E}">
        <p14:creationId xmlns:p14="http://schemas.microsoft.com/office/powerpoint/2010/main" val="3589425334"/>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29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981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Precious Promises</a:t>
            </a:r>
            <a:endParaRPr lang="en-US" dirty="0"/>
          </a:p>
        </p:txBody>
      </p:sp>
    </p:spTree>
    <p:extLst>
      <p:ext uri="{BB962C8B-B14F-4D97-AF65-F5344CB8AC3E}">
        <p14:creationId xmlns:p14="http://schemas.microsoft.com/office/powerpoint/2010/main" val="3606786423"/>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a:xfrm>
            <a:off x="1981200" y="274638"/>
            <a:ext cx="8305800" cy="3001962"/>
          </a:xfrm>
        </p:spPr>
        <p:txBody>
          <a:bodyPr/>
          <a:lstStyle/>
          <a:p>
            <a:pPr>
              <a:lnSpc>
                <a:spcPct val="96000"/>
              </a:lnSpc>
              <a:spcAft>
                <a:spcPts val="600"/>
              </a:spcAft>
            </a:pPr>
            <a:r>
              <a:rPr lang="en-US" altLang="en-US"/>
              <a:t>This is the day which the Lord has made, we will rejoice and be glad in it. 	Psa.  118:24</a:t>
            </a:r>
          </a:p>
        </p:txBody>
      </p:sp>
    </p:spTree>
    <p:extLst>
      <p:ext uri="{BB962C8B-B14F-4D97-AF65-F5344CB8AC3E}">
        <p14:creationId xmlns:p14="http://schemas.microsoft.com/office/powerpoint/2010/main" val="3667982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1981200" y="274638"/>
            <a:ext cx="8153400" cy="3992562"/>
          </a:xfrm>
        </p:spPr>
        <p:txBody>
          <a:bodyPr/>
          <a:lstStyle/>
          <a:p>
            <a:pPr>
              <a:lnSpc>
                <a:spcPct val="96000"/>
              </a:lnSpc>
              <a:spcAft>
                <a:spcPts val="600"/>
              </a:spcAft>
            </a:pPr>
            <a:r>
              <a:rPr lang="en-US" altLang="en-US"/>
              <a:t>Blessed be the Lord who daily bears our burden, the God who is our salvation; God is to us a God of salvation. 	Psa.  68:19</a:t>
            </a:r>
          </a:p>
        </p:txBody>
      </p:sp>
    </p:spTree>
    <p:extLst>
      <p:ext uri="{BB962C8B-B14F-4D97-AF65-F5344CB8AC3E}">
        <p14:creationId xmlns:p14="http://schemas.microsoft.com/office/powerpoint/2010/main" val="2494433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981200" y="274638"/>
            <a:ext cx="8229600" cy="4449762"/>
          </a:xfrm>
        </p:spPr>
        <p:txBody>
          <a:bodyPr/>
          <a:lstStyle/>
          <a:p>
            <a:pPr>
              <a:lnSpc>
                <a:spcPct val="96000"/>
              </a:lnSpc>
              <a:spcAft>
                <a:spcPts val="600"/>
              </a:spcAft>
            </a:pPr>
            <a:r>
              <a:rPr lang="en-US" altLang="en-US"/>
              <a:t>Fear thou not for I am with thee; be not dismayed for I am thy God: I will strengthen thee; yea I will help thee; yea I will uphold thee with the right hand of my righteousness. 	Isa.  41:10</a:t>
            </a:r>
          </a:p>
        </p:txBody>
      </p:sp>
    </p:spTree>
    <p:extLst>
      <p:ext uri="{BB962C8B-B14F-4D97-AF65-F5344CB8AC3E}">
        <p14:creationId xmlns:p14="http://schemas.microsoft.com/office/powerpoint/2010/main" val="1815367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981200" y="274638"/>
            <a:ext cx="8229600" cy="3916362"/>
          </a:xfrm>
        </p:spPr>
        <p:txBody>
          <a:bodyPr/>
          <a:lstStyle/>
          <a:p>
            <a:pPr>
              <a:lnSpc>
                <a:spcPct val="96000"/>
              </a:lnSpc>
              <a:spcAft>
                <a:spcPts val="600"/>
              </a:spcAft>
            </a:pPr>
            <a:r>
              <a:rPr lang="en-US" altLang="en-US"/>
              <a:t>Cast thy burden upon the Lord, and he shall sustain thee; he shall never suffer the righteous to be moved. 	</a:t>
            </a:r>
            <a:br>
              <a:rPr lang="en-US" altLang="en-US"/>
            </a:br>
            <a:r>
              <a:rPr lang="en-US" altLang="en-US"/>
              <a:t>Psa.  55:22</a:t>
            </a:r>
          </a:p>
        </p:txBody>
      </p:sp>
    </p:spTree>
    <p:extLst>
      <p:ext uri="{BB962C8B-B14F-4D97-AF65-F5344CB8AC3E}">
        <p14:creationId xmlns:p14="http://schemas.microsoft.com/office/powerpoint/2010/main" val="1976702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074" y="0"/>
            <a:ext cx="12211487" cy="6858000"/>
          </a:xfrm>
          <a:prstGeom prst="rect">
            <a:avLst/>
          </a:prstGeom>
        </p:spPr>
      </p:pic>
    </p:spTree>
    <p:extLst>
      <p:ext uri="{BB962C8B-B14F-4D97-AF65-F5344CB8AC3E}">
        <p14:creationId xmlns:p14="http://schemas.microsoft.com/office/powerpoint/2010/main" val="1004514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981200" y="274638"/>
            <a:ext cx="8229600" cy="4983162"/>
          </a:xfrm>
        </p:spPr>
        <p:txBody>
          <a:bodyPr/>
          <a:lstStyle/>
          <a:p>
            <a:pPr>
              <a:lnSpc>
                <a:spcPct val="96000"/>
              </a:lnSpc>
              <a:spcAft>
                <a:spcPts val="600"/>
              </a:spcAft>
            </a:pPr>
            <a:r>
              <a:rPr lang="en-US" altLang="en-US"/>
              <a:t>Thou wilt keep him in perfect peace, whose mind is stayed on thee, because he trusteth in thee.  Trust ye in the Lord forever, for in the Lord Jehovah is everlasting strength. </a:t>
            </a:r>
            <a:br>
              <a:rPr lang="en-US" altLang="en-US"/>
            </a:br>
            <a:r>
              <a:rPr lang="en-US" altLang="en-US"/>
              <a:t>Isa.  26:3-4</a:t>
            </a:r>
          </a:p>
        </p:txBody>
      </p:sp>
    </p:spTree>
    <p:extLst>
      <p:ext uri="{BB962C8B-B14F-4D97-AF65-F5344CB8AC3E}">
        <p14:creationId xmlns:p14="http://schemas.microsoft.com/office/powerpoint/2010/main" val="238668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1981200" y="274638"/>
            <a:ext cx="8305800" cy="4373562"/>
          </a:xfrm>
        </p:spPr>
        <p:txBody>
          <a:bodyPr/>
          <a:lstStyle/>
          <a:p>
            <a:pPr>
              <a:lnSpc>
                <a:spcPct val="96000"/>
              </a:lnSpc>
              <a:spcAft>
                <a:spcPts val="600"/>
              </a:spcAft>
            </a:pPr>
            <a:r>
              <a:rPr lang="en-US" altLang="en-US"/>
              <a:t>But they that wait upon the Lord shall renew their strength; they shall mount up with wings as eagles; they shall run and not be weary; and they shall walk and not faint. 	Isa.  40:31</a:t>
            </a:r>
          </a:p>
        </p:txBody>
      </p:sp>
    </p:spTree>
    <p:extLst>
      <p:ext uri="{BB962C8B-B14F-4D97-AF65-F5344CB8AC3E}">
        <p14:creationId xmlns:p14="http://schemas.microsoft.com/office/powerpoint/2010/main" val="412629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1981200" y="274638"/>
            <a:ext cx="8153400" cy="2239962"/>
          </a:xfrm>
        </p:spPr>
        <p:txBody>
          <a:bodyPr/>
          <a:lstStyle/>
          <a:p>
            <a:pPr>
              <a:lnSpc>
                <a:spcPct val="96000"/>
              </a:lnSpc>
              <a:spcAft>
                <a:spcPts val="600"/>
              </a:spcAft>
            </a:pPr>
            <a:r>
              <a:rPr lang="en-US" altLang="en-US"/>
              <a:t>For with God nothing shall be impossible. 	Luke 1:37</a:t>
            </a:r>
          </a:p>
        </p:txBody>
      </p:sp>
    </p:spTree>
    <p:extLst>
      <p:ext uri="{BB962C8B-B14F-4D97-AF65-F5344CB8AC3E}">
        <p14:creationId xmlns:p14="http://schemas.microsoft.com/office/powerpoint/2010/main" val="1335857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981200" y="274638"/>
            <a:ext cx="8305800" cy="4068762"/>
          </a:xfrm>
        </p:spPr>
        <p:txBody>
          <a:bodyPr/>
          <a:lstStyle/>
          <a:p>
            <a:pPr>
              <a:lnSpc>
                <a:spcPct val="96000"/>
              </a:lnSpc>
              <a:spcAft>
                <a:spcPts val="600"/>
              </a:spcAft>
            </a:pPr>
            <a:r>
              <a:rPr lang="en-US" altLang="en-US"/>
              <a:t>He that spared not his own son, but delivered him up for us all, how shall he not with him also freely give us all things? 	Rom.  8:32</a:t>
            </a:r>
          </a:p>
        </p:txBody>
      </p:sp>
    </p:spTree>
    <p:extLst>
      <p:ext uri="{BB962C8B-B14F-4D97-AF65-F5344CB8AC3E}">
        <p14:creationId xmlns:p14="http://schemas.microsoft.com/office/powerpoint/2010/main" val="3682632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981200" y="274638"/>
            <a:ext cx="8382000" cy="3840162"/>
          </a:xfrm>
        </p:spPr>
        <p:txBody>
          <a:bodyPr/>
          <a:lstStyle/>
          <a:p>
            <a:pPr>
              <a:lnSpc>
                <a:spcPct val="96000"/>
              </a:lnSpc>
              <a:spcAft>
                <a:spcPts val="600"/>
              </a:spcAft>
            </a:pPr>
            <a:r>
              <a:rPr lang="en-US" altLang="en-US"/>
              <a:t>And we know that all things work together for good to them that love God, to them who are the called according to his purpose. 	Rom.  8:28</a:t>
            </a:r>
          </a:p>
        </p:txBody>
      </p:sp>
    </p:spTree>
    <p:extLst>
      <p:ext uri="{BB962C8B-B14F-4D97-AF65-F5344CB8AC3E}">
        <p14:creationId xmlns:p14="http://schemas.microsoft.com/office/powerpoint/2010/main" val="4047783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1981200" y="274638"/>
            <a:ext cx="8305800" cy="5897562"/>
          </a:xfrm>
        </p:spPr>
        <p:txBody>
          <a:bodyPr/>
          <a:lstStyle/>
          <a:p>
            <a:pPr>
              <a:lnSpc>
                <a:spcPct val="96000"/>
              </a:lnSpc>
              <a:spcAft>
                <a:spcPts val="600"/>
              </a:spcAft>
            </a:pPr>
            <a:r>
              <a:rPr lang="en-US" altLang="en-US"/>
              <a:t>Who shall separate us from the love of Christ? Shall tribulation, or distress, or persecution, or famine, or nakedness, or peril, or the sword? 	Rom.  8:35</a:t>
            </a:r>
          </a:p>
        </p:txBody>
      </p:sp>
    </p:spTree>
    <p:extLst>
      <p:ext uri="{BB962C8B-B14F-4D97-AF65-F5344CB8AC3E}">
        <p14:creationId xmlns:p14="http://schemas.microsoft.com/office/powerpoint/2010/main" val="126780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1981200" y="274638"/>
            <a:ext cx="8229600" cy="3687762"/>
          </a:xfrm>
        </p:spPr>
        <p:txBody>
          <a:bodyPr/>
          <a:lstStyle/>
          <a:p>
            <a:pPr>
              <a:lnSpc>
                <a:spcPct val="96000"/>
              </a:lnSpc>
              <a:spcAft>
                <a:spcPts val="600"/>
              </a:spcAft>
            </a:pPr>
            <a:r>
              <a:rPr lang="en-US" altLang="en-US"/>
              <a:t>No, in all these things we are more than conquerors through him that loved us. 	Rom.  8:37</a:t>
            </a:r>
          </a:p>
        </p:txBody>
      </p:sp>
    </p:spTree>
    <p:extLst>
      <p:ext uri="{BB962C8B-B14F-4D97-AF65-F5344CB8AC3E}">
        <p14:creationId xmlns:p14="http://schemas.microsoft.com/office/powerpoint/2010/main" val="4188919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981200" y="274638"/>
            <a:ext cx="8382000" cy="5821362"/>
          </a:xfrm>
        </p:spPr>
        <p:txBody>
          <a:bodyPr/>
          <a:lstStyle/>
          <a:p>
            <a:pPr>
              <a:lnSpc>
                <a:spcPct val="96000"/>
              </a:lnSpc>
              <a:spcAft>
                <a:spcPts val="600"/>
              </a:spcAft>
            </a:pPr>
            <a:r>
              <a:rPr lang="en-US" altLang="en-US"/>
              <a:t>For I am persuaded that neither death, nor life, nor angels, nor principalities, nor powers, not things present, nor things to come, nor height, nor depth, nor any other creature shall be able to separate us from the love of God which is in Christ Jesus our Lord. 	Ro. 8:38-39</a:t>
            </a:r>
          </a:p>
        </p:txBody>
      </p:sp>
    </p:spTree>
    <p:extLst>
      <p:ext uri="{BB962C8B-B14F-4D97-AF65-F5344CB8AC3E}">
        <p14:creationId xmlns:p14="http://schemas.microsoft.com/office/powerpoint/2010/main" val="1610294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981200" y="274638"/>
            <a:ext cx="8229600" cy="3992562"/>
          </a:xfrm>
        </p:spPr>
        <p:txBody>
          <a:bodyPr/>
          <a:lstStyle/>
          <a:p>
            <a:pPr>
              <a:lnSpc>
                <a:spcPct val="96000"/>
              </a:lnSpc>
              <a:spcAft>
                <a:spcPts val="600"/>
              </a:spcAft>
            </a:pPr>
            <a:r>
              <a:rPr lang="en-US" altLang="en-US"/>
              <a:t>Delight thyself also in the Lord, and he shall give thee the desires of thine heart.  Commit thy way unto the Lord, trust also in him, and he shall bring it to pass. 	Psa.  37:4-5</a:t>
            </a:r>
          </a:p>
        </p:txBody>
      </p:sp>
    </p:spTree>
    <p:extLst>
      <p:ext uri="{BB962C8B-B14F-4D97-AF65-F5344CB8AC3E}">
        <p14:creationId xmlns:p14="http://schemas.microsoft.com/office/powerpoint/2010/main" val="1320390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lnSpc>
                <a:spcPct val="96000"/>
              </a:lnSpc>
              <a:spcAft>
                <a:spcPts val="600"/>
              </a:spcAft>
            </a:pPr>
            <a:r>
              <a:rPr lang="en-US" altLang="en-US"/>
              <a:t>Casting all your cares on him, for he careth for you. 	1 Pet 5:7</a:t>
            </a:r>
          </a:p>
        </p:txBody>
      </p:sp>
    </p:spTree>
    <p:extLst>
      <p:ext uri="{BB962C8B-B14F-4D97-AF65-F5344CB8AC3E}">
        <p14:creationId xmlns:p14="http://schemas.microsoft.com/office/powerpoint/2010/main" val="3029845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b="1" dirty="0" smtClean="0"/>
              <a:t>Exceedingly Great </a:t>
            </a:r>
            <a:br>
              <a:rPr lang="en-US" sz="8000" b="1" dirty="0" smtClean="0"/>
            </a:br>
            <a:r>
              <a:rPr lang="en-US" sz="8000" b="1" dirty="0" smtClean="0"/>
              <a:t>and </a:t>
            </a:r>
            <a:br>
              <a:rPr lang="en-US" sz="8000" b="1" dirty="0" smtClean="0"/>
            </a:br>
            <a:r>
              <a:rPr lang="en-US" sz="8000" b="1" dirty="0" smtClean="0"/>
              <a:t>Precious Promises</a:t>
            </a:r>
            <a:endParaRPr lang="en-US" sz="80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09875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981200" y="274638"/>
            <a:ext cx="8305800" cy="5821362"/>
          </a:xfrm>
        </p:spPr>
        <p:txBody>
          <a:bodyPr/>
          <a:lstStyle/>
          <a:p>
            <a:pPr>
              <a:lnSpc>
                <a:spcPct val="96000"/>
              </a:lnSpc>
              <a:spcAft>
                <a:spcPts val="600"/>
              </a:spcAft>
            </a:pPr>
            <a:r>
              <a:rPr lang="en-US" altLang="en-US"/>
              <a:t>Stop worrying about anything, but in everything by prayer and supplication, with thanksgiving, let your requests be made known unto God, and the peace of God which passeth all understanding shall guard your hearts and minds through Christ Jesus. 	Phil. 4:6-7</a:t>
            </a:r>
          </a:p>
        </p:txBody>
      </p:sp>
    </p:spTree>
    <p:extLst>
      <p:ext uri="{BB962C8B-B14F-4D97-AF65-F5344CB8AC3E}">
        <p14:creationId xmlns:p14="http://schemas.microsoft.com/office/powerpoint/2010/main" val="3066810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981200" y="274638"/>
            <a:ext cx="8229600" cy="4221162"/>
          </a:xfrm>
        </p:spPr>
        <p:txBody>
          <a:bodyPr/>
          <a:lstStyle/>
          <a:p>
            <a:pPr>
              <a:lnSpc>
                <a:spcPct val="96000"/>
              </a:lnSpc>
              <a:spcAft>
                <a:spcPts val="600"/>
              </a:spcAft>
            </a:pPr>
            <a:r>
              <a:rPr lang="en-US" altLang="en-US" dirty="0"/>
              <a:t>For </a:t>
            </a:r>
            <a:r>
              <a:rPr lang="en-US" altLang="en-US" dirty="0" smtClean="0"/>
              <a:t>from </a:t>
            </a:r>
            <a:r>
              <a:rPr lang="en-US" altLang="en-US" dirty="0"/>
              <a:t>him and through him and to him are all things: to whom be glory forever and ever.  Amen.  	Rom.  11:36</a:t>
            </a:r>
          </a:p>
        </p:txBody>
      </p:sp>
    </p:spTree>
    <p:extLst>
      <p:ext uri="{BB962C8B-B14F-4D97-AF65-F5344CB8AC3E}">
        <p14:creationId xmlns:p14="http://schemas.microsoft.com/office/powerpoint/2010/main" val="3976686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9799" y="2784788"/>
            <a:ext cx="2983509" cy="1200329"/>
          </a:xfrm>
          <a:prstGeom prst="rect">
            <a:avLst/>
          </a:prstGeom>
        </p:spPr>
        <p:txBody>
          <a:bodyPr wrap="none">
            <a:spAutoFit/>
          </a:bodyPr>
          <a:lstStyle/>
          <a:p>
            <a:r>
              <a:rPr lang="en-US" altLang="en-US" sz="7200" b="1" dirty="0">
                <a:solidFill>
                  <a:srgbClr val="E5E5FF"/>
                </a:solidFill>
                <a:effectLst>
                  <a:outerShdw blurRad="38100" dist="38100" dir="2700000" algn="tl">
                    <a:srgbClr val="000000"/>
                  </a:outerShdw>
                </a:effectLst>
                <a:ea typeface="+mj-ea"/>
              </a:rPr>
              <a:t>Amen. </a:t>
            </a:r>
            <a:endParaRPr lang="en-US" sz="3600" dirty="0"/>
          </a:p>
        </p:txBody>
      </p:sp>
    </p:spTree>
    <p:extLst>
      <p:ext uri="{BB962C8B-B14F-4D97-AF65-F5344CB8AC3E}">
        <p14:creationId xmlns:p14="http://schemas.microsoft.com/office/powerpoint/2010/main" val="2809652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449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3179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959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513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3125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28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41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23863" y="833438"/>
            <a:ext cx="10801349" cy="5632311"/>
          </a:xfrm>
          <a:prstGeom prst="rect">
            <a:avLst/>
          </a:prstGeom>
        </p:spPr>
        <p:txBody>
          <a:bodyPr wrap="square">
            <a:spAutoFit/>
          </a:bodyPr>
          <a:lstStyle/>
          <a:p>
            <a:r>
              <a:rPr lang="en-US" sz="4000" baseline="30000" dirty="0">
                <a:solidFill>
                  <a:srgbClr val="010101"/>
                </a:solidFill>
                <a:latin typeface="Arial" panose="020B0604020202020204" pitchFamily="34" charset="0"/>
                <a:ea typeface="Times New Roman" panose="02020603050405020304" pitchFamily="18" charset="0"/>
              </a:rPr>
              <a:t>NKJ </a:t>
            </a:r>
            <a:r>
              <a:rPr lang="en-US" sz="4000" b="1" dirty="0">
                <a:solidFill>
                  <a:srgbClr val="010101"/>
                </a:solidFill>
                <a:latin typeface="Arial" panose="020B0604020202020204" pitchFamily="34" charset="0"/>
                <a:ea typeface="Times New Roman" panose="02020603050405020304" pitchFamily="18" charset="0"/>
              </a:rPr>
              <a:t>2 Peter 1:1</a:t>
            </a:r>
            <a:r>
              <a:rPr lang="en-US" sz="4000" dirty="0">
                <a:solidFill>
                  <a:srgbClr val="010101"/>
                </a:solidFill>
                <a:latin typeface="Arial" panose="020B0604020202020204" pitchFamily="34" charset="0"/>
                <a:ea typeface="Times New Roman" panose="02020603050405020304" pitchFamily="18" charset="0"/>
              </a:rPr>
              <a:t> Simon Peter, a bondservant and apostle of Jesus Christ, To those who have obtained like precious faith with us by the righteousness of our God and Savior Jesus Christ</a:t>
            </a:r>
            <a:r>
              <a:rPr lang="en-US" sz="4000" dirty="0" smtClean="0">
                <a:solidFill>
                  <a:srgbClr val="010101"/>
                </a:solidFill>
                <a:latin typeface="Arial" panose="020B0604020202020204" pitchFamily="34" charset="0"/>
                <a:ea typeface="Times New Roman" panose="02020603050405020304" pitchFamily="18" charset="0"/>
              </a:rPr>
              <a:t>:</a:t>
            </a:r>
          </a:p>
          <a:p>
            <a:endParaRPr lang="en-US" sz="4000" dirty="0">
              <a:latin typeface="Times New Roman" panose="02020603050405020304" pitchFamily="18" charset="0"/>
              <a:ea typeface="PMingLiU"/>
            </a:endParaRPr>
          </a:p>
          <a:p>
            <a:r>
              <a:rPr lang="en-US" sz="4000" b="1" dirty="0">
                <a:solidFill>
                  <a:srgbClr val="010101"/>
                </a:solidFill>
                <a:latin typeface="Arial" panose="020B0604020202020204" pitchFamily="34" charset="0"/>
                <a:ea typeface="Times New Roman" panose="02020603050405020304" pitchFamily="18" charset="0"/>
              </a:rPr>
              <a:t> </a:t>
            </a:r>
            <a:r>
              <a:rPr lang="en-US" sz="4000" b="1" baseline="30000" dirty="0">
                <a:solidFill>
                  <a:srgbClr val="010101"/>
                </a:solidFill>
                <a:latin typeface="Arial" panose="020B0604020202020204" pitchFamily="34" charset="0"/>
                <a:ea typeface="Times New Roman" panose="02020603050405020304" pitchFamily="18" charset="0"/>
              </a:rPr>
              <a:t>2</a:t>
            </a:r>
            <a:r>
              <a:rPr lang="en-US" sz="4000" b="1" dirty="0">
                <a:solidFill>
                  <a:srgbClr val="010101"/>
                </a:solidFill>
                <a:latin typeface="Arial" panose="020B0604020202020204" pitchFamily="34" charset="0"/>
                <a:ea typeface="Times New Roman" panose="02020603050405020304" pitchFamily="18" charset="0"/>
              </a:rPr>
              <a:t> Grace and peace be multiplied to you in the </a:t>
            </a:r>
            <a:r>
              <a:rPr lang="en-US" sz="4000" b="1" dirty="0">
                <a:solidFill>
                  <a:srgbClr val="FF0000"/>
                </a:solidFill>
                <a:latin typeface="Arial" panose="020B0604020202020204" pitchFamily="34" charset="0"/>
                <a:ea typeface="Times New Roman" panose="02020603050405020304" pitchFamily="18" charset="0"/>
              </a:rPr>
              <a:t>knowledge</a:t>
            </a:r>
            <a:r>
              <a:rPr lang="en-US" sz="4000" b="1" dirty="0">
                <a:solidFill>
                  <a:srgbClr val="010101"/>
                </a:solidFill>
                <a:latin typeface="Arial" panose="020B0604020202020204" pitchFamily="34" charset="0"/>
                <a:ea typeface="Times New Roman" panose="02020603050405020304" pitchFamily="18" charset="0"/>
              </a:rPr>
              <a:t> of God and of Jesus our Lord</a:t>
            </a:r>
            <a:r>
              <a:rPr lang="en-US" sz="4000" b="1" dirty="0" smtClean="0">
                <a:solidFill>
                  <a:srgbClr val="010101"/>
                </a:solidFill>
                <a:latin typeface="Arial" panose="020B0604020202020204" pitchFamily="34" charset="0"/>
                <a:ea typeface="Times New Roman" panose="02020603050405020304" pitchFamily="18" charset="0"/>
              </a:rPr>
              <a:t>,</a:t>
            </a:r>
            <a:endParaRPr lang="en-US" sz="4000" b="1" dirty="0">
              <a:latin typeface="Times New Roman" panose="02020603050405020304" pitchFamily="18" charset="0"/>
              <a:ea typeface="PMingLiU"/>
            </a:endParaRPr>
          </a:p>
        </p:txBody>
      </p:sp>
    </p:spTree>
    <p:extLst>
      <p:ext uri="{BB962C8B-B14F-4D97-AF65-F5344CB8AC3E}">
        <p14:creationId xmlns:p14="http://schemas.microsoft.com/office/powerpoint/2010/main" val="971441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255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90538" y="385763"/>
            <a:ext cx="11072812" cy="6247864"/>
          </a:xfrm>
          <a:prstGeom prst="rect">
            <a:avLst/>
          </a:prstGeom>
        </p:spPr>
        <p:txBody>
          <a:bodyPr wrap="square">
            <a:spAutoFit/>
          </a:bodyPr>
          <a:lstStyle/>
          <a:p>
            <a:r>
              <a:rPr lang="en-US" sz="3600" dirty="0">
                <a:solidFill>
                  <a:srgbClr val="010101"/>
                </a:solidFill>
                <a:latin typeface="Arial" panose="020B0604020202020204" pitchFamily="34" charset="0"/>
                <a:ea typeface="Times New Roman" panose="02020603050405020304" pitchFamily="18" charset="0"/>
              </a:rPr>
              <a:t> </a:t>
            </a:r>
            <a:r>
              <a:rPr lang="en-US" sz="4000" baseline="30000" dirty="0">
                <a:solidFill>
                  <a:srgbClr val="010101"/>
                </a:solidFill>
                <a:latin typeface="Arial" panose="020B0604020202020204" pitchFamily="34" charset="0"/>
                <a:ea typeface="Times New Roman" panose="02020603050405020304" pitchFamily="18" charset="0"/>
              </a:rPr>
              <a:t>3</a:t>
            </a:r>
            <a:r>
              <a:rPr lang="en-US" sz="4000" dirty="0">
                <a:solidFill>
                  <a:srgbClr val="010101"/>
                </a:solidFill>
                <a:latin typeface="Arial" panose="020B0604020202020204" pitchFamily="34" charset="0"/>
                <a:ea typeface="Times New Roman" panose="02020603050405020304" pitchFamily="18" charset="0"/>
              </a:rPr>
              <a:t> as His divine power has given to us all things that </a:t>
            </a:r>
            <a:r>
              <a:rPr lang="en-US" sz="4000" i="1" dirty="0">
                <a:solidFill>
                  <a:srgbClr val="010101"/>
                </a:solidFill>
                <a:latin typeface="Arial" panose="020B0604020202020204" pitchFamily="34" charset="0"/>
                <a:ea typeface="Times New Roman" panose="02020603050405020304" pitchFamily="18" charset="0"/>
              </a:rPr>
              <a:t>pertain </a:t>
            </a:r>
            <a:r>
              <a:rPr lang="en-US" sz="4000" dirty="0">
                <a:solidFill>
                  <a:srgbClr val="010101"/>
                </a:solidFill>
                <a:latin typeface="Arial" panose="020B0604020202020204" pitchFamily="34" charset="0"/>
                <a:ea typeface="Times New Roman" panose="02020603050405020304" pitchFamily="18" charset="0"/>
              </a:rPr>
              <a:t>to life and godliness, through the </a:t>
            </a:r>
            <a:r>
              <a:rPr lang="en-US" sz="4000" dirty="0">
                <a:solidFill>
                  <a:srgbClr val="FF0000"/>
                </a:solidFill>
                <a:latin typeface="Arial" panose="020B0604020202020204" pitchFamily="34" charset="0"/>
                <a:ea typeface="Times New Roman" panose="02020603050405020304" pitchFamily="18" charset="0"/>
              </a:rPr>
              <a:t>knowledge </a:t>
            </a:r>
            <a:r>
              <a:rPr lang="en-US" sz="4000" dirty="0">
                <a:solidFill>
                  <a:srgbClr val="010101"/>
                </a:solidFill>
                <a:latin typeface="Arial" panose="020B0604020202020204" pitchFamily="34" charset="0"/>
                <a:ea typeface="Times New Roman" panose="02020603050405020304" pitchFamily="18" charset="0"/>
              </a:rPr>
              <a:t>of Him who called us by glory and virtue</a:t>
            </a:r>
            <a:r>
              <a:rPr lang="en-US" sz="4000" dirty="0" smtClean="0">
                <a:solidFill>
                  <a:srgbClr val="010101"/>
                </a:solidFill>
                <a:latin typeface="Arial" panose="020B0604020202020204" pitchFamily="34" charset="0"/>
                <a:ea typeface="Times New Roman" panose="02020603050405020304" pitchFamily="18" charset="0"/>
              </a:rPr>
              <a:t>,</a:t>
            </a:r>
            <a:endParaRPr lang="en-US" sz="4000" dirty="0" smtClean="0">
              <a:latin typeface="Times New Roman" panose="02020603050405020304" pitchFamily="18" charset="0"/>
              <a:ea typeface="PMingLiU"/>
            </a:endParaRPr>
          </a:p>
          <a:p>
            <a:endParaRPr lang="en-US" sz="4000" dirty="0">
              <a:solidFill>
                <a:srgbClr val="010101"/>
              </a:solidFill>
              <a:latin typeface="Times New Roman" panose="02020603050405020304" pitchFamily="18" charset="0"/>
              <a:ea typeface="Times New Roman" panose="02020603050405020304" pitchFamily="18" charset="0"/>
            </a:endParaRPr>
          </a:p>
          <a:p>
            <a:r>
              <a:rPr lang="en-US" sz="4000" b="1" dirty="0">
                <a:solidFill>
                  <a:srgbClr val="010101"/>
                </a:solidFill>
                <a:latin typeface="Arial" panose="020B0604020202020204" pitchFamily="34" charset="0"/>
                <a:ea typeface="Times New Roman" panose="02020603050405020304" pitchFamily="18" charset="0"/>
              </a:rPr>
              <a:t> </a:t>
            </a:r>
            <a:r>
              <a:rPr lang="en-US" sz="4000" b="1" baseline="30000" dirty="0">
                <a:solidFill>
                  <a:srgbClr val="010101"/>
                </a:solidFill>
                <a:latin typeface="Arial" panose="020B0604020202020204" pitchFamily="34" charset="0"/>
                <a:ea typeface="Times New Roman" panose="02020603050405020304" pitchFamily="18" charset="0"/>
              </a:rPr>
              <a:t>4</a:t>
            </a:r>
            <a:r>
              <a:rPr lang="en-US" sz="4000" b="1" dirty="0">
                <a:solidFill>
                  <a:srgbClr val="010101"/>
                </a:solidFill>
                <a:latin typeface="Arial" panose="020B0604020202020204" pitchFamily="34" charset="0"/>
                <a:ea typeface="Times New Roman" panose="02020603050405020304" pitchFamily="18" charset="0"/>
              </a:rPr>
              <a:t> by which have been given to us exceedingly great and precious promises, that through these you may be partakers of the divine nature, having escaped the corruption </a:t>
            </a:r>
            <a:r>
              <a:rPr lang="en-US" sz="4000" b="1" i="1" dirty="0">
                <a:solidFill>
                  <a:srgbClr val="010101"/>
                </a:solidFill>
                <a:latin typeface="Arial" panose="020B0604020202020204" pitchFamily="34" charset="0"/>
                <a:ea typeface="Times New Roman" panose="02020603050405020304" pitchFamily="18" charset="0"/>
              </a:rPr>
              <a:t>that is </a:t>
            </a:r>
            <a:r>
              <a:rPr lang="en-US" sz="4000" b="1" dirty="0">
                <a:solidFill>
                  <a:srgbClr val="010101"/>
                </a:solidFill>
                <a:latin typeface="Arial" panose="020B0604020202020204" pitchFamily="34" charset="0"/>
                <a:ea typeface="Times New Roman" panose="02020603050405020304" pitchFamily="18" charset="0"/>
              </a:rPr>
              <a:t>in the world through lust.</a:t>
            </a:r>
            <a:endParaRPr lang="en-US" sz="4000" b="1" dirty="0">
              <a:latin typeface="Times New Roman" panose="02020603050405020304" pitchFamily="18" charset="0"/>
              <a:ea typeface="PMingLiU"/>
            </a:endParaRPr>
          </a:p>
        </p:txBody>
      </p:sp>
    </p:spTree>
    <p:extLst>
      <p:ext uri="{BB962C8B-B14F-4D97-AF65-F5344CB8AC3E}">
        <p14:creationId xmlns:p14="http://schemas.microsoft.com/office/powerpoint/2010/main" val="346905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14389" y="338138"/>
            <a:ext cx="10567986" cy="3785652"/>
          </a:xfrm>
          <a:prstGeom prst="rect">
            <a:avLst/>
          </a:prstGeom>
        </p:spPr>
        <p:txBody>
          <a:bodyPr wrap="square">
            <a:spAutoFit/>
          </a:bodyPr>
          <a:lstStyle/>
          <a:p>
            <a:r>
              <a:rPr lang="en-US" sz="4000" dirty="0">
                <a:solidFill>
                  <a:srgbClr val="010101"/>
                </a:solidFill>
                <a:latin typeface="Arial" panose="020B0604020202020204" pitchFamily="34" charset="0"/>
                <a:ea typeface="Times New Roman" panose="02020603050405020304" pitchFamily="18" charset="0"/>
              </a:rPr>
              <a:t> </a:t>
            </a:r>
            <a:r>
              <a:rPr lang="en-US" sz="4000" baseline="30000" dirty="0">
                <a:solidFill>
                  <a:srgbClr val="010101"/>
                </a:solidFill>
                <a:latin typeface="Arial" panose="020B0604020202020204" pitchFamily="34" charset="0"/>
                <a:ea typeface="Times New Roman" panose="02020603050405020304" pitchFamily="18" charset="0"/>
              </a:rPr>
              <a:t>5</a:t>
            </a:r>
            <a:r>
              <a:rPr lang="en-US" sz="4000" dirty="0">
                <a:solidFill>
                  <a:srgbClr val="010101"/>
                </a:solidFill>
                <a:latin typeface="Arial" panose="020B0604020202020204" pitchFamily="34" charset="0"/>
                <a:ea typeface="Times New Roman" panose="02020603050405020304" pitchFamily="18" charset="0"/>
              </a:rPr>
              <a:t> But also for this very reason, giving all diligence, add to your faith virtue, to virtue </a:t>
            </a:r>
            <a:r>
              <a:rPr lang="en-US" sz="4000" dirty="0">
                <a:solidFill>
                  <a:srgbClr val="FF0000"/>
                </a:solidFill>
                <a:latin typeface="Arial" panose="020B0604020202020204" pitchFamily="34" charset="0"/>
                <a:ea typeface="Times New Roman" panose="02020603050405020304" pitchFamily="18" charset="0"/>
              </a:rPr>
              <a:t>knowledge</a:t>
            </a:r>
            <a:r>
              <a:rPr lang="en-US" sz="4000" dirty="0" smtClean="0">
                <a:solidFill>
                  <a:srgbClr val="010101"/>
                </a:solidFill>
                <a:latin typeface="Arial" panose="020B0604020202020204" pitchFamily="34" charset="0"/>
                <a:ea typeface="Times New Roman" panose="02020603050405020304" pitchFamily="18" charset="0"/>
              </a:rPr>
              <a:t>,</a:t>
            </a:r>
          </a:p>
          <a:p>
            <a:endParaRPr lang="en-US" sz="4000" dirty="0">
              <a:latin typeface="Times New Roman" panose="02020603050405020304" pitchFamily="18" charset="0"/>
              <a:ea typeface="PMingLiU"/>
            </a:endParaRPr>
          </a:p>
          <a:p>
            <a:r>
              <a:rPr lang="en-US" sz="4000" dirty="0">
                <a:solidFill>
                  <a:srgbClr val="010101"/>
                </a:solidFill>
                <a:latin typeface="Arial" panose="020B0604020202020204" pitchFamily="34" charset="0"/>
                <a:ea typeface="Times New Roman" panose="02020603050405020304" pitchFamily="18" charset="0"/>
              </a:rPr>
              <a:t> </a:t>
            </a:r>
            <a:r>
              <a:rPr lang="en-US" sz="4000" b="1" baseline="30000" dirty="0">
                <a:solidFill>
                  <a:srgbClr val="010101"/>
                </a:solidFill>
                <a:latin typeface="Arial" panose="020B0604020202020204" pitchFamily="34" charset="0"/>
                <a:ea typeface="Times New Roman" panose="02020603050405020304" pitchFamily="18" charset="0"/>
              </a:rPr>
              <a:t>6</a:t>
            </a:r>
            <a:r>
              <a:rPr lang="en-US" sz="4000" b="1" dirty="0">
                <a:solidFill>
                  <a:srgbClr val="010101"/>
                </a:solidFill>
                <a:latin typeface="Arial" panose="020B0604020202020204" pitchFamily="34" charset="0"/>
                <a:ea typeface="Times New Roman" panose="02020603050405020304" pitchFamily="18" charset="0"/>
              </a:rPr>
              <a:t> to </a:t>
            </a:r>
            <a:r>
              <a:rPr lang="en-US" sz="4000" b="1" dirty="0">
                <a:solidFill>
                  <a:srgbClr val="FF0000"/>
                </a:solidFill>
                <a:latin typeface="Arial" panose="020B0604020202020204" pitchFamily="34" charset="0"/>
                <a:ea typeface="Times New Roman" panose="02020603050405020304" pitchFamily="18" charset="0"/>
              </a:rPr>
              <a:t>knowledge</a:t>
            </a:r>
            <a:r>
              <a:rPr lang="en-US" sz="4000" b="1" dirty="0">
                <a:solidFill>
                  <a:srgbClr val="010101"/>
                </a:solidFill>
                <a:latin typeface="Arial" panose="020B0604020202020204" pitchFamily="34" charset="0"/>
                <a:ea typeface="Times New Roman" panose="02020603050405020304" pitchFamily="18" charset="0"/>
              </a:rPr>
              <a:t> self-control, to self-control perseverance, to perseverance godliness</a:t>
            </a:r>
            <a:r>
              <a:rPr lang="en-US" sz="4000" b="1" dirty="0" smtClean="0">
                <a:solidFill>
                  <a:srgbClr val="010101"/>
                </a:solidFill>
                <a:latin typeface="Arial" panose="020B0604020202020204" pitchFamily="34" charset="0"/>
                <a:ea typeface="Times New Roman" panose="02020603050405020304" pitchFamily="18" charset="0"/>
              </a:rPr>
              <a:t>,</a:t>
            </a:r>
            <a:endParaRPr lang="en-US" sz="4000" b="1" dirty="0">
              <a:latin typeface="Times New Roman" panose="02020603050405020304" pitchFamily="18" charset="0"/>
              <a:ea typeface="PMingLiU"/>
            </a:endParaRPr>
          </a:p>
        </p:txBody>
      </p:sp>
    </p:spTree>
    <p:extLst>
      <p:ext uri="{BB962C8B-B14F-4D97-AF65-F5344CB8AC3E}">
        <p14:creationId xmlns:p14="http://schemas.microsoft.com/office/powerpoint/2010/main" val="34648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85825" y="638175"/>
            <a:ext cx="10425113" cy="4401205"/>
          </a:xfrm>
          <a:prstGeom prst="rect">
            <a:avLst/>
          </a:prstGeom>
        </p:spPr>
        <p:txBody>
          <a:bodyPr wrap="square">
            <a:spAutoFit/>
          </a:bodyPr>
          <a:lstStyle/>
          <a:p>
            <a:r>
              <a:rPr lang="en-US" sz="4000" dirty="0">
                <a:solidFill>
                  <a:srgbClr val="010101"/>
                </a:solidFill>
                <a:latin typeface="Arial" panose="020B0604020202020204" pitchFamily="34" charset="0"/>
                <a:ea typeface="Times New Roman" panose="02020603050405020304" pitchFamily="18" charset="0"/>
              </a:rPr>
              <a:t> </a:t>
            </a:r>
            <a:r>
              <a:rPr lang="en-US" sz="4000" baseline="30000" dirty="0">
                <a:solidFill>
                  <a:srgbClr val="010101"/>
                </a:solidFill>
                <a:latin typeface="Arial" panose="020B0604020202020204" pitchFamily="34" charset="0"/>
                <a:ea typeface="Times New Roman" panose="02020603050405020304" pitchFamily="18" charset="0"/>
              </a:rPr>
              <a:t>7</a:t>
            </a:r>
            <a:r>
              <a:rPr lang="en-US" sz="4000" dirty="0">
                <a:solidFill>
                  <a:srgbClr val="010101"/>
                </a:solidFill>
                <a:latin typeface="Arial" panose="020B0604020202020204" pitchFamily="34" charset="0"/>
                <a:ea typeface="Times New Roman" panose="02020603050405020304" pitchFamily="18" charset="0"/>
              </a:rPr>
              <a:t> to godliness brotherly kindness, and to brotherly kindness love</a:t>
            </a:r>
            <a:r>
              <a:rPr lang="en-US" sz="4000" dirty="0" smtClean="0">
                <a:solidFill>
                  <a:srgbClr val="010101"/>
                </a:solidFill>
                <a:latin typeface="Arial" panose="020B0604020202020204" pitchFamily="34" charset="0"/>
                <a:ea typeface="Times New Roman" panose="02020603050405020304" pitchFamily="18" charset="0"/>
              </a:rPr>
              <a:t>.</a:t>
            </a:r>
          </a:p>
          <a:p>
            <a:endParaRPr lang="en-US" sz="4000" dirty="0">
              <a:latin typeface="Times New Roman" panose="02020603050405020304" pitchFamily="18" charset="0"/>
              <a:ea typeface="PMingLiU"/>
            </a:endParaRPr>
          </a:p>
          <a:p>
            <a:r>
              <a:rPr lang="en-US" sz="4000" b="1" dirty="0">
                <a:solidFill>
                  <a:srgbClr val="010101"/>
                </a:solidFill>
                <a:latin typeface="Arial" panose="020B0604020202020204" pitchFamily="34" charset="0"/>
                <a:ea typeface="Times New Roman" panose="02020603050405020304" pitchFamily="18" charset="0"/>
              </a:rPr>
              <a:t> </a:t>
            </a:r>
            <a:r>
              <a:rPr lang="en-US" sz="4000" b="1" baseline="30000" dirty="0">
                <a:solidFill>
                  <a:srgbClr val="010101"/>
                </a:solidFill>
                <a:latin typeface="Arial" panose="020B0604020202020204" pitchFamily="34" charset="0"/>
                <a:ea typeface="Times New Roman" panose="02020603050405020304" pitchFamily="18" charset="0"/>
              </a:rPr>
              <a:t>8</a:t>
            </a:r>
            <a:r>
              <a:rPr lang="en-US" sz="4000" b="1" dirty="0">
                <a:solidFill>
                  <a:srgbClr val="010101"/>
                </a:solidFill>
                <a:latin typeface="Arial" panose="020B0604020202020204" pitchFamily="34" charset="0"/>
                <a:ea typeface="Times New Roman" panose="02020603050405020304" pitchFamily="18" charset="0"/>
              </a:rPr>
              <a:t> For if these things are yours and abound, </a:t>
            </a:r>
            <a:r>
              <a:rPr lang="en-US" sz="4000" b="1" i="1" dirty="0">
                <a:solidFill>
                  <a:srgbClr val="010101"/>
                </a:solidFill>
                <a:latin typeface="Arial" panose="020B0604020202020204" pitchFamily="34" charset="0"/>
                <a:ea typeface="Times New Roman" panose="02020603050405020304" pitchFamily="18" charset="0"/>
              </a:rPr>
              <a:t>you </a:t>
            </a:r>
            <a:r>
              <a:rPr lang="en-US" sz="4000" b="1" dirty="0">
                <a:solidFill>
                  <a:srgbClr val="010101"/>
                </a:solidFill>
                <a:latin typeface="Arial" panose="020B0604020202020204" pitchFamily="34" charset="0"/>
                <a:ea typeface="Times New Roman" panose="02020603050405020304" pitchFamily="18" charset="0"/>
              </a:rPr>
              <a:t>will be neither barren nor unfruitful in the </a:t>
            </a:r>
            <a:r>
              <a:rPr lang="en-US" sz="4000" b="1" dirty="0">
                <a:solidFill>
                  <a:srgbClr val="FF0000"/>
                </a:solidFill>
                <a:latin typeface="Arial" panose="020B0604020202020204" pitchFamily="34" charset="0"/>
                <a:ea typeface="Times New Roman" panose="02020603050405020304" pitchFamily="18" charset="0"/>
              </a:rPr>
              <a:t>knowledge</a:t>
            </a:r>
            <a:r>
              <a:rPr lang="en-US" sz="4000" b="1" dirty="0">
                <a:solidFill>
                  <a:srgbClr val="010101"/>
                </a:solidFill>
                <a:latin typeface="Arial" panose="020B0604020202020204" pitchFamily="34" charset="0"/>
                <a:ea typeface="Times New Roman" panose="02020603050405020304" pitchFamily="18" charset="0"/>
              </a:rPr>
              <a:t> of our Lord Jesus Christ.</a:t>
            </a:r>
            <a:endParaRPr lang="en-US" sz="4000" b="1" dirty="0">
              <a:latin typeface="Times New Roman" panose="02020603050405020304" pitchFamily="18" charset="0"/>
              <a:ea typeface="PMingLiU"/>
            </a:endParaRPr>
          </a:p>
        </p:txBody>
      </p:sp>
    </p:spTree>
    <p:extLst>
      <p:ext uri="{BB962C8B-B14F-4D97-AF65-F5344CB8AC3E}">
        <p14:creationId xmlns:p14="http://schemas.microsoft.com/office/powerpoint/2010/main" val="386295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66738" y="742950"/>
            <a:ext cx="10744200" cy="3970318"/>
          </a:xfrm>
          <a:prstGeom prst="rect">
            <a:avLst/>
          </a:prstGeom>
        </p:spPr>
        <p:txBody>
          <a:bodyPr wrap="square">
            <a:spAutoFit/>
          </a:bodyPr>
          <a:lstStyle/>
          <a:p>
            <a:r>
              <a:rPr lang="en-US" sz="3600" dirty="0">
                <a:solidFill>
                  <a:srgbClr val="010101"/>
                </a:solidFill>
                <a:latin typeface="Arial" panose="020B0604020202020204" pitchFamily="34" charset="0"/>
                <a:ea typeface="Times New Roman" panose="02020603050405020304" pitchFamily="18" charset="0"/>
              </a:rPr>
              <a:t> </a:t>
            </a:r>
            <a:r>
              <a:rPr lang="en-US" sz="3600" baseline="30000" dirty="0">
                <a:solidFill>
                  <a:srgbClr val="010101"/>
                </a:solidFill>
                <a:latin typeface="Arial" panose="020B0604020202020204" pitchFamily="34" charset="0"/>
                <a:ea typeface="Times New Roman" panose="02020603050405020304" pitchFamily="18" charset="0"/>
              </a:rPr>
              <a:t>9</a:t>
            </a:r>
            <a:r>
              <a:rPr lang="en-US" sz="3600" dirty="0">
                <a:solidFill>
                  <a:srgbClr val="010101"/>
                </a:solidFill>
                <a:latin typeface="Arial" panose="020B0604020202020204" pitchFamily="34" charset="0"/>
                <a:ea typeface="Times New Roman" panose="02020603050405020304" pitchFamily="18" charset="0"/>
              </a:rPr>
              <a:t> For he who lacks these things is shortsighted, even to blindness, and has forgotten that he was cleansed from his old sins</a:t>
            </a:r>
            <a:r>
              <a:rPr lang="en-US" sz="3600" dirty="0" smtClean="0">
                <a:solidFill>
                  <a:srgbClr val="010101"/>
                </a:solidFill>
                <a:latin typeface="Arial" panose="020B0604020202020204" pitchFamily="34" charset="0"/>
                <a:ea typeface="Times New Roman" panose="02020603050405020304" pitchFamily="18" charset="0"/>
              </a:rPr>
              <a:t>.</a:t>
            </a:r>
            <a:endParaRPr lang="en-US" sz="3600" dirty="0" smtClean="0">
              <a:latin typeface="Times New Roman" panose="02020603050405020304" pitchFamily="18" charset="0"/>
              <a:ea typeface="PMingLiU"/>
            </a:endParaRPr>
          </a:p>
          <a:p>
            <a:endParaRPr lang="en-US" sz="3600" dirty="0">
              <a:solidFill>
                <a:srgbClr val="010101"/>
              </a:solidFill>
              <a:latin typeface="Times New Roman" panose="02020603050405020304" pitchFamily="18" charset="0"/>
              <a:ea typeface="Times New Roman" panose="02020603050405020304" pitchFamily="18" charset="0"/>
            </a:endParaRPr>
          </a:p>
          <a:p>
            <a:r>
              <a:rPr lang="en-US" sz="3600" b="1" dirty="0">
                <a:solidFill>
                  <a:srgbClr val="010101"/>
                </a:solidFill>
                <a:latin typeface="Arial" panose="020B0604020202020204" pitchFamily="34" charset="0"/>
                <a:ea typeface="Times New Roman" panose="02020603050405020304" pitchFamily="18" charset="0"/>
              </a:rPr>
              <a:t> </a:t>
            </a:r>
            <a:r>
              <a:rPr lang="en-US" sz="3600" b="1" baseline="30000" dirty="0">
                <a:solidFill>
                  <a:srgbClr val="010101"/>
                </a:solidFill>
                <a:latin typeface="Arial" panose="020B0604020202020204" pitchFamily="34" charset="0"/>
                <a:ea typeface="Times New Roman" panose="02020603050405020304" pitchFamily="18" charset="0"/>
              </a:rPr>
              <a:t>10</a:t>
            </a:r>
            <a:r>
              <a:rPr lang="en-US" sz="3600" b="1" dirty="0">
                <a:solidFill>
                  <a:srgbClr val="010101"/>
                </a:solidFill>
                <a:latin typeface="Arial" panose="020B0604020202020204" pitchFamily="34" charset="0"/>
                <a:ea typeface="Times New Roman" panose="02020603050405020304" pitchFamily="18" charset="0"/>
              </a:rPr>
              <a:t> Therefore, brethren, be even more diligent to make your call and election sure, for if you do these things you will never stumble;</a:t>
            </a:r>
            <a:endParaRPr lang="en-US" sz="3600" b="1" dirty="0">
              <a:latin typeface="Times New Roman" panose="02020603050405020304" pitchFamily="18" charset="0"/>
              <a:ea typeface="PMingLiU"/>
            </a:endParaRPr>
          </a:p>
        </p:txBody>
      </p:sp>
    </p:spTree>
    <p:extLst>
      <p:ext uri="{BB962C8B-B14F-4D97-AF65-F5344CB8AC3E}">
        <p14:creationId xmlns:p14="http://schemas.microsoft.com/office/powerpoint/2010/main" val="1982003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BC Blank">
  <a:themeElements>
    <a:clrScheme name="">
      <a:dk1>
        <a:srgbClr val="808080"/>
      </a:dk1>
      <a:lt1>
        <a:srgbClr val="FFFFFF"/>
      </a:lt1>
      <a:dk2>
        <a:srgbClr val="0000CC"/>
      </a:dk2>
      <a:lt2>
        <a:srgbClr val="000000"/>
      </a:lt2>
      <a:accent1>
        <a:srgbClr val="00CC99"/>
      </a:accent1>
      <a:accent2>
        <a:srgbClr val="3333CC"/>
      </a:accent2>
      <a:accent3>
        <a:srgbClr val="AAAAE2"/>
      </a:accent3>
      <a:accent4>
        <a:srgbClr val="DADADA"/>
      </a:accent4>
      <a:accent5>
        <a:srgbClr val="AAE2CA"/>
      </a:accent5>
      <a:accent6>
        <a:srgbClr val="2D2DB9"/>
      </a:accent6>
      <a:hlink>
        <a:srgbClr val="CCCCFF"/>
      </a:hlink>
      <a:folHlink>
        <a:srgbClr val="B2B2B2"/>
      </a:folHlink>
    </a:clrScheme>
    <a:fontScheme name="GBC Blank">
      <a:majorFont>
        <a:latin typeface="Britannic Bold"/>
        <a:ea typeface=""/>
        <a:cs typeface=""/>
      </a:majorFont>
      <a:minorFont>
        <a:latin typeface="Britannic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2"/>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2"/>
            </a:solidFill>
            <a:effectLst/>
            <a:latin typeface="Times New Roman" panose="02020603050405020304" pitchFamily="18" charset="0"/>
          </a:defRPr>
        </a:defPPr>
      </a:lstStyle>
    </a:lnDef>
  </a:objectDefaults>
  <a:extraClrSchemeLst>
    <a:extraClrScheme>
      <a:clrScheme name="GBC 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BC Blank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BC 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BC Blank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BC Blank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BC Blank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1205</Words>
  <Application>Microsoft Office PowerPoint</Application>
  <PresentationFormat>Widescreen</PresentationFormat>
  <Paragraphs>49</Paragraphs>
  <Slides>50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50</vt:i4>
      </vt:variant>
    </vt:vector>
  </HeadingPairs>
  <TitlesOfParts>
    <vt:vector size="61" baseType="lpstr">
      <vt:lpstr>Arial</vt:lpstr>
      <vt:lpstr>Britannic Bold</vt:lpstr>
      <vt:lpstr>Calibri</vt:lpstr>
      <vt:lpstr>Calibri Light</vt:lpstr>
      <vt:lpstr>Garamond</vt:lpstr>
      <vt:lpstr>PMingLiU</vt:lpstr>
      <vt:lpstr>Times New Roman</vt:lpstr>
      <vt:lpstr>Wingdings</vt:lpstr>
      <vt:lpstr>Office Theme</vt:lpstr>
      <vt:lpstr>GBC Blank</vt:lpstr>
      <vt:lpstr>Stream</vt:lpstr>
      <vt:lpstr>PowerPoint Presentation</vt:lpstr>
      <vt:lpstr>PowerPoint Presentation</vt:lpstr>
      <vt:lpstr>PowerPoint Presentation</vt:lpstr>
      <vt:lpstr>Exceedingly Great  and  Precious Promises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God is omniscient:  He knows all the knowable. He has always known everything.   No difficulty, heartache, trauma, adversity, or attack against you is a surprise to Him.</vt:lpstr>
      <vt:lpstr>2.  We mix our faith with the principles of God's Word.</vt:lpstr>
      <vt:lpstr>3.  We apply doctrinal rationales and doctrinal conclusions to the circumstances of life.  If God solved the greatest problem I will ever face, God can solve any problem I face.</vt:lpstr>
      <vt:lpstr>2. God has an eternal plan, included in that plan is a plan for your life.   In that plan God saw every situation you would ever face, every need you would ever have.  He made provision for you to fulfill His plan (not yours!)</vt:lpstr>
      <vt:lpstr>3. Therefore God's Word and grace are more than sufficient to handle the problems. </vt:lpstr>
      <vt:lpstr>4. To claim a promise you must first know it.   The more promises you know, the better equipped you are to face the difficulties of life.</vt:lpstr>
      <vt:lpstr>5. Consider the theology behind the promise, i.e, the character of God.  God cannot lie, therefore His promises are sure.  God is all powerful; therefore He is able to keep His promises.   </vt:lpstr>
      <vt:lpstr>PowerPoint Presentation</vt:lpstr>
      <vt:lpstr>PowerPoint Presentation</vt:lpstr>
      <vt:lpstr>PowerPoint Presentation</vt:lpstr>
      <vt:lpstr>PowerPoint Presentation</vt:lpstr>
      <vt:lpstr>This is the day which the Lord has made, we will rejoice and be glad in it.  Psa.  118:24</vt:lpstr>
      <vt:lpstr>Blessed be the Lord who daily bears our burden, the God who is our salvation; God is to us a God of salvation.  Psa.  68:19</vt:lpstr>
      <vt:lpstr>Fear thou not for I am with thee; be not dismayed for I am thy God: I will strengthen thee; yea I will help thee; yea I will uphold thee with the right hand of my righteousness.  Isa.  41:10</vt:lpstr>
      <vt:lpstr>Cast thy burden upon the Lord, and he shall sustain thee; he shall never suffer the righteous to be moved.   Psa.  55:22</vt:lpstr>
      <vt:lpstr>Thou wilt keep him in perfect peace, whose mind is stayed on thee, because he trusteth in thee.  Trust ye in the Lord forever, for in the Lord Jehovah is everlasting strength.  Isa.  26:3-4</vt:lpstr>
      <vt:lpstr>But they that wait upon the Lord shall renew their strength; they shall mount up with wings as eagles; they shall run and not be weary; and they shall walk and not faint.  Isa.  40:31</vt:lpstr>
      <vt:lpstr>For with God nothing shall be impossible.  Luke 1:37</vt:lpstr>
      <vt:lpstr>He that spared not his own son, but delivered him up for us all, how shall he not with him also freely give us all things?  Rom.  8:32</vt:lpstr>
      <vt:lpstr>And we know that all things work together for good to them that love God, to them who are the called according to his purpose.  Rom.  8:28</vt:lpstr>
      <vt:lpstr>Who shall separate us from the love of Christ? Shall tribulation, or distress, or persecution, or famine, or nakedness, or peril, or the sword?  Rom.  8:35</vt:lpstr>
      <vt:lpstr>No, in all these things we are more than conquerors through him that loved us.  Rom.  8:37</vt:lpstr>
      <vt:lpstr>For I am persuaded that neither death, nor life, nor angels, nor principalities, nor powers, not things present, nor things to come, nor height, nor depth, nor any other creature shall be able to separate us from the love of God which is in Christ Jesus our Lord.  Ro. 8:38-39</vt:lpstr>
      <vt:lpstr>Delight thyself also in the Lord, and he shall give thee the desires of thine heart.  Commit thy way unto the Lord, trust also in him, and he shall bring it to pass.  Psa.  37:4-5</vt:lpstr>
      <vt:lpstr>Casting all your cares on him, for he careth for you.  1 Pet 5:7</vt:lpstr>
      <vt:lpstr>Stop worrying about anything, but in everything by prayer and supplication, with thanksgiving, let your requests be made known unto God, and the peace of God which passeth all understanding shall guard your hearts and minds through Christ Jesus.  Phil. 4:6-7</vt:lpstr>
      <vt:lpstr>For from him and through him and to him are all things: to whom be glory forever and ever.  Amen.   Rom.  11:36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Exceedingly Great  and  Precious Promises</dc:title>
  <dc:creator>Jim Myers</dc:creator>
  <cp:lastModifiedBy>Jim Myers</cp:lastModifiedBy>
  <cp:revision>7</cp:revision>
  <dcterms:created xsi:type="dcterms:W3CDTF">2022-03-19T16:20:42Z</dcterms:created>
  <dcterms:modified xsi:type="dcterms:W3CDTF">2022-03-19T22:34:20Z</dcterms:modified>
</cp:coreProperties>
</file>