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094" r:id="rId2"/>
    <p:sldId id="2064" r:id="rId3"/>
    <p:sldId id="1984" r:id="rId4"/>
    <p:sldId id="7886" r:id="rId5"/>
    <p:sldId id="7802" r:id="rId6"/>
    <p:sldId id="1985" r:id="rId7"/>
    <p:sldId id="2039" r:id="rId8"/>
    <p:sldId id="7909" r:id="rId9"/>
    <p:sldId id="8500" r:id="rId10"/>
    <p:sldId id="8501" r:id="rId11"/>
    <p:sldId id="8502" r:id="rId12"/>
    <p:sldId id="8503" r:id="rId13"/>
    <p:sldId id="8504" r:id="rId14"/>
    <p:sldId id="8506" r:id="rId15"/>
    <p:sldId id="8507" r:id="rId16"/>
    <p:sldId id="8525" r:id="rId17"/>
    <p:sldId id="8508" r:id="rId18"/>
    <p:sldId id="8509" r:id="rId19"/>
    <p:sldId id="2071" r:id="rId20"/>
    <p:sldId id="2191" r:id="rId21"/>
    <p:sldId id="8510" r:id="rId22"/>
    <p:sldId id="7798" r:id="rId23"/>
    <p:sldId id="8344" r:id="rId24"/>
    <p:sldId id="7799" r:id="rId25"/>
    <p:sldId id="1361" r:id="rId26"/>
    <p:sldId id="2785" r:id="rId27"/>
    <p:sldId id="8333" r:id="rId28"/>
    <p:sldId id="6177" r:id="rId29"/>
    <p:sldId id="8505" r:id="rId30"/>
    <p:sldId id="8511" r:id="rId31"/>
    <p:sldId id="8512" r:id="rId32"/>
    <p:sldId id="8513" r:id="rId33"/>
    <p:sldId id="8514" r:id="rId34"/>
    <p:sldId id="8519" r:id="rId35"/>
    <p:sldId id="8515" r:id="rId36"/>
    <p:sldId id="8521" r:id="rId37"/>
    <p:sldId id="8520" r:id="rId38"/>
    <p:sldId id="8516" r:id="rId39"/>
    <p:sldId id="8517" r:id="rId40"/>
    <p:sldId id="7974" r:id="rId41"/>
    <p:sldId id="8522" r:id="rId42"/>
    <p:sldId id="8526" r:id="rId43"/>
    <p:sldId id="7975" r:id="rId44"/>
  </p:sldIdLst>
  <p:sldSz cx="12192000" cy="6858000"/>
  <p:notesSz cx="7315200" cy="9601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FF00"/>
    <a:srgbClr val="99FFCC"/>
    <a:srgbClr val="FF99FF"/>
    <a:srgbClr val="FF00FF"/>
    <a:srgbClr val="00CCFF"/>
    <a:srgbClr val="000066"/>
    <a:srgbClr val="4D4D4D"/>
    <a:srgbClr val="00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2D2B7-65FB-4A36-9B5E-C4C289100913}" v="13" dt="2022-02-20T18:22:27.13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5428" autoAdjust="0"/>
  </p:normalViewPr>
  <p:slideViewPr>
    <p:cSldViewPr>
      <p:cViewPr varScale="1">
        <p:scale>
          <a:sx n="110" d="100"/>
          <a:sy n="110" d="100"/>
        </p:scale>
        <p:origin x="32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720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Genesis 072 - 18v1-8 </a:t>
            </a:r>
          </a:p>
          <a:p>
            <a:pPr>
              <a:defRPr/>
            </a:pPr>
            <a:r>
              <a:rPr lang="en-US" sz="1600" dirty="0"/>
              <a:t>03-06-2022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3/6/2022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760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613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7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68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70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CD5C-721D-4620-9BE3-71CB2888C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18" r:id="rId13"/>
    <p:sldLayoutId id="2147488920" r:id="rId14"/>
    <p:sldLayoutId id="2147488921" r:id="rId15"/>
    <p:sldLayoutId id="2147488922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Sodom &amp; Gomorrah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Visitation (18:1-15)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(18:16-33)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(19:1-38)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Sodom &amp; Gomorrah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Visitation (18:1-15)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(18:16-33)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(19:1-38)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724400" cy="27432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 (1-8)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Isaac (9-15)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3048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Visitation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22440-7828-4622-A45D-9ABFFDA55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620000" cy="38100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 (1-8)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Isaac (9-15)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3048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Visitation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9508E-9909-460B-9F4D-D61EAD51BD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Hosting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18:1-8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appearance (1)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invitation (2-5a)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acceptance (5b)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hospitality (6-8)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Hosting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18:1-8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appearance (1)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invitation (2-5a)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acceptance (5b)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hospitality (6-8)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374" y="1524000"/>
            <a:ext cx="11019253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the first of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times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Abraham receives a direct revelation from God. In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12:1–3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God’s initial call to Abram outside the Land of Canaan; in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first appearance to Abraham in the Land; in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13:14–17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Abraham encounters God after the separation of Lot; in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15:1–21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God signs and seals the Abrahamic Covenant; in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17:1–21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Abraham receives the token of the covenant; in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18:1–33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God speaks to him in conjunction with the destruction of Sodom; and in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22:1–2 and 22:11–18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God directs Abraham to offer Isaac.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”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958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240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7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Hosting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18:1-8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appearance (1)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invitation (2-5a)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acceptance (5b)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hospitality (6-8)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Hosting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18:1-8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appearance (1)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invitation (2-5a)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acceptance (5b)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hospitality (6-8)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04C59-3C5D-4016-970A-4CE73B90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1:27</a:t>
            </a:r>
          </a:p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created man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His own image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in the image of God He created him; male and female He created them.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B1B37F00-316D-4ADE-8D2D-E8D726A8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964" y="1905000"/>
            <a:ext cx="190207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7197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19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Beginning of the Human race (Gen. 1‒11)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Beginning of the Hebrew race (Gen. 12‒50)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86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7F1DD-30FD-46F0-8C66-85C8434E1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9C147-5AC6-405D-AD7B-C7140D04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9:6</a:t>
            </a:r>
          </a:p>
          <a:p>
            <a:pPr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Whoever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sheds man’s blood, By man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his blood shall be shed, For in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image of God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He made man.”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1539B-B511-4397-91B0-3E4C472C2D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150" y="2438202"/>
            <a:ext cx="263370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94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Hosting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18:1-8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appearance (1)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invitation (2-5a)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acceptance (5b)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hospitality (6-8)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55E19-9EAB-4716-BF97-4F82CC611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48768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6:1-4</a:t>
            </a:r>
          </a:p>
          <a:p>
            <a:pPr marL="0" indent="0" algn="just">
              <a:spcBef>
                <a:spcPts val="0"/>
              </a:spcBef>
              <a:buClr>
                <a:srgbClr val="00FFFF"/>
              </a:buClr>
              <a:buNone/>
              <a:defRPr/>
            </a:pP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400" baseline="30000" dirty="0">
                <a:solidFill>
                  <a:srgbClr val="FFFFFF"/>
                </a:solidFill>
                <a:effectLst/>
              </a:rPr>
              <a:t>1 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 came about, when men began to multiply on the face of the land, and daughters were born to them</a:t>
            </a:r>
            <a:r>
              <a:rPr lang="en-US" sz="3400" dirty="0">
                <a:solidFill>
                  <a:srgbClr val="FFFFFF"/>
                </a:solidFill>
                <a:effectLst/>
              </a:rPr>
              <a:t>, </a:t>
            </a:r>
            <a:r>
              <a:rPr lang="en-US" sz="3400" baseline="30000" dirty="0">
                <a:solidFill>
                  <a:srgbClr val="FFFFFF"/>
                </a:solidFill>
                <a:effectLst/>
              </a:rPr>
              <a:t>2 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of God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saw that the daughters of men were beautiful; and they took wives for themselves, whomever they chose. </a:t>
            </a:r>
            <a:r>
              <a:rPr lang="en-US" sz="3400" baseline="30000" dirty="0">
                <a:solidFill>
                  <a:srgbClr val="FFFFFF"/>
                </a:solidFill>
                <a:effectLst/>
              </a:rPr>
              <a:t>3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Then the Lord said, ‘My Spirit shall not strive with man forever, because he also is flesh; nevertheless his days shall be one hundred and twenty years.’ </a:t>
            </a:r>
            <a:r>
              <a:rPr lang="en-US" sz="3400" baseline="30000" dirty="0">
                <a:solidFill>
                  <a:srgbClr val="FFFFFF"/>
                </a:solidFill>
                <a:effectLst/>
              </a:rPr>
              <a:t>4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 Nephilim were on the earth in those days, and also afterward, when the . . . </a:t>
            </a:r>
          </a:p>
        </p:txBody>
      </p:sp>
    </p:spTree>
    <p:extLst>
      <p:ext uri="{BB962C8B-B14F-4D97-AF65-F5344CB8AC3E}">
        <p14:creationId xmlns:p14="http://schemas.microsoft.com/office/powerpoint/2010/main" val="21891349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55E19-9EAB-4716-BF97-4F82CC611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48768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6:1-4</a:t>
            </a:r>
          </a:p>
          <a:p>
            <a:pPr marL="0" indent="0" algn="just">
              <a:spcBef>
                <a:spcPts val="0"/>
              </a:spcBef>
              <a:buClr>
                <a:srgbClr val="00FFFF"/>
              </a:buClr>
              <a:buNone/>
              <a:defRPr/>
            </a:pP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of God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came in to the daughters of men, and they bore children to them. Those were the mighty men who were of old, men of renown.”</a:t>
            </a:r>
          </a:p>
        </p:txBody>
      </p:sp>
      <p:pic>
        <p:nvPicPr>
          <p:cNvPr id="5" name="Picture 7" descr="clip0095">
            <a:extLst>
              <a:ext uri="{FF2B5EF4-FFF2-40B4-BE49-F238E27FC236}">
                <a16:creationId xmlns:a16="http://schemas.microsoft.com/office/drawing/2014/main" id="{58917543-D5EF-466C-8F20-6CCE8B6C7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182" y="2590800"/>
            <a:ext cx="3463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40466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616075" y="311151"/>
          <a:ext cx="8959850" cy="62356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79925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4479925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</a:tblGrid>
              <a:tr h="914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DOES 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REFER TO ANGELS</a:t>
                      </a:r>
                    </a:p>
                  </a:txBody>
                  <a:tcPr marL="91427" marR="91427"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DOES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 REFER TO ANGELS </a:t>
                      </a:r>
                    </a:p>
                  </a:txBody>
                  <a:tcPr marL="91427" marR="91427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52160702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Millard Erickson</a:t>
                      </a: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John MacArthur</a:t>
                      </a: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Sidlow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Baxter</a:t>
                      </a: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Henry Morris</a:t>
                      </a: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Warren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Wiersbe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Arnold Fruchtenbaum</a:t>
                      </a: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Paul Enns</a:t>
                      </a: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Robert Lightner</a:t>
                      </a: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Gleason Archer</a:t>
                      </a: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D. Edmond Hiebert</a:t>
                      </a: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75423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John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Sailhammer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James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Boice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88254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Wayne Grudem</a:t>
                      </a: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Robert Morey</a:t>
                      </a: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28253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Meredith Kline</a:t>
                      </a: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M. R.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DeHann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897709"/>
                  </a:ext>
                </a:extLst>
              </a:tr>
              <a:tr h="53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Leupold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7" marR="91427" marT="45734" marB="45734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Charles Ryrie</a:t>
                      </a:r>
                    </a:p>
                  </a:txBody>
                  <a:tcPr marL="91427" marR="91427" marT="45734" marB="45734" anchor="ctr" horzOverflow="overflow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42153"/>
                  </a:ext>
                </a:extLst>
              </a:tr>
              <a:tr h="5321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Williamson, unpublished paper, DTS</a:t>
                      </a:r>
                    </a:p>
                  </a:txBody>
                  <a:tcPr marL="91427" marR="91427" marT="45734" marB="4573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27181694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103632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Objections to the Angel 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90800"/>
            <a:ext cx="6553200" cy="16764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do not marry? (Matt. 22:30)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are spirits (Heb. 1:14)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B13FB-F702-4ACB-8789-03EDCA85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35" y="1524000"/>
            <a:ext cx="339436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8200424E-3C19-40A6-BA79-40CA556E8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4314"/>
            <a:ext cx="86868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195040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ABC95-9F2B-4C56-A142-517FC13003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0972799" cy="26670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Revelation 3:20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I stand at the door and knock; if anyone hears My voice and opens the door, I will come in to him and will dine with him, and he with Me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2CD14-6B08-442A-85F7-EBEBBCA990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743" y="2590800"/>
            <a:ext cx="183451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20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5029200" cy="24384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 (1-8)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Isaac (9-15)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3048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Visitation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35FD6-F715-47AF-95F3-515051B1B0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1"/>
            <a:ext cx="57912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1-11 (four events)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(1-2)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(3-5)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(6-9)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dispersion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2767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3048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E6D205-418D-486C-A1FC-476A121F4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Promise of Isaac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18:9-15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934200" cy="51816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Sarah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(10a)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unbelief (10b-12)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reaffirmed (13-14)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response (15a)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 (15b)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Promise of Isaac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18:9-15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934200" cy="5029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Sarah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(10a)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unbelief (10b-12)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reaffirmed (13-14)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response (15a)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 (15b)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Promise of Isaac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18:9-15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Sarah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(10a)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unbelief (10b-12)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reaffirmed (13-14)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response (15a)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 (15b)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Promise of Isaac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18:9-15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Sarah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(10a)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unbelief (10b-12)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reaffirmed (13-14)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response (15a)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 (15b)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1"/>
            <a:ext cx="96393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25" y="1447800"/>
            <a:ext cx="146367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1330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Promise of Isaac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18:9-15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Sarah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(10a)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unbelief (10b-12)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reaffirmed (13-14)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response (15a)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 (15b)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13:19; 14:29</a:t>
            </a:r>
          </a:p>
          <a:p>
            <a:pPr algn="just"/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13: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now on I am telling you before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comes to pass, so that when it does occur,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may believe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 I am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14:29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 I have told you before it happens, so that when it happens,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may believe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D34089-CE76-4413-ADB1-672F9420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54864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very Prophecy of the Bible: Clear Explanations for ...">
            <a:extLst>
              <a:ext uri="{FF2B5EF4-FFF2-40B4-BE49-F238E27FC236}">
                <a16:creationId xmlns:a16="http://schemas.microsoft.com/office/drawing/2014/main" id="{737C9917-4D80-4259-9070-44DD4B5C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213" y="247575"/>
            <a:ext cx="4219575" cy="6362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748712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Promise of Isaac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18:9-15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Sarah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(10a)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unbelief (10b-12)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reaffirmed (13-14)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response (15a)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 (15b)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Promise of Isaac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18:9-15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934200" cy="35052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Sarah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(10a)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unbelief (10b-12)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reaffirmed (13-14)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Sarah’s response (15a)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 (15b)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89DDE-DAA5-41B9-9AAA-46E3B77AB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I will put enmity Between you and the woman, And between your seed and her seed; He shall bruise you on the head, And you shall bruise him on the heel.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4A913-96BE-436F-BC65-6AF719E082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20" y="2590800"/>
            <a:ext cx="21945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528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Sodom &amp; Gomorrah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Visitation (18:1-15)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(18:16-33)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(19:1-38)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724400" cy="27432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 (1-8)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Isaac (9-15)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3048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Visitation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22440-7828-4622-A45D-9ABFFDA55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4100" y="3711476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19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Beginning of the Human race (Gen. 1‒11)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Beginning of the Hebrew race (Gen. 12‒50)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86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2A684-4CDD-4290-ACF1-B09810BF9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3048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F0E6A-6FEF-418B-9CC7-F5A4576B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43:1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now, thus says the Lord,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 Creator, O Jacob, And He who formed you, O Israel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'Do not fear, for I have redeemed you; I have called you by name; you are Mine!'”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C4205-0307-40A2-984C-8A7D15AAF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16" y="2971800"/>
            <a:ext cx="3072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53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3048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3048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Abram’s Early Journeys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382000" cy="5333999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Unconditional promises (Gen. 12:1-3)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From Haran to Canaan (Gen. 12:4-5)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In Canaan (Gen. 12:6-9)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In Egypt (Gen. 12:10-20)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Abram and Lot Separate (Gen. 13:1-13)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Reaffirmation of Abram’s promises (Gen. 13:14-18)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Abram Rescues Lot (14:1-24)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Abrahamic Covenant (15:1-21)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Hagar &amp; Ishmael (16:1-16)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Circumcision  (Gen. 17:1-27)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Sodom  &amp; Gomorrah (Gen. 18</a:t>
            </a:r>
            <a:r>
              <a:rPr lang="en-US" sz="2800" b="1" u="sng" dirty="0">
                <a:solidFill>
                  <a:srgbClr val="FFFFCC"/>
                </a:solidFill>
                <a:cs typeface="Calibri" panose="020F0502020204030204" pitchFamily="34" charset="0"/>
              </a:rPr>
              <a:t>‒19)</a:t>
            </a:r>
            <a:endParaRPr lang="en-US" sz="2800" b="1" u="sng" dirty="0">
              <a:solidFill>
                <a:srgbClr val="FFFF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75ABD-C1BA-40EB-820C-54F8691F4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121920"/>
            <a:ext cx="128991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975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24741</TotalTime>
  <Words>1400</Words>
  <Application>Microsoft Office PowerPoint</Application>
  <PresentationFormat>Widescreen</PresentationFormat>
  <Paragraphs>195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Times New Roman</vt:lpstr>
      <vt:lpstr>Wingdings</vt:lpstr>
      <vt:lpstr>Azure</vt:lpstr>
      <vt:lpstr>PowerPoint Presentation</vt:lpstr>
      <vt:lpstr>GENESIS STRUCTURE</vt:lpstr>
      <vt:lpstr>GENESIS STRUCTURE</vt:lpstr>
      <vt:lpstr>PowerPoint Presentation</vt:lpstr>
      <vt:lpstr>GENESIS STRUCTURE</vt:lpstr>
      <vt:lpstr>GENESIS STRUCTURE</vt:lpstr>
      <vt:lpstr>PowerPoint Presentation</vt:lpstr>
      <vt:lpstr>GENESIS STRUCTURE</vt:lpstr>
      <vt:lpstr>Genesis 12‒19 Abram’s Early Journeys</vt:lpstr>
      <vt:lpstr>Genesis 18‒19 Sodom &amp; Gomorrah</vt:lpstr>
      <vt:lpstr>Genesis 18‒19 Sodom &amp; Gomorrah</vt:lpstr>
      <vt:lpstr>PowerPoint Presentation</vt:lpstr>
      <vt:lpstr>PowerPoint Presentation</vt:lpstr>
      <vt:lpstr>1. Hosting Genesis 18:1-8</vt:lpstr>
      <vt:lpstr>1. Hosting Genesis 18:1-8</vt:lpstr>
      <vt:lpstr>PowerPoint Presentation</vt:lpstr>
      <vt:lpstr>1. Hosting Genesis 18:1-8</vt:lpstr>
      <vt:lpstr>1. Hosting Genesis 18:1-8</vt:lpstr>
      <vt:lpstr>PowerPoint Presentation</vt:lpstr>
      <vt:lpstr>PowerPoint Presentation</vt:lpstr>
      <vt:lpstr>1. Hosting Genesis 18:1-8</vt:lpstr>
      <vt:lpstr>PowerPoint Presentation</vt:lpstr>
      <vt:lpstr>PowerPoint Presentation</vt:lpstr>
      <vt:lpstr>PowerPoint Presentation</vt:lpstr>
      <vt:lpstr>Objections to the Angel View</vt:lpstr>
      <vt:lpstr>PowerPoint Presentation</vt:lpstr>
      <vt:lpstr>PowerPoint Presentation</vt:lpstr>
      <vt:lpstr>PowerPoint Presentation</vt:lpstr>
      <vt:lpstr>PowerPoint Presentation</vt:lpstr>
      <vt:lpstr>2. Promise of Isaac Genesis 18:9-15</vt:lpstr>
      <vt:lpstr>2. Promise of Isaac Genesis 18:9-15</vt:lpstr>
      <vt:lpstr>2. Promise of Isaac Genesis 18:9-15</vt:lpstr>
      <vt:lpstr>2. Promise of Isaac Genesis 18:9-15</vt:lpstr>
      <vt:lpstr>PowerPoint Presentation</vt:lpstr>
      <vt:lpstr>2. Promise of Isaac Genesis 18:9-15</vt:lpstr>
      <vt:lpstr>PowerPoint Presentation</vt:lpstr>
      <vt:lpstr>PowerPoint Presentation</vt:lpstr>
      <vt:lpstr>2. Promise of Isaac Genesis 18:9-15</vt:lpstr>
      <vt:lpstr>2. Promise of Isaac Genesis 18:9-15</vt:lpstr>
      <vt:lpstr>Conclusion</vt:lpstr>
      <vt:lpstr>Genesis 18‒19 Sodom &amp; Gomorrah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072 - 18v1-8 - 16x9</dc:title>
  <dc:subject>Genesis 17</dc:subject>
  <dc:creator>A. Woods</dc:creator>
  <dc:description>Modified by Jim McGowan</dc:description>
  <cp:lastModifiedBy>Jim McGowan</cp:lastModifiedBy>
  <cp:revision>2491</cp:revision>
  <cp:lastPrinted>2022-02-24T17:00:02Z</cp:lastPrinted>
  <dcterms:created xsi:type="dcterms:W3CDTF">2009-03-17T12:21:13Z</dcterms:created>
  <dcterms:modified xsi:type="dcterms:W3CDTF">2022-03-06T13:22:43Z</dcterms:modified>
</cp:coreProperties>
</file>