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52"/>
  </p:notesMasterIdLst>
  <p:sldIdLst>
    <p:sldId id="257" r:id="rId2"/>
    <p:sldId id="570" r:id="rId3"/>
    <p:sldId id="511" r:id="rId4"/>
    <p:sldId id="571" r:id="rId5"/>
    <p:sldId id="573" r:id="rId6"/>
    <p:sldId id="296" r:id="rId7"/>
    <p:sldId id="518" r:id="rId8"/>
    <p:sldId id="519" r:id="rId9"/>
    <p:sldId id="298" r:id="rId10"/>
    <p:sldId id="529" r:id="rId11"/>
    <p:sldId id="531" r:id="rId12"/>
    <p:sldId id="530" r:id="rId13"/>
    <p:sldId id="532" r:id="rId14"/>
    <p:sldId id="533" r:id="rId15"/>
    <p:sldId id="574" r:id="rId16"/>
    <p:sldId id="542" r:id="rId17"/>
    <p:sldId id="550" r:id="rId18"/>
    <p:sldId id="543" r:id="rId19"/>
    <p:sldId id="507" r:id="rId20"/>
    <p:sldId id="544" r:id="rId21"/>
    <p:sldId id="546" r:id="rId22"/>
    <p:sldId id="547" r:id="rId23"/>
    <p:sldId id="548" r:id="rId24"/>
    <p:sldId id="549" r:id="rId25"/>
    <p:sldId id="575" r:id="rId26"/>
    <p:sldId id="552" r:id="rId27"/>
    <p:sldId id="553" r:id="rId28"/>
    <p:sldId id="534" r:id="rId29"/>
    <p:sldId id="536" r:id="rId30"/>
    <p:sldId id="535" r:id="rId31"/>
    <p:sldId id="555" r:id="rId32"/>
    <p:sldId id="581" r:id="rId33"/>
    <p:sldId id="561" r:id="rId34"/>
    <p:sldId id="582" r:id="rId35"/>
    <p:sldId id="576" r:id="rId36"/>
    <p:sldId id="562" r:id="rId37"/>
    <p:sldId id="563" r:id="rId38"/>
    <p:sldId id="564" r:id="rId39"/>
    <p:sldId id="565" r:id="rId40"/>
    <p:sldId id="577" r:id="rId41"/>
    <p:sldId id="566" r:id="rId42"/>
    <p:sldId id="578" r:id="rId43"/>
    <p:sldId id="567" r:id="rId44"/>
    <p:sldId id="568" r:id="rId45"/>
    <p:sldId id="579" r:id="rId46"/>
    <p:sldId id="583" r:id="rId47"/>
    <p:sldId id="537" r:id="rId48"/>
    <p:sldId id="569" r:id="rId49"/>
    <p:sldId id="580" r:id="rId50"/>
    <p:sldId id="528"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ECFB18-9EB4-41B7-94D9-ABA5FFB378B7}" v="27" dt="2022-02-13T03:03:47.1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90" d="100"/>
          <a:sy n="90" d="100"/>
        </p:scale>
        <p:origin x="84"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 Morris" userId="b27f8b3fe71fb418" providerId="LiveId" clId="{B7ECFB18-9EB4-41B7-94D9-ABA5FFB378B7}"/>
    <pc:docChg chg="undo custSel addSld delSld modSld sldOrd">
      <pc:chgData name="Gabriel Morris" userId="b27f8b3fe71fb418" providerId="LiveId" clId="{B7ECFB18-9EB4-41B7-94D9-ABA5FFB378B7}" dt="2022-02-13T03:53:26.126" v="770" actId="47"/>
      <pc:docMkLst>
        <pc:docMk/>
      </pc:docMkLst>
      <pc:sldChg chg="ord">
        <pc:chgData name="Gabriel Morris" userId="b27f8b3fe71fb418" providerId="LiveId" clId="{B7ECFB18-9EB4-41B7-94D9-ABA5FFB378B7}" dt="2022-02-11T02:28:54.437" v="21"/>
        <pc:sldMkLst>
          <pc:docMk/>
          <pc:sldMk cId="2492771145" sldId="296"/>
        </pc:sldMkLst>
      </pc:sldChg>
      <pc:sldChg chg="ord">
        <pc:chgData name="Gabriel Morris" userId="b27f8b3fe71fb418" providerId="LiveId" clId="{B7ECFB18-9EB4-41B7-94D9-ABA5FFB378B7}" dt="2022-02-11T02:28:54.437" v="21"/>
        <pc:sldMkLst>
          <pc:docMk/>
          <pc:sldMk cId="2961610308" sldId="298"/>
        </pc:sldMkLst>
      </pc:sldChg>
      <pc:sldChg chg="del">
        <pc:chgData name="Gabriel Morris" userId="b27f8b3fe71fb418" providerId="LiveId" clId="{B7ECFB18-9EB4-41B7-94D9-ABA5FFB378B7}" dt="2022-02-11T01:52:59.919" v="7" actId="47"/>
        <pc:sldMkLst>
          <pc:docMk/>
          <pc:sldMk cId="360066985" sldId="489"/>
        </pc:sldMkLst>
      </pc:sldChg>
      <pc:sldChg chg="del ord">
        <pc:chgData name="Gabriel Morris" userId="b27f8b3fe71fb418" providerId="LiveId" clId="{B7ECFB18-9EB4-41B7-94D9-ABA5FFB378B7}" dt="2022-02-13T03:53:26.126" v="770" actId="47"/>
        <pc:sldMkLst>
          <pc:docMk/>
          <pc:sldMk cId="389122918" sldId="498"/>
        </pc:sldMkLst>
      </pc:sldChg>
      <pc:sldChg chg="modSp mod">
        <pc:chgData name="Gabriel Morris" userId="b27f8b3fe71fb418" providerId="LiveId" clId="{B7ECFB18-9EB4-41B7-94D9-ABA5FFB378B7}" dt="2022-02-11T01:52:47.024" v="3" actId="27636"/>
        <pc:sldMkLst>
          <pc:docMk/>
          <pc:sldMk cId="275340158" sldId="507"/>
        </pc:sldMkLst>
        <pc:spChg chg="mod">
          <ac:chgData name="Gabriel Morris" userId="b27f8b3fe71fb418" providerId="LiveId" clId="{B7ECFB18-9EB4-41B7-94D9-ABA5FFB378B7}" dt="2022-02-11T01:52:47.024" v="3" actId="27636"/>
          <ac:spMkLst>
            <pc:docMk/>
            <pc:sldMk cId="275340158" sldId="507"/>
            <ac:spMk id="10" creationId="{0374D3F9-C84B-427E-9ABB-7B492F686D04}"/>
          </ac:spMkLst>
        </pc:spChg>
      </pc:sldChg>
      <pc:sldChg chg="modSp mod">
        <pc:chgData name="Gabriel Morris" userId="b27f8b3fe71fb418" providerId="LiveId" clId="{B7ECFB18-9EB4-41B7-94D9-ABA5FFB378B7}" dt="2022-02-11T01:53:55.554" v="8" actId="404"/>
        <pc:sldMkLst>
          <pc:docMk/>
          <pc:sldMk cId="3885766413" sldId="511"/>
        </pc:sldMkLst>
        <pc:spChg chg="mod">
          <ac:chgData name="Gabriel Morris" userId="b27f8b3fe71fb418" providerId="LiveId" clId="{B7ECFB18-9EB4-41B7-94D9-ABA5FFB378B7}" dt="2022-02-11T01:53:55.554" v="8" actId="404"/>
          <ac:spMkLst>
            <pc:docMk/>
            <pc:sldMk cId="3885766413" sldId="511"/>
            <ac:spMk id="7" creationId="{4AD74604-60DF-4895-9F6B-D383DB2CF3DC}"/>
          </ac:spMkLst>
        </pc:spChg>
        <pc:spChg chg="mod">
          <ac:chgData name="Gabriel Morris" userId="b27f8b3fe71fb418" providerId="LiveId" clId="{B7ECFB18-9EB4-41B7-94D9-ABA5FFB378B7}" dt="2022-02-11T01:52:46.996" v="0" actId="27636"/>
          <ac:spMkLst>
            <pc:docMk/>
            <pc:sldMk cId="3885766413" sldId="511"/>
            <ac:spMk id="10" creationId="{0374D3F9-C84B-427E-9ABB-7B492F686D04}"/>
          </ac:spMkLst>
        </pc:spChg>
      </pc:sldChg>
      <pc:sldChg chg="ord">
        <pc:chgData name="Gabriel Morris" userId="b27f8b3fe71fb418" providerId="LiveId" clId="{B7ECFB18-9EB4-41B7-94D9-ABA5FFB378B7}" dt="2022-02-13T00:34:09.740" v="116"/>
        <pc:sldMkLst>
          <pc:docMk/>
          <pc:sldMk cId="427641189" sldId="518"/>
        </pc:sldMkLst>
      </pc:sldChg>
      <pc:sldChg chg="ord">
        <pc:chgData name="Gabriel Morris" userId="b27f8b3fe71fb418" providerId="LiveId" clId="{B7ECFB18-9EB4-41B7-94D9-ABA5FFB378B7}" dt="2022-02-11T02:28:54.437" v="21"/>
        <pc:sldMkLst>
          <pc:docMk/>
          <pc:sldMk cId="3330146570" sldId="519"/>
        </pc:sldMkLst>
      </pc:sldChg>
      <pc:sldChg chg="modSp mod">
        <pc:chgData name="Gabriel Morris" userId="b27f8b3fe71fb418" providerId="LiveId" clId="{B7ECFB18-9EB4-41B7-94D9-ABA5FFB378B7}" dt="2022-02-11T01:55:04.526" v="19" actId="27636"/>
        <pc:sldMkLst>
          <pc:docMk/>
          <pc:sldMk cId="896393165" sldId="530"/>
        </pc:sldMkLst>
        <pc:spChg chg="mod">
          <ac:chgData name="Gabriel Morris" userId="b27f8b3fe71fb418" providerId="LiveId" clId="{B7ECFB18-9EB4-41B7-94D9-ABA5FFB378B7}" dt="2022-02-11T01:55:04.526" v="19" actId="27636"/>
          <ac:spMkLst>
            <pc:docMk/>
            <pc:sldMk cId="896393165" sldId="530"/>
            <ac:spMk id="10" creationId="{12853904-BBDB-4D0E-BE3C-BB312F45956B}"/>
          </ac:spMkLst>
        </pc:spChg>
      </pc:sldChg>
      <pc:sldChg chg="modSp mod">
        <pc:chgData name="Gabriel Morris" userId="b27f8b3fe71fb418" providerId="LiveId" clId="{B7ECFB18-9EB4-41B7-94D9-ABA5FFB378B7}" dt="2022-02-11T01:54:49.066" v="15" actId="27636"/>
        <pc:sldMkLst>
          <pc:docMk/>
          <pc:sldMk cId="1195116001" sldId="531"/>
        </pc:sldMkLst>
        <pc:spChg chg="mod">
          <ac:chgData name="Gabriel Morris" userId="b27f8b3fe71fb418" providerId="LiveId" clId="{B7ECFB18-9EB4-41B7-94D9-ABA5FFB378B7}" dt="2022-02-11T01:54:49.066" v="15" actId="27636"/>
          <ac:spMkLst>
            <pc:docMk/>
            <pc:sldMk cId="1195116001" sldId="531"/>
            <ac:spMk id="10" creationId="{12853904-BBDB-4D0E-BE3C-BB312F45956B}"/>
          </ac:spMkLst>
        </pc:spChg>
      </pc:sldChg>
      <pc:sldChg chg="ord">
        <pc:chgData name="Gabriel Morris" userId="b27f8b3fe71fb418" providerId="LiveId" clId="{B7ECFB18-9EB4-41B7-94D9-ABA5FFB378B7}" dt="2022-02-13T02:03:24.677" v="179"/>
        <pc:sldMkLst>
          <pc:docMk/>
          <pc:sldMk cId="2180287251" sldId="534"/>
        </pc:sldMkLst>
      </pc:sldChg>
      <pc:sldChg chg="ord">
        <pc:chgData name="Gabriel Morris" userId="b27f8b3fe71fb418" providerId="LiveId" clId="{B7ECFB18-9EB4-41B7-94D9-ABA5FFB378B7}" dt="2022-02-13T02:14:22.771" v="183"/>
        <pc:sldMkLst>
          <pc:docMk/>
          <pc:sldMk cId="1475294587" sldId="535"/>
        </pc:sldMkLst>
      </pc:sldChg>
      <pc:sldChg chg="ord">
        <pc:chgData name="Gabriel Morris" userId="b27f8b3fe71fb418" providerId="LiveId" clId="{B7ECFB18-9EB4-41B7-94D9-ABA5FFB378B7}" dt="2022-02-13T02:04:23.284" v="181"/>
        <pc:sldMkLst>
          <pc:docMk/>
          <pc:sldMk cId="2153719229" sldId="536"/>
        </pc:sldMkLst>
      </pc:sldChg>
      <pc:sldChg chg="addSp delSp modSp mod addAnim delAnim">
        <pc:chgData name="Gabriel Morris" userId="b27f8b3fe71fb418" providerId="LiveId" clId="{B7ECFB18-9EB4-41B7-94D9-ABA5FFB378B7}" dt="2022-02-13T03:53:07.295" v="767" actId="478"/>
        <pc:sldMkLst>
          <pc:docMk/>
          <pc:sldMk cId="3077801147" sldId="537"/>
        </pc:sldMkLst>
        <pc:picChg chg="add del mod">
          <ac:chgData name="Gabriel Morris" userId="b27f8b3fe71fb418" providerId="LiveId" clId="{B7ECFB18-9EB4-41B7-94D9-ABA5FFB378B7}" dt="2022-02-13T03:53:07.295" v="767" actId="478"/>
          <ac:picMkLst>
            <pc:docMk/>
            <pc:sldMk cId="3077801147" sldId="537"/>
            <ac:picMk id="2" creationId="{0B0FBC01-73B5-49B7-ABBE-3C9167DA00F0}"/>
          </ac:picMkLst>
        </pc:picChg>
      </pc:sldChg>
      <pc:sldChg chg="add del">
        <pc:chgData name="Gabriel Morris" userId="b27f8b3fe71fb418" providerId="LiveId" clId="{B7ECFB18-9EB4-41B7-94D9-ABA5FFB378B7}" dt="2022-02-11T21:36:42.041" v="43" actId="47"/>
        <pc:sldMkLst>
          <pc:docMk/>
          <pc:sldMk cId="959254998" sldId="538"/>
        </pc:sldMkLst>
      </pc:sldChg>
      <pc:sldChg chg="del">
        <pc:chgData name="Gabriel Morris" userId="b27f8b3fe71fb418" providerId="LiveId" clId="{B7ECFB18-9EB4-41B7-94D9-ABA5FFB378B7}" dt="2022-02-11T21:35:42.690" v="28" actId="47"/>
        <pc:sldMkLst>
          <pc:docMk/>
          <pc:sldMk cId="4077873908" sldId="539"/>
        </pc:sldMkLst>
      </pc:sldChg>
      <pc:sldChg chg="del">
        <pc:chgData name="Gabriel Morris" userId="b27f8b3fe71fb418" providerId="LiveId" clId="{B7ECFB18-9EB4-41B7-94D9-ABA5FFB378B7}" dt="2022-02-11T21:36:11.486" v="37" actId="47"/>
        <pc:sldMkLst>
          <pc:docMk/>
          <pc:sldMk cId="3197186244" sldId="540"/>
        </pc:sldMkLst>
      </pc:sldChg>
      <pc:sldChg chg="modSp mod">
        <pc:chgData name="Gabriel Morris" userId="b27f8b3fe71fb418" providerId="LiveId" clId="{B7ECFB18-9EB4-41B7-94D9-ABA5FFB378B7}" dt="2022-02-11T01:52:47.031" v="4" actId="27636"/>
        <pc:sldMkLst>
          <pc:docMk/>
          <pc:sldMk cId="409467950" sldId="544"/>
        </pc:sldMkLst>
        <pc:spChg chg="mod">
          <ac:chgData name="Gabriel Morris" userId="b27f8b3fe71fb418" providerId="LiveId" clId="{B7ECFB18-9EB4-41B7-94D9-ABA5FFB378B7}" dt="2022-02-11T01:52:47.031" v="4" actId="27636"/>
          <ac:spMkLst>
            <pc:docMk/>
            <pc:sldMk cId="409467950" sldId="544"/>
            <ac:spMk id="10" creationId="{0374D3F9-C84B-427E-9ABB-7B492F686D04}"/>
          </ac:spMkLst>
        </pc:spChg>
      </pc:sldChg>
      <pc:sldChg chg="modSp mod">
        <pc:chgData name="Gabriel Morris" userId="b27f8b3fe71fb418" providerId="LiveId" clId="{B7ECFB18-9EB4-41B7-94D9-ABA5FFB378B7}" dt="2022-02-11T21:48:58.956" v="78" actId="1076"/>
        <pc:sldMkLst>
          <pc:docMk/>
          <pc:sldMk cId="1878281931" sldId="549"/>
        </pc:sldMkLst>
        <pc:spChg chg="mod">
          <ac:chgData name="Gabriel Morris" userId="b27f8b3fe71fb418" providerId="LiveId" clId="{B7ECFB18-9EB4-41B7-94D9-ABA5FFB378B7}" dt="2022-02-11T21:48:58.956" v="78" actId="1076"/>
          <ac:spMkLst>
            <pc:docMk/>
            <pc:sldMk cId="1878281931" sldId="549"/>
            <ac:spMk id="4" creationId="{D51ABA66-3917-444D-A682-15192F47E60A}"/>
          </ac:spMkLst>
        </pc:spChg>
      </pc:sldChg>
      <pc:sldChg chg="addSp delSp modSp mod ord setBg">
        <pc:chgData name="Gabriel Morris" userId="b27f8b3fe71fb418" providerId="LiveId" clId="{B7ECFB18-9EB4-41B7-94D9-ABA5FFB378B7}" dt="2022-02-13T01:22:35.328" v="177"/>
        <pc:sldMkLst>
          <pc:docMk/>
          <pc:sldMk cId="3369903196" sldId="550"/>
        </pc:sldMkLst>
        <pc:spChg chg="mod">
          <ac:chgData name="Gabriel Morris" userId="b27f8b3fe71fb418" providerId="LiveId" clId="{B7ECFB18-9EB4-41B7-94D9-ABA5FFB378B7}" dt="2022-02-13T01:18:08.959" v="175" actId="6549"/>
          <ac:spMkLst>
            <pc:docMk/>
            <pc:sldMk cId="3369903196" sldId="550"/>
            <ac:spMk id="3" creationId="{E17E5564-3528-4436-83D5-EDC9FF40C7F3}"/>
          </ac:spMkLst>
        </pc:spChg>
        <pc:spChg chg="add">
          <ac:chgData name="Gabriel Morris" userId="b27f8b3fe71fb418" providerId="LiveId" clId="{B7ECFB18-9EB4-41B7-94D9-ABA5FFB378B7}" dt="2022-02-13T01:12:24.913" v="123" actId="26606"/>
          <ac:spMkLst>
            <pc:docMk/>
            <pc:sldMk cId="3369903196" sldId="550"/>
            <ac:spMk id="10" creationId="{87008D65-4C48-4CAB-8600-9F4C427CE64B}"/>
          </ac:spMkLst>
        </pc:spChg>
        <pc:spChg chg="add">
          <ac:chgData name="Gabriel Morris" userId="b27f8b3fe71fb418" providerId="LiveId" clId="{B7ECFB18-9EB4-41B7-94D9-ABA5FFB378B7}" dt="2022-02-13T01:12:24.913" v="123" actId="26606"/>
          <ac:spMkLst>
            <pc:docMk/>
            <pc:sldMk cId="3369903196" sldId="550"/>
            <ac:spMk id="12" creationId="{9D286FC8-DD5D-4402-A2C0-8739BDAFEFE0}"/>
          </ac:spMkLst>
        </pc:spChg>
        <pc:spChg chg="add">
          <ac:chgData name="Gabriel Morris" userId="b27f8b3fe71fb418" providerId="LiveId" clId="{B7ECFB18-9EB4-41B7-94D9-ABA5FFB378B7}" dt="2022-02-13T01:12:24.913" v="123" actId="26606"/>
          <ac:spMkLst>
            <pc:docMk/>
            <pc:sldMk cId="3369903196" sldId="550"/>
            <ac:spMk id="16" creationId="{0019A4C8-BE43-456A-AF42-40F13D145E27}"/>
          </ac:spMkLst>
        </pc:spChg>
        <pc:spChg chg="add">
          <ac:chgData name="Gabriel Morris" userId="b27f8b3fe71fb418" providerId="LiveId" clId="{B7ECFB18-9EB4-41B7-94D9-ABA5FFB378B7}" dt="2022-02-13T01:12:24.913" v="123" actId="26606"/>
          <ac:spMkLst>
            <pc:docMk/>
            <pc:sldMk cId="3369903196" sldId="550"/>
            <ac:spMk id="18" creationId="{7F73CF34-5321-4224-9257-582F661F2840}"/>
          </ac:spMkLst>
        </pc:spChg>
        <pc:picChg chg="del">
          <ac:chgData name="Gabriel Morris" userId="b27f8b3fe71fb418" providerId="LiveId" clId="{B7ECFB18-9EB4-41B7-94D9-ABA5FFB378B7}" dt="2022-02-13T01:12:10.721" v="119" actId="478"/>
          <ac:picMkLst>
            <pc:docMk/>
            <pc:sldMk cId="3369903196" sldId="550"/>
            <ac:picMk id="2" creationId="{720E8D5D-97D8-4135-94C9-F0DFF6FC87B4}"/>
          </ac:picMkLst>
        </pc:picChg>
        <pc:picChg chg="add mod">
          <ac:chgData name="Gabriel Morris" userId="b27f8b3fe71fb418" providerId="LiveId" clId="{B7ECFB18-9EB4-41B7-94D9-ABA5FFB378B7}" dt="2022-02-13T01:12:24.913" v="123" actId="26606"/>
          <ac:picMkLst>
            <pc:docMk/>
            <pc:sldMk cId="3369903196" sldId="550"/>
            <ac:picMk id="5" creationId="{F275A441-A516-43A9-9458-285CB351A313}"/>
          </ac:picMkLst>
        </pc:picChg>
        <pc:cxnChg chg="add">
          <ac:chgData name="Gabriel Morris" userId="b27f8b3fe71fb418" providerId="LiveId" clId="{B7ECFB18-9EB4-41B7-94D9-ABA5FFB378B7}" dt="2022-02-13T01:12:24.913" v="123" actId="26606"/>
          <ac:cxnSpMkLst>
            <pc:docMk/>
            <pc:sldMk cId="3369903196" sldId="550"/>
            <ac:cxnSpMk id="14" creationId="{5CC23917-FA20-4DBD-BA3C-868A3EA84DFF}"/>
          </ac:cxnSpMkLst>
        </pc:cxnChg>
      </pc:sldChg>
      <pc:sldChg chg="del">
        <pc:chgData name="Gabriel Morris" userId="b27f8b3fe71fb418" providerId="LiveId" clId="{B7ECFB18-9EB4-41B7-94D9-ABA5FFB378B7}" dt="2022-02-11T21:40:58.814" v="49" actId="47"/>
        <pc:sldMkLst>
          <pc:docMk/>
          <pc:sldMk cId="3842603129" sldId="551"/>
        </pc:sldMkLst>
      </pc:sldChg>
      <pc:sldChg chg="modSp mod">
        <pc:chgData name="Gabriel Morris" userId="b27f8b3fe71fb418" providerId="LiveId" clId="{B7ECFB18-9EB4-41B7-94D9-ABA5FFB378B7}" dt="2022-02-11T22:14:03.359" v="92" actId="1076"/>
        <pc:sldMkLst>
          <pc:docMk/>
          <pc:sldMk cId="2915418779" sldId="553"/>
        </pc:sldMkLst>
        <pc:spChg chg="mod">
          <ac:chgData name="Gabriel Morris" userId="b27f8b3fe71fb418" providerId="LiveId" clId="{B7ECFB18-9EB4-41B7-94D9-ABA5FFB378B7}" dt="2022-02-11T22:14:03.359" v="92" actId="1076"/>
          <ac:spMkLst>
            <pc:docMk/>
            <pc:sldMk cId="2915418779" sldId="553"/>
            <ac:spMk id="3" creationId="{1A90A94F-0B4C-4E8F-AEF1-3204145A4688}"/>
          </ac:spMkLst>
        </pc:spChg>
      </pc:sldChg>
      <pc:sldChg chg="modSp add del mod">
        <pc:chgData name="Gabriel Morris" userId="b27f8b3fe71fb418" providerId="LiveId" clId="{B7ECFB18-9EB4-41B7-94D9-ABA5FFB378B7}" dt="2022-02-13T02:25:14.789" v="266" actId="47"/>
        <pc:sldMkLst>
          <pc:docMk/>
          <pc:sldMk cId="2640224021" sldId="554"/>
        </pc:sldMkLst>
        <pc:spChg chg="mod">
          <ac:chgData name="Gabriel Morris" userId="b27f8b3fe71fb418" providerId="LiveId" clId="{B7ECFB18-9EB4-41B7-94D9-ABA5FFB378B7}" dt="2022-02-13T02:23:38.652" v="244" actId="20577"/>
          <ac:spMkLst>
            <pc:docMk/>
            <pc:sldMk cId="2640224021" sldId="554"/>
            <ac:spMk id="3" creationId="{1A90A94F-0B4C-4E8F-AEF1-3204145A4688}"/>
          </ac:spMkLst>
        </pc:spChg>
      </pc:sldChg>
      <pc:sldChg chg="modSp mod ord">
        <pc:chgData name="Gabriel Morris" userId="b27f8b3fe71fb418" providerId="LiveId" clId="{B7ECFB18-9EB4-41B7-94D9-ABA5FFB378B7}" dt="2022-02-13T02:15:10.431" v="185"/>
        <pc:sldMkLst>
          <pc:docMk/>
          <pc:sldMk cId="257374595" sldId="555"/>
        </pc:sldMkLst>
        <pc:spChg chg="mod">
          <ac:chgData name="Gabriel Morris" userId="b27f8b3fe71fb418" providerId="LiveId" clId="{B7ECFB18-9EB4-41B7-94D9-ABA5FFB378B7}" dt="2022-02-12T17:21:27.253" v="96" actId="1076"/>
          <ac:spMkLst>
            <pc:docMk/>
            <pc:sldMk cId="257374595" sldId="555"/>
            <ac:spMk id="3" creationId="{1A90A94F-0B4C-4E8F-AEF1-3204145A4688}"/>
          </ac:spMkLst>
        </pc:spChg>
      </pc:sldChg>
      <pc:sldChg chg="del">
        <pc:chgData name="Gabriel Morris" userId="b27f8b3fe71fb418" providerId="LiveId" clId="{B7ECFB18-9EB4-41B7-94D9-ABA5FFB378B7}" dt="2022-02-11T21:41:10.665" v="53" actId="47"/>
        <pc:sldMkLst>
          <pc:docMk/>
          <pc:sldMk cId="3822142245" sldId="556"/>
        </pc:sldMkLst>
      </pc:sldChg>
      <pc:sldChg chg="del">
        <pc:chgData name="Gabriel Morris" userId="b27f8b3fe71fb418" providerId="LiveId" clId="{B7ECFB18-9EB4-41B7-94D9-ABA5FFB378B7}" dt="2022-02-11T21:41:40.576" v="58" actId="47"/>
        <pc:sldMkLst>
          <pc:docMk/>
          <pc:sldMk cId="2508996066" sldId="557"/>
        </pc:sldMkLst>
      </pc:sldChg>
      <pc:sldChg chg="del">
        <pc:chgData name="Gabriel Morris" userId="b27f8b3fe71fb418" providerId="LiveId" clId="{B7ECFB18-9EB4-41B7-94D9-ABA5FFB378B7}" dt="2022-02-11T21:41:59.614" v="62" actId="47"/>
        <pc:sldMkLst>
          <pc:docMk/>
          <pc:sldMk cId="3000004492" sldId="558"/>
        </pc:sldMkLst>
      </pc:sldChg>
      <pc:sldChg chg="del">
        <pc:chgData name="Gabriel Morris" userId="b27f8b3fe71fb418" providerId="LiveId" clId="{B7ECFB18-9EB4-41B7-94D9-ABA5FFB378B7}" dt="2022-02-11T21:42:17.296" v="67" actId="47"/>
        <pc:sldMkLst>
          <pc:docMk/>
          <pc:sldMk cId="2779078158" sldId="559"/>
        </pc:sldMkLst>
      </pc:sldChg>
      <pc:sldChg chg="addSp delSp modSp del mod setBg">
        <pc:chgData name="Gabriel Morris" userId="b27f8b3fe71fb418" providerId="LiveId" clId="{B7ECFB18-9EB4-41B7-94D9-ABA5FFB378B7}" dt="2022-02-13T02:38:29.854" v="353" actId="47"/>
        <pc:sldMkLst>
          <pc:docMk/>
          <pc:sldMk cId="1153719756" sldId="560"/>
        </pc:sldMkLst>
        <pc:spChg chg="mod ord">
          <ac:chgData name="Gabriel Morris" userId="b27f8b3fe71fb418" providerId="LiveId" clId="{B7ECFB18-9EB4-41B7-94D9-ABA5FFB378B7}" dt="2022-02-13T02:31:30.627" v="290"/>
          <ac:spMkLst>
            <pc:docMk/>
            <pc:sldMk cId="1153719756" sldId="560"/>
            <ac:spMk id="3" creationId="{1A90A94F-0B4C-4E8F-AEF1-3204145A4688}"/>
          </ac:spMkLst>
        </pc:spChg>
        <pc:spChg chg="add del mod">
          <ac:chgData name="Gabriel Morris" userId="b27f8b3fe71fb418" providerId="LiveId" clId="{B7ECFB18-9EB4-41B7-94D9-ABA5FFB378B7}" dt="2022-02-13T02:32:25.015" v="312"/>
          <ac:spMkLst>
            <pc:docMk/>
            <pc:sldMk cId="1153719756" sldId="560"/>
            <ac:spMk id="5" creationId="{4DDBA2FF-0990-47BD-941D-0858094D84A0}"/>
          </ac:spMkLst>
        </pc:spChg>
        <pc:spChg chg="add mod">
          <ac:chgData name="Gabriel Morris" userId="b27f8b3fe71fb418" providerId="LiveId" clId="{B7ECFB18-9EB4-41B7-94D9-ABA5FFB378B7}" dt="2022-02-13T02:32:23.974" v="310" actId="113"/>
          <ac:spMkLst>
            <pc:docMk/>
            <pc:sldMk cId="1153719756" sldId="560"/>
            <ac:spMk id="6" creationId="{62D764D8-3F6F-4CE8-BABC-EA4696C33C58}"/>
          </ac:spMkLst>
        </pc:spChg>
        <pc:spChg chg="add">
          <ac:chgData name="Gabriel Morris" userId="b27f8b3fe71fb418" providerId="LiveId" clId="{B7ECFB18-9EB4-41B7-94D9-ABA5FFB378B7}" dt="2022-02-13T02:30:46.990" v="273" actId="26606"/>
          <ac:spMkLst>
            <pc:docMk/>
            <pc:sldMk cId="1153719756" sldId="560"/>
            <ac:spMk id="9" creationId="{4086E084-587B-4477-9A16-20D88E90A2D9}"/>
          </ac:spMkLst>
        </pc:spChg>
        <pc:spChg chg="add">
          <ac:chgData name="Gabriel Morris" userId="b27f8b3fe71fb418" providerId="LiveId" clId="{B7ECFB18-9EB4-41B7-94D9-ABA5FFB378B7}" dt="2022-02-13T02:30:46.990" v="273" actId="26606"/>
          <ac:spMkLst>
            <pc:docMk/>
            <pc:sldMk cId="1153719756" sldId="560"/>
            <ac:spMk id="11" creationId="{E917005F-BBD6-4572-AA66-5B53DE76196E}"/>
          </ac:spMkLst>
        </pc:spChg>
        <pc:spChg chg="add">
          <ac:chgData name="Gabriel Morris" userId="b27f8b3fe71fb418" providerId="LiveId" clId="{B7ECFB18-9EB4-41B7-94D9-ABA5FFB378B7}" dt="2022-02-13T02:30:46.990" v="273" actId="26606"/>
          <ac:spMkLst>
            <pc:docMk/>
            <pc:sldMk cId="1153719756" sldId="560"/>
            <ac:spMk id="15" creationId="{311973C2-EB8B-452A-A698-4A252FD3AE28}"/>
          </ac:spMkLst>
        </pc:spChg>
        <pc:spChg chg="add">
          <ac:chgData name="Gabriel Morris" userId="b27f8b3fe71fb418" providerId="LiveId" clId="{B7ECFB18-9EB4-41B7-94D9-ABA5FFB378B7}" dt="2022-02-13T02:30:46.990" v="273" actId="26606"/>
          <ac:spMkLst>
            <pc:docMk/>
            <pc:sldMk cId="1153719756" sldId="560"/>
            <ac:spMk id="17" creationId="{10162E77-11AD-44A7-84EC-40C59EEFBD2E}"/>
          </ac:spMkLst>
        </pc:spChg>
        <pc:picChg chg="del">
          <ac:chgData name="Gabriel Morris" userId="b27f8b3fe71fb418" providerId="LiveId" clId="{B7ECFB18-9EB4-41B7-94D9-ABA5FFB378B7}" dt="2022-02-13T02:29:21.683" v="270" actId="478"/>
          <ac:picMkLst>
            <pc:docMk/>
            <pc:sldMk cId="1153719756" sldId="560"/>
            <ac:picMk id="2" creationId="{249B5E17-9FC2-441E-A664-73536BFE6009}"/>
          </ac:picMkLst>
        </pc:picChg>
        <pc:picChg chg="add mod">
          <ac:chgData name="Gabriel Morris" userId="b27f8b3fe71fb418" providerId="LiveId" clId="{B7ECFB18-9EB4-41B7-94D9-ABA5FFB378B7}" dt="2022-02-13T02:31:09.137" v="275" actId="27614"/>
          <ac:picMkLst>
            <pc:docMk/>
            <pc:sldMk cId="1153719756" sldId="560"/>
            <ac:picMk id="4" creationId="{75184201-69E6-42A2-81BC-0269FBD8A219}"/>
          </ac:picMkLst>
        </pc:picChg>
        <pc:cxnChg chg="add">
          <ac:chgData name="Gabriel Morris" userId="b27f8b3fe71fb418" providerId="LiveId" clId="{B7ECFB18-9EB4-41B7-94D9-ABA5FFB378B7}" dt="2022-02-13T02:30:46.990" v="273" actId="26606"/>
          <ac:cxnSpMkLst>
            <pc:docMk/>
            <pc:sldMk cId="1153719756" sldId="560"/>
            <ac:cxnSpMk id="13" creationId="{2CFCD635-C557-491A-B373-CA044B7303DC}"/>
          </ac:cxnSpMkLst>
        </pc:cxnChg>
        <pc:cxnChg chg="add">
          <ac:chgData name="Gabriel Morris" userId="b27f8b3fe71fb418" providerId="LiveId" clId="{B7ECFB18-9EB4-41B7-94D9-ABA5FFB378B7}" dt="2022-02-13T02:30:46.990" v="273" actId="26606"/>
          <ac:cxnSpMkLst>
            <pc:docMk/>
            <pc:sldMk cId="1153719756" sldId="560"/>
            <ac:cxnSpMk id="19" creationId="{5AB158E9-1B40-4CD6-95F0-95CA11DF7B7A}"/>
          </ac:cxnSpMkLst>
        </pc:cxnChg>
      </pc:sldChg>
      <pc:sldChg chg="modSp mod">
        <pc:chgData name="Gabriel Morris" userId="b27f8b3fe71fb418" providerId="LiveId" clId="{B7ECFB18-9EB4-41B7-94D9-ABA5FFB378B7}" dt="2022-02-13T03:03:52.967" v="656" actId="20577"/>
        <pc:sldMkLst>
          <pc:docMk/>
          <pc:sldMk cId="3877374236" sldId="561"/>
        </pc:sldMkLst>
        <pc:spChg chg="mod">
          <ac:chgData name="Gabriel Morris" userId="b27f8b3fe71fb418" providerId="LiveId" clId="{B7ECFB18-9EB4-41B7-94D9-ABA5FFB378B7}" dt="2022-02-13T03:03:52.967" v="656" actId="20577"/>
          <ac:spMkLst>
            <pc:docMk/>
            <pc:sldMk cId="3877374236" sldId="561"/>
            <ac:spMk id="3" creationId="{1A90A94F-0B4C-4E8F-AEF1-3204145A4688}"/>
          </ac:spMkLst>
        </pc:spChg>
      </pc:sldChg>
      <pc:sldChg chg="modSp mod">
        <pc:chgData name="Gabriel Morris" userId="b27f8b3fe71fb418" providerId="LiveId" clId="{B7ECFB18-9EB4-41B7-94D9-ABA5FFB378B7}" dt="2022-02-12T17:49:07.618" v="114" actId="6549"/>
        <pc:sldMkLst>
          <pc:docMk/>
          <pc:sldMk cId="1397172162" sldId="564"/>
        </pc:sldMkLst>
        <pc:spChg chg="mod">
          <ac:chgData name="Gabriel Morris" userId="b27f8b3fe71fb418" providerId="LiveId" clId="{B7ECFB18-9EB4-41B7-94D9-ABA5FFB378B7}" dt="2022-02-12T17:49:07.618" v="114" actId="6549"/>
          <ac:spMkLst>
            <pc:docMk/>
            <pc:sldMk cId="1397172162" sldId="564"/>
            <ac:spMk id="4" creationId="{A01854EF-5414-4E23-B999-C20299C44A2B}"/>
          </ac:spMkLst>
        </pc:spChg>
      </pc:sldChg>
      <pc:sldChg chg="modSp mod">
        <pc:chgData name="Gabriel Morris" userId="b27f8b3fe71fb418" providerId="LiveId" clId="{B7ECFB18-9EB4-41B7-94D9-ABA5FFB378B7}" dt="2022-02-11T01:52:47.041" v="5" actId="27636"/>
        <pc:sldMkLst>
          <pc:docMk/>
          <pc:sldMk cId="4051149692" sldId="565"/>
        </pc:sldMkLst>
        <pc:spChg chg="mod">
          <ac:chgData name="Gabriel Morris" userId="b27f8b3fe71fb418" providerId="LiveId" clId="{B7ECFB18-9EB4-41B7-94D9-ABA5FFB378B7}" dt="2022-02-11T01:52:47.041" v="5" actId="27636"/>
          <ac:spMkLst>
            <pc:docMk/>
            <pc:sldMk cId="4051149692" sldId="565"/>
            <ac:spMk id="10" creationId="{0374D3F9-C84B-427E-9ABB-7B492F686D04}"/>
          </ac:spMkLst>
        </pc:spChg>
      </pc:sldChg>
      <pc:sldChg chg="ord">
        <pc:chgData name="Gabriel Morris" userId="b27f8b3fe71fb418" providerId="LiveId" clId="{B7ECFB18-9EB4-41B7-94D9-ABA5FFB378B7}" dt="2022-02-13T03:53:23.800" v="769"/>
        <pc:sldMkLst>
          <pc:docMk/>
          <pc:sldMk cId="1501836456" sldId="569"/>
        </pc:sldMkLst>
      </pc:sldChg>
      <pc:sldChg chg="modSp mod">
        <pc:chgData name="Gabriel Morris" userId="b27f8b3fe71fb418" providerId="LiveId" clId="{B7ECFB18-9EB4-41B7-94D9-ABA5FFB378B7}" dt="2022-02-11T21:50:34.987" v="79" actId="20578"/>
        <pc:sldMkLst>
          <pc:docMk/>
          <pc:sldMk cId="1869944205" sldId="570"/>
        </pc:sldMkLst>
        <pc:spChg chg="mod">
          <ac:chgData name="Gabriel Morris" userId="b27f8b3fe71fb418" providerId="LiveId" clId="{B7ECFB18-9EB4-41B7-94D9-ABA5FFB378B7}" dt="2022-02-11T21:50:34.987" v="79" actId="20578"/>
          <ac:spMkLst>
            <pc:docMk/>
            <pc:sldMk cId="1869944205" sldId="570"/>
            <ac:spMk id="3" creationId="{AFC62F6D-4858-4854-8BD2-AD1D8748F005}"/>
          </ac:spMkLst>
        </pc:spChg>
      </pc:sldChg>
      <pc:sldChg chg="modSp add del mod ord">
        <pc:chgData name="Gabriel Morris" userId="b27f8b3fe71fb418" providerId="LiveId" clId="{B7ECFB18-9EB4-41B7-94D9-ABA5FFB378B7}" dt="2022-02-11T21:35:42.806" v="29" actId="47"/>
        <pc:sldMkLst>
          <pc:docMk/>
          <pc:sldMk cId="3529341813" sldId="572"/>
        </pc:sldMkLst>
        <pc:spChg chg="mod">
          <ac:chgData name="Gabriel Morris" userId="b27f8b3fe71fb418" providerId="LiveId" clId="{B7ECFB18-9EB4-41B7-94D9-ABA5FFB378B7}" dt="2022-02-11T21:35:39.519" v="27" actId="207"/>
          <ac:spMkLst>
            <pc:docMk/>
            <pc:sldMk cId="3529341813" sldId="572"/>
            <ac:spMk id="3" creationId="{AFC62F6D-4858-4854-8BD2-AD1D8748F005}"/>
          </ac:spMkLst>
        </pc:spChg>
      </pc:sldChg>
      <pc:sldChg chg="modSp add">
        <pc:chgData name="Gabriel Morris" userId="b27f8b3fe71fb418" providerId="LiveId" clId="{B7ECFB18-9EB4-41B7-94D9-ABA5FFB378B7}" dt="2022-02-11T21:50:47.600" v="80" actId="20578"/>
        <pc:sldMkLst>
          <pc:docMk/>
          <pc:sldMk cId="2368328503" sldId="573"/>
        </pc:sldMkLst>
        <pc:spChg chg="mod">
          <ac:chgData name="Gabriel Morris" userId="b27f8b3fe71fb418" providerId="LiveId" clId="{B7ECFB18-9EB4-41B7-94D9-ABA5FFB378B7}" dt="2022-02-11T21:50:47.600" v="80" actId="20578"/>
          <ac:spMkLst>
            <pc:docMk/>
            <pc:sldMk cId="2368328503" sldId="573"/>
            <ac:spMk id="3" creationId="{AFC62F6D-4858-4854-8BD2-AD1D8748F005}"/>
          </ac:spMkLst>
        </pc:spChg>
      </pc:sldChg>
      <pc:sldChg chg="modSp add mod ord">
        <pc:chgData name="Gabriel Morris" userId="b27f8b3fe71fb418" providerId="LiveId" clId="{B7ECFB18-9EB4-41B7-94D9-ABA5FFB378B7}" dt="2022-02-11T21:51:11.303" v="83" actId="207"/>
        <pc:sldMkLst>
          <pc:docMk/>
          <pc:sldMk cId="4215993086" sldId="574"/>
        </pc:sldMkLst>
        <pc:spChg chg="mod">
          <ac:chgData name="Gabriel Morris" userId="b27f8b3fe71fb418" providerId="LiveId" clId="{B7ECFB18-9EB4-41B7-94D9-ABA5FFB378B7}" dt="2022-02-11T21:51:11.303" v="83" actId="207"/>
          <ac:spMkLst>
            <pc:docMk/>
            <pc:sldMk cId="4215993086" sldId="574"/>
            <ac:spMk id="3" creationId="{AFC62F6D-4858-4854-8BD2-AD1D8748F005}"/>
          </ac:spMkLst>
        </pc:spChg>
      </pc:sldChg>
      <pc:sldChg chg="modSp add mod ord">
        <pc:chgData name="Gabriel Morris" userId="b27f8b3fe71fb418" providerId="LiveId" clId="{B7ECFB18-9EB4-41B7-94D9-ABA5FFB378B7}" dt="2022-02-11T21:51:32.091" v="86" actId="207"/>
        <pc:sldMkLst>
          <pc:docMk/>
          <pc:sldMk cId="3935443643" sldId="575"/>
        </pc:sldMkLst>
        <pc:spChg chg="mod">
          <ac:chgData name="Gabriel Morris" userId="b27f8b3fe71fb418" providerId="LiveId" clId="{B7ECFB18-9EB4-41B7-94D9-ABA5FFB378B7}" dt="2022-02-11T21:51:32.091" v="86" actId="207"/>
          <ac:spMkLst>
            <pc:docMk/>
            <pc:sldMk cId="3935443643" sldId="575"/>
            <ac:spMk id="3" creationId="{AFC62F6D-4858-4854-8BD2-AD1D8748F005}"/>
          </ac:spMkLst>
        </pc:spChg>
      </pc:sldChg>
      <pc:sldChg chg="modSp add mod ord">
        <pc:chgData name="Gabriel Morris" userId="b27f8b3fe71fb418" providerId="LiveId" clId="{B7ECFB18-9EB4-41B7-94D9-ABA5FFB378B7}" dt="2022-02-11T21:51:39.300" v="87" actId="20578"/>
        <pc:sldMkLst>
          <pc:docMk/>
          <pc:sldMk cId="445545115" sldId="576"/>
        </pc:sldMkLst>
        <pc:spChg chg="mod">
          <ac:chgData name="Gabriel Morris" userId="b27f8b3fe71fb418" providerId="LiveId" clId="{B7ECFB18-9EB4-41B7-94D9-ABA5FFB378B7}" dt="2022-02-11T21:51:39.300" v="87" actId="20578"/>
          <ac:spMkLst>
            <pc:docMk/>
            <pc:sldMk cId="445545115" sldId="576"/>
            <ac:spMk id="3" creationId="{AFC62F6D-4858-4854-8BD2-AD1D8748F005}"/>
          </ac:spMkLst>
        </pc:spChg>
      </pc:sldChg>
      <pc:sldChg chg="modSp add mod ord">
        <pc:chgData name="Gabriel Morris" userId="b27f8b3fe71fb418" providerId="LiveId" clId="{B7ECFB18-9EB4-41B7-94D9-ABA5FFB378B7}" dt="2022-02-11T21:51:45.571" v="88" actId="20578"/>
        <pc:sldMkLst>
          <pc:docMk/>
          <pc:sldMk cId="2322892243" sldId="577"/>
        </pc:sldMkLst>
        <pc:spChg chg="mod">
          <ac:chgData name="Gabriel Morris" userId="b27f8b3fe71fb418" providerId="LiveId" clId="{B7ECFB18-9EB4-41B7-94D9-ABA5FFB378B7}" dt="2022-02-11T21:51:45.571" v="88" actId="20578"/>
          <ac:spMkLst>
            <pc:docMk/>
            <pc:sldMk cId="2322892243" sldId="577"/>
            <ac:spMk id="3" creationId="{AFC62F6D-4858-4854-8BD2-AD1D8748F005}"/>
          </ac:spMkLst>
        </pc:spChg>
      </pc:sldChg>
      <pc:sldChg chg="modSp add mod ord">
        <pc:chgData name="Gabriel Morris" userId="b27f8b3fe71fb418" providerId="LiveId" clId="{B7ECFB18-9EB4-41B7-94D9-ABA5FFB378B7}" dt="2022-02-11T21:51:50.913" v="89" actId="20578"/>
        <pc:sldMkLst>
          <pc:docMk/>
          <pc:sldMk cId="943285886" sldId="578"/>
        </pc:sldMkLst>
        <pc:spChg chg="mod">
          <ac:chgData name="Gabriel Morris" userId="b27f8b3fe71fb418" providerId="LiveId" clId="{B7ECFB18-9EB4-41B7-94D9-ABA5FFB378B7}" dt="2022-02-11T21:51:50.913" v="89" actId="20578"/>
          <ac:spMkLst>
            <pc:docMk/>
            <pc:sldMk cId="943285886" sldId="578"/>
            <ac:spMk id="3" creationId="{AFC62F6D-4858-4854-8BD2-AD1D8748F005}"/>
          </ac:spMkLst>
        </pc:spChg>
      </pc:sldChg>
      <pc:sldChg chg="modSp add mod ord">
        <pc:chgData name="Gabriel Morris" userId="b27f8b3fe71fb418" providerId="LiveId" clId="{B7ECFB18-9EB4-41B7-94D9-ABA5FFB378B7}" dt="2022-02-11T21:51:55.974" v="90" actId="20578"/>
        <pc:sldMkLst>
          <pc:docMk/>
          <pc:sldMk cId="341177812" sldId="579"/>
        </pc:sldMkLst>
        <pc:spChg chg="mod">
          <ac:chgData name="Gabriel Morris" userId="b27f8b3fe71fb418" providerId="LiveId" clId="{B7ECFB18-9EB4-41B7-94D9-ABA5FFB378B7}" dt="2022-02-11T21:51:55.974" v="90" actId="20578"/>
          <ac:spMkLst>
            <pc:docMk/>
            <pc:sldMk cId="341177812" sldId="579"/>
            <ac:spMk id="3" creationId="{AFC62F6D-4858-4854-8BD2-AD1D8748F005}"/>
          </ac:spMkLst>
        </pc:spChg>
      </pc:sldChg>
      <pc:sldChg chg="modSp add mod ord">
        <pc:chgData name="Gabriel Morris" userId="b27f8b3fe71fb418" providerId="LiveId" clId="{B7ECFB18-9EB4-41B7-94D9-ABA5FFB378B7}" dt="2022-02-11T21:52:01.888" v="91" actId="20578"/>
        <pc:sldMkLst>
          <pc:docMk/>
          <pc:sldMk cId="1865821811" sldId="580"/>
        </pc:sldMkLst>
        <pc:spChg chg="mod">
          <ac:chgData name="Gabriel Morris" userId="b27f8b3fe71fb418" providerId="LiveId" clId="{B7ECFB18-9EB4-41B7-94D9-ABA5FFB378B7}" dt="2022-02-11T21:52:01.888" v="91" actId="20578"/>
          <ac:spMkLst>
            <pc:docMk/>
            <pc:sldMk cId="1865821811" sldId="580"/>
            <ac:spMk id="3" creationId="{AFC62F6D-4858-4854-8BD2-AD1D8748F005}"/>
          </ac:spMkLst>
        </pc:spChg>
      </pc:sldChg>
      <pc:sldChg chg="addSp modSp new del mod setBg">
        <pc:chgData name="Gabriel Morris" userId="b27f8b3fe71fb418" providerId="LiveId" clId="{B7ECFB18-9EB4-41B7-94D9-ABA5FFB378B7}" dt="2022-02-13T02:56:40.047" v="552" actId="47"/>
        <pc:sldMkLst>
          <pc:docMk/>
          <pc:sldMk cId="2174206989" sldId="581"/>
        </pc:sldMkLst>
        <pc:spChg chg="add mod">
          <ac:chgData name="Gabriel Morris" userId="b27f8b3fe71fb418" providerId="LiveId" clId="{B7ECFB18-9EB4-41B7-94D9-ABA5FFB378B7}" dt="2022-02-13T02:36:24.980" v="352" actId="20577"/>
          <ac:spMkLst>
            <pc:docMk/>
            <pc:sldMk cId="2174206989" sldId="581"/>
            <ac:spMk id="3" creationId="{9C6ABB63-67B4-4C20-9616-C492936D04FB}"/>
          </ac:spMkLst>
        </pc:spChg>
        <pc:picChg chg="add mod">
          <ac:chgData name="Gabriel Morris" userId="b27f8b3fe71fb418" providerId="LiveId" clId="{B7ECFB18-9EB4-41B7-94D9-ABA5FFB378B7}" dt="2022-02-13T02:34:36.977" v="317" actId="1076"/>
          <ac:picMkLst>
            <pc:docMk/>
            <pc:sldMk cId="2174206989" sldId="581"/>
            <ac:picMk id="2" creationId="{7D3668B2-9646-4395-969E-E938F8858953}"/>
          </ac:picMkLst>
        </pc:picChg>
      </pc:sldChg>
      <pc:sldChg chg="addSp modSp add mod">
        <pc:chgData name="Gabriel Morris" userId="b27f8b3fe71fb418" providerId="LiveId" clId="{B7ECFB18-9EB4-41B7-94D9-ABA5FFB378B7}" dt="2022-02-13T03:01:40.666" v="650" actId="1076"/>
        <pc:sldMkLst>
          <pc:docMk/>
          <pc:sldMk cId="3183225281" sldId="581"/>
        </pc:sldMkLst>
        <pc:spChg chg="mod">
          <ac:chgData name="Gabriel Morris" userId="b27f8b3fe71fb418" providerId="LiveId" clId="{B7ECFB18-9EB4-41B7-94D9-ABA5FFB378B7}" dt="2022-02-13T03:01:40.666" v="650" actId="1076"/>
          <ac:spMkLst>
            <pc:docMk/>
            <pc:sldMk cId="3183225281" sldId="581"/>
            <ac:spMk id="3" creationId="{1A90A94F-0B4C-4E8F-AEF1-3204145A4688}"/>
          </ac:spMkLst>
        </pc:spChg>
        <pc:spChg chg="add mod">
          <ac:chgData name="Gabriel Morris" userId="b27f8b3fe71fb418" providerId="LiveId" clId="{B7ECFB18-9EB4-41B7-94D9-ABA5FFB378B7}" dt="2022-02-13T03:01:38.191" v="649" actId="1076"/>
          <ac:spMkLst>
            <pc:docMk/>
            <pc:sldMk cId="3183225281" sldId="581"/>
            <ac:spMk id="4" creationId="{FFE2AE76-BBDC-47C5-A7E0-4DA222147E40}"/>
          </ac:spMkLst>
        </pc:spChg>
        <pc:picChg chg="mod">
          <ac:chgData name="Gabriel Morris" userId="b27f8b3fe71fb418" providerId="LiveId" clId="{B7ECFB18-9EB4-41B7-94D9-ABA5FFB378B7}" dt="2022-02-13T02:59:45.487" v="575" actId="1076"/>
          <ac:picMkLst>
            <pc:docMk/>
            <pc:sldMk cId="3183225281" sldId="581"/>
            <ac:picMk id="2" creationId="{249B5E17-9FC2-441E-A664-73536BFE6009}"/>
          </ac:picMkLst>
        </pc:picChg>
      </pc:sldChg>
      <pc:sldChg chg="modSp add del mod">
        <pc:chgData name="Gabriel Morris" userId="b27f8b3fe71fb418" providerId="LiveId" clId="{B7ECFB18-9EB4-41B7-94D9-ABA5FFB378B7}" dt="2022-02-13T02:25:17.364" v="267" actId="47"/>
        <pc:sldMkLst>
          <pc:docMk/>
          <pc:sldMk cId="4056892791" sldId="581"/>
        </pc:sldMkLst>
        <pc:spChg chg="mod">
          <ac:chgData name="Gabriel Morris" userId="b27f8b3fe71fb418" providerId="LiveId" clId="{B7ECFB18-9EB4-41B7-94D9-ABA5FFB378B7}" dt="2022-02-13T02:25:00.405" v="265" actId="1076"/>
          <ac:spMkLst>
            <pc:docMk/>
            <pc:sldMk cId="4056892791" sldId="581"/>
            <ac:spMk id="3" creationId="{1A90A94F-0B4C-4E8F-AEF1-3204145A4688}"/>
          </ac:spMkLst>
        </pc:spChg>
      </pc:sldChg>
      <pc:sldChg chg="add">
        <pc:chgData name="Gabriel Morris" userId="b27f8b3fe71fb418" providerId="LiveId" clId="{B7ECFB18-9EB4-41B7-94D9-ABA5FFB378B7}" dt="2022-02-13T03:03:14.805" v="651" actId="2890"/>
        <pc:sldMkLst>
          <pc:docMk/>
          <pc:sldMk cId="365391354" sldId="582"/>
        </pc:sldMkLst>
      </pc:sldChg>
      <pc:sldChg chg="addSp delSp modSp new del mod setBg">
        <pc:chgData name="Gabriel Morris" userId="b27f8b3fe71fb418" providerId="LiveId" clId="{B7ECFB18-9EB4-41B7-94D9-ABA5FFB378B7}" dt="2022-02-13T02:56:41.393" v="553" actId="47"/>
        <pc:sldMkLst>
          <pc:docMk/>
          <pc:sldMk cId="716714302" sldId="582"/>
        </pc:sldMkLst>
        <pc:spChg chg="add del mod">
          <ac:chgData name="Gabriel Morris" userId="b27f8b3fe71fb418" providerId="LiveId" clId="{B7ECFB18-9EB4-41B7-94D9-ABA5FFB378B7}" dt="2022-02-13T02:40:08.445" v="362" actId="22"/>
          <ac:spMkLst>
            <pc:docMk/>
            <pc:sldMk cId="716714302" sldId="582"/>
            <ac:spMk id="4" creationId="{15492815-0A81-4B82-B827-6677E8D16057}"/>
          </ac:spMkLst>
        </pc:spChg>
        <pc:spChg chg="add mod">
          <ac:chgData name="Gabriel Morris" userId="b27f8b3fe71fb418" providerId="LiveId" clId="{B7ECFB18-9EB4-41B7-94D9-ABA5FFB378B7}" dt="2022-02-13T02:43:22.945" v="477" actId="1076"/>
          <ac:spMkLst>
            <pc:docMk/>
            <pc:sldMk cId="716714302" sldId="582"/>
            <ac:spMk id="5" creationId="{19ABAC03-066C-49F1-AF07-773078A13D2D}"/>
          </ac:spMkLst>
        </pc:spChg>
        <pc:picChg chg="add mod">
          <ac:chgData name="Gabriel Morris" userId="b27f8b3fe71fb418" providerId="LiveId" clId="{B7ECFB18-9EB4-41B7-94D9-ABA5FFB378B7}" dt="2022-02-13T02:38:42.201" v="356" actId="26606"/>
          <ac:picMkLst>
            <pc:docMk/>
            <pc:sldMk cId="716714302" sldId="582"/>
            <ac:picMk id="2" creationId="{922FF2CC-C142-4718-9812-950FA4AD9DBB}"/>
          </ac:picMkLst>
        </pc:picChg>
      </pc:sldChg>
      <pc:sldChg chg="new del">
        <pc:chgData name="Gabriel Morris" userId="b27f8b3fe71fb418" providerId="LiveId" clId="{B7ECFB18-9EB4-41B7-94D9-ABA5FFB378B7}" dt="2022-02-13T02:35:03.767" v="319" actId="47"/>
        <pc:sldMkLst>
          <pc:docMk/>
          <pc:sldMk cId="1534236429" sldId="582"/>
        </pc:sldMkLst>
      </pc:sldChg>
      <pc:sldChg chg="addSp modSp new del mod setBg">
        <pc:chgData name="Gabriel Morris" userId="b27f8b3fe71fb418" providerId="LiveId" clId="{B7ECFB18-9EB4-41B7-94D9-ABA5FFB378B7}" dt="2022-02-13T02:56:42.731" v="554" actId="47"/>
        <pc:sldMkLst>
          <pc:docMk/>
          <pc:sldMk cId="611970013" sldId="583"/>
        </pc:sldMkLst>
        <pc:spChg chg="add mod">
          <ac:chgData name="Gabriel Morris" userId="b27f8b3fe71fb418" providerId="LiveId" clId="{B7ECFB18-9EB4-41B7-94D9-ABA5FFB378B7}" dt="2022-02-13T02:49:56.107" v="551" actId="313"/>
          <ac:spMkLst>
            <pc:docMk/>
            <pc:sldMk cId="611970013" sldId="583"/>
            <ac:spMk id="3" creationId="{17CAE25A-6360-440D-870D-B8C6B44887A1}"/>
          </ac:spMkLst>
        </pc:spChg>
        <pc:picChg chg="add mod">
          <ac:chgData name="Gabriel Morris" userId="b27f8b3fe71fb418" providerId="LiveId" clId="{B7ECFB18-9EB4-41B7-94D9-ABA5FFB378B7}" dt="2022-02-13T02:44:51.505" v="480" actId="26606"/>
          <ac:picMkLst>
            <pc:docMk/>
            <pc:sldMk cId="611970013" sldId="583"/>
            <ac:picMk id="2" creationId="{76B8FD6A-27F6-4010-82E4-312FBAC0D076}"/>
          </ac:picMkLst>
        </pc:picChg>
      </pc:sldChg>
      <pc:sldChg chg="modSp add mod ord">
        <pc:chgData name="Gabriel Morris" userId="b27f8b3fe71fb418" providerId="LiveId" clId="{B7ECFB18-9EB4-41B7-94D9-ABA5FFB378B7}" dt="2022-02-13T03:45:10.453" v="761" actId="313"/>
        <pc:sldMkLst>
          <pc:docMk/>
          <pc:sldMk cId="1515503227" sldId="583"/>
        </pc:sldMkLst>
        <pc:spChg chg="mod">
          <ac:chgData name="Gabriel Morris" userId="b27f8b3fe71fb418" providerId="LiveId" clId="{B7ECFB18-9EB4-41B7-94D9-ABA5FFB378B7}" dt="2022-02-13T03:45:10.453" v="761" actId="313"/>
          <ac:spMkLst>
            <pc:docMk/>
            <pc:sldMk cId="1515503227" sldId="583"/>
            <ac:spMk id="10" creationId="{0374D3F9-C84B-427E-9ABB-7B492F686D04}"/>
          </ac:spMkLst>
        </pc:spChg>
      </pc:sldChg>
    </pc:docChg>
  </pc:docChgLst>
  <pc:docChgLst>
    <pc:chgData name="Gabriel Morris" userId="b27f8b3fe71fb418" providerId="LiveId" clId="{CA32EF87-A96D-4D44-99E0-DC23F9983795}"/>
    <pc:docChg chg="modSld">
      <pc:chgData name="Gabriel Morris" userId="b27f8b3fe71fb418" providerId="LiveId" clId="{CA32EF87-A96D-4D44-99E0-DC23F9983795}" dt="2019-09-18T01:04:50.858" v="0" actId="1036"/>
      <pc:docMkLst>
        <pc:docMk/>
      </pc:docMkLst>
      <pc:sldChg chg="modSp">
        <pc:chgData name="Gabriel Morris" userId="b27f8b3fe71fb418" providerId="LiveId" clId="{CA32EF87-A96D-4D44-99E0-DC23F9983795}" dt="2019-09-18T01:04:50.858" v="0" actId="1036"/>
        <pc:sldMkLst>
          <pc:docMk/>
          <pc:sldMk cId="3039371778" sldId="492"/>
        </pc:sldMkLst>
        <pc:picChg chg="mod">
          <ac:chgData name="Gabriel Morris" userId="b27f8b3fe71fb418" providerId="LiveId" clId="{CA32EF87-A96D-4D44-99E0-DC23F9983795}" dt="2019-09-18T01:04:50.858" v="0" actId="1036"/>
          <ac:picMkLst>
            <pc:docMk/>
            <pc:sldMk cId="3039371778" sldId="492"/>
            <ac:picMk id="6" creationId="{856B6B1E-AA50-4F46-8942-1078B8B2D3DF}"/>
          </ac:picMkLst>
        </pc:picChg>
      </pc:sldChg>
    </pc:docChg>
  </pc:docChgLst>
  <pc:docChgLst>
    <pc:chgData name="Gabriel Morris" userId="b27f8b3fe71fb418" providerId="LiveId" clId="{AB37CC08-3F5D-4EEB-8E44-FDAB72FC3FAF}"/>
    <pc:docChg chg="undo redo custSel mod addSld delSld modSld sldOrd">
      <pc:chgData name="Gabriel Morris" userId="b27f8b3fe71fb418" providerId="LiveId" clId="{AB37CC08-3F5D-4EEB-8E44-FDAB72FC3FAF}" dt="2019-09-23T02:33:45.328" v="2850" actId="20577"/>
      <pc:docMkLst>
        <pc:docMk/>
      </pc:docMkLst>
      <pc:sldChg chg="del">
        <pc:chgData name="Gabriel Morris" userId="b27f8b3fe71fb418" providerId="LiveId" clId="{AB37CC08-3F5D-4EEB-8E44-FDAB72FC3FAF}" dt="2019-09-20T20:27:26.547" v="732" actId="47"/>
        <pc:sldMkLst>
          <pc:docMk/>
          <pc:sldMk cId="2492771145" sldId="296"/>
        </pc:sldMkLst>
      </pc:sldChg>
      <pc:sldChg chg="del">
        <pc:chgData name="Gabriel Morris" userId="b27f8b3fe71fb418" providerId="LiveId" clId="{AB37CC08-3F5D-4EEB-8E44-FDAB72FC3FAF}" dt="2019-09-20T20:27:26.547" v="732" actId="47"/>
        <pc:sldMkLst>
          <pc:docMk/>
          <pc:sldMk cId="3797162257" sldId="297"/>
        </pc:sldMkLst>
      </pc:sldChg>
      <pc:sldChg chg="del">
        <pc:chgData name="Gabriel Morris" userId="b27f8b3fe71fb418" providerId="LiveId" clId="{AB37CC08-3F5D-4EEB-8E44-FDAB72FC3FAF}" dt="2019-09-20T20:27:26.547" v="732" actId="47"/>
        <pc:sldMkLst>
          <pc:docMk/>
          <pc:sldMk cId="2961610308" sldId="298"/>
        </pc:sldMkLst>
      </pc:sldChg>
      <pc:sldChg chg="del">
        <pc:chgData name="Gabriel Morris" userId="b27f8b3fe71fb418" providerId="LiveId" clId="{AB37CC08-3F5D-4EEB-8E44-FDAB72FC3FAF}" dt="2019-09-20T20:27:40.367" v="734" actId="47"/>
        <pc:sldMkLst>
          <pc:docMk/>
          <pc:sldMk cId="2265290543" sldId="299"/>
        </pc:sldMkLst>
      </pc:sldChg>
      <pc:sldChg chg="del">
        <pc:chgData name="Gabriel Morris" userId="b27f8b3fe71fb418" providerId="LiveId" clId="{AB37CC08-3F5D-4EEB-8E44-FDAB72FC3FAF}" dt="2019-09-20T20:27:43.537" v="735" actId="47"/>
        <pc:sldMkLst>
          <pc:docMk/>
          <pc:sldMk cId="2274773951" sldId="485"/>
        </pc:sldMkLst>
      </pc:sldChg>
      <pc:sldChg chg="del">
        <pc:chgData name="Gabriel Morris" userId="b27f8b3fe71fb418" providerId="LiveId" clId="{AB37CC08-3F5D-4EEB-8E44-FDAB72FC3FAF}" dt="2019-09-20T20:27:30.882" v="733" actId="47"/>
        <pc:sldMkLst>
          <pc:docMk/>
          <pc:sldMk cId="317939813" sldId="488"/>
        </pc:sldMkLst>
      </pc:sldChg>
      <pc:sldChg chg="addSp modSp ord">
        <pc:chgData name="Gabriel Morris" userId="b27f8b3fe71fb418" providerId="LiveId" clId="{AB37CC08-3F5D-4EEB-8E44-FDAB72FC3FAF}" dt="2019-09-23T02:31:49.641" v="2791" actId="20577"/>
        <pc:sldMkLst>
          <pc:docMk/>
          <pc:sldMk cId="360066985" sldId="489"/>
        </pc:sldMkLst>
        <pc:spChg chg="add mod">
          <ac:chgData name="Gabriel Morris" userId="b27f8b3fe71fb418" providerId="LiveId" clId="{AB37CC08-3F5D-4EEB-8E44-FDAB72FC3FAF}" dt="2019-09-20T15:24:24.246" v="731" actId="1076"/>
          <ac:spMkLst>
            <pc:docMk/>
            <pc:sldMk cId="360066985" sldId="489"/>
            <ac:spMk id="2" creationId="{55865DAE-6547-47B1-BD7B-4E6CE70CD048}"/>
          </ac:spMkLst>
        </pc:spChg>
        <pc:spChg chg="mod">
          <ac:chgData name="Gabriel Morris" userId="b27f8b3fe71fb418" providerId="LiveId" clId="{AB37CC08-3F5D-4EEB-8E44-FDAB72FC3FAF}" dt="2019-09-23T02:31:49.641" v="2791" actId="20577"/>
          <ac:spMkLst>
            <pc:docMk/>
            <pc:sldMk cId="360066985" sldId="489"/>
            <ac:spMk id="7" creationId="{EAEBD49A-1A48-47E8-BFE4-05DC3A22A864}"/>
          </ac:spMkLst>
        </pc:spChg>
      </pc:sldChg>
      <pc:sldChg chg="del">
        <pc:chgData name="Gabriel Morris" userId="b27f8b3fe71fb418" providerId="LiveId" clId="{AB37CC08-3F5D-4EEB-8E44-FDAB72FC3FAF}" dt="2019-09-20T20:27:26.547" v="732" actId="47"/>
        <pc:sldMkLst>
          <pc:docMk/>
          <pc:sldMk cId="4048274867" sldId="490"/>
        </pc:sldMkLst>
      </pc:sldChg>
      <pc:sldChg chg="del">
        <pc:chgData name="Gabriel Morris" userId="b27f8b3fe71fb418" providerId="LiveId" clId="{AB37CC08-3F5D-4EEB-8E44-FDAB72FC3FAF}" dt="2019-09-20T20:27:26.547" v="732" actId="47"/>
        <pc:sldMkLst>
          <pc:docMk/>
          <pc:sldMk cId="3039371778" sldId="492"/>
        </pc:sldMkLst>
      </pc:sldChg>
      <pc:sldChg chg="del">
        <pc:chgData name="Gabriel Morris" userId="b27f8b3fe71fb418" providerId="LiveId" clId="{AB37CC08-3F5D-4EEB-8E44-FDAB72FC3FAF}" dt="2019-09-20T20:27:26.547" v="732" actId="47"/>
        <pc:sldMkLst>
          <pc:docMk/>
          <pc:sldMk cId="1603805524" sldId="493"/>
        </pc:sldMkLst>
      </pc:sldChg>
      <pc:sldChg chg="del">
        <pc:chgData name="Gabriel Morris" userId="b27f8b3fe71fb418" providerId="LiveId" clId="{AB37CC08-3F5D-4EEB-8E44-FDAB72FC3FAF}" dt="2019-09-20T20:27:26.547" v="732" actId="47"/>
        <pc:sldMkLst>
          <pc:docMk/>
          <pc:sldMk cId="1494892792" sldId="494"/>
        </pc:sldMkLst>
      </pc:sldChg>
      <pc:sldChg chg="del">
        <pc:chgData name="Gabriel Morris" userId="b27f8b3fe71fb418" providerId="LiveId" clId="{AB37CC08-3F5D-4EEB-8E44-FDAB72FC3FAF}" dt="2019-09-20T20:27:26.547" v="732" actId="47"/>
        <pc:sldMkLst>
          <pc:docMk/>
          <pc:sldMk cId="705669829" sldId="495"/>
        </pc:sldMkLst>
      </pc:sldChg>
      <pc:sldChg chg="del">
        <pc:chgData name="Gabriel Morris" userId="b27f8b3fe71fb418" providerId="LiveId" clId="{AB37CC08-3F5D-4EEB-8E44-FDAB72FC3FAF}" dt="2019-09-20T20:27:26.547" v="732" actId="47"/>
        <pc:sldMkLst>
          <pc:docMk/>
          <pc:sldMk cId="3110739458" sldId="496"/>
        </pc:sldMkLst>
      </pc:sldChg>
      <pc:sldChg chg="delSp add del ord setBg">
        <pc:chgData name="Gabriel Morris" userId="b27f8b3fe71fb418" providerId="LiveId" clId="{AB37CC08-3F5D-4EEB-8E44-FDAB72FC3FAF}" dt="2019-09-22T07:57:12.757" v="2778" actId="478"/>
        <pc:sldMkLst>
          <pc:docMk/>
          <pc:sldMk cId="389122918" sldId="498"/>
        </pc:sldMkLst>
        <pc:spChg chg="del">
          <ac:chgData name="Gabriel Morris" userId="b27f8b3fe71fb418" providerId="LiveId" clId="{AB37CC08-3F5D-4EEB-8E44-FDAB72FC3FAF}" dt="2019-09-22T07:57:12.757" v="2778" actId="478"/>
          <ac:spMkLst>
            <pc:docMk/>
            <pc:sldMk cId="389122918" sldId="498"/>
            <ac:spMk id="3" creationId="{6B2E0BEB-7A7C-4AAC-B3F7-FFCB835BE3AA}"/>
          </ac:spMkLst>
        </pc:spChg>
      </pc:sldChg>
      <pc:sldChg chg="del">
        <pc:chgData name="Gabriel Morris" userId="b27f8b3fe71fb418" providerId="LiveId" clId="{AB37CC08-3F5D-4EEB-8E44-FDAB72FC3FAF}" dt="2019-09-20T20:27:26.547" v="732" actId="47"/>
        <pc:sldMkLst>
          <pc:docMk/>
          <pc:sldMk cId="3151454330" sldId="499"/>
        </pc:sldMkLst>
      </pc:sldChg>
      <pc:sldChg chg="del">
        <pc:chgData name="Gabriel Morris" userId="b27f8b3fe71fb418" providerId="LiveId" clId="{AB37CC08-3F5D-4EEB-8E44-FDAB72FC3FAF}" dt="2019-09-20T20:27:26.547" v="732" actId="47"/>
        <pc:sldMkLst>
          <pc:docMk/>
          <pc:sldMk cId="336308207" sldId="500"/>
        </pc:sldMkLst>
      </pc:sldChg>
      <pc:sldChg chg="del">
        <pc:chgData name="Gabriel Morris" userId="b27f8b3fe71fb418" providerId="LiveId" clId="{AB37CC08-3F5D-4EEB-8E44-FDAB72FC3FAF}" dt="2019-09-20T20:27:26.547" v="732" actId="47"/>
        <pc:sldMkLst>
          <pc:docMk/>
          <pc:sldMk cId="3570366073" sldId="501"/>
        </pc:sldMkLst>
      </pc:sldChg>
      <pc:sldChg chg="del">
        <pc:chgData name="Gabriel Morris" userId="b27f8b3fe71fb418" providerId="LiveId" clId="{AB37CC08-3F5D-4EEB-8E44-FDAB72FC3FAF}" dt="2019-09-20T20:27:26.547" v="732" actId="47"/>
        <pc:sldMkLst>
          <pc:docMk/>
          <pc:sldMk cId="1577974862" sldId="502"/>
        </pc:sldMkLst>
      </pc:sldChg>
      <pc:sldChg chg="del">
        <pc:chgData name="Gabriel Morris" userId="b27f8b3fe71fb418" providerId="LiveId" clId="{AB37CC08-3F5D-4EEB-8E44-FDAB72FC3FAF}" dt="2019-09-20T20:27:26.547" v="732" actId="47"/>
        <pc:sldMkLst>
          <pc:docMk/>
          <pc:sldMk cId="1197559824" sldId="503"/>
        </pc:sldMkLst>
      </pc:sldChg>
      <pc:sldChg chg="del">
        <pc:chgData name="Gabriel Morris" userId="b27f8b3fe71fb418" providerId="LiveId" clId="{AB37CC08-3F5D-4EEB-8E44-FDAB72FC3FAF}" dt="2019-09-20T20:27:26.547" v="732" actId="47"/>
        <pc:sldMkLst>
          <pc:docMk/>
          <pc:sldMk cId="1773896149" sldId="504"/>
        </pc:sldMkLst>
      </pc:sldChg>
      <pc:sldChg chg="del">
        <pc:chgData name="Gabriel Morris" userId="b27f8b3fe71fb418" providerId="LiveId" clId="{AB37CC08-3F5D-4EEB-8E44-FDAB72FC3FAF}" dt="2019-09-20T20:27:26.547" v="732" actId="47"/>
        <pc:sldMkLst>
          <pc:docMk/>
          <pc:sldMk cId="2901486001" sldId="505"/>
        </pc:sldMkLst>
      </pc:sldChg>
      <pc:sldChg chg="del">
        <pc:chgData name="Gabriel Morris" userId="b27f8b3fe71fb418" providerId="LiveId" clId="{AB37CC08-3F5D-4EEB-8E44-FDAB72FC3FAF}" dt="2019-09-20T20:27:26.547" v="732" actId="47"/>
        <pc:sldMkLst>
          <pc:docMk/>
          <pc:sldMk cId="3135947304" sldId="506"/>
        </pc:sldMkLst>
      </pc:sldChg>
      <pc:sldChg chg="addSp delSp modSp add del">
        <pc:chgData name="Gabriel Morris" userId="b27f8b3fe71fb418" providerId="LiveId" clId="{AB37CC08-3F5D-4EEB-8E44-FDAB72FC3FAF}" dt="2019-09-22T03:58:27.802" v="1105" actId="1076"/>
        <pc:sldMkLst>
          <pc:docMk/>
          <pc:sldMk cId="275340158" sldId="507"/>
        </pc:sldMkLst>
        <pc:spChg chg="mod">
          <ac:chgData name="Gabriel Morris" userId="b27f8b3fe71fb418" providerId="LiveId" clId="{AB37CC08-3F5D-4EEB-8E44-FDAB72FC3FAF}" dt="2019-09-22T03:56:54.285" v="1097" actId="20577"/>
          <ac:spMkLst>
            <pc:docMk/>
            <pc:sldMk cId="275340158" sldId="507"/>
            <ac:spMk id="10" creationId="{0374D3F9-C84B-427E-9ABB-7B492F686D04}"/>
          </ac:spMkLst>
        </pc:spChg>
        <pc:picChg chg="add mod">
          <ac:chgData name="Gabriel Morris" userId="b27f8b3fe71fb418" providerId="LiveId" clId="{AB37CC08-3F5D-4EEB-8E44-FDAB72FC3FAF}" dt="2019-09-22T03:58:27.802" v="1105" actId="1076"/>
          <ac:picMkLst>
            <pc:docMk/>
            <pc:sldMk cId="275340158" sldId="507"/>
            <ac:picMk id="2" creationId="{46726E92-56B3-4930-80FB-A4BBEB242B08}"/>
          </ac:picMkLst>
        </pc:picChg>
        <pc:picChg chg="del">
          <ac:chgData name="Gabriel Morris" userId="b27f8b3fe71fb418" providerId="LiveId" clId="{AB37CC08-3F5D-4EEB-8E44-FDAB72FC3FAF}" dt="2019-09-22T03:58:07.872" v="1101" actId="478"/>
          <ac:picMkLst>
            <pc:docMk/>
            <pc:sldMk cId="275340158" sldId="507"/>
            <ac:picMk id="7" creationId="{795C817C-EA5A-4A8D-9237-27A61CDD5228}"/>
          </ac:picMkLst>
        </pc:picChg>
      </pc:sldChg>
      <pc:sldChg chg="del">
        <pc:chgData name="Gabriel Morris" userId="b27f8b3fe71fb418" providerId="LiveId" clId="{AB37CC08-3F5D-4EEB-8E44-FDAB72FC3FAF}" dt="2019-09-20T20:27:26.547" v="732" actId="47"/>
        <pc:sldMkLst>
          <pc:docMk/>
          <pc:sldMk cId="1890222071" sldId="508"/>
        </pc:sldMkLst>
      </pc:sldChg>
      <pc:sldChg chg="del">
        <pc:chgData name="Gabriel Morris" userId="b27f8b3fe71fb418" providerId="LiveId" clId="{AB37CC08-3F5D-4EEB-8E44-FDAB72FC3FAF}" dt="2019-09-20T20:27:26.547" v="732" actId="47"/>
        <pc:sldMkLst>
          <pc:docMk/>
          <pc:sldMk cId="2743763837" sldId="509"/>
        </pc:sldMkLst>
      </pc:sldChg>
      <pc:sldChg chg="del">
        <pc:chgData name="Gabriel Morris" userId="b27f8b3fe71fb418" providerId="LiveId" clId="{AB37CC08-3F5D-4EEB-8E44-FDAB72FC3FAF}" dt="2019-09-20T20:27:26.547" v="732" actId="47"/>
        <pc:sldMkLst>
          <pc:docMk/>
          <pc:sldMk cId="1480332548" sldId="510"/>
        </pc:sldMkLst>
      </pc:sldChg>
      <pc:sldChg chg="modSp add del">
        <pc:chgData name="Gabriel Morris" userId="b27f8b3fe71fb418" providerId="LiveId" clId="{AB37CC08-3F5D-4EEB-8E44-FDAB72FC3FAF}" dt="2019-09-22T02:58:40.746" v="813" actId="207"/>
        <pc:sldMkLst>
          <pc:docMk/>
          <pc:sldMk cId="3885766413" sldId="511"/>
        </pc:sldMkLst>
        <pc:spChg chg="mod">
          <ac:chgData name="Gabriel Morris" userId="b27f8b3fe71fb418" providerId="LiveId" clId="{AB37CC08-3F5D-4EEB-8E44-FDAB72FC3FAF}" dt="2019-09-22T02:58:40.746" v="813" actId="207"/>
          <ac:spMkLst>
            <pc:docMk/>
            <pc:sldMk cId="3885766413" sldId="511"/>
            <ac:spMk id="10" creationId="{0374D3F9-C84B-427E-9ABB-7B492F686D04}"/>
          </ac:spMkLst>
        </pc:spChg>
      </pc:sldChg>
      <pc:sldChg chg="del">
        <pc:chgData name="Gabriel Morris" userId="b27f8b3fe71fb418" providerId="LiveId" clId="{AB37CC08-3F5D-4EEB-8E44-FDAB72FC3FAF}" dt="2019-09-20T20:27:26.547" v="732" actId="47"/>
        <pc:sldMkLst>
          <pc:docMk/>
          <pc:sldMk cId="1635124611" sldId="512"/>
        </pc:sldMkLst>
      </pc:sldChg>
      <pc:sldChg chg="del">
        <pc:chgData name="Gabriel Morris" userId="b27f8b3fe71fb418" providerId="LiveId" clId="{AB37CC08-3F5D-4EEB-8E44-FDAB72FC3FAF}" dt="2019-09-20T20:27:26.547" v="732" actId="47"/>
        <pc:sldMkLst>
          <pc:docMk/>
          <pc:sldMk cId="3752025878" sldId="513"/>
        </pc:sldMkLst>
      </pc:sldChg>
      <pc:sldChg chg="del">
        <pc:chgData name="Gabriel Morris" userId="b27f8b3fe71fb418" providerId="LiveId" clId="{AB37CC08-3F5D-4EEB-8E44-FDAB72FC3FAF}" dt="2019-09-20T20:27:26.547" v="732" actId="47"/>
        <pc:sldMkLst>
          <pc:docMk/>
          <pc:sldMk cId="1832166431" sldId="514"/>
        </pc:sldMkLst>
      </pc:sldChg>
      <pc:sldChg chg="del">
        <pc:chgData name="Gabriel Morris" userId="b27f8b3fe71fb418" providerId="LiveId" clId="{AB37CC08-3F5D-4EEB-8E44-FDAB72FC3FAF}" dt="2019-09-20T20:27:26.547" v="732" actId="47"/>
        <pc:sldMkLst>
          <pc:docMk/>
          <pc:sldMk cId="3567446296" sldId="515"/>
        </pc:sldMkLst>
      </pc:sldChg>
      <pc:sldChg chg="del">
        <pc:chgData name="Gabriel Morris" userId="b27f8b3fe71fb418" providerId="LiveId" clId="{AB37CC08-3F5D-4EEB-8E44-FDAB72FC3FAF}" dt="2019-09-20T20:27:26.547" v="732" actId="47"/>
        <pc:sldMkLst>
          <pc:docMk/>
          <pc:sldMk cId="2369963817" sldId="516"/>
        </pc:sldMkLst>
      </pc:sldChg>
      <pc:sldChg chg="del">
        <pc:chgData name="Gabriel Morris" userId="b27f8b3fe71fb418" providerId="LiveId" clId="{AB37CC08-3F5D-4EEB-8E44-FDAB72FC3FAF}" dt="2019-09-20T20:27:26.547" v="732" actId="47"/>
        <pc:sldMkLst>
          <pc:docMk/>
          <pc:sldMk cId="1762357897" sldId="517"/>
        </pc:sldMkLst>
      </pc:sldChg>
      <pc:sldChg chg="del">
        <pc:chgData name="Gabriel Morris" userId="b27f8b3fe71fb418" providerId="LiveId" clId="{AB37CC08-3F5D-4EEB-8E44-FDAB72FC3FAF}" dt="2019-09-20T20:27:26.547" v="732" actId="47"/>
        <pc:sldMkLst>
          <pc:docMk/>
          <pc:sldMk cId="427641189" sldId="518"/>
        </pc:sldMkLst>
      </pc:sldChg>
      <pc:sldChg chg="del">
        <pc:chgData name="Gabriel Morris" userId="b27f8b3fe71fb418" providerId="LiveId" clId="{AB37CC08-3F5D-4EEB-8E44-FDAB72FC3FAF}" dt="2019-09-20T20:27:26.547" v="732" actId="47"/>
        <pc:sldMkLst>
          <pc:docMk/>
          <pc:sldMk cId="3330146570" sldId="519"/>
        </pc:sldMkLst>
      </pc:sldChg>
      <pc:sldChg chg="del">
        <pc:chgData name="Gabriel Morris" userId="b27f8b3fe71fb418" providerId="LiveId" clId="{AB37CC08-3F5D-4EEB-8E44-FDAB72FC3FAF}" dt="2019-09-20T20:27:26.547" v="732" actId="47"/>
        <pc:sldMkLst>
          <pc:docMk/>
          <pc:sldMk cId="4065194810" sldId="520"/>
        </pc:sldMkLst>
      </pc:sldChg>
      <pc:sldChg chg="del">
        <pc:chgData name="Gabriel Morris" userId="b27f8b3fe71fb418" providerId="LiveId" clId="{AB37CC08-3F5D-4EEB-8E44-FDAB72FC3FAF}" dt="2019-09-20T20:27:26.547" v="732" actId="47"/>
        <pc:sldMkLst>
          <pc:docMk/>
          <pc:sldMk cId="735263944" sldId="521"/>
        </pc:sldMkLst>
      </pc:sldChg>
      <pc:sldChg chg="del">
        <pc:chgData name="Gabriel Morris" userId="b27f8b3fe71fb418" providerId="LiveId" clId="{AB37CC08-3F5D-4EEB-8E44-FDAB72FC3FAF}" dt="2019-09-20T20:27:26.547" v="732" actId="47"/>
        <pc:sldMkLst>
          <pc:docMk/>
          <pc:sldMk cId="1631202260" sldId="522"/>
        </pc:sldMkLst>
      </pc:sldChg>
      <pc:sldChg chg="del">
        <pc:chgData name="Gabriel Morris" userId="b27f8b3fe71fb418" providerId="LiveId" clId="{AB37CC08-3F5D-4EEB-8E44-FDAB72FC3FAF}" dt="2019-09-20T20:27:26.547" v="732" actId="47"/>
        <pc:sldMkLst>
          <pc:docMk/>
          <pc:sldMk cId="521160185" sldId="524"/>
        </pc:sldMkLst>
      </pc:sldChg>
      <pc:sldChg chg="del">
        <pc:chgData name="Gabriel Morris" userId="b27f8b3fe71fb418" providerId="LiveId" clId="{AB37CC08-3F5D-4EEB-8E44-FDAB72FC3FAF}" dt="2019-09-20T20:27:26.547" v="732" actId="47"/>
        <pc:sldMkLst>
          <pc:docMk/>
          <pc:sldMk cId="794700200" sldId="525"/>
        </pc:sldMkLst>
      </pc:sldChg>
      <pc:sldChg chg="del">
        <pc:chgData name="Gabriel Morris" userId="b27f8b3fe71fb418" providerId="LiveId" clId="{AB37CC08-3F5D-4EEB-8E44-FDAB72FC3FAF}" dt="2019-09-20T20:27:26.547" v="732" actId="47"/>
        <pc:sldMkLst>
          <pc:docMk/>
          <pc:sldMk cId="3340174221" sldId="526"/>
        </pc:sldMkLst>
      </pc:sldChg>
      <pc:sldChg chg="del">
        <pc:chgData name="Gabriel Morris" userId="b27f8b3fe71fb418" providerId="LiveId" clId="{AB37CC08-3F5D-4EEB-8E44-FDAB72FC3FAF}" dt="2019-09-20T20:27:26.547" v="732" actId="47"/>
        <pc:sldMkLst>
          <pc:docMk/>
          <pc:sldMk cId="944433255" sldId="527"/>
        </pc:sldMkLst>
      </pc:sldChg>
      <pc:sldChg chg="addSp delSp modSp add">
        <pc:chgData name="Gabriel Morris" userId="b27f8b3fe71fb418" providerId="LiveId" clId="{AB37CC08-3F5D-4EEB-8E44-FDAB72FC3FAF}" dt="2019-09-19T16:40:13.120" v="660" actId="207"/>
        <pc:sldMkLst>
          <pc:docMk/>
          <pc:sldMk cId="4145329826" sldId="529"/>
        </pc:sldMkLst>
        <pc:spChg chg="add del mod">
          <ac:chgData name="Gabriel Morris" userId="b27f8b3fe71fb418" providerId="LiveId" clId="{AB37CC08-3F5D-4EEB-8E44-FDAB72FC3FAF}" dt="2019-09-19T16:38:34.673" v="639" actId="478"/>
          <ac:spMkLst>
            <pc:docMk/>
            <pc:sldMk cId="4145329826" sldId="529"/>
            <ac:spMk id="4" creationId="{9F62FB5B-73B5-4C31-9A2A-4BE434B74562}"/>
          </ac:spMkLst>
        </pc:spChg>
        <pc:spChg chg="add mod">
          <ac:chgData name="Gabriel Morris" userId="b27f8b3fe71fb418" providerId="LiveId" clId="{AB37CC08-3F5D-4EEB-8E44-FDAB72FC3FAF}" dt="2019-09-19T16:40:13.120" v="660" actId="207"/>
          <ac:spMkLst>
            <pc:docMk/>
            <pc:sldMk cId="4145329826" sldId="529"/>
            <ac:spMk id="8" creationId="{C519307C-7CC2-4C64-ABAB-7657A995B80D}"/>
          </ac:spMkLst>
        </pc:spChg>
        <pc:spChg chg="del mod">
          <ac:chgData name="Gabriel Morris" userId="b27f8b3fe71fb418" providerId="LiveId" clId="{AB37CC08-3F5D-4EEB-8E44-FDAB72FC3FAF}" dt="2019-09-19T16:38:29.056" v="638" actId="478"/>
          <ac:spMkLst>
            <pc:docMk/>
            <pc:sldMk cId="4145329826" sldId="529"/>
            <ac:spMk id="10" creationId="{12853904-BBDB-4D0E-BE3C-BB312F45956B}"/>
          </ac:spMkLst>
        </pc:spChg>
        <pc:picChg chg="add mod">
          <ac:chgData name="Gabriel Morris" userId="b27f8b3fe71fb418" providerId="LiveId" clId="{AB37CC08-3F5D-4EEB-8E44-FDAB72FC3FAF}" dt="2019-09-19T16:38:40.018" v="640" actId="14100"/>
          <ac:picMkLst>
            <pc:docMk/>
            <pc:sldMk cId="4145329826" sldId="529"/>
            <ac:picMk id="2" creationId="{F4E55D32-2976-4CCB-B72F-26C1CC5EE186}"/>
          </ac:picMkLst>
        </pc:picChg>
        <pc:picChg chg="add del mod">
          <ac:chgData name="Gabriel Morris" userId="b27f8b3fe71fb418" providerId="LiveId" clId="{AB37CC08-3F5D-4EEB-8E44-FDAB72FC3FAF}" dt="2019-09-19T16:38:25.477" v="637" actId="478"/>
          <ac:picMkLst>
            <pc:docMk/>
            <pc:sldMk cId="4145329826" sldId="529"/>
            <ac:picMk id="6" creationId="{856B6B1E-AA50-4F46-8942-1078B8B2D3DF}"/>
          </ac:picMkLst>
        </pc:picChg>
        <pc:picChg chg="del">
          <ac:chgData name="Gabriel Morris" userId="b27f8b3fe71fb418" providerId="LiveId" clId="{AB37CC08-3F5D-4EEB-8E44-FDAB72FC3FAF}" dt="2019-09-19T16:01:20.125" v="1" actId="478"/>
          <ac:picMkLst>
            <pc:docMk/>
            <pc:sldMk cId="4145329826" sldId="529"/>
            <ac:picMk id="7" creationId="{6292DC20-1433-4CCC-86A4-3113BD91A8F0}"/>
          </ac:picMkLst>
        </pc:picChg>
      </pc:sldChg>
      <pc:sldChg chg="modSp add ord">
        <pc:chgData name="Gabriel Morris" userId="b27f8b3fe71fb418" providerId="LiveId" clId="{AB37CC08-3F5D-4EEB-8E44-FDAB72FC3FAF}" dt="2019-09-22T03:10:15.741" v="819"/>
        <pc:sldMkLst>
          <pc:docMk/>
          <pc:sldMk cId="896393165" sldId="530"/>
        </pc:sldMkLst>
        <pc:spChg chg="mod">
          <ac:chgData name="Gabriel Morris" userId="b27f8b3fe71fb418" providerId="LiveId" clId="{AB37CC08-3F5D-4EEB-8E44-FDAB72FC3FAF}" dt="2019-09-22T03:08:30.510" v="818" actId="20577"/>
          <ac:spMkLst>
            <pc:docMk/>
            <pc:sldMk cId="896393165" sldId="530"/>
            <ac:spMk id="10" creationId="{12853904-BBDB-4D0E-BE3C-BB312F45956B}"/>
          </ac:spMkLst>
        </pc:spChg>
      </pc:sldChg>
      <pc:sldChg chg="add">
        <pc:chgData name="Gabriel Morris" userId="b27f8b3fe71fb418" providerId="LiveId" clId="{AB37CC08-3F5D-4EEB-8E44-FDAB72FC3FAF}" dt="2019-09-19T16:40:34.905" v="662"/>
        <pc:sldMkLst>
          <pc:docMk/>
          <pc:sldMk cId="1195116001" sldId="531"/>
        </pc:sldMkLst>
      </pc:sldChg>
      <pc:sldChg chg="addSp modSp add mod setBg">
        <pc:chgData name="Gabriel Morris" userId="b27f8b3fe71fb418" providerId="LiveId" clId="{AB37CC08-3F5D-4EEB-8E44-FDAB72FC3FAF}" dt="2019-09-19T16:53:04.276" v="667" actId="26606"/>
        <pc:sldMkLst>
          <pc:docMk/>
          <pc:sldMk cId="2027965942" sldId="532"/>
        </pc:sldMkLst>
        <pc:picChg chg="add mod">
          <ac:chgData name="Gabriel Morris" userId="b27f8b3fe71fb418" providerId="LiveId" clId="{AB37CC08-3F5D-4EEB-8E44-FDAB72FC3FAF}" dt="2019-09-19T16:53:04.276" v="667" actId="26606"/>
          <ac:picMkLst>
            <pc:docMk/>
            <pc:sldMk cId="2027965942" sldId="532"/>
            <ac:picMk id="2" creationId="{BA27B535-FDED-4687-BE47-90B63507CCAD}"/>
          </ac:picMkLst>
        </pc:picChg>
      </pc:sldChg>
      <pc:sldChg chg="addSp modSp add">
        <pc:chgData name="Gabriel Morris" userId="b27f8b3fe71fb418" providerId="LiveId" clId="{AB37CC08-3F5D-4EEB-8E44-FDAB72FC3FAF}" dt="2019-09-19T16:58:43.100" v="690" actId="14100"/>
        <pc:sldMkLst>
          <pc:docMk/>
          <pc:sldMk cId="2535168957" sldId="533"/>
        </pc:sldMkLst>
        <pc:spChg chg="add mod">
          <ac:chgData name="Gabriel Morris" userId="b27f8b3fe71fb418" providerId="LiveId" clId="{AB37CC08-3F5D-4EEB-8E44-FDAB72FC3FAF}" dt="2019-09-19T16:58:43.100" v="690" actId="14100"/>
          <ac:spMkLst>
            <pc:docMk/>
            <pc:sldMk cId="2535168957" sldId="533"/>
            <ac:spMk id="3" creationId="{16BE1E3F-9FFE-4B33-B9D0-9DE68F40BCC7}"/>
          </ac:spMkLst>
        </pc:spChg>
        <pc:picChg chg="add mod">
          <ac:chgData name="Gabriel Morris" userId="b27f8b3fe71fb418" providerId="LiveId" clId="{AB37CC08-3F5D-4EEB-8E44-FDAB72FC3FAF}" dt="2019-09-19T16:55:07.748" v="670" actId="1076"/>
          <ac:picMkLst>
            <pc:docMk/>
            <pc:sldMk cId="2535168957" sldId="533"/>
            <ac:picMk id="2" creationId="{A3D435A1-9AE5-41FC-9E09-FA68E9E9F27C}"/>
          </ac:picMkLst>
        </pc:picChg>
      </pc:sldChg>
      <pc:sldChg chg="addSp delSp modSp add mod setBg">
        <pc:chgData name="Gabriel Morris" userId="b27f8b3fe71fb418" providerId="LiveId" clId="{AB37CC08-3F5D-4EEB-8E44-FDAB72FC3FAF}" dt="2019-09-21T16:21:09.412" v="795" actId="1076"/>
        <pc:sldMkLst>
          <pc:docMk/>
          <pc:sldMk cId="2180287251" sldId="534"/>
        </pc:sldMkLst>
        <pc:spChg chg="add del mod">
          <ac:chgData name="Gabriel Morris" userId="b27f8b3fe71fb418" providerId="LiveId" clId="{AB37CC08-3F5D-4EEB-8E44-FDAB72FC3FAF}" dt="2019-09-21T16:20:50.309" v="793" actId="478"/>
          <ac:spMkLst>
            <pc:docMk/>
            <pc:sldMk cId="2180287251" sldId="534"/>
            <ac:spMk id="5" creationId="{71E07FF7-E1FD-402F-868E-A12291C93BAA}"/>
          </ac:spMkLst>
        </pc:spChg>
        <pc:picChg chg="add del mod">
          <ac:chgData name="Gabriel Morris" userId="b27f8b3fe71fb418" providerId="LiveId" clId="{AB37CC08-3F5D-4EEB-8E44-FDAB72FC3FAF}" dt="2019-09-20T23:03:12.985" v="741" actId="478"/>
          <ac:picMkLst>
            <pc:docMk/>
            <pc:sldMk cId="2180287251" sldId="534"/>
            <ac:picMk id="2" creationId="{BF1C10AD-26E3-4F39-8CE9-32CF42F648BF}"/>
          </ac:picMkLst>
        </pc:picChg>
        <pc:picChg chg="add del mod">
          <ac:chgData name="Gabriel Morris" userId="b27f8b3fe71fb418" providerId="LiveId" clId="{AB37CC08-3F5D-4EEB-8E44-FDAB72FC3FAF}" dt="2019-09-20T23:47:39.759" v="745" actId="478"/>
          <ac:picMkLst>
            <pc:docMk/>
            <pc:sldMk cId="2180287251" sldId="534"/>
            <ac:picMk id="3" creationId="{F9517CB7-F287-4020-8517-454841635705}"/>
          </ac:picMkLst>
        </pc:picChg>
        <pc:picChg chg="add mod">
          <ac:chgData name="Gabriel Morris" userId="b27f8b3fe71fb418" providerId="LiveId" clId="{AB37CC08-3F5D-4EEB-8E44-FDAB72FC3FAF}" dt="2019-09-21T16:21:09.412" v="795" actId="1076"/>
          <ac:picMkLst>
            <pc:docMk/>
            <pc:sldMk cId="2180287251" sldId="534"/>
            <ac:picMk id="4" creationId="{10948F39-80A4-4937-8EE6-E4AF5D6DE79E}"/>
          </ac:picMkLst>
        </pc:picChg>
        <pc:picChg chg="add del mod">
          <ac:chgData name="Gabriel Morris" userId="b27f8b3fe71fb418" providerId="LiveId" clId="{AB37CC08-3F5D-4EEB-8E44-FDAB72FC3FAF}" dt="2019-09-20T23:59:01.448" v="764" actId="478"/>
          <ac:picMkLst>
            <pc:docMk/>
            <pc:sldMk cId="2180287251" sldId="534"/>
            <ac:picMk id="6" creationId="{661E651E-68F2-4595-B17A-11E9C184D26F}"/>
          </ac:picMkLst>
        </pc:picChg>
        <pc:picChg chg="add del">
          <ac:chgData name="Gabriel Morris" userId="b27f8b3fe71fb418" providerId="LiveId" clId="{AB37CC08-3F5D-4EEB-8E44-FDAB72FC3FAF}" dt="2019-09-21T16:20:07.448" v="789"/>
          <ac:picMkLst>
            <pc:docMk/>
            <pc:sldMk cId="2180287251" sldId="534"/>
            <ac:picMk id="7" creationId="{7254D72D-0D51-4B93-AA2D-89F30415FC65}"/>
          </ac:picMkLst>
        </pc:picChg>
      </pc:sldChg>
      <pc:sldChg chg="addSp add">
        <pc:chgData name="Gabriel Morris" userId="b27f8b3fe71fb418" providerId="LiveId" clId="{AB37CC08-3F5D-4EEB-8E44-FDAB72FC3FAF}" dt="2019-09-21T16:20:12.567" v="791"/>
        <pc:sldMkLst>
          <pc:docMk/>
          <pc:sldMk cId="1475294587" sldId="535"/>
        </pc:sldMkLst>
        <pc:picChg chg="add">
          <ac:chgData name="Gabriel Morris" userId="b27f8b3fe71fb418" providerId="LiveId" clId="{AB37CC08-3F5D-4EEB-8E44-FDAB72FC3FAF}" dt="2019-09-21T16:20:12.567" v="791"/>
          <ac:picMkLst>
            <pc:docMk/>
            <pc:sldMk cId="1475294587" sldId="535"/>
            <ac:picMk id="6" creationId="{CA26ECF0-EC8D-4E93-922E-788AB4807AF0}"/>
          </ac:picMkLst>
        </pc:picChg>
      </pc:sldChg>
      <pc:sldChg chg="addSp delSp add del">
        <pc:chgData name="Gabriel Morris" userId="b27f8b3fe71fb418" providerId="LiveId" clId="{AB37CC08-3F5D-4EEB-8E44-FDAB72FC3FAF}" dt="2019-09-20T23:58:55.055" v="762" actId="47"/>
        <pc:sldMkLst>
          <pc:docMk/>
          <pc:sldMk cId="2176878520" sldId="535"/>
        </pc:sldMkLst>
        <pc:spChg chg="del">
          <ac:chgData name="Gabriel Morris" userId="b27f8b3fe71fb418" providerId="LiveId" clId="{AB37CC08-3F5D-4EEB-8E44-FDAB72FC3FAF}" dt="2019-09-20T23:57:36.900" v="758" actId="478"/>
          <ac:spMkLst>
            <pc:docMk/>
            <pc:sldMk cId="2176878520" sldId="535"/>
            <ac:spMk id="5" creationId="{71E07FF7-E1FD-402F-868E-A12291C93BAA}"/>
          </ac:spMkLst>
        </pc:spChg>
        <pc:picChg chg="add">
          <ac:chgData name="Gabriel Morris" userId="b27f8b3fe71fb418" providerId="LiveId" clId="{AB37CC08-3F5D-4EEB-8E44-FDAB72FC3FAF}" dt="2019-09-20T23:57:38.195" v="759"/>
          <ac:picMkLst>
            <pc:docMk/>
            <pc:sldMk cId="2176878520" sldId="535"/>
            <ac:picMk id="2" creationId="{5A25C37F-1EB4-4146-8ABE-463CF47FB98F}"/>
          </ac:picMkLst>
        </pc:picChg>
        <pc:picChg chg="del">
          <ac:chgData name="Gabriel Morris" userId="b27f8b3fe71fb418" providerId="LiveId" clId="{AB37CC08-3F5D-4EEB-8E44-FDAB72FC3FAF}" dt="2019-09-20T23:57:34.612" v="757" actId="478"/>
          <ac:picMkLst>
            <pc:docMk/>
            <pc:sldMk cId="2176878520" sldId="535"/>
            <ac:picMk id="4" creationId="{10948F39-80A4-4937-8EE6-E4AF5D6DE79E}"/>
          </ac:picMkLst>
        </pc:picChg>
      </pc:sldChg>
      <pc:sldChg chg="delSp add del modTransition">
        <pc:chgData name="Gabriel Morris" userId="b27f8b3fe71fb418" providerId="LiveId" clId="{AB37CC08-3F5D-4EEB-8E44-FDAB72FC3FAF}" dt="2019-09-21T16:18:24.238" v="775" actId="47"/>
        <pc:sldMkLst>
          <pc:docMk/>
          <pc:sldMk cId="2473645566" sldId="535"/>
        </pc:sldMkLst>
        <pc:picChg chg="del">
          <ac:chgData name="Gabriel Morris" userId="b27f8b3fe71fb418" providerId="LiveId" clId="{AB37CC08-3F5D-4EEB-8E44-FDAB72FC3FAF}" dt="2019-09-21T16:18:02.494" v="771"/>
          <ac:picMkLst>
            <pc:docMk/>
            <pc:sldMk cId="2473645566" sldId="535"/>
            <ac:picMk id="6" creationId="{661E651E-68F2-4595-B17A-11E9C184D26F}"/>
          </ac:picMkLst>
        </pc:picChg>
      </pc:sldChg>
      <pc:sldChg chg="addSp delSp modSp add del">
        <pc:chgData name="Gabriel Morris" userId="b27f8b3fe71fb418" providerId="LiveId" clId="{AB37CC08-3F5D-4EEB-8E44-FDAB72FC3FAF}" dt="2019-09-21T16:19:17.232" v="780" actId="47"/>
        <pc:sldMkLst>
          <pc:docMk/>
          <pc:sldMk cId="339992724" sldId="536"/>
        </pc:sldMkLst>
        <pc:spChg chg="mod">
          <ac:chgData name="Gabriel Morris" userId="b27f8b3fe71fb418" providerId="LiveId" clId="{AB37CC08-3F5D-4EEB-8E44-FDAB72FC3FAF}" dt="2019-09-21T16:19:09.795" v="778" actId="1076"/>
          <ac:spMkLst>
            <pc:docMk/>
            <pc:sldMk cId="339992724" sldId="536"/>
            <ac:spMk id="5" creationId="{71E07FF7-E1FD-402F-868E-A12291C93BAA}"/>
          </ac:spMkLst>
        </pc:spChg>
        <pc:picChg chg="mod">
          <ac:chgData name="Gabriel Morris" userId="b27f8b3fe71fb418" providerId="LiveId" clId="{AB37CC08-3F5D-4EEB-8E44-FDAB72FC3FAF}" dt="2019-09-21T16:18:09.320" v="772" actId="14100"/>
          <ac:picMkLst>
            <pc:docMk/>
            <pc:sldMk cId="339992724" sldId="536"/>
            <ac:picMk id="4" creationId="{10948F39-80A4-4937-8EE6-E4AF5D6DE79E}"/>
          </ac:picMkLst>
        </pc:picChg>
        <pc:picChg chg="add del">
          <ac:chgData name="Gabriel Morris" userId="b27f8b3fe71fb418" providerId="LiveId" clId="{AB37CC08-3F5D-4EEB-8E44-FDAB72FC3FAF}" dt="2019-09-21T16:19:15.186" v="779"/>
          <ac:picMkLst>
            <pc:docMk/>
            <pc:sldMk cId="339992724" sldId="536"/>
            <ac:picMk id="6" creationId="{496F9826-6467-49FA-9940-2F3E695DC02A}"/>
          </ac:picMkLst>
        </pc:picChg>
      </pc:sldChg>
      <pc:sldChg chg="add">
        <pc:chgData name="Gabriel Morris" userId="b27f8b3fe71fb418" providerId="LiveId" clId="{AB37CC08-3F5D-4EEB-8E44-FDAB72FC3FAF}" dt="2019-09-21T16:20:47.005" v="792"/>
        <pc:sldMkLst>
          <pc:docMk/>
          <pc:sldMk cId="2153719229" sldId="536"/>
        </pc:sldMkLst>
      </pc:sldChg>
      <pc:sldChg chg="addSp modSp add ord modAnim">
        <pc:chgData name="Gabriel Morris" userId="b27f8b3fe71fb418" providerId="LiveId" clId="{AB37CC08-3F5D-4EEB-8E44-FDAB72FC3FAF}" dt="2019-09-22T08:01:32.677" v="2779"/>
        <pc:sldMkLst>
          <pc:docMk/>
          <pc:sldMk cId="3077801147" sldId="537"/>
        </pc:sldMkLst>
        <pc:picChg chg="add mod">
          <ac:chgData name="Gabriel Morris" userId="b27f8b3fe71fb418" providerId="LiveId" clId="{AB37CC08-3F5D-4EEB-8E44-FDAB72FC3FAF}" dt="2019-09-21T23:06:18.898" v="800" actId="1076"/>
          <ac:picMkLst>
            <pc:docMk/>
            <pc:sldMk cId="3077801147" sldId="537"/>
            <ac:picMk id="2" creationId="{0B0FBC01-73B5-49B7-ABBE-3C9167DA00F0}"/>
          </ac:picMkLst>
        </pc:picChg>
      </pc:sldChg>
      <pc:sldChg chg="modSp add ord">
        <pc:chgData name="Gabriel Morris" userId="b27f8b3fe71fb418" providerId="LiveId" clId="{AB37CC08-3F5D-4EEB-8E44-FDAB72FC3FAF}" dt="2019-09-23T02:32:37.260" v="2813" actId="20577"/>
        <pc:sldMkLst>
          <pc:docMk/>
          <pc:sldMk cId="959254998" sldId="538"/>
        </pc:sldMkLst>
        <pc:spChg chg="mod">
          <ac:chgData name="Gabriel Morris" userId="b27f8b3fe71fb418" providerId="LiveId" clId="{AB37CC08-3F5D-4EEB-8E44-FDAB72FC3FAF}" dt="2019-09-23T02:32:37.260" v="2813" actId="20577"/>
          <ac:spMkLst>
            <pc:docMk/>
            <pc:sldMk cId="959254998" sldId="538"/>
            <ac:spMk id="7" creationId="{EAEBD49A-1A48-47E8-BFE4-05DC3A22A864}"/>
          </ac:spMkLst>
        </pc:spChg>
      </pc:sldChg>
      <pc:sldChg chg="modSp add ord">
        <pc:chgData name="Gabriel Morris" userId="b27f8b3fe71fb418" providerId="LiveId" clId="{AB37CC08-3F5D-4EEB-8E44-FDAB72FC3FAF}" dt="2019-09-23T02:32:09.066" v="2801" actId="20577"/>
        <pc:sldMkLst>
          <pc:docMk/>
          <pc:sldMk cId="4077873908" sldId="539"/>
        </pc:sldMkLst>
        <pc:spChg chg="mod">
          <ac:chgData name="Gabriel Morris" userId="b27f8b3fe71fb418" providerId="LiveId" clId="{AB37CC08-3F5D-4EEB-8E44-FDAB72FC3FAF}" dt="2019-09-23T02:32:09.066" v="2801" actId="20577"/>
          <ac:spMkLst>
            <pc:docMk/>
            <pc:sldMk cId="4077873908" sldId="539"/>
            <ac:spMk id="7" creationId="{EAEBD49A-1A48-47E8-BFE4-05DC3A22A864}"/>
          </ac:spMkLst>
        </pc:spChg>
      </pc:sldChg>
      <pc:sldChg chg="modSp add ord">
        <pc:chgData name="Gabriel Morris" userId="b27f8b3fe71fb418" providerId="LiveId" clId="{AB37CC08-3F5D-4EEB-8E44-FDAB72FC3FAF}" dt="2019-09-23T02:32:23.084" v="2807" actId="20577"/>
        <pc:sldMkLst>
          <pc:docMk/>
          <pc:sldMk cId="3197186244" sldId="540"/>
        </pc:sldMkLst>
        <pc:spChg chg="mod">
          <ac:chgData name="Gabriel Morris" userId="b27f8b3fe71fb418" providerId="LiveId" clId="{AB37CC08-3F5D-4EEB-8E44-FDAB72FC3FAF}" dt="2019-09-23T02:32:23.084" v="2807" actId="20577"/>
          <ac:spMkLst>
            <pc:docMk/>
            <pc:sldMk cId="3197186244" sldId="540"/>
            <ac:spMk id="7" creationId="{EAEBD49A-1A48-47E8-BFE4-05DC3A22A864}"/>
          </ac:spMkLst>
        </pc:spChg>
      </pc:sldChg>
      <pc:sldChg chg="add del">
        <pc:chgData name="Gabriel Morris" userId="b27f8b3fe71fb418" providerId="LiveId" clId="{AB37CC08-3F5D-4EEB-8E44-FDAB72FC3FAF}" dt="2019-09-22T03:32:05.905" v="826" actId="47"/>
        <pc:sldMkLst>
          <pc:docMk/>
          <pc:sldMk cId="383452274" sldId="541"/>
        </pc:sldMkLst>
      </pc:sldChg>
      <pc:sldChg chg="addSp delSp modSp add">
        <pc:chgData name="Gabriel Morris" userId="b27f8b3fe71fb418" providerId="LiveId" clId="{AB37CC08-3F5D-4EEB-8E44-FDAB72FC3FAF}" dt="2019-09-22T03:45:12.660" v="1075" actId="20577"/>
        <pc:sldMkLst>
          <pc:docMk/>
          <pc:sldMk cId="2484692579" sldId="542"/>
        </pc:sldMkLst>
        <pc:spChg chg="del">
          <ac:chgData name="Gabriel Morris" userId="b27f8b3fe71fb418" providerId="LiveId" clId="{AB37CC08-3F5D-4EEB-8E44-FDAB72FC3FAF}" dt="2019-09-22T03:32:09.393" v="827" actId="478"/>
          <ac:spMkLst>
            <pc:docMk/>
            <pc:sldMk cId="2484692579" sldId="542"/>
            <ac:spMk id="2" creationId="{FADC82A3-96E2-406D-8B3F-0D35791DB6A8}"/>
          </ac:spMkLst>
        </pc:spChg>
        <pc:spChg chg="mod">
          <ac:chgData name="Gabriel Morris" userId="b27f8b3fe71fb418" providerId="LiveId" clId="{AB37CC08-3F5D-4EEB-8E44-FDAB72FC3FAF}" dt="2019-09-22T03:37:30.554" v="897" actId="6549"/>
          <ac:spMkLst>
            <pc:docMk/>
            <pc:sldMk cId="2484692579" sldId="542"/>
            <ac:spMk id="3" creationId="{783BD1C8-8B74-40B1-8686-73BC489774F8}"/>
          </ac:spMkLst>
        </pc:spChg>
        <pc:spChg chg="del">
          <ac:chgData name="Gabriel Morris" userId="b27f8b3fe71fb418" providerId="LiveId" clId="{AB37CC08-3F5D-4EEB-8E44-FDAB72FC3FAF}" dt="2019-09-22T03:32:11.586" v="828" actId="478"/>
          <ac:spMkLst>
            <pc:docMk/>
            <pc:sldMk cId="2484692579" sldId="542"/>
            <ac:spMk id="4" creationId="{16611030-F34F-48AB-B55B-D5B0EC57DD9A}"/>
          </ac:spMkLst>
        </pc:spChg>
        <pc:spChg chg="add mod">
          <ac:chgData name="Gabriel Morris" userId="b27f8b3fe71fb418" providerId="LiveId" clId="{AB37CC08-3F5D-4EEB-8E44-FDAB72FC3FAF}" dt="2019-09-22T03:33:43.036" v="858" actId="207"/>
          <ac:spMkLst>
            <pc:docMk/>
            <pc:sldMk cId="2484692579" sldId="542"/>
            <ac:spMk id="6" creationId="{0592F72D-9516-4DBD-BA57-D0B3147A6202}"/>
          </ac:spMkLst>
        </pc:spChg>
        <pc:spChg chg="add mod">
          <ac:chgData name="Gabriel Morris" userId="b27f8b3fe71fb418" providerId="LiveId" clId="{AB37CC08-3F5D-4EEB-8E44-FDAB72FC3FAF}" dt="2019-09-22T03:45:12.660" v="1075" actId="20577"/>
          <ac:spMkLst>
            <pc:docMk/>
            <pc:sldMk cId="2484692579" sldId="542"/>
            <ac:spMk id="7" creationId="{79C145BA-7EF4-4782-9B10-D71689A5035A}"/>
          </ac:spMkLst>
        </pc:spChg>
        <pc:picChg chg="add mod">
          <ac:chgData name="Gabriel Morris" userId="b27f8b3fe71fb418" providerId="LiveId" clId="{AB37CC08-3F5D-4EEB-8E44-FDAB72FC3FAF}" dt="2019-09-22T03:32:34.480" v="833" actId="14100"/>
          <ac:picMkLst>
            <pc:docMk/>
            <pc:sldMk cId="2484692579" sldId="542"/>
            <ac:picMk id="5" creationId="{C82F6013-0B51-4DAD-ACA1-172AE5E8FACC}"/>
          </ac:picMkLst>
        </pc:picChg>
      </pc:sldChg>
      <pc:sldChg chg="addSp modSp add mod setBg">
        <pc:chgData name="Gabriel Morris" userId="b27f8b3fe71fb418" providerId="LiveId" clId="{AB37CC08-3F5D-4EEB-8E44-FDAB72FC3FAF}" dt="2019-09-22T03:58:58.268" v="1153" actId="1035"/>
        <pc:sldMkLst>
          <pc:docMk/>
          <pc:sldMk cId="343585840" sldId="543"/>
        </pc:sldMkLst>
        <pc:picChg chg="add mod">
          <ac:chgData name="Gabriel Morris" userId="b27f8b3fe71fb418" providerId="LiveId" clId="{AB37CC08-3F5D-4EEB-8E44-FDAB72FC3FAF}" dt="2019-09-22T03:58:58.268" v="1153" actId="1035"/>
          <ac:picMkLst>
            <pc:docMk/>
            <pc:sldMk cId="343585840" sldId="543"/>
            <ac:picMk id="1026" creationId="{6705BC11-1CBA-4693-B3C4-AC35352DB4D1}"/>
          </ac:picMkLst>
        </pc:picChg>
      </pc:sldChg>
      <pc:sldChg chg="modSp add">
        <pc:chgData name="Gabriel Morris" userId="b27f8b3fe71fb418" providerId="LiveId" clId="{AB37CC08-3F5D-4EEB-8E44-FDAB72FC3FAF}" dt="2019-09-22T04:00:11.881" v="1155" actId="207"/>
        <pc:sldMkLst>
          <pc:docMk/>
          <pc:sldMk cId="409467950" sldId="544"/>
        </pc:sldMkLst>
        <pc:spChg chg="mod">
          <ac:chgData name="Gabriel Morris" userId="b27f8b3fe71fb418" providerId="LiveId" clId="{AB37CC08-3F5D-4EEB-8E44-FDAB72FC3FAF}" dt="2019-09-22T04:00:11.881" v="1155" actId="207"/>
          <ac:spMkLst>
            <pc:docMk/>
            <pc:sldMk cId="409467950" sldId="544"/>
            <ac:spMk id="10" creationId="{0374D3F9-C84B-427E-9ABB-7B492F686D04}"/>
          </ac:spMkLst>
        </pc:spChg>
      </pc:sldChg>
      <pc:sldChg chg="delSp modSp add del">
        <pc:chgData name="Gabriel Morris" userId="b27f8b3fe71fb418" providerId="LiveId" clId="{AB37CC08-3F5D-4EEB-8E44-FDAB72FC3FAF}" dt="2019-09-22T03:58:33.265" v="1106" actId="47"/>
        <pc:sldMkLst>
          <pc:docMk/>
          <pc:sldMk cId="3337096938" sldId="544"/>
        </pc:sldMkLst>
        <pc:picChg chg="del mod">
          <ac:chgData name="Gabriel Morris" userId="b27f8b3fe71fb418" providerId="LiveId" clId="{AB37CC08-3F5D-4EEB-8E44-FDAB72FC3FAF}" dt="2019-09-22T03:58:04.869" v="1100"/>
          <ac:picMkLst>
            <pc:docMk/>
            <pc:sldMk cId="3337096938" sldId="544"/>
            <ac:picMk id="1026" creationId="{6705BC11-1CBA-4693-B3C4-AC35352DB4D1}"/>
          </ac:picMkLst>
        </pc:picChg>
      </pc:sldChg>
      <pc:sldChg chg="modSp add del">
        <pc:chgData name="Gabriel Morris" userId="b27f8b3fe71fb418" providerId="LiveId" clId="{AB37CC08-3F5D-4EEB-8E44-FDAB72FC3FAF}" dt="2019-09-22T04:24:39.304" v="1391" actId="47"/>
        <pc:sldMkLst>
          <pc:docMk/>
          <pc:sldMk cId="1133309067" sldId="545"/>
        </pc:sldMkLst>
        <pc:spChg chg="mod">
          <ac:chgData name="Gabriel Morris" userId="b27f8b3fe71fb418" providerId="LiveId" clId="{AB37CC08-3F5D-4EEB-8E44-FDAB72FC3FAF}" dt="2019-09-22T04:01:08.211" v="1163" actId="6549"/>
          <ac:spMkLst>
            <pc:docMk/>
            <pc:sldMk cId="1133309067" sldId="545"/>
            <ac:spMk id="10" creationId="{0374D3F9-C84B-427E-9ABB-7B492F686D04}"/>
          </ac:spMkLst>
        </pc:spChg>
      </pc:sldChg>
      <pc:sldChg chg="addSp delSp modSp add ord">
        <pc:chgData name="Gabriel Morris" userId="b27f8b3fe71fb418" providerId="LiveId" clId="{AB37CC08-3F5D-4EEB-8E44-FDAB72FC3FAF}" dt="2019-09-22T04:51:04.836" v="1511" actId="20577"/>
        <pc:sldMkLst>
          <pc:docMk/>
          <pc:sldMk cId="2050758005" sldId="546"/>
        </pc:sldMkLst>
        <pc:spChg chg="add mod">
          <ac:chgData name="Gabriel Morris" userId="b27f8b3fe71fb418" providerId="LiveId" clId="{AB37CC08-3F5D-4EEB-8E44-FDAB72FC3FAF}" dt="2019-09-22T04:51:04.836" v="1511" actId="20577"/>
          <ac:spMkLst>
            <pc:docMk/>
            <pc:sldMk cId="2050758005" sldId="546"/>
            <ac:spMk id="2" creationId="{19D8257F-1236-4BB1-BEB8-081F321165C0}"/>
          </ac:spMkLst>
        </pc:spChg>
        <pc:picChg chg="del">
          <ac:chgData name="Gabriel Morris" userId="b27f8b3fe71fb418" providerId="LiveId" clId="{AB37CC08-3F5D-4EEB-8E44-FDAB72FC3FAF}" dt="2019-09-22T04:02:38.958" v="1166" actId="478"/>
          <ac:picMkLst>
            <pc:docMk/>
            <pc:sldMk cId="2050758005" sldId="546"/>
            <ac:picMk id="1026" creationId="{6705BC11-1CBA-4693-B3C4-AC35352DB4D1}"/>
          </ac:picMkLst>
        </pc:picChg>
        <pc:picChg chg="add mod">
          <ac:chgData name="Gabriel Morris" userId="b27f8b3fe71fb418" providerId="LiveId" clId="{AB37CC08-3F5D-4EEB-8E44-FDAB72FC3FAF}" dt="2019-09-22T04:04:56.241" v="1176" actId="14100"/>
          <ac:picMkLst>
            <pc:docMk/>
            <pc:sldMk cId="2050758005" sldId="546"/>
            <ac:picMk id="2050" creationId="{0A9402F1-2BB6-4B20-A449-B07608BFB96B}"/>
          </ac:picMkLst>
        </pc:picChg>
      </pc:sldChg>
      <pc:sldChg chg="modSp add">
        <pc:chgData name="Gabriel Morris" userId="b27f8b3fe71fb418" providerId="LiveId" clId="{AB37CC08-3F5D-4EEB-8E44-FDAB72FC3FAF}" dt="2019-09-22T04:51:08.515" v="1514" actId="20577"/>
        <pc:sldMkLst>
          <pc:docMk/>
          <pc:sldMk cId="2112289012" sldId="547"/>
        </pc:sldMkLst>
        <pc:spChg chg="mod">
          <ac:chgData name="Gabriel Morris" userId="b27f8b3fe71fb418" providerId="LiveId" clId="{AB37CC08-3F5D-4EEB-8E44-FDAB72FC3FAF}" dt="2019-09-22T04:51:08.515" v="1514" actId="20577"/>
          <ac:spMkLst>
            <pc:docMk/>
            <pc:sldMk cId="2112289012" sldId="547"/>
            <ac:spMk id="2" creationId="{19D8257F-1236-4BB1-BEB8-081F321165C0}"/>
          </ac:spMkLst>
        </pc:spChg>
      </pc:sldChg>
      <pc:sldChg chg="add del">
        <pc:chgData name="Gabriel Morris" userId="b27f8b3fe71fb418" providerId="LiveId" clId="{AB37CC08-3F5D-4EEB-8E44-FDAB72FC3FAF}" dt="2019-09-22T04:22:21.445" v="1388" actId="47"/>
        <pc:sldMkLst>
          <pc:docMk/>
          <pc:sldMk cId="2399464319" sldId="547"/>
        </pc:sldMkLst>
      </pc:sldChg>
      <pc:sldChg chg="addSp delSp modSp add mod setBg">
        <pc:chgData name="Gabriel Morris" userId="b27f8b3fe71fb418" providerId="LiveId" clId="{AB37CC08-3F5D-4EEB-8E44-FDAB72FC3FAF}" dt="2019-09-22T04:50:59.368" v="1508" actId="20577"/>
        <pc:sldMkLst>
          <pc:docMk/>
          <pc:sldMk cId="1557348041" sldId="548"/>
        </pc:sldMkLst>
        <pc:spChg chg="add mod">
          <ac:chgData name="Gabriel Morris" userId="b27f8b3fe71fb418" providerId="LiveId" clId="{AB37CC08-3F5D-4EEB-8E44-FDAB72FC3FAF}" dt="2019-09-22T04:50:59.368" v="1508" actId="20577"/>
          <ac:spMkLst>
            <pc:docMk/>
            <pc:sldMk cId="1557348041" sldId="548"/>
            <ac:spMk id="4" creationId="{376ECCC1-2C1E-4285-B63A-AC315A4F2CF7}"/>
          </ac:spMkLst>
        </pc:spChg>
        <pc:picChg chg="add del mod">
          <ac:chgData name="Gabriel Morris" userId="b27f8b3fe71fb418" providerId="LiveId" clId="{AB37CC08-3F5D-4EEB-8E44-FDAB72FC3FAF}" dt="2019-09-22T04:43:24.045" v="1397" actId="478"/>
          <ac:picMkLst>
            <pc:docMk/>
            <pc:sldMk cId="1557348041" sldId="548"/>
            <ac:picMk id="2" creationId="{A3780CE3-7CB2-4FE0-9290-A692D35F8ECB}"/>
          </ac:picMkLst>
        </pc:picChg>
        <pc:picChg chg="add mod">
          <ac:chgData name="Gabriel Morris" userId="b27f8b3fe71fb418" providerId="LiveId" clId="{AB37CC08-3F5D-4EEB-8E44-FDAB72FC3FAF}" dt="2019-09-22T04:45:34.310" v="1399" actId="26606"/>
          <ac:picMkLst>
            <pc:docMk/>
            <pc:sldMk cId="1557348041" sldId="548"/>
            <ac:picMk id="3" creationId="{C04DE2FD-D524-4F30-82C0-77541BAE4EA4}"/>
          </ac:picMkLst>
        </pc:picChg>
      </pc:sldChg>
      <pc:sldChg chg="addSp delSp modSp add mod setBg">
        <pc:chgData name="Gabriel Morris" userId="b27f8b3fe71fb418" providerId="LiveId" clId="{AB37CC08-3F5D-4EEB-8E44-FDAB72FC3FAF}" dt="2019-09-22T05:03:02.900" v="1811" actId="6549"/>
        <pc:sldMkLst>
          <pc:docMk/>
          <pc:sldMk cId="1878281931" sldId="549"/>
        </pc:sldMkLst>
        <pc:spChg chg="add mod">
          <ac:chgData name="Gabriel Morris" userId="b27f8b3fe71fb418" providerId="LiveId" clId="{AB37CC08-3F5D-4EEB-8E44-FDAB72FC3FAF}" dt="2019-09-22T05:03:02.900" v="1811" actId="6549"/>
          <ac:spMkLst>
            <pc:docMk/>
            <pc:sldMk cId="1878281931" sldId="549"/>
            <ac:spMk id="4" creationId="{D51ABA66-3917-444D-A682-15192F47E60A}"/>
          </ac:spMkLst>
        </pc:spChg>
        <pc:picChg chg="add mod modCrop">
          <ac:chgData name="Gabriel Morris" userId="b27f8b3fe71fb418" providerId="LiveId" clId="{AB37CC08-3F5D-4EEB-8E44-FDAB72FC3FAF}" dt="2019-09-22T04:59:09.644" v="1666" actId="732"/>
          <ac:picMkLst>
            <pc:docMk/>
            <pc:sldMk cId="1878281931" sldId="549"/>
            <ac:picMk id="2" creationId="{23AF0438-0F46-4ED8-AF18-8431B935789B}"/>
          </ac:picMkLst>
        </pc:picChg>
        <pc:picChg chg="add del">
          <ac:chgData name="Gabriel Morris" userId="b27f8b3fe71fb418" providerId="LiveId" clId="{AB37CC08-3F5D-4EEB-8E44-FDAB72FC3FAF}" dt="2019-09-22T04:56:37.544" v="1519"/>
          <ac:picMkLst>
            <pc:docMk/>
            <pc:sldMk cId="1878281931" sldId="549"/>
            <ac:picMk id="3" creationId="{880444F2-3CB2-4BD5-932C-215A6A2F2ECC}"/>
          </ac:picMkLst>
        </pc:picChg>
      </pc:sldChg>
      <pc:sldChg chg="addSp modSp add">
        <pc:chgData name="Gabriel Morris" userId="b27f8b3fe71fb418" providerId="LiveId" clId="{AB37CC08-3F5D-4EEB-8E44-FDAB72FC3FAF}" dt="2019-09-22T05:13:04.627" v="1913" actId="113"/>
        <pc:sldMkLst>
          <pc:docMk/>
          <pc:sldMk cId="3369903196" sldId="550"/>
        </pc:sldMkLst>
        <pc:spChg chg="add mod">
          <ac:chgData name="Gabriel Morris" userId="b27f8b3fe71fb418" providerId="LiveId" clId="{AB37CC08-3F5D-4EEB-8E44-FDAB72FC3FAF}" dt="2019-09-22T05:13:04.627" v="1913" actId="113"/>
          <ac:spMkLst>
            <pc:docMk/>
            <pc:sldMk cId="3369903196" sldId="550"/>
            <ac:spMk id="3" creationId="{E17E5564-3528-4436-83D5-EDC9FF40C7F3}"/>
          </ac:spMkLst>
        </pc:spChg>
        <pc:picChg chg="add mod">
          <ac:chgData name="Gabriel Morris" userId="b27f8b3fe71fb418" providerId="LiveId" clId="{AB37CC08-3F5D-4EEB-8E44-FDAB72FC3FAF}" dt="2019-09-22T05:10:00.146" v="1816" actId="14100"/>
          <ac:picMkLst>
            <pc:docMk/>
            <pc:sldMk cId="3369903196" sldId="550"/>
            <ac:picMk id="2" creationId="{720E8D5D-97D8-4135-94C9-F0DFF6FC87B4}"/>
          </ac:picMkLst>
        </pc:picChg>
      </pc:sldChg>
      <pc:sldChg chg="modSp add ord">
        <pc:chgData name="Gabriel Morris" userId="b27f8b3fe71fb418" providerId="LiveId" clId="{AB37CC08-3F5D-4EEB-8E44-FDAB72FC3FAF}" dt="2019-09-23T02:32:54.962" v="2826" actId="20577"/>
        <pc:sldMkLst>
          <pc:docMk/>
          <pc:sldMk cId="3842603129" sldId="551"/>
        </pc:sldMkLst>
        <pc:spChg chg="mod">
          <ac:chgData name="Gabriel Morris" userId="b27f8b3fe71fb418" providerId="LiveId" clId="{AB37CC08-3F5D-4EEB-8E44-FDAB72FC3FAF}" dt="2019-09-23T02:32:54.962" v="2826" actId="20577"/>
          <ac:spMkLst>
            <pc:docMk/>
            <pc:sldMk cId="3842603129" sldId="551"/>
            <ac:spMk id="7" creationId="{EAEBD49A-1A48-47E8-BFE4-05DC3A22A864}"/>
          </ac:spMkLst>
        </pc:spChg>
      </pc:sldChg>
      <pc:sldChg chg="addSp delSp modSp add mod setBg">
        <pc:chgData name="Gabriel Morris" userId="b27f8b3fe71fb418" providerId="LiveId" clId="{AB37CC08-3F5D-4EEB-8E44-FDAB72FC3FAF}" dt="2019-09-22T05:54:43.590" v="2077" actId="478"/>
        <pc:sldMkLst>
          <pc:docMk/>
          <pc:sldMk cId="840878071" sldId="552"/>
        </pc:sldMkLst>
        <pc:spChg chg="add del mod">
          <ac:chgData name="Gabriel Morris" userId="b27f8b3fe71fb418" providerId="LiveId" clId="{AB37CC08-3F5D-4EEB-8E44-FDAB72FC3FAF}" dt="2019-09-22T05:54:43.590" v="2077" actId="478"/>
          <ac:spMkLst>
            <pc:docMk/>
            <pc:sldMk cId="840878071" sldId="552"/>
            <ac:spMk id="3" creationId="{1A90A94F-0B4C-4E8F-AEF1-3204145A4688}"/>
          </ac:spMkLst>
        </pc:spChg>
        <pc:picChg chg="add mod">
          <ac:chgData name="Gabriel Morris" userId="b27f8b3fe71fb418" providerId="LiveId" clId="{AB37CC08-3F5D-4EEB-8E44-FDAB72FC3FAF}" dt="2019-09-22T05:38:27.965" v="1920" actId="26606"/>
          <ac:picMkLst>
            <pc:docMk/>
            <pc:sldMk cId="840878071" sldId="552"/>
            <ac:picMk id="2" creationId="{249B5E17-9FC2-441E-A664-73536BFE6009}"/>
          </ac:picMkLst>
        </pc:picChg>
      </pc:sldChg>
      <pc:sldChg chg="modSp add">
        <pc:chgData name="Gabriel Morris" userId="b27f8b3fe71fb418" providerId="LiveId" clId="{AB37CC08-3F5D-4EEB-8E44-FDAB72FC3FAF}" dt="2019-09-22T06:00:26.926" v="2369" actId="6549"/>
        <pc:sldMkLst>
          <pc:docMk/>
          <pc:sldMk cId="2915418779" sldId="553"/>
        </pc:sldMkLst>
        <pc:spChg chg="mod">
          <ac:chgData name="Gabriel Morris" userId="b27f8b3fe71fb418" providerId="LiveId" clId="{AB37CC08-3F5D-4EEB-8E44-FDAB72FC3FAF}" dt="2019-09-22T06:00:26.926" v="2369" actId="6549"/>
          <ac:spMkLst>
            <pc:docMk/>
            <pc:sldMk cId="2915418779" sldId="553"/>
            <ac:spMk id="3" creationId="{1A90A94F-0B4C-4E8F-AEF1-3204145A4688}"/>
          </ac:spMkLst>
        </pc:spChg>
      </pc:sldChg>
      <pc:sldChg chg="modSp add">
        <pc:chgData name="Gabriel Morris" userId="b27f8b3fe71fb418" providerId="LiveId" clId="{AB37CC08-3F5D-4EEB-8E44-FDAB72FC3FAF}" dt="2019-09-22T06:02:02.489" v="2379" actId="20577"/>
        <pc:sldMkLst>
          <pc:docMk/>
          <pc:sldMk cId="2640224021" sldId="554"/>
        </pc:sldMkLst>
        <pc:spChg chg="mod">
          <ac:chgData name="Gabriel Morris" userId="b27f8b3fe71fb418" providerId="LiveId" clId="{AB37CC08-3F5D-4EEB-8E44-FDAB72FC3FAF}" dt="2019-09-22T06:02:02.489" v="2379" actId="20577"/>
          <ac:spMkLst>
            <pc:docMk/>
            <pc:sldMk cId="2640224021" sldId="554"/>
            <ac:spMk id="3" creationId="{1A90A94F-0B4C-4E8F-AEF1-3204145A4688}"/>
          </ac:spMkLst>
        </pc:spChg>
      </pc:sldChg>
      <pc:sldChg chg="modSp add ord">
        <pc:chgData name="Gabriel Morris" userId="b27f8b3fe71fb418" providerId="LiveId" clId="{AB37CC08-3F5D-4EEB-8E44-FDAB72FC3FAF}" dt="2019-09-22T06:09:26.095" v="2382" actId="207"/>
        <pc:sldMkLst>
          <pc:docMk/>
          <pc:sldMk cId="257374595" sldId="555"/>
        </pc:sldMkLst>
        <pc:spChg chg="mod">
          <ac:chgData name="Gabriel Morris" userId="b27f8b3fe71fb418" providerId="LiveId" clId="{AB37CC08-3F5D-4EEB-8E44-FDAB72FC3FAF}" dt="2019-09-22T06:09:26.095" v="2382" actId="207"/>
          <ac:spMkLst>
            <pc:docMk/>
            <pc:sldMk cId="257374595" sldId="555"/>
            <ac:spMk id="3" creationId="{1A90A94F-0B4C-4E8F-AEF1-3204145A4688}"/>
          </ac:spMkLst>
        </pc:spChg>
      </pc:sldChg>
      <pc:sldChg chg="modSp add ord">
        <pc:chgData name="Gabriel Morris" userId="b27f8b3fe71fb418" providerId="LiveId" clId="{AB37CC08-3F5D-4EEB-8E44-FDAB72FC3FAF}" dt="2019-09-23T02:33:07.069" v="2832" actId="20577"/>
        <pc:sldMkLst>
          <pc:docMk/>
          <pc:sldMk cId="3822142245" sldId="556"/>
        </pc:sldMkLst>
        <pc:spChg chg="mod">
          <ac:chgData name="Gabriel Morris" userId="b27f8b3fe71fb418" providerId="LiveId" clId="{AB37CC08-3F5D-4EEB-8E44-FDAB72FC3FAF}" dt="2019-09-23T02:33:07.069" v="2832" actId="20577"/>
          <ac:spMkLst>
            <pc:docMk/>
            <pc:sldMk cId="3822142245" sldId="556"/>
            <ac:spMk id="7" creationId="{EAEBD49A-1A48-47E8-BFE4-05DC3A22A864}"/>
          </ac:spMkLst>
        </pc:spChg>
      </pc:sldChg>
      <pc:sldChg chg="modSp add ord">
        <pc:chgData name="Gabriel Morris" userId="b27f8b3fe71fb418" providerId="LiveId" clId="{AB37CC08-3F5D-4EEB-8E44-FDAB72FC3FAF}" dt="2019-09-23T02:33:19.099" v="2838" actId="20577"/>
        <pc:sldMkLst>
          <pc:docMk/>
          <pc:sldMk cId="2508996066" sldId="557"/>
        </pc:sldMkLst>
        <pc:spChg chg="mod">
          <ac:chgData name="Gabriel Morris" userId="b27f8b3fe71fb418" providerId="LiveId" clId="{AB37CC08-3F5D-4EEB-8E44-FDAB72FC3FAF}" dt="2019-09-23T02:33:19.099" v="2838" actId="20577"/>
          <ac:spMkLst>
            <pc:docMk/>
            <pc:sldMk cId="2508996066" sldId="557"/>
            <ac:spMk id="7" creationId="{EAEBD49A-1A48-47E8-BFE4-05DC3A22A864}"/>
          </ac:spMkLst>
        </pc:spChg>
      </pc:sldChg>
      <pc:sldChg chg="modSp add ord">
        <pc:chgData name="Gabriel Morris" userId="b27f8b3fe71fb418" providerId="LiveId" clId="{AB37CC08-3F5D-4EEB-8E44-FDAB72FC3FAF}" dt="2019-09-23T02:33:35.538" v="2844" actId="20577"/>
        <pc:sldMkLst>
          <pc:docMk/>
          <pc:sldMk cId="3000004492" sldId="558"/>
        </pc:sldMkLst>
        <pc:spChg chg="mod">
          <ac:chgData name="Gabriel Morris" userId="b27f8b3fe71fb418" providerId="LiveId" clId="{AB37CC08-3F5D-4EEB-8E44-FDAB72FC3FAF}" dt="2019-09-23T02:33:35.538" v="2844" actId="20577"/>
          <ac:spMkLst>
            <pc:docMk/>
            <pc:sldMk cId="3000004492" sldId="558"/>
            <ac:spMk id="7" creationId="{EAEBD49A-1A48-47E8-BFE4-05DC3A22A864}"/>
          </ac:spMkLst>
        </pc:spChg>
      </pc:sldChg>
      <pc:sldChg chg="modSp add">
        <pc:chgData name="Gabriel Morris" userId="b27f8b3fe71fb418" providerId="LiveId" clId="{AB37CC08-3F5D-4EEB-8E44-FDAB72FC3FAF}" dt="2019-09-23T02:33:45.328" v="2850" actId="20577"/>
        <pc:sldMkLst>
          <pc:docMk/>
          <pc:sldMk cId="2779078158" sldId="559"/>
        </pc:sldMkLst>
        <pc:spChg chg="mod">
          <ac:chgData name="Gabriel Morris" userId="b27f8b3fe71fb418" providerId="LiveId" clId="{AB37CC08-3F5D-4EEB-8E44-FDAB72FC3FAF}" dt="2019-09-23T02:33:45.328" v="2850" actId="20577"/>
          <ac:spMkLst>
            <pc:docMk/>
            <pc:sldMk cId="2779078158" sldId="559"/>
            <ac:spMk id="7" creationId="{EAEBD49A-1A48-47E8-BFE4-05DC3A22A864}"/>
          </ac:spMkLst>
        </pc:spChg>
      </pc:sldChg>
      <pc:sldChg chg="modSp add">
        <pc:chgData name="Gabriel Morris" userId="b27f8b3fe71fb418" providerId="LiveId" clId="{AB37CC08-3F5D-4EEB-8E44-FDAB72FC3FAF}" dt="2019-09-22T06:22:56.676" v="2399" actId="20577"/>
        <pc:sldMkLst>
          <pc:docMk/>
          <pc:sldMk cId="1153719756" sldId="560"/>
        </pc:sldMkLst>
        <pc:spChg chg="mod">
          <ac:chgData name="Gabriel Morris" userId="b27f8b3fe71fb418" providerId="LiveId" clId="{AB37CC08-3F5D-4EEB-8E44-FDAB72FC3FAF}" dt="2019-09-22T06:22:56.676" v="2399" actId="20577"/>
          <ac:spMkLst>
            <pc:docMk/>
            <pc:sldMk cId="1153719756" sldId="560"/>
            <ac:spMk id="3" creationId="{1A90A94F-0B4C-4E8F-AEF1-3204145A4688}"/>
          </ac:spMkLst>
        </pc:spChg>
      </pc:sldChg>
      <pc:sldChg chg="modSp add">
        <pc:chgData name="Gabriel Morris" userId="b27f8b3fe71fb418" providerId="LiveId" clId="{AB37CC08-3F5D-4EEB-8E44-FDAB72FC3FAF}" dt="2019-09-22T06:23:47.819" v="2426" actId="313"/>
        <pc:sldMkLst>
          <pc:docMk/>
          <pc:sldMk cId="3877374236" sldId="561"/>
        </pc:sldMkLst>
        <pc:spChg chg="mod">
          <ac:chgData name="Gabriel Morris" userId="b27f8b3fe71fb418" providerId="LiveId" clId="{AB37CC08-3F5D-4EEB-8E44-FDAB72FC3FAF}" dt="2019-09-22T06:23:47.819" v="2426" actId="313"/>
          <ac:spMkLst>
            <pc:docMk/>
            <pc:sldMk cId="3877374236" sldId="561"/>
            <ac:spMk id="3" creationId="{1A90A94F-0B4C-4E8F-AEF1-3204145A4688}"/>
          </ac:spMkLst>
        </pc:spChg>
      </pc:sldChg>
      <pc:sldChg chg="modSp add ord">
        <pc:chgData name="Gabriel Morris" userId="b27f8b3fe71fb418" providerId="LiveId" clId="{AB37CC08-3F5D-4EEB-8E44-FDAB72FC3FAF}" dt="2019-09-22T06:38:57.009" v="2541" actId="207"/>
        <pc:sldMkLst>
          <pc:docMk/>
          <pc:sldMk cId="1509880659" sldId="562"/>
        </pc:sldMkLst>
        <pc:spChg chg="mod">
          <ac:chgData name="Gabriel Morris" userId="b27f8b3fe71fb418" providerId="LiveId" clId="{AB37CC08-3F5D-4EEB-8E44-FDAB72FC3FAF}" dt="2019-09-22T06:38:57.009" v="2541" actId="207"/>
          <ac:spMkLst>
            <pc:docMk/>
            <pc:sldMk cId="1509880659" sldId="562"/>
            <ac:spMk id="2" creationId="{19D8257F-1236-4BB1-BEB8-081F321165C0}"/>
          </ac:spMkLst>
        </pc:spChg>
      </pc:sldChg>
      <pc:sldChg chg="modSp add">
        <pc:chgData name="Gabriel Morris" userId="b27f8b3fe71fb418" providerId="LiveId" clId="{AB37CC08-3F5D-4EEB-8E44-FDAB72FC3FAF}" dt="2019-09-22T06:40:14.996" v="2542" actId="207"/>
        <pc:sldMkLst>
          <pc:docMk/>
          <pc:sldMk cId="3534422961" sldId="563"/>
        </pc:sldMkLst>
        <pc:spChg chg="mod">
          <ac:chgData name="Gabriel Morris" userId="b27f8b3fe71fb418" providerId="LiveId" clId="{AB37CC08-3F5D-4EEB-8E44-FDAB72FC3FAF}" dt="2019-09-22T06:40:14.996" v="2542" actId="207"/>
          <ac:spMkLst>
            <pc:docMk/>
            <pc:sldMk cId="3534422961" sldId="563"/>
            <ac:spMk id="2" creationId="{19D8257F-1236-4BB1-BEB8-081F321165C0}"/>
          </ac:spMkLst>
        </pc:spChg>
      </pc:sldChg>
      <pc:sldChg chg="addSp delSp modSp add mod setBg">
        <pc:chgData name="Gabriel Morris" userId="b27f8b3fe71fb418" providerId="LiveId" clId="{AB37CC08-3F5D-4EEB-8E44-FDAB72FC3FAF}" dt="2019-09-22T06:57:31.335" v="2651" actId="1035"/>
        <pc:sldMkLst>
          <pc:docMk/>
          <pc:sldMk cId="1397172162" sldId="564"/>
        </pc:sldMkLst>
        <pc:spChg chg="add mod">
          <ac:chgData name="Gabriel Morris" userId="b27f8b3fe71fb418" providerId="LiveId" clId="{AB37CC08-3F5D-4EEB-8E44-FDAB72FC3FAF}" dt="2019-09-22T06:57:11.042" v="2645" actId="20577"/>
          <ac:spMkLst>
            <pc:docMk/>
            <pc:sldMk cId="1397172162" sldId="564"/>
            <ac:spMk id="4" creationId="{A01854EF-5414-4E23-B999-C20299C44A2B}"/>
          </ac:spMkLst>
        </pc:spChg>
        <pc:picChg chg="add del mod">
          <ac:chgData name="Gabriel Morris" userId="b27f8b3fe71fb418" providerId="LiveId" clId="{AB37CC08-3F5D-4EEB-8E44-FDAB72FC3FAF}" dt="2019-09-22T06:53:29.889" v="2548" actId="478"/>
          <ac:picMkLst>
            <pc:docMk/>
            <pc:sldMk cId="1397172162" sldId="564"/>
            <ac:picMk id="2" creationId="{09AA29A7-9784-42AE-8FEF-E80B6FB4B57B}"/>
          </ac:picMkLst>
        </pc:picChg>
        <pc:picChg chg="add mod">
          <ac:chgData name="Gabriel Morris" userId="b27f8b3fe71fb418" providerId="LiveId" clId="{AB37CC08-3F5D-4EEB-8E44-FDAB72FC3FAF}" dt="2019-09-22T06:57:31.335" v="2651" actId="1035"/>
          <ac:picMkLst>
            <pc:docMk/>
            <pc:sldMk cId="1397172162" sldId="564"/>
            <ac:picMk id="3" creationId="{5C364062-7958-46D9-A2A3-B73B9DEA3928}"/>
          </ac:picMkLst>
        </pc:picChg>
      </pc:sldChg>
      <pc:sldChg chg="add del">
        <pc:chgData name="Gabriel Morris" userId="b27f8b3fe71fb418" providerId="LiveId" clId="{AB37CC08-3F5D-4EEB-8E44-FDAB72FC3FAF}" dt="2019-09-22T07:23:50.060" v="2653" actId="47"/>
        <pc:sldMkLst>
          <pc:docMk/>
          <pc:sldMk cId="3932280424" sldId="565"/>
        </pc:sldMkLst>
      </pc:sldChg>
      <pc:sldChg chg="addSp delSp modSp add ord">
        <pc:chgData name="Gabriel Morris" userId="b27f8b3fe71fb418" providerId="LiveId" clId="{AB37CC08-3F5D-4EEB-8E44-FDAB72FC3FAF}" dt="2019-09-22T07:25:03.637" v="2680" actId="6549"/>
        <pc:sldMkLst>
          <pc:docMk/>
          <pc:sldMk cId="4051149692" sldId="565"/>
        </pc:sldMkLst>
        <pc:spChg chg="mod">
          <ac:chgData name="Gabriel Morris" userId="b27f8b3fe71fb418" providerId="LiveId" clId="{AB37CC08-3F5D-4EEB-8E44-FDAB72FC3FAF}" dt="2019-09-22T07:25:03.637" v="2680" actId="6549"/>
          <ac:spMkLst>
            <pc:docMk/>
            <pc:sldMk cId="4051149692" sldId="565"/>
            <ac:spMk id="10" creationId="{0374D3F9-C84B-427E-9ABB-7B492F686D04}"/>
          </ac:spMkLst>
        </pc:spChg>
        <pc:picChg chg="del">
          <ac:chgData name="Gabriel Morris" userId="b27f8b3fe71fb418" providerId="LiveId" clId="{AB37CC08-3F5D-4EEB-8E44-FDAB72FC3FAF}" dt="2019-09-22T07:24:09.496" v="2656" actId="478"/>
          <ac:picMkLst>
            <pc:docMk/>
            <pc:sldMk cId="4051149692" sldId="565"/>
            <ac:picMk id="2" creationId="{46726E92-56B3-4930-80FB-A4BBEB242B08}"/>
          </ac:picMkLst>
        </pc:picChg>
        <pc:picChg chg="add mod">
          <ac:chgData name="Gabriel Morris" userId="b27f8b3fe71fb418" providerId="LiveId" clId="{AB37CC08-3F5D-4EEB-8E44-FDAB72FC3FAF}" dt="2019-09-22T07:24:17.122" v="2659" actId="14100"/>
          <ac:picMkLst>
            <pc:docMk/>
            <pc:sldMk cId="4051149692" sldId="565"/>
            <ac:picMk id="4098" creationId="{4D5E89AD-A8DA-4BAB-A055-DF027AAF2F06}"/>
          </ac:picMkLst>
        </pc:picChg>
      </pc:sldChg>
      <pc:sldChg chg="addSp delSp modSp add mod setBg">
        <pc:chgData name="Gabriel Morris" userId="b27f8b3fe71fb418" providerId="LiveId" clId="{AB37CC08-3F5D-4EEB-8E44-FDAB72FC3FAF}" dt="2019-09-22T07:31:51.895" v="2689" actId="26606"/>
        <pc:sldMkLst>
          <pc:docMk/>
          <pc:sldMk cId="2535252633" sldId="566"/>
        </pc:sldMkLst>
        <pc:spChg chg="add del">
          <ac:chgData name="Gabriel Morris" userId="b27f8b3fe71fb418" providerId="LiveId" clId="{AB37CC08-3F5D-4EEB-8E44-FDAB72FC3FAF}" dt="2019-09-22T07:30:50.729" v="2684" actId="478"/>
          <ac:spMkLst>
            <pc:docMk/>
            <pc:sldMk cId="2535252633" sldId="566"/>
            <ac:spMk id="2" creationId="{0FE439B7-4EB8-491B-9CBC-ECAE8CAEF43D}"/>
          </ac:spMkLst>
        </pc:spChg>
        <pc:picChg chg="add mod">
          <ac:chgData name="Gabriel Morris" userId="b27f8b3fe71fb418" providerId="LiveId" clId="{AB37CC08-3F5D-4EEB-8E44-FDAB72FC3FAF}" dt="2019-09-22T07:31:51.895" v="2689" actId="26606"/>
          <ac:picMkLst>
            <pc:docMk/>
            <pc:sldMk cId="2535252633" sldId="566"/>
            <ac:picMk id="3" creationId="{B3978A25-ACAC-4D24-991E-2ABC2B02E3FC}"/>
          </ac:picMkLst>
        </pc:picChg>
      </pc:sldChg>
      <pc:sldChg chg="modSp add ord">
        <pc:chgData name="Gabriel Morris" userId="b27f8b3fe71fb418" providerId="LiveId" clId="{AB37CC08-3F5D-4EEB-8E44-FDAB72FC3FAF}" dt="2019-09-22T07:44:50.412" v="2703" actId="20577"/>
        <pc:sldMkLst>
          <pc:docMk/>
          <pc:sldMk cId="3217644261" sldId="567"/>
        </pc:sldMkLst>
        <pc:spChg chg="mod">
          <ac:chgData name="Gabriel Morris" userId="b27f8b3fe71fb418" providerId="LiveId" clId="{AB37CC08-3F5D-4EEB-8E44-FDAB72FC3FAF}" dt="2019-09-22T07:44:50.412" v="2703" actId="20577"/>
          <ac:spMkLst>
            <pc:docMk/>
            <pc:sldMk cId="3217644261" sldId="567"/>
            <ac:spMk id="2" creationId="{19D8257F-1236-4BB1-BEB8-081F321165C0}"/>
          </ac:spMkLst>
        </pc:spChg>
      </pc:sldChg>
      <pc:sldChg chg="modSp add">
        <pc:chgData name="Gabriel Morris" userId="b27f8b3fe71fb418" providerId="LiveId" clId="{AB37CC08-3F5D-4EEB-8E44-FDAB72FC3FAF}" dt="2019-09-22T07:45:22.454" v="2730" actId="20577"/>
        <pc:sldMkLst>
          <pc:docMk/>
          <pc:sldMk cId="349267708" sldId="568"/>
        </pc:sldMkLst>
        <pc:spChg chg="mod">
          <ac:chgData name="Gabriel Morris" userId="b27f8b3fe71fb418" providerId="LiveId" clId="{AB37CC08-3F5D-4EEB-8E44-FDAB72FC3FAF}" dt="2019-09-22T07:45:22.454" v="2730" actId="20577"/>
          <ac:spMkLst>
            <pc:docMk/>
            <pc:sldMk cId="349267708" sldId="568"/>
            <ac:spMk id="2" creationId="{19D8257F-1236-4BB1-BEB8-081F321165C0}"/>
          </ac:spMkLst>
        </pc:spChg>
      </pc:sldChg>
      <pc:sldChg chg="add">
        <pc:chgData name="Gabriel Morris" userId="b27f8b3fe71fb418" providerId="LiveId" clId="{AB37CC08-3F5D-4EEB-8E44-FDAB72FC3FAF}" dt="2019-09-22T07:57:09.313" v="2777"/>
        <pc:sldMkLst>
          <pc:docMk/>
          <pc:sldMk cId="1501836456" sldId="569"/>
        </pc:sldMkLst>
      </pc:sldChg>
      <pc:sldChg chg="modSp add del">
        <pc:chgData name="Gabriel Morris" userId="b27f8b3fe71fb418" providerId="LiveId" clId="{AB37CC08-3F5D-4EEB-8E44-FDAB72FC3FAF}" dt="2019-09-22T07:49:46.452" v="2742" actId="47"/>
        <pc:sldMkLst>
          <pc:docMk/>
          <pc:sldMk cId="2680087538" sldId="569"/>
        </pc:sldMkLst>
        <pc:spChg chg="mod">
          <ac:chgData name="Gabriel Morris" userId="b27f8b3fe71fb418" providerId="LiveId" clId="{AB37CC08-3F5D-4EEB-8E44-FDAB72FC3FAF}" dt="2019-09-22T07:47:06.042" v="2741" actId="20577"/>
          <ac:spMkLst>
            <pc:docMk/>
            <pc:sldMk cId="2680087538" sldId="569"/>
            <ac:spMk id="2" creationId="{19D8257F-1236-4BB1-BEB8-081F321165C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1266B-C54F-42C2-A8EB-1CFAC91ECF69}" type="datetimeFigureOut">
              <a:rPr lang="en-US" smtClean="0"/>
              <a:t>2/12/2022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454DD0-0998-4C6E-892C-AF37EFA2200C}" type="slidenum">
              <a:rPr lang="en-US" smtClean="0"/>
              <a:t>‹#›</a:t>
            </a:fld>
            <a:endParaRPr lang="en-US"/>
          </a:p>
        </p:txBody>
      </p:sp>
    </p:spTree>
    <p:extLst>
      <p:ext uri="{BB962C8B-B14F-4D97-AF65-F5344CB8AC3E}">
        <p14:creationId xmlns:p14="http://schemas.microsoft.com/office/powerpoint/2010/main" val="2836627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smtClean="0"/>
              <a:t>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41298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smtClean="0"/>
              <a:t>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23128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smtClean="0"/>
              <a:t>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7064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smtClean="0"/>
              <a:t>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smtClean="0"/>
              <a:t>‹#›</a:t>
            </a:fld>
            <a:endParaRPr lang="en-US" dirty="0"/>
          </a:p>
        </p:txBody>
      </p:sp>
    </p:spTree>
    <p:extLst>
      <p:ext uri="{BB962C8B-B14F-4D97-AF65-F5344CB8AC3E}">
        <p14:creationId xmlns:p14="http://schemas.microsoft.com/office/powerpoint/2010/main" val="4176415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smtClean="0"/>
              <a:t>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8788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smtClean="0"/>
              <a:t>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96171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smtClean="0"/>
              <a:t>2/12/2022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72897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smtClean="0"/>
              <a:t>2/12/2022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04865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smtClean="0"/>
              <a:t>2/12/2022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99995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4271A48-F18A-45B3-BC05-1E27DA3F88AF}" type="datetimeFigureOut">
              <a:rPr lang="en-US" smtClean="0"/>
              <a:t>2/12/2022</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91051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smtClean="0"/>
              <a:t>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1032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smtClean="0"/>
              <a:t>2/12/2022</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6507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video" Target="https://www.youtube.com/embed/CkXDcdMNE-I?feature=oembed"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033" y="5532403"/>
            <a:ext cx="7585234" cy="617220"/>
          </a:xfrm>
        </p:spPr>
        <p:txBody>
          <a:bodyPr/>
          <a:lstStyle/>
          <a:p>
            <a:r>
              <a:rPr lang="en-US" sz="4500" dirty="0">
                <a:latin typeface="Aktiv Grotesk Light" panose="020B0304020202020204" pitchFamily="34" charset="0"/>
              </a:rPr>
              <a:t>The Proper View of Scripture</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4167" b="14167"/>
          <a:stretch>
            <a:fillRect/>
          </a:stretch>
        </p:blipFill>
        <p:spPr/>
      </p:pic>
    </p:spTree>
    <p:extLst>
      <p:ext uri="{BB962C8B-B14F-4D97-AF65-F5344CB8AC3E}">
        <p14:creationId xmlns:p14="http://schemas.microsoft.com/office/powerpoint/2010/main" val="387306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pic>
        <p:nvPicPr>
          <p:cNvPr id="2" name="Picture 1">
            <a:extLst>
              <a:ext uri="{FF2B5EF4-FFF2-40B4-BE49-F238E27FC236}">
                <a16:creationId xmlns:a16="http://schemas.microsoft.com/office/drawing/2014/main" id="{F4E55D32-2976-4CCB-B72F-26C1CC5EE186}"/>
              </a:ext>
            </a:extLst>
          </p:cNvPr>
          <p:cNvPicPr>
            <a:picLocks noChangeAspect="1"/>
          </p:cNvPicPr>
          <p:nvPr/>
        </p:nvPicPr>
        <p:blipFill>
          <a:blip r:embed="rId3"/>
          <a:stretch>
            <a:fillRect/>
          </a:stretch>
        </p:blipFill>
        <p:spPr>
          <a:xfrm>
            <a:off x="0" y="0"/>
            <a:ext cx="5052060" cy="6893867"/>
          </a:xfrm>
          <a:prstGeom prst="rect">
            <a:avLst/>
          </a:prstGeom>
        </p:spPr>
      </p:pic>
      <p:sp>
        <p:nvSpPr>
          <p:cNvPr id="8" name="Title 1">
            <a:extLst>
              <a:ext uri="{FF2B5EF4-FFF2-40B4-BE49-F238E27FC236}">
                <a16:creationId xmlns:a16="http://schemas.microsoft.com/office/drawing/2014/main" id="{C519307C-7CC2-4C64-ABAB-7657A995B80D}"/>
              </a:ext>
            </a:extLst>
          </p:cNvPr>
          <p:cNvSpPr>
            <a:spLocks noGrp="1"/>
          </p:cNvSpPr>
          <p:nvPr>
            <p:ph type="title"/>
          </p:nvPr>
        </p:nvSpPr>
        <p:spPr>
          <a:xfrm>
            <a:off x="5348353" y="125730"/>
            <a:ext cx="3544187" cy="2068829"/>
          </a:xfrm>
        </p:spPr>
        <p:txBody>
          <a:bodyPr>
            <a:normAutofit/>
          </a:bodyPr>
          <a:lstStyle/>
          <a:p>
            <a:r>
              <a:rPr lang="en-US" sz="4500" dirty="0">
                <a:solidFill>
                  <a:schemeClr val="tx1">
                    <a:lumMod val="85000"/>
                    <a:lumOff val="15000"/>
                  </a:schemeClr>
                </a:solidFill>
                <a:latin typeface="Aktiv Grotesk Light" panose="020B0304020202020204" pitchFamily="34" charset="0"/>
              </a:rPr>
              <a:t>Matthew Fontaine Maury</a:t>
            </a:r>
          </a:p>
        </p:txBody>
      </p:sp>
    </p:spTree>
    <p:extLst>
      <p:ext uri="{BB962C8B-B14F-4D97-AF65-F5344CB8AC3E}">
        <p14:creationId xmlns:p14="http://schemas.microsoft.com/office/powerpoint/2010/main" val="414532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12853904-BBDB-4D0E-BE3C-BB312F45956B}"/>
              </a:ext>
            </a:extLst>
          </p:cNvPr>
          <p:cNvSpPr>
            <a:spLocks noGrp="1"/>
          </p:cNvSpPr>
          <p:nvPr>
            <p:ph idx="1"/>
          </p:nvPr>
        </p:nvSpPr>
        <p:spPr>
          <a:xfrm>
            <a:off x="3200401" y="339020"/>
            <a:ext cx="5817869" cy="6518980"/>
          </a:xfrm>
        </p:spPr>
        <p:txBody>
          <a:bodyPr>
            <a:normAutofit fontScale="92500" lnSpcReduction="10000"/>
          </a:bodyPr>
          <a:lstStyle/>
          <a:p>
            <a:pPr algn="ctr"/>
            <a:r>
              <a:rPr lang="en-US" sz="1800" b="1" dirty="0">
                <a:latin typeface="Futura PT Book" panose="020B0502020204020303" pitchFamily="34" charset="0"/>
              </a:rPr>
              <a:t>Psalm 8:1-9</a:t>
            </a:r>
          </a:p>
          <a:p>
            <a:r>
              <a:rPr lang="en-US" sz="1800" b="1" dirty="0">
                <a:latin typeface="Futura PT Book" panose="020B0502020204020303" pitchFamily="34" charset="0"/>
              </a:rPr>
              <a:t>1 O Lord, our Lord, How majestic is Your name in all the earth, Who have displayed Your splendor above the heavens!</a:t>
            </a:r>
          </a:p>
          <a:p>
            <a:r>
              <a:rPr lang="en-US" sz="1800" b="1" dirty="0">
                <a:latin typeface="Futura PT Book" panose="020B0502020204020303" pitchFamily="34" charset="0"/>
              </a:rPr>
              <a:t>2 From the mouth of infants and nursing babes You have established strength Because of Your adversaries, To make the enemy and the revengeful cease.</a:t>
            </a:r>
          </a:p>
          <a:p>
            <a:r>
              <a:rPr lang="en-US" sz="1800" b="1" dirty="0">
                <a:latin typeface="Futura PT Book" panose="020B0502020204020303" pitchFamily="34" charset="0"/>
              </a:rPr>
              <a:t>3 When I consider Your heavens, the work of Your fingers, The moon and the stars, which You have ordained;</a:t>
            </a:r>
          </a:p>
          <a:p>
            <a:r>
              <a:rPr lang="en-US" sz="1800" b="1" dirty="0">
                <a:latin typeface="Futura PT Book" panose="020B0502020204020303" pitchFamily="34" charset="0"/>
              </a:rPr>
              <a:t>4 What is man that You take thought of him, And the son of man that You care for him?</a:t>
            </a:r>
          </a:p>
          <a:p>
            <a:r>
              <a:rPr lang="en-US" sz="1800" b="1" dirty="0">
                <a:latin typeface="Futura PT Book" panose="020B0502020204020303" pitchFamily="34" charset="0"/>
              </a:rPr>
              <a:t>5 Yet You have made him a little lower than God, And You crown him with glory and majesty!</a:t>
            </a:r>
          </a:p>
          <a:p>
            <a:r>
              <a:rPr lang="en-US" sz="1800" b="1" dirty="0">
                <a:latin typeface="Futura PT Book" panose="020B0502020204020303" pitchFamily="34" charset="0"/>
              </a:rPr>
              <a:t>6 You make him to rule over the works of Your hands; You have put all things under his feet,</a:t>
            </a:r>
          </a:p>
          <a:p>
            <a:r>
              <a:rPr lang="en-US" sz="1800" b="1" dirty="0">
                <a:latin typeface="Futura PT Book" panose="020B0502020204020303" pitchFamily="34" charset="0"/>
              </a:rPr>
              <a:t>7 All sheep and oxen, And also the beasts of the field,</a:t>
            </a:r>
          </a:p>
          <a:p>
            <a:r>
              <a:rPr lang="en-US" sz="1800" b="1" dirty="0">
                <a:latin typeface="Futura PT Book" panose="020B0502020204020303" pitchFamily="34" charset="0"/>
              </a:rPr>
              <a:t>8 The birds of the heavens and the fish of the sea, Whatever passes through the paths of the seas.</a:t>
            </a:r>
          </a:p>
          <a:p>
            <a:r>
              <a:rPr lang="en-US" sz="1800" b="1" dirty="0">
                <a:latin typeface="Futura PT Book" panose="020B0502020204020303" pitchFamily="34" charset="0"/>
              </a:rPr>
              <a:t>9 O Lord, our Lord, How majestic is Your name in all the earth!</a:t>
            </a:r>
          </a:p>
        </p:txBody>
      </p:sp>
      <p:pic>
        <p:nvPicPr>
          <p:cNvPr id="2" name="Picture 1">
            <a:extLst>
              <a:ext uri="{FF2B5EF4-FFF2-40B4-BE49-F238E27FC236}">
                <a16:creationId xmlns:a16="http://schemas.microsoft.com/office/drawing/2014/main" id="{F4E55D32-2976-4CCB-B72F-26C1CC5EE186}"/>
              </a:ext>
            </a:extLst>
          </p:cNvPr>
          <p:cNvPicPr>
            <a:picLocks noChangeAspect="1"/>
          </p:cNvPicPr>
          <p:nvPr/>
        </p:nvPicPr>
        <p:blipFill>
          <a:blip r:embed="rId3"/>
          <a:stretch>
            <a:fillRect/>
          </a:stretch>
        </p:blipFill>
        <p:spPr>
          <a:xfrm>
            <a:off x="0" y="0"/>
            <a:ext cx="3053409" cy="4166577"/>
          </a:xfrm>
          <a:prstGeom prst="rect">
            <a:avLst/>
          </a:prstGeom>
        </p:spPr>
      </p:pic>
    </p:spTree>
    <p:extLst>
      <p:ext uri="{BB962C8B-B14F-4D97-AF65-F5344CB8AC3E}">
        <p14:creationId xmlns:p14="http://schemas.microsoft.com/office/powerpoint/2010/main" val="119511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12853904-BBDB-4D0E-BE3C-BB312F45956B}"/>
              </a:ext>
            </a:extLst>
          </p:cNvPr>
          <p:cNvSpPr>
            <a:spLocks noGrp="1"/>
          </p:cNvSpPr>
          <p:nvPr>
            <p:ph idx="1"/>
          </p:nvPr>
        </p:nvSpPr>
        <p:spPr>
          <a:xfrm>
            <a:off x="3200401" y="339020"/>
            <a:ext cx="5817869" cy="6518980"/>
          </a:xfrm>
        </p:spPr>
        <p:txBody>
          <a:bodyPr>
            <a:normAutofit fontScale="85000" lnSpcReduction="10000"/>
          </a:bodyPr>
          <a:lstStyle/>
          <a:p>
            <a:pPr algn="ctr"/>
            <a:r>
              <a:rPr lang="en-US" b="1" dirty="0">
                <a:latin typeface="Futura PT Book" panose="020B0502020204020303" pitchFamily="34" charset="0"/>
              </a:rPr>
              <a:t>Psalm 8:1-9</a:t>
            </a:r>
          </a:p>
          <a:p>
            <a:r>
              <a:rPr lang="en-US" b="1" dirty="0">
                <a:latin typeface="Futura PT Book" panose="020B0502020204020303" pitchFamily="34" charset="0"/>
              </a:rPr>
              <a:t>1 O Lord, our Lord, How majestic is Your name in all the earth, Who have displayed Your splendor above the heavens!</a:t>
            </a:r>
          </a:p>
          <a:p>
            <a:r>
              <a:rPr lang="en-US" b="1" dirty="0">
                <a:latin typeface="Futura PT Book" panose="020B0502020204020303" pitchFamily="34" charset="0"/>
              </a:rPr>
              <a:t>2 From the mouth of infants and nursing babes You have established strength Because of Your adversaries, To make the enemy and the revengeful cease.</a:t>
            </a:r>
          </a:p>
          <a:p>
            <a:r>
              <a:rPr lang="en-US" b="1" dirty="0">
                <a:latin typeface="Futura PT Book" panose="020B0502020204020303" pitchFamily="34" charset="0"/>
              </a:rPr>
              <a:t>3 When I consider Your heavens, the work of Your fingers, The moon and the stars, which You have ordained;</a:t>
            </a:r>
          </a:p>
          <a:p>
            <a:r>
              <a:rPr lang="en-US" b="1" dirty="0">
                <a:latin typeface="Futura PT Book" panose="020B0502020204020303" pitchFamily="34" charset="0"/>
              </a:rPr>
              <a:t>4 What is man that You take thought of him, And the son of man that You care for him?</a:t>
            </a:r>
          </a:p>
          <a:p>
            <a:r>
              <a:rPr lang="en-US" b="1" dirty="0">
                <a:latin typeface="Futura PT Book" panose="020B0502020204020303" pitchFamily="34" charset="0"/>
              </a:rPr>
              <a:t>5 Yet You have made him a little lower than God, And You crown him with glory and majesty!</a:t>
            </a:r>
          </a:p>
          <a:p>
            <a:r>
              <a:rPr lang="en-US" b="1" dirty="0">
                <a:latin typeface="Futura PT Book" panose="020B0502020204020303" pitchFamily="34" charset="0"/>
              </a:rPr>
              <a:t>6 You make him to rule over the works of Your hands; You have put all things under his feet,</a:t>
            </a:r>
          </a:p>
          <a:p>
            <a:r>
              <a:rPr lang="en-US" b="1" dirty="0">
                <a:latin typeface="Futura PT Book" panose="020B0502020204020303" pitchFamily="34" charset="0"/>
              </a:rPr>
              <a:t>7 All sheep and oxen, And also the beasts of the field,</a:t>
            </a:r>
          </a:p>
          <a:p>
            <a:r>
              <a:rPr lang="en-US" b="1" dirty="0">
                <a:latin typeface="Futura PT Book" panose="020B0502020204020303" pitchFamily="34" charset="0"/>
              </a:rPr>
              <a:t>8 The birds of the heavens and the fish of the sea, </a:t>
            </a:r>
            <a:r>
              <a:rPr lang="en-US" b="1" dirty="0">
                <a:solidFill>
                  <a:srgbClr val="C00000"/>
                </a:solidFill>
                <a:latin typeface="Futura PT Book" panose="020B0502020204020303" pitchFamily="34" charset="0"/>
              </a:rPr>
              <a:t>whatever passes through the paths of the seas.</a:t>
            </a:r>
          </a:p>
          <a:p>
            <a:r>
              <a:rPr lang="en-US" b="1" dirty="0">
                <a:latin typeface="Futura PT Book" panose="020B0502020204020303" pitchFamily="34" charset="0"/>
              </a:rPr>
              <a:t>9 O Lord, our Lord, How majestic is Your name in all the earth!</a:t>
            </a:r>
          </a:p>
        </p:txBody>
      </p:sp>
      <p:pic>
        <p:nvPicPr>
          <p:cNvPr id="2" name="Picture 1">
            <a:extLst>
              <a:ext uri="{FF2B5EF4-FFF2-40B4-BE49-F238E27FC236}">
                <a16:creationId xmlns:a16="http://schemas.microsoft.com/office/drawing/2014/main" id="{F4E55D32-2976-4CCB-B72F-26C1CC5EE186}"/>
              </a:ext>
            </a:extLst>
          </p:cNvPr>
          <p:cNvPicPr>
            <a:picLocks noChangeAspect="1"/>
          </p:cNvPicPr>
          <p:nvPr/>
        </p:nvPicPr>
        <p:blipFill>
          <a:blip r:embed="rId3"/>
          <a:stretch>
            <a:fillRect/>
          </a:stretch>
        </p:blipFill>
        <p:spPr>
          <a:xfrm>
            <a:off x="0" y="0"/>
            <a:ext cx="3053409" cy="4166577"/>
          </a:xfrm>
          <a:prstGeom prst="rect">
            <a:avLst/>
          </a:prstGeom>
        </p:spPr>
      </p:pic>
    </p:spTree>
    <p:extLst>
      <p:ext uri="{BB962C8B-B14F-4D97-AF65-F5344CB8AC3E}">
        <p14:creationId xmlns:p14="http://schemas.microsoft.com/office/powerpoint/2010/main" val="89639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27B535-FDED-4687-BE47-90B63507CCAD}"/>
              </a:ext>
            </a:extLst>
          </p:cNvPr>
          <p:cNvPicPr>
            <a:picLocks noChangeAspect="1"/>
          </p:cNvPicPr>
          <p:nvPr/>
        </p:nvPicPr>
        <p:blipFill rotWithShape="1">
          <a:blip r:embed="rId2"/>
          <a:srcRect l="2082" r="4180"/>
          <a:stretch/>
        </p:blipFill>
        <p:spPr>
          <a:xfrm>
            <a:off x="20" y="10"/>
            <a:ext cx="9143980" cy="6340632"/>
          </a:xfrm>
          <a:prstGeom prst="rect">
            <a:avLst/>
          </a:prstGeom>
        </p:spPr>
      </p:pic>
    </p:spTree>
    <p:extLst>
      <p:ext uri="{BB962C8B-B14F-4D97-AF65-F5344CB8AC3E}">
        <p14:creationId xmlns:p14="http://schemas.microsoft.com/office/powerpoint/2010/main" val="2027965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D435A1-9AE5-41FC-9E09-FA68E9E9F27C}"/>
              </a:ext>
            </a:extLst>
          </p:cNvPr>
          <p:cNvPicPr>
            <a:picLocks noChangeAspect="1"/>
          </p:cNvPicPr>
          <p:nvPr/>
        </p:nvPicPr>
        <p:blipFill>
          <a:blip r:embed="rId2"/>
          <a:stretch>
            <a:fillRect/>
          </a:stretch>
        </p:blipFill>
        <p:spPr>
          <a:xfrm>
            <a:off x="4062363" y="0"/>
            <a:ext cx="5081637" cy="6858000"/>
          </a:xfrm>
          <a:prstGeom prst="rect">
            <a:avLst/>
          </a:prstGeom>
        </p:spPr>
      </p:pic>
      <p:sp>
        <p:nvSpPr>
          <p:cNvPr id="3" name="Rectangle 2">
            <a:extLst>
              <a:ext uri="{FF2B5EF4-FFF2-40B4-BE49-F238E27FC236}">
                <a16:creationId xmlns:a16="http://schemas.microsoft.com/office/drawing/2014/main" id="{16BE1E3F-9FFE-4B33-B9D0-9DE68F40BCC7}"/>
              </a:ext>
            </a:extLst>
          </p:cNvPr>
          <p:cNvSpPr/>
          <p:nvPr/>
        </p:nvSpPr>
        <p:spPr>
          <a:xfrm>
            <a:off x="216568" y="542498"/>
            <a:ext cx="3845795" cy="4401205"/>
          </a:xfrm>
          <a:prstGeom prst="rect">
            <a:avLst/>
          </a:prstGeom>
        </p:spPr>
        <p:txBody>
          <a:bodyPr wrap="square">
            <a:spAutoFit/>
          </a:bodyPr>
          <a:lstStyle/>
          <a:p>
            <a:r>
              <a:rPr lang="en-US" sz="2800" dirty="0">
                <a:solidFill>
                  <a:srgbClr val="3F4041"/>
                </a:solidFill>
                <a:latin typeface="lato" panose="020F0502020204030203" pitchFamily="34" charset="0"/>
              </a:rPr>
              <a:t>“Matthew Fontaine Maury, Pathfinder of the Seas, the genius who first snatched from the oceans and atmosphere the secret of their laws. His inspiration, Holy Writ, </a:t>
            </a:r>
            <a:r>
              <a:rPr lang="en-US" sz="2800" i="1" dirty="0">
                <a:solidFill>
                  <a:schemeClr val="tx1">
                    <a:lumMod val="85000"/>
                    <a:lumOff val="15000"/>
                  </a:schemeClr>
                </a:solidFill>
                <a:latin typeface="lato" panose="020F0502020204030203" pitchFamily="34" charset="0"/>
              </a:rPr>
              <a:t>Psalm 8:8; </a:t>
            </a:r>
          </a:p>
          <a:p>
            <a:r>
              <a:rPr lang="en-US" sz="2800" i="1" dirty="0">
                <a:solidFill>
                  <a:schemeClr val="tx1">
                    <a:lumMod val="85000"/>
                    <a:lumOff val="15000"/>
                  </a:schemeClr>
                </a:solidFill>
                <a:latin typeface="lato" panose="020F0502020204030203" pitchFamily="34" charset="0"/>
              </a:rPr>
              <a:t>Ecclesiastes 1:6</a:t>
            </a:r>
            <a:r>
              <a:rPr lang="en-US" sz="2800" dirty="0">
                <a:solidFill>
                  <a:schemeClr val="tx1">
                    <a:lumMod val="85000"/>
                    <a:lumOff val="15000"/>
                  </a:schemeClr>
                </a:solidFill>
                <a:latin typeface="lato" panose="020F0502020204030203" pitchFamily="34" charset="0"/>
              </a:rPr>
              <a:t>.’</a:t>
            </a:r>
            <a:endParaRPr lang="en-US" sz="2800" dirty="0">
              <a:solidFill>
                <a:schemeClr val="tx1">
                  <a:lumMod val="85000"/>
                  <a:lumOff val="15000"/>
                </a:schemeClr>
              </a:solidFill>
            </a:endParaRPr>
          </a:p>
        </p:txBody>
      </p:sp>
    </p:spTree>
    <p:extLst>
      <p:ext uri="{BB962C8B-B14F-4D97-AF65-F5344CB8AC3E}">
        <p14:creationId xmlns:p14="http://schemas.microsoft.com/office/powerpoint/2010/main" val="2535168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ook&#10;&#10;Description automatically generated with low confidence">
            <a:extLst>
              <a:ext uri="{FF2B5EF4-FFF2-40B4-BE49-F238E27FC236}">
                <a16:creationId xmlns:a16="http://schemas.microsoft.com/office/drawing/2014/main" id="{90F5359B-A516-4132-9D9D-08F870D2F8DC}"/>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2" name="Title 1">
            <a:extLst>
              <a:ext uri="{FF2B5EF4-FFF2-40B4-BE49-F238E27FC236}">
                <a16:creationId xmlns:a16="http://schemas.microsoft.com/office/drawing/2014/main" id="{C02B9205-2BBF-4364-9254-20E3258C9CB9}"/>
              </a:ext>
            </a:extLst>
          </p:cNvPr>
          <p:cNvSpPr txBox="1">
            <a:spLocks/>
          </p:cNvSpPr>
          <p:nvPr/>
        </p:nvSpPr>
        <p:spPr>
          <a:xfrm>
            <a:off x="406400" y="286604"/>
            <a:ext cx="8331200" cy="1450757"/>
          </a:xfrm>
          <a:prstGeom prst="rect">
            <a:avLst/>
          </a:prstGeom>
        </p:spPr>
        <p:txBody>
          <a:bodyPr>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1"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t>The Proper View of Scripture</a:t>
            </a:r>
            <a:endParaRPr kumimoji="0" lang="en-US" sz="60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AFC62F6D-4858-4854-8BD2-AD1D8748F005}"/>
              </a:ext>
            </a:extLst>
          </p:cNvPr>
          <p:cNvSpPr txBox="1">
            <a:spLocks/>
          </p:cNvSpPr>
          <p:nvPr/>
        </p:nvSpPr>
        <p:spPr>
          <a:xfrm>
            <a:off x="812800" y="1102360"/>
            <a:ext cx="8331200" cy="523493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9DBFBE"/>
              </a:buClr>
              <a:buSzPct val="100000"/>
              <a:buFont typeface="Calibri" panose="020F0502020204030204" pitchFamily="34" charset="0"/>
              <a:buNone/>
              <a:tabLst/>
              <a:defRPr/>
            </a:pPr>
            <a:r>
              <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Is to believe that…</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All Scripture is God’s Word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Scripture was written by men yet inspired by God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Scripture is inerrant</a:t>
            </a:r>
          </a:p>
          <a:p>
            <a:pPr marL="457200" indent="-457200">
              <a:buClr>
                <a:prstClr val="black"/>
              </a:buClr>
              <a:buFont typeface="+mj-lt"/>
              <a:buAutoNum type="arabicPeriod"/>
              <a:defRPr/>
            </a:pPr>
            <a:r>
              <a:rPr lang="en-US" sz="2600" b="1" dirty="0">
                <a:solidFill>
                  <a:srgbClr val="C00000"/>
                </a:solidFill>
              </a:rPr>
              <a:t>Scripture is historically accurate</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Scripture is the highest authority</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points to Jesus</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enough</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will endure forever</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your sustenance</a:t>
            </a: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993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3BD1C8-8B74-40B1-8686-73BC489774F8}"/>
              </a:ext>
            </a:extLst>
          </p:cNvPr>
          <p:cNvSpPr>
            <a:spLocks noGrp="1"/>
          </p:cNvSpPr>
          <p:nvPr>
            <p:ph idx="1"/>
          </p:nvPr>
        </p:nvSpPr>
        <p:spPr>
          <a:xfrm>
            <a:off x="3600449" y="731520"/>
            <a:ext cx="5385559" cy="5257800"/>
          </a:xfrm>
        </p:spPr>
        <p:txBody>
          <a:bodyPr>
            <a:normAutofit/>
          </a:bodyPr>
          <a:lstStyle/>
          <a:p>
            <a:r>
              <a:rPr lang="en-US" sz="3200" dirty="0"/>
              <a:t>“…if you look at it scientifically, its virtually indefensible to make a biblical case…You also have to understand that your faith isn’t based on splitting seas or archeological digs, it’s based on something much deeper…” </a:t>
            </a:r>
          </a:p>
        </p:txBody>
      </p:sp>
      <p:pic>
        <p:nvPicPr>
          <p:cNvPr id="5" name="Picture 4">
            <a:extLst>
              <a:ext uri="{FF2B5EF4-FFF2-40B4-BE49-F238E27FC236}">
                <a16:creationId xmlns:a16="http://schemas.microsoft.com/office/drawing/2014/main" id="{C82F6013-0B51-4DAD-ACA1-172AE5E8FACC}"/>
              </a:ext>
            </a:extLst>
          </p:cNvPr>
          <p:cNvPicPr>
            <a:picLocks noChangeAspect="1"/>
          </p:cNvPicPr>
          <p:nvPr/>
        </p:nvPicPr>
        <p:blipFill>
          <a:blip r:embed="rId2"/>
          <a:stretch>
            <a:fillRect/>
          </a:stretch>
        </p:blipFill>
        <p:spPr>
          <a:xfrm>
            <a:off x="0" y="-1"/>
            <a:ext cx="3084071" cy="2321169"/>
          </a:xfrm>
          <a:prstGeom prst="rect">
            <a:avLst/>
          </a:prstGeom>
        </p:spPr>
      </p:pic>
      <p:sp>
        <p:nvSpPr>
          <p:cNvPr id="6" name="TextBox 5">
            <a:extLst>
              <a:ext uri="{FF2B5EF4-FFF2-40B4-BE49-F238E27FC236}">
                <a16:creationId xmlns:a16="http://schemas.microsoft.com/office/drawing/2014/main" id="{0592F72D-9516-4DBD-BA57-D0B3147A6202}"/>
              </a:ext>
            </a:extLst>
          </p:cNvPr>
          <p:cNvSpPr txBox="1"/>
          <p:nvPr/>
        </p:nvSpPr>
        <p:spPr>
          <a:xfrm>
            <a:off x="0" y="2426677"/>
            <a:ext cx="3001108" cy="523220"/>
          </a:xfrm>
          <a:prstGeom prst="rect">
            <a:avLst/>
          </a:prstGeom>
          <a:noFill/>
        </p:spPr>
        <p:txBody>
          <a:bodyPr wrap="square" rtlCol="0">
            <a:spAutoFit/>
          </a:bodyPr>
          <a:lstStyle/>
          <a:p>
            <a:pPr algn="ctr"/>
            <a:r>
              <a:rPr lang="en-US" sz="2800" dirty="0">
                <a:solidFill>
                  <a:schemeClr val="bg1"/>
                </a:solidFill>
              </a:rPr>
              <a:t>Rabbi David Wolpe</a:t>
            </a:r>
          </a:p>
        </p:txBody>
      </p:sp>
      <p:sp>
        <p:nvSpPr>
          <p:cNvPr id="7" name="TextBox 6">
            <a:extLst>
              <a:ext uri="{FF2B5EF4-FFF2-40B4-BE49-F238E27FC236}">
                <a16:creationId xmlns:a16="http://schemas.microsoft.com/office/drawing/2014/main" id="{79C145BA-7EF4-4782-9B10-D71689A5035A}"/>
              </a:ext>
            </a:extLst>
          </p:cNvPr>
          <p:cNvSpPr txBox="1"/>
          <p:nvPr/>
        </p:nvSpPr>
        <p:spPr>
          <a:xfrm>
            <a:off x="146269" y="6126480"/>
            <a:ext cx="9144000" cy="646331"/>
          </a:xfrm>
          <a:prstGeom prst="rect">
            <a:avLst/>
          </a:prstGeom>
          <a:noFill/>
        </p:spPr>
        <p:txBody>
          <a:bodyPr wrap="square" rtlCol="0">
            <a:spAutoFit/>
          </a:bodyPr>
          <a:lstStyle/>
          <a:p>
            <a:r>
              <a:rPr lang="en-US" dirty="0"/>
              <a:t>Taken form the documentary by Timothy P. Mahoney, </a:t>
            </a:r>
            <a:r>
              <a:rPr lang="en-US" i="1" dirty="0"/>
              <a:t>Patterns of Evidence: The Exodus</a:t>
            </a:r>
            <a:r>
              <a:rPr lang="en-US" dirty="0"/>
              <a:t>, Virgil Films and Entertainment, 2015.</a:t>
            </a:r>
          </a:p>
        </p:txBody>
      </p:sp>
    </p:spTree>
    <p:extLst>
      <p:ext uri="{BB962C8B-B14F-4D97-AF65-F5344CB8AC3E}">
        <p14:creationId xmlns:p14="http://schemas.microsoft.com/office/powerpoint/2010/main" val="2484692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008D65-4C48-4CAB-8600-9F4C427C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9D286FC8-DD5D-4402-A2C0-8739BDAFE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5CC23917-FA20-4DBD-BA3C-868A3EA84D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019A4C8-BE43-456A-AF42-40F13D145E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E17E5564-3528-4436-83D5-EDC9FF40C7F3}"/>
              </a:ext>
            </a:extLst>
          </p:cNvPr>
          <p:cNvSpPr txBox="1"/>
          <p:nvPr/>
        </p:nvSpPr>
        <p:spPr>
          <a:xfrm>
            <a:off x="342900" y="640080"/>
            <a:ext cx="2744434" cy="5234560"/>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400" b="1" i="1" spc="-50" dirty="0">
                <a:solidFill>
                  <a:srgbClr val="FFFFFF"/>
                </a:solidFill>
                <a:latin typeface="+mj-lt"/>
                <a:ea typeface="+mj-ea"/>
                <a:cs typeface="+mj-cs"/>
              </a:rPr>
              <a:t>The Exodus Revealed</a:t>
            </a:r>
          </a:p>
          <a:p>
            <a:pPr defTabSz="914400">
              <a:lnSpc>
                <a:spcPct val="85000"/>
              </a:lnSpc>
              <a:spcBef>
                <a:spcPct val="0"/>
              </a:spcBef>
              <a:spcAft>
                <a:spcPts val="600"/>
              </a:spcAft>
            </a:pPr>
            <a:endParaRPr lang="en-US" sz="4400" i="1" spc="-50" dirty="0">
              <a:solidFill>
                <a:srgbClr val="FFFFFF"/>
              </a:solidFill>
              <a:latin typeface="+mj-lt"/>
              <a:ea typeface="+mj-ea"/>
              <a:cs typeface="+mj-cs"/>
            </a:endParaRPr>
          </a:p>
          <a:p>
            <a:pPr defTabSz="914400">
              <a:lnSpc>
                <a:spcPct val="85000"/>
              </a:lnSpc>
              <a:spcBef>
                <a:spcPct val="0"/>
              </a:spcBef>
              <a:spcAft>
                <a:spcPts val="600"/>
              </a:spcAft>
            </a:pPr>
            <a:r>
              <a:rPr lang="en-US" sz="4400" spc="-50" dirty="0">
                <a:solidFill>
                  <a:srgbClr val="FFFFFF"/>
                </a:solidFill>
                <a:latin typeface="+mj-lt"/>
                <a:ea typeface="+mj-ea"/>
                <a:cs typeface="+mj-cs"/>
              </a:rPr>
              <a:t>Directed by Lad Allen, 2006.</a:t>
            </a:r>
          </a:p>
        </p:txBody>
      </p:sp>
      <p:pic>
        <p:nvPicPr>
          <p:cNvPr id="5" name="Picture 4">
            <a:extLst>
              <a:ext uri="{FF2B5EF4-FFF2-40B4-BE49-F238E27FC236}">
                <a16:creationId xmlns:a16="http://schemas.microsoft.com/office/drawing/2014/main" id="{F275A441-A516-43A9-9458-285CB351A313}"/>
              </a:ext>
            </a:extLst>
          </p:cNvPr>
          <p:cNvPicPr>
            <a:picLocks noChangeAspect="1"/>
          </p:cNvPicPr>
          <p:nvPr/>
        </p:nvPicPr>
        <p:blipFill rotWithShape="1">
          <a:blip r:embed="rId2"/>
          <a:srcRect t="1747" r="-1" b="13499"/>
          <a:stretch/>
        </p:blipFill>
        <p:spPr>
          <a:xfrm>
            <a:off x="3479799" y="10"/>
            <a:ext cx="5664200" cy="6857990"/>
          </a:xfrm>
          <a:prstGeom prst="rect">
            <a:avLst/>
          </a:prstGeom>
        </p:spPr>
      </p:pic>
      <p:sp>
        <p:nvSpPr>
          <p:cNvPr id="18" name="Rectangle 17">
            <a:extLst>
              <a:ext uri="{FF2B5EF4-FFF2-40B4-BE49-F238E27FC236}">
                <a16:creationId xmlns:a16="http://schemas.microsoft.com/office/drawing/2014/main" id="{7F73CF34-5321-4224-9257-582F661F2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69903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group of people around each other&#10;&#10;Description automatically generated">
            <a:extLst>
              <a:ext uri="{FF2B5EF4-FFF2-40B4-BE49-F238E27FC236}">
                <a16:creationId xmlns:a16="http://schemas.microsoft.com/office/drawing/2014/main" id="{6705BC11-1CBA-4693-B3C4-AC35352DB4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97" r="12248" b="1"/>
          <a:stretch/>
        </p:blipFill>
        <p:spPr bwMode="auto">
          <a:xfrm>
            <a:off x="20" y="10"/>
            <a:ext cx="9143980" cy="634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85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30116" y="574066"/>
            <a:ext cx="5688227" cy="5554592"/>
          </a:xfrm>
        </p:spPr>
        <p:txBody>
          <a:bodyPr>
            <a:normAutofit fontScale="92500" lnSpcReduction="10000"/>
          </a:bodyPr>
          <a:lstStyle/>
          <a:p>
            <a:pPr algn="ctr"/>
            <a:r>
              <a:rPr lang="en-US" sz="3200" b="1" dirty="0">
                <a:latin typeface="Futura PT Book" panose="020B0502020204020303" pitchFamily="34" charset="0"/>
              </a:rPr>
              <a:t>Matthew 19:3-6</a:t>
            </a:r>
          </a:p>
          <a:p>
            <a:r>
              <a:rPr lang="en-US" sz="3200" b="1" dirty="0">
                <a:latin typeface="Futura PT Book" panose="020B0502020204020303" pitchFamily="34" charset="0"/>
              </a:rPr>
              <a:t>“Is it lawful for a man to divorce his wife for any reason at all? Jesus answered and said, Have you not read that He who created them from the beginning made them male and female, and for this reason a man shall leave his father and mother and be joined to his wife, and the two shall become one flesh.” </a:t>
            </a:r>
            <a:endParaRPr lang="en-US" sz="2800" dirty="0">
              <a:latin typeface="Futura PT Book" panose="020B0502020204020303" pitchFamily="34" charset="0"/>
            </a:endParaRPr>
          </a:p>
        </p:txBody>
      </p:sp>
      <p:pic>
        <p:nvPicPr>
          <p:cNvPr id="2" name="Picture 1">
            <a:extLst>
              <a:ext uri="{FF2B5EF4-FFF2-40B4-BE49-F238E27FC236}">
                <a16:creationId xmlns:a16="http://schemas.microsoft.com/office/drawing/2014/main" id="{46726E92-56B3-4930-80FB-A4BBEB242B08}"/>
              </a:ext>
            </a:extLst>
          </p:cNvPr>
          <p:cNvPicPr>
            <a:picLocks noChangeAspect="1"/>
          </p:cNvPicPr>
          <p:nvPr/>
        </p:nvPicPr>
        <p:blipFill>
          <a:blip r:embed="rId3"/>
          <a:stretch>
            <a:fillRect/>
          </a:stretch>
        </p:blipFill>
        <p:spPr>
          <a:xfrm>
            <a:off x="0" y="1465384"/>
            <a:ext cx="3092993" cy="3516923"/>
          </a:xfrm>
          <a:prstGeom prst="rect">
            <a:avLst/>
          </a:prstGeom>
        </p:spPr>
      </p:pic>
    </p:spTree>
    <p:extLst>
      <p:ext uri="{BB962C8B-B14F-4D97-AF65-F5344CB8AC3E}">
        <p14:creationId xmlns:p14="http://schemas.microsoft.com/office/powerpoint/2010/main" val="27534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ook&#10;&#10;Description automatically generated with low confidence">
            <a:extLst>
              <a:ext uri="{FF2B5EF4-FFF2-40B4-BE49-F238E27FC236}">
                <a16:creationId xmlns:a16="http://schemas.microsoft.com/office/drawing/2014/main" id="{90F5359B-A516-4132-9D9D-08F870D2F8DC}"/>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2" name="Title 1">
            <a:extLst>
              <a:ext uri="{FF2B5EF4-FFF2-40B4-BE49-F238E27FC236}">
                <a16:creationId xmlns:a16="http://schemas.microsoft.com/office/drawing/2014/main" id="{C02B9205-2BBF-4364-9254-20E3258C9CB9}"/>
              </a:ext>
            </a:extLst>
          </p:cNvPr>
          <p:cNvSpPr txBox="1">
            <a:spLocks/>
          </p:cNvSpPr>
          <p:nvPr/>
        </p:nvSpPr>
        <p:spPr>
          <a:xfrm>
            <a:off x="406400" y="286604"/>
            <a:ext cx="8331200" cy="1450757"/>
          </a:xfrm>
          <a:prstGeom prst="rect">
            <a:avLst/>
          </a:prstGeom>
        </p:spPr>
        <p:txBody>
          <a:bodyPr>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1"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t>The Proper View of Scripture</a:t>
            </a:r>
            <a:endParaRPr kumimoji="0" lang="en-US" sz="60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AFC62F6D-4858-4854-8BD2-AD1D8748F005}"/>
              </a:ext>
            </a:extLst>
          </p:cNvPr>
          <p:cNvSpPr txBox="1">
            <a:spLocks/>
          </p:cNvSpPr>
          <p:nvPr/>
        </p:nvSpPr>
        <p:spPr>
          <a:xfrm>
            <a:off x="812800" y="1102360"/>
            <a:ext cx="8331200" cy="523493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9DBFBE"/>
              </a:buClr>
              <a:buSzPct val="100000"/>
              <a:buFont typeface="Calibri" panose="020F0502020204030204" pitchFamily="34" charset="0"/>
              <a:buNone/>
              <a:tabLst/>
              <a:defRPr/>
            </a:pPr>
            <a:r>
              <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Is to believe that…</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All Scripture is God’s Word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Scripture was written by men yet inspired by God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Scripture is inerrant</a:t>
            </a:r>
          </a:p>
          <a:p>
            <a:pPr marL="457200" indent="-457200">
              <a:buClr>
                <a:prstClr val="black"/>
              </a:buClr>
              <a:buFont typeface="+mj-lt"/>
              <a:buAutoNum type="arabicPeriod"/>
            </a:pPr>
            <a:r>
              <a:rPr lang="en-US" sz="2600" b="1" dirty="0">
                <a:solidFill>
                  <a:prstClr val="black"/>
                </a:solidFill>
              </a:rPr>
              <a:t>Scripture is historically accurate</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the highest authority</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points to Jesus</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enough</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will endure forever</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your sustenance</a:t>
            </a: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944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30116" y="574066"/>
            <a:ext cx="5688227" cy="5554592"/>
          </a:xfrm>
        </p:spPr>
        <p:txBody>
          <a:bodyPr>
            <a:normAutofit fontScale="92500" lnSpcReduction="10000"/>
          </a:bodyPr>
          <a:lstStyle/>
          <a:p>
            <a:pPr algn="ctr"/>
            <a:r>
              <a:rPr lang="en-US" sz="3200" b="1" dirty="0">
                <a:latin typeface="Futura PT Book" panose="020B0502020204020303" pitchFamily="34" charset="0"/>
              </a:rPr>
              <a:t>Matthew 19:3-6</a:t>
            </a:r>
          </a:p>
          <a:p>
            <a:r>
              <a:rPr lang="en-US" sz="3200" b="1" dirty="0">
                <a:latin typeface="Futura PT Book" panose="020B0502020204020303" pitchFamily="34" charset="0"/>
              </a:rPr>
              <a:t>“Is it lawful for a man to divorce his wife for any reason at all? Jesus answered and said, </a:t>
            </a:r>
            <a:r>
              <a:rPr lang="en-US" sz="3200" b="1" dirty="0">
                <a:solidFill>
                  <a:srgbClr val="C00000"/>
                </a:solidFill>
                <a:latin typeface="Futura PT Book" panose="020B0502020204020303" pitchFamily="34" charset="0"/>
              </a:rPr>
              <a:t>Have you not read that He who created them from the beginning </a:t>
            </a:r>
            <a:r>
              <a:rPr lang="en-US" sz="3200" b="1" dirty="0">
                <a:latin typeface="Futura PT Book" panose="020B0502020204020303" pitchFamily="34" charset="0"/>
              </a:rPr>
              <a:t>made them male and female, and for this reason a man shall leave his father and mother and be joined to his wife, and the two shall become one flesh.” </a:t>
            </a:r>
            <a:endParaRPr lang="en-US" sz="2800" dirty="0">
              <a:latin typeface="Futura PT Book" panose="020B0502020204020303" pitchFamily="34" charset="0"/>
            </a:endParaRPr>
          </a:p>
        </p:txBody>
      </p:sp>
      <p:pic>
        <p:nvPicPr>
          <p:cNvPr id="2" name="Picture 1">
            <a:extLst>
              <a:ext uri="{FF2B5EF4-FFF2-40B4-BE49-F238E27FC236}">
                <a16:creationId xmlns:a16="http://schemas.microsoft.com/office/drawing/2014/main" id="{46726E92-56B3-4930-80FB-A4BBEB242B08}"/>
              </a:ext>
            </a:extLst>
          </p:cNvPr>
          <p:cNvPicPr>
            <a:picLocks noChangeAspect="1"/>
          </p:cNvPicPr>
          <p:nvPr/>
        </p:nvPicPr>
        <p:blipFill>
          <a:blip r:embed="rId3"/>
          <a:stretch>
            <a:fillRect/>
          </a:stretch>
        </p:blipFill>
        <p:spPr>
          <a:xfrm>
            <a:off x="0" y="1465384"/>
            <a:ext cx="3092993" cy="3516923"/>
          </a:xfrm>
          <a:prstGeom prst="rect">
            <a:avLst/>
          </a:prstGeom>
        </p:spPr>
      </p:pic>
    </p:spTree>
    <p:extLst>
      <p:ext uri="{BB962C8B-B14F-4D97-AF65-F5344CB8AC3E}">
        <p14:creationId xmlns:p14="http://schemas.microsoft.com/office/powerpoint/2010/main" val="40946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9402F1-2BB6-4B20-A449-B07608BFB9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10"/>
          <a:stretch/>
        </p:blipFill>
        <p:spPr bwMode="auto">
          <a:xfrm>
            <a:off x="0" y="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D8257F-1236-4BB1-BEB8-081F321165C0}"/>
              </a:ext>
            </a:extLst>
          </p:cNvPr>
          <p:cNvSpPr txBox="1"/>
          <p:nvPr/>
        </p:nvSpPr>
        <p:spPr>
          <a:xfrm>
            <a:off x="0" y="4227237"/>
            <a:ext cx="9144000" cy="2677656"/>
          </a:xfrm>
          <a:prstGeom prst="rect">
            <a:avLst/>
          </a:prstGeom>
          <a:solidFill>
            <a:schemeClr val="tx1">
              <a:lumMod val="75000"/>
              <a:lumOff val="25000"/>
              <a:alpha val="70000"/>
            </a:schemeClr>
          </a:solidFill>
        </p:spPr>
        <p:txBody>
          <a:bodyPr wrap="square" rtlCol="0">
            <a:spAutoFit/>
          </a:bodyPr>
          <a:lstStyle/>
          <a:p>
            <a:r>
              <a:rPr lang="en-US" sz="2800" dirty="0">
                <a:solidFill>
                  <a:schemeClr val="bg1"/>
                </a:solidFill>
              </a:rPr>
              <a:t>“…we want to see a sign from you…An evil and adulterous generation craves for a sign; and yet no sign will be given to it but the sign of Jonah the prophet; for just as Jonah was three days and three nights in the belly of the sea monster, so will the Son of Man be three days and three nights in the heart of the earth.”    Matthew 12:38-40</a:t>
            </a:r>
          </a:p>
        </p:txBody>
      </p:sp>
    </p:spTree>
    <p:extLst>
      <p:ext uri="{BB962C8B-B14F-4D97-AF65-F5344CB8AC3E}">
        <p14:creationId xmlns:p14="http://schemas.microsoft.com/office/powerpoint/2010/main" val="2050758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9402F1-2BB6-4B20-A449-B07608BFB9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10"/>
          <a:stretch/>
        </p:blipFill>
        <p:spPr bwMode="auto">
          <a:xfrm>
            <a:off x="0" y="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D8257F-1236-4BB1-BEB8-081F321165C0}"/>
              </a:ext>
            </a:extLst>
          </p:cNvPr>
          <p:cNvSpPr txBox="1"/>
          <p:nvPr/>
        </p:nvSpPr>
        <p:spPr>
          <a:xfrm>
            <a:off x="0" y="4227237"/>
            <a:ext cx="9144000" cy="2677656"/>
          </a:xfrm>
          <a:prstGeom prst="rect">
            <a:avLst/>
          </a:prstGeom>
          <a:solidFill>
            <a:schemeClr val="tx1">
              <a:lumMod val="75000"/>
              <a:lumOff val="25000"/>
              <a:alpha val="70000"/>
            </a:schemeClr>
          </a:solidFill>
        </p:spPr>
        <p:txBody>
          <a:bodyPr wrap="square" rtlCol="0">
            <a:spAutoFit/>
          </a:bodyPr>
          <a:lstStyle/>
          <a:p>
            <a:r>
              <a:rPr lang="en-US" sz="2800" dirty="0">
                <a:solidFill>
                  <a:schemeClr val="bg1"/>
                </a:solidFill>
              </a:rPr>
              <a:t>“…we want to see a sign from you…An evil and adulterous generation craves for a sign; and yet no sign will be given to it but the sign of Jonah the prophet; </a:t>
            </a:r>
            <a:r>
              <a:rPr lang="en-US" sz="2800" dirty="0">
                <a:solidFill>
                  <a:srgbClr val="FF7C80"/>
                </a:solidFill>
              </a:rPr>
              <a:t>for just as Jonah was three days and three nights in the belly of the sea monster, so will the Son of Man be three days and three nights in the heart of the earth.”    </a:t>
            </a:r>
            <a:r>
              <a:rPr lang="en-US" sz="2800" dirty="0">
                <a:solidFill>
                  <a:schemeClr val="bg1"/>
                </a:solidFill>
              </a:rPr>
              <a:t>Matthew 12:38-40</a:t>
            </a:r>
          </a:p>
        </p:txBody>
      </p:sp>
    </p:spTree>
    <p:extLst>
      <p:ext uri="{BB962C8B-B14F-4D97-AF65-F5344CB8AC3E}">
        <p14:creationId xmlns:p14="http://schemas.microsoft.com/office/powerpoint/2010/main" val="2112289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4DE2FD-D524-4F30-82C0-77541BAE4EA4}"/>
              </a:ext>
            </a:extLst>
          </p:cNvPr>
          <p:cNvPicPr>
            <a:picLocks noChangeAspect="1"/>
          </p:cNvPicPr>
          <p:nvPr/>
        </p:nvPicPr>
        <p:blipFill rotWithShape="1">
          <a:blip r:embed="rId2"/>
          <a:srcRect l="15579" r="9421"/>
          <a:stretch/>
        </p:blipFill>
        <p:spPr>
          <a:xfrm>
            <a:off x="20" y="10"/>
            <a:ext cx="9143980" cy="6857990"/>
          </a:xfrm>
          <a:prstGeom prst="rect">
            <a:avLst/>
          </a:prstGeom>
        </p:spPr>
      </p:pic>
      <p:sp>
        <p:nvSpPr>
          <p:cNvPr id="4" name="TextBox 3">
            <a:extLst>
              <a:ext uri="{FF2B5EF4-FFF2-40B4-BE49-F238E27FC236}">
                <a16:creationId xmlns:a16="http://schemas.microsoft.com/office/drawing/2014/main" id="{376ECCC1-2C1E-4285-B63A-AC315A4F2CF7}"/>
              </a:ext>
            </a:extLst>
          </p:cNvPr>
          <p:cNvSpPr txBox="1"/>
          <p:nvPr/>
        </p:nvSpPr>
        <p:spPr>
          <a:xfrm>
            <a:off x="0" y="4625819"/>
            <a:ext cx="9144000" cy="2246769"/>
          </a:xfrm>
          <a:prstGeom prst="rect">
            <a:avLst/>
          </a:prstGeom>
          <a:solidFill>
            <a:schemeClr val="tx1">
              <a:lumMod val="75000"/>
              <a:lumOff val="25000"/>
              <a:alpha val="70000"/>
            </a:schemeClr>
          </a:solidFill>
        </p:spPr>
        <p:txBody>
          <a:bodyPr wrap="square" rtlCol="0">
            <a:spAutoFit/>
          </a:bodyPr>
          <a:lstStyle/>
          <a:p>
            <a:r>
              <a:rPr lang="en-US" sz="2800" dirty="0">
                <a:solidFill>
                  <a:schemeClr val="bg1"/>
                </a:solidFill>
              </a:rPr>
              <a:t>“And just as it happened in the days of Noah, so it will be also in the days of the Son of Man: they were eating, they were drinking, they were marrying, they were being given in marriage, until the day that Noah entered the ark, and the flood came and destroyed them all.”    Luke 17:26-27</a:t>
            </a:r>
          </a:p>
        </p:txBody>
      </p:sp>
    </p:spTree>
    <p:extLst>
      <p:ext uri="{BB962C8B-B14F-4D97-AF65-F5344CB8AC3E}">
        <p14:creationId xmlns:p14="http://schemas.microsoft.com/office/powerpoint/2010/main" val="1557348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AF0438-0F46-4ED8-AF18-8431B935789B}"/>
              </a:ext>
            </a:extLst>
          </p:cNvPr>
          <p:cNvPicPr>
            <a:picLocks noChangeAspect="1"/>
          </p:cNvPicPr>
          <p:nvPr/>
        </p:nvPicPr>
        <p:blipFill rotWithShape="1">
          <a:blip r:embed="rId2"/>
          <a:srcRect t="25085" b="-1"/>
          <a:stretch/>
        </p:blipFill>
        <p:spPr>
          <a:xfrm>
            <a:off x="0" y="0"/>
            <a:ext cx="9143980" cy="6858000"/>
          </a:xfrm>
          <a:prstGeom prst="rect">
            <a:avLst/>
          </a:prstGeom>
        </p:spPr>
      </p:pic>
      <p:sp>
        <p:nvSpPr>
          <p:cNvPr id="4" name="TextBox 3">
            <a:extLst>
              <a:ext uri="{FF2B5EF4-FFF2-40B4-BE49-F238E27FC236}">
                <a16:creationId xmlns:a16="http://schemas.microsoft.com/office/drawing/2014/main" id="{D51ABA66-3917-444D-A682-15192F47E60A}"/>
              </a:ext>
            </a:extLst>
          </p:cNvPr>
          <p:cNvSpPr txBox="1"/>
          <p:nvPr/>
        </p:nvSpPr>
        <p:spPr>
          <a:xfrm>
            <a:off x="0" y="4907171"/>
            <a:ext cx="9144000" cy="1938992"/>
          </a:xfrm>
          <a:prstGeom prst="rect">
            <a:avLst/>
          </a:prstGeom>
          <a:solidFill>
            <a:schemeClr val="tx1">
              <a:lumMod val="75000"/>
              <a:lumOff val="25000"/>
              <a:alpha val="70000"/>
            </a:schemeClr>
          </a:solidFill>
        </p:spPr>
        <p:txBody>
          <a:bodyPr wrap="square" rtlCol="0">
            <a:spAutoFit/>
          </a:bodyPr>
          <a:lstStyle/>
          <a:p>
            <a:r>
              <a:rPr lang="en-US" sz="2400" dirty="0">
                <a:solidFill>
                  <a:schemeClr val="bg1"/>
                </a:solidFill>
              </a:rPr>
              <a:t> “It was the same as happened in the days of Lot: they were eating, they were drinking, they were buying, they were selling, they were planting, they were building; but on the day that Lot went out from Sodom it rained fire and brimstone from heaven and destroyed them all. It will be just the same on the day that the Son of Man is revealed.  Luke 17:28-30</a:t>
            </a:r>
          </a:p>
        </p:txBody>
      </p:sp>
    </p:spTree>
    <p:extLst>
      <p:ext uri="{BB962C8B-B14F-4D97-AF65-F5344CB8AC3E}">
        <p14:creationId xmlns:p14="http://schemas.microsoft.com/office/powerpoint/2010/main" val="1878281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ook&#10;&#10;Description automatically generated with low confidence">
            <a:extLst>
              <a:ext uri="{FF2B5EF4-FFF2-40B4-BE49-F238E27FC236}">
                <a16:creationId xmlns:a16="http://schemas.microsoft.com/office/drawing/2014/main" id="{90F5359B-A516-4132-9D9D-08F870D2F8DC}"/>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2" name="Title 1">
            <a:extLst>
              <a:ext uri="{FF2B5EF4-FFF2-40B4-BE49-F238E27FC236}">
                <a16:creationId xmlns:a16="http://schemas.microsoft.com/office/drawing/2014/main" id="{C02B9205-2BBF-4364-9254-20E3258C9CB9}"/>
              </a:ext>
            </a:extLst>
          </p:cNvPr>
          <p:cNvSpPr txBox="1">
            <a:spLocks/>
          </p:cNvSpPr>
          <p:nvPr/>
        </p:nvSpPr>
        <p:spPr>
          <a:xfrm>
            <a:off x="406400" y="286604"/>
            <a:ext cx="8331200" cy="1450757"/>
          </a:xfrm>
          <a:prstGeom prst="rect">
            <a:avLst/>
          </a:prstGeom>
        </p:spPr>
        <p:txBody>
          <a:bodyPr>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1"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t>The Proper View of Scripture</a:t>
            </a:r>
            <a:endParaRPr kumimoji="0" lang="en-US" sz="60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AFC62F6D-4858-4854-8BD2-AD1D8748F005}"/>
              </a:ext>
            </a:extLst>
          </p:cNvPr>
          <p:cNvSpPr txBox="1">
            <a:spLocks/>
          </p:cNvSpPr>
          <p:nvPr/>
        </p:nvSpPr>
        <p:spPr>
          <a:xfrm>
            <a:off x="812800" y="1102360"/>
            <a:ext cx="8331200" cy="523493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9DBFBE"/>
              </a:buClr>
              <a:buSzPct val="100000"/>
              <a:buFont typeface="Calibri" panose="020F0502020204030204" pitchFamily="34" charset="0"/>
              <a:buNone/>
              <a:tabLst/>
              <a:defRPr/>
            </a:pPr>
            <a:r>
              <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Is to believe that…</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All Scripture is God’s Word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Scripture was written by men yet inspired by God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Scripture is inerrant</a:t>
            </a:r>
          </a:p>
          <a:p>
            <a:pPr marL="457200" indent="-457200">
              <a:buClr>
                <a:prstClr val="black"/>
              </a:buClr>
              <a:buFont typeface="+mj-lt"/>
              <a:buAutoNum type="arabicPeriod"/>
              <a:defRPr/>
            </a:pPr>
            <a:r>
              <a:rPr lang="en-US" sz="2600" b="1" dirty="0">
                <a:solidFill>
                  <a:schemeClr val="tx1"/>
                </a:solidFill>
              </a:rPr>
              <a:t>Scripture is historically accurate</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Scripture is the highest authority</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points to Jesus</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enough</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will endure forever</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your sustenance</a:t>
            </a: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443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9B5E17-9FC2-441E-A664-73536BFE6009}"/>
              </a:ext>
            </a:extLst>
          </p:cNvPr>
          <p:cNvPicPr>
            <a:picLocks noChangeAspect="1"/>
          </p:cNvPicPr>
          <p:nvPr/>
        </p:nvPicPr>
        <p:blipFill rotWithShape="1">
          <a:blip r:embed="rId2"/>
          <a:srcRect t="8397" r="1" b="37041"/>
          <a:stretch/>
        </p:blipFill>
        <p:spPr>
          <a:xfrm>
            <a:off x="20" y="10"/>
            <a:ext cx="9143980" cy="6857990"/>
          </a:xfrm>
          <a:prstGeom prst="rect">
            <a:avLst/>
          </a:prstGeom>
        </p:spPr>
      </p:pic>
    </p:spTree>
    <p:extLst>
      <p:ext uri="{BB962C8B-B14F-4D97-AF65-F5344CB8AC3E}">
        <p14:creationId xmlns:p14="http://schemas.microsoft.com/office/powerpoint/2010/main" val="840878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9B5E17-9FC2-441E-A664-73536BFE6009}"/>
              </a:ext>
            </a:extLst>
          </p:cNvPr>
          <p:cNvPicPr>
            <a:picLocks noChangeAspect="1"/>
          </p:cNvPicPr>
          <p:nvPr/>
        </p:nvPicPr>
        <p:blipFill rotWithShape="1">
          <a:blip r:embed="rId2"/>
          <a:srcRect t="8397" r="1" b="3704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1A90A94F-0B4C-4E8F-AEF1-3204145A4688}"/>
              </a:ext>
            </a:extLst>
          </p:cNvPr>
          <p:cNvSpPr/>
          <p:nvPr/>
        </p:nvSpPr>
        <p:spPr>
          <a:xfrm>
            <a:off x="20" y="4617597"/>
            <a:ext cx="9143980" cy="1384995"/>
          </a:xfrm>
          <a:prstGeom prst="rect">
            <a:avLst/>
          </a:prstGeom>
          <a:solidFill>
            <a:schemeClr val="tx2">
              <a:alpha val="80000"/>
            </a:schemeClr>
          </a:solidFill>
        </p:spPr>
        <p:txBody>
          <a:bodyPr wrap="square">
            <a:spAutoFit/>
          </a:bodyPr>
          <a:lstStyle/>
          <a:p>
            <a:r>
              <a:rPr lang="en-US" sz="2800" dirty="0">
                <a:solidFill>
                  <a:schemeClr val="bg1"/>
                </a:solidFill>
              </a:rPr>
              <a:t>“And the tempter came and said to Him, ‘If You are the Son of God, command that these stones become bread.’”     Matthew 4:3</a:t>
            </a:r>
          </a:p>
        </p:txBody>
      </p:sp>
    </p:spTree>
    <p:extLst>
      <p:ext uri="{BB962C8B-B14F-4D97-AF65-F5344CB8AC3E}">
        <p14:creationId xmlns:p14="http://schemas.microsoft.com/office/powerpoint/2010/main" val="2915418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map&#10;&#10;Description automatically generated">
            <a:extLst>
              <a:ext uri="{FF2B5EF4-FFF2-40B4-BE49-F238E27FC236}">
                <a16:creationId xmlns:a16="http://schemas.microsoft.com/office/drawing/2014/main" id="{10948F39-80A4-4937-8EE6-E4AF5D6DE79E}"/>
              </a:ext>
            </a:extLst>
          </p:cNvPr>
          <p:cNvPicPr>
            <a:picLocks noChangeAspect="1"/>
          </p:cNvPicPr>
          <p:nvPr/>
        </p:nvPicPr>
        <p:blipFill rotWithShape="1">
          <a:blip r:embed="rId2"/>
          <a:srcRect b="3537"/>
          <a:stretch/>
        </p:blipFill>
        <p:spPr>
          <a:xfrm>
            <a:off x="-971002" y="-1578428"/>
            <a:ext cx="11086004" cy="8436428"/>
          </a:xfrm>
          <a:prstGeom prst="rect">
            <a:avLst/>
          </a:prstGeom>
        </p:spPr>
      </p:pic>
    </p:spTree>
    <p:extLst>
      <p:ext uri="{BB962C8B-B14F-4D97-AF65-F5344CB8AC3E}">
        <p14:creationId xmlns:p14="http://schemas.microsoft.com/office/powerpoint/2010/main" val="2180287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map&#10;&#10;Description automatically generated">
            <a:extLst>
              <a:ext uri="{FF2B5EF4-FFF2-40B4-BE49-F238E27FC236}">
                <a16:creationId xmlns:a16="http://schemas.microsoft.com/office/drawing/2014/main" id="{10948F39-80A4-4937-8EE6-E4AF5D6DE79E}"/>
              </a:ext>
            </a:extLst>
          </p:cNvPr>
          <p:cNvPicPr>
            <a:picLocks noChangeAspect="1"/>
          </p:cNvPicPr>
          <p:nvPr/>
        </p:nvPicPr>
        <p:blipFill rotWithShape="1">
          <a:blip r:embed="rId2"/>
          <a:srcRect b="3537"/>
          <a:stretch/>
        </p:blipFill>
        <p:spPr>
          <a:xfrm>
            <a:off x="-971002" y="-1578428"/>
            <a:ext cx="11086004" cy="8436428"/>
          </a:xfrm>
          <a:prstGeom prst="rect">
            <a:avLst/>
          </a:prstGeom>
        </p:spPr>
      </p:pic>
      <p:sp>
        <p:nvSpPr>
          <p:cNvPr id="5" name="Oval 4">
            <a:extLst>
              <a:ext uri="{FF2B5EF4-FFF2-40B4-BE49-F238E27FC236}">
                <a16:creationId xmlns:a16="http://schemas.microsoft.com/office/drawing/2014/main" id="{71E07FF7-E1FD-402F-868E-A12291C93BAA}"/>
              </a:ext>
            </a:extLst>
          </p:cNvPr>
          <p:cNvSpPr/>
          <p:nvPr/>
        </p:nvSpPr>
        <p:spPr>
          <a:xfrm>
            <a:off x="609599" y="2639786"/>
            <a:ext cx="1066089" cy="91657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Tree>
    <p:extLst>
      <p:ext uri="{BB962C8B-B14F-4D97-AF65-F5344CB8AC3E}">
        <p14:creationId xmlns:p14="http://schemas.microsoft.com/office/powerpoint/2010/main" val="2153719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198622" y="325133"/>
            <a:ext cx="5815913" cy="6207734"/>
          </a:xfrm>
        </p:spPr>
        <p:txBody>
          <a:bodyPr>
            <a:normAutofit fontScale="92500" lnSpcReduction="20000"/>
          </a:bodyPr>
          <a:lstStyle/>
          <a:p>
            <a:pPr algn="ctr"/>
            <a:r>
              <a:rPr lang="en-US" sz="2800" b="1" dirty="0">
                <a:latin typeface="Futura PT Book" panose="020B0502020204020303" pitchFamily="34" charset="0"/>
              </a:rPr>
              <a:t>On Creation and Origins…</a:t>
            </a:r>
          </a:p>
          <a:p>
            <a:r>
              <a:rPr lang="en-US" sz="2800" b="1" dirty="0">
                <a:latin typeface="Futura PT Book" panose="020B0502020204020303" pitchFamily="34" charset="0"/>
              </a:rPr>
              <a:t>“…Although I do not have hard and fast opinions in this area, my tentative inclination is to say that </a:t>
            </a:r>
            <a:r>
              <a:rPr lang="en-US" sz="2800" b="1" dirty="0">
                <a:solidFill>
                  <a:srgbClr val="C00000"/>
                </a:solidFill>
                <a:latin typeface="Futura PT Book" panose="020B0502020204020303" pitchFamily="34" charset="0"/>
              </a:rPr>
              <a:t>Genesis 1 is figurative language, that is not to be taken in a literal sense, and therefore it is quite compatible with any sort of theory of biological evolution</a:t>
            </a:r>
            <a:r>
              <a:rPr lang="en-US" sz="2800" b="1" dirty="0">
                <a:latin typeface="Futura PT Book" panose="020B0502020204020303" pitchFamily="34" charset="0"/>
              </a:rPr>
              <a:t> that might be on offer. So that the question of the origin of life and biological complexities for me is not a Biblical question, it’s a scientific question. I think as a Christian, I am free to follow the evidence where it leads. As I look at the evidence…my understanding is that </a:t>
            </a:r>
            <a:r>
              <a:rPr lang="en-US" sz="2800" b="1" dirty="0">
                <a:solidFill>
                  <a:srgbClr val="C00000"/>
                </a:solidFill>
                <a:latin typeface="Futura PT Book" panose="020B0502020204020303" pitchFamily="34" charset="0"/>
              </a:rPr>
              <a:t>there is no adequate theory, not even a shadow of a theory, that would explain the origin of life</a:t>
            </a:r>
            <a:r>
              <a:rPr lang="en-US" sz="2800" b="1" dirty="0">
                <a:latin typeface="Futura PT Book" panose="020B0502020204020303" pitchFamily="34" charset="0"/>
              </a:rPr>
              <a:t>.”</a:t>
            </a:r>
            <a:endParaRPr lang="en-US" sz="2800" dirty="0">
              <a:latin typeface="Futura PT Book" panose="020B0502020204020303" pitchFamily="34" charset="0"/>
            </a:endParaRPr>
          </a:p>
        </p:txBody>
      </p:sp>
      <p:pic>
        <p:nvPicPr>
          <p:cNvPr id="3" name="Picture 2">
            <a:extLst>
              <a:ext uri="{FF2B5EF4-FFF2-40B4-BE49-F238E27FC236}">
                <a16:creationId xmlns:a16="http://schemas.microsoft.com/office/drawing/2014/main" id="{80EF51C7-BA95-449E-9173-C93E463D626D}"/>
              </a:ext>
            </a:extLst>
          </p:cNvPr>
          <p:cNvPicPr>
            <a:picLocks noChangeAspect="1"/>
          </p:cNvPicPr>
          <p:nvPr/>
        </p:nvPicPr>
        <p:blipFill>
          <a:blip r:embed="rId3"/>
          <a:stretch>
            <a:fillRect/>
          </a:stretch>
        </p:blipFill>
        <p:spPr>
          <a:xfrm>
            <a:off x="0" y="1260625"/>
            <a:ext cx="3037423" cy="2777976"/>
          </a:xfrm>
          <a:prstGeom prst="rect">
            <a:avLst/>
          </a:prstGeom>
        </p:spPr>
      </p:pic>
      <p:sp>
        <p:nvSpPr>
          <p:cNvPr id="7" name="Content Placeholder 2">
            <a:extLst>
              <a:ext uri="{FF2B5EF4-FFF2-40B4-BE49-F238E27FC236}">
                <a16:creationId xmlns:a16="http://schemas.microsoft.com/office/drawing/2014/main" id="{4AD74604-60DF-4895-9F6B-D383DB2CF3DC}"/>
              </a:ext>
            </a:extLst>
          </p:cNvPr>
          <p:cNvSpPr txBox="1">
            <a:spLocks/>
          </p:cNvSpPr>
          <p:nvPr/>
        </p:nvSpPr>
        <p:spPr>
          <a:xfrm>
            <a:off x="-321260" y="4038601"/>
            <a:ext cx="3455030" cy="64369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b="1" dirty="0">
                <a:solidFill>
                  <a:schemeClr val="bg1"/>
                </a:solidFill>
                <a:latin typeface="Futura PT Book" panose="020B0502020204020303" pitchFamily="34" charset="0"/>
              </a:rPr>
              <a:t>Dr. Willian Lane Craig</a:t>
            </a:r>
          </a:p>
        </p:txBody>
      </p:sp>
      <p:sp>
        <p:nvSpPr>
          <p:cNvPr id="4" name="TextBox 3">
            <a:extLst>
              <a:ext uri="{FF2B5EF4-FFF2-40B4-BE49-F238E27FC236}">
                <a16:creationId xmlns:a16="http://schemas.microsoft.com/office/drawing/2014/main" id="{97F216C4-6131-4F38-9F04-30743594B11E}"/>
              </a:ext>
            </a:extLst>
          </p:cNvPr>
          <p:cNvSpPr txBox="1"/>
          <p:nvPr/>
        </p:nvSpPr>
        <p:spPr>
          <a:xfrm>
            <a:off x="129465" y="6357320"/>
            <a:ext cx="8885070" cy="369332"/>
          </a:xfrm>
          <a:prstGeom prst="rect">
            <a:avLst/>
          </a:prstGeom>
          <a:noFill/>
        </p:spPr>
        <p:txBody>
          <a:bodyPr wrap="square" rtlCol="0">
            <a:spAutoFit/>
          </a:bodyPr>
          <a:lstStyle/>
          <a:p>
            <a:r>
              <a:rPr lang="en-US" dirty="0"/>
              <a:t>Source: https://www.youtube.com/watch?v=bqUaWiuR4TY, accessed 8/17/2109.</a:t>
            </a:r>
          </a:p>
        </p:txBody>
      </p:sp>
    </p:spTree>
    <p:extLst>
      <p:ext uri="{BB962C8B-B14F-4D97-AF65-F5344CB8AC3E}">
        <p14:creationId xmlns:p14="http://schemas.microsoft.com/office/powerpoint/2010/main" val="388576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map&#10;&#10;Description automatically generated">
            <a:extLst>
              <a:ext uri="{FF2B5EF4-FFF2-40B4-BE49-F238E27FC236}">
                <a16:creationId xmlns:a16="http://schemas.microsoft.com/office/drawing/2014/main" id="{10948F39-80A4-4937-8EE6-E4AF5D6DE79E}"/>
              </a:ext>
            </a:extLst>
          </p:cNvPr>
          <p:cNvPicPr>
            <a:picLocks noChangeAspect="1"/>
          </p:cNvPicPr>
          <p:nvPr/>
        </p:nvPicPr>
        <p:blipFill rotWithShape="1">
          <a:blip r:embed="rId2"/>
          <a:srcRect b="3537"/>
          <a:stretch/>
        </p:blipFill>
        <p:spPr>
          <a:xfrm>
            <a:off x="-971002" y="-1578428"/>
            <a:ext cx="11086004" cy="8436428"/>
          </a:xfrm>
          <a:prstGeom prst="rect">
            <a:avLst/>
          </a:prstGeom>
        </p:spPr>
      </p:pic>
      <p:sp>
        <p:nvSpPr>
          <p:cNvPr id="5" name="Oval 4">
            <a:extLst>
              <a:ext uri="{FF2B5EF4-FFF2-40B4-BE49-F238E27FC236}">
                <a16:creationId xmlns:a16="http://schemas.microsoft.com/office/drawing/2014/main" id="{71E07FF7-E1FD-402F-868E-A12291C93BAA}"/>
              </a:ext>
            </a:extLst>
          </p:cNvPr>
          <p:cNvSpPr/>
          <p:nvPr/>
        </p:nvSpPr>
        <p:spPr>
          <a:xfrm>
            <a:off x="609599" y="2639786"/>
            <a:ext cx="1066089" cy="91657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pic>
        <p:nvPicPr>
          <p:cNvPr id="6" name="Picture 5">
            <a:extLst>
              <a:ext uri="{FF2B5EF4-FFF2-40B4-BE49-F238E27FC236}">
                <a16:creationId xmlns:a16="http://schemas.microsoft.com/office/drawing/2014/main" id="{CA26ECF0-EC8D-4E93-922E-788AB4807AF0}"/>
              </a:ext>
            </a:extLst>
          </p:cNvPr>
          <p:cNvPicPr>
            <a:picLocks noChangeAspect="1"/>
          </p:cNvPicPr>
          <p:nvPr/>
        </p:nvPicPr>
        <p:blipFill>
          <a:blip r:embed="rId3"/>
          <a:stretch>
            <a:fillRect/>
          </a:stretch>
        </p:blipFill>
        <p:spPr>
          <a:xfrm>
            <a:off x="4148019" y="-10"/>
            <a:ext cx="4995981" cy="6858000"/>
          </a:xfrm>
          <a:prstGeom prst="rect">
            <a:avLst/>
          </a:prstGeom>
        </p:spPr>
      </p:pic>
    </p:spTree>
    <p:extLst>
      <p:ext uri="{BB962C8B-B14F-4D97-AF65-F5344CB8AC3E}">
        <p14:creationId xmlns:p14="http://schemas.microsoft.com/office/powerpoint/2010/main" val="1475294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9B5E17-9FC2-441E-A664-73536BFE6009}"/>
              </a:ext>
            </a:extLst>
          </p:cNvPr>
          <p:cNvPicPr>
            <a:picLocks noChangeAspect="1"/>
          </p:cNvPicPr>
          <p:nvPr/>
        </p:nvPicPr>
        <p:blipFill rotWithShape="1">
          <a:blip r:embed="rId2"/>
          <a:srcRect t="8397" r="1" b="3704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1A90A94F-0B4C-4E8F-AEF1-3204145A4688}"/>
              </a:ext>
            </a:extLst>
          </p:cNvPr>
          <p:cNvSpPr/>
          <p:nvPr/>
        </p:nvSpPr>
        <p:spPr>
          <a:xfrm>
            <a:off x="20" y="4643160"/>
            <a:ext cx="9143980" cy="1815882"/>
          </a:xfrm>
          <a:prstGeom prst="rect">
            <a:avLst/>
          </a:prstGeom>
          <a:solidFill>
            <a:schemeClr val="tx2">
              <a:alpha val="80000"/>
            </a:schemeClr>
          </a:solidFill>
        </p:spPr>
        <p:txBody>
          <a:bodyPr wrap="square">
            <a:spAutoFit/>
          </a:bodyPr>
          <a:lstStyle/>
          <a:p>
            <a:r>
              <a:rPr lang="en-US" sz="2800" dirty="0">
                <a:solidFill>
                  <a:schemeClr val="bg1"/>
                </a:solidFill>
              </a:rPr>
              <a:t>“If You are the Son of God, </a:t>
            </a:r>
            <a:r>
              <a:rPr lang="en-US" sz="2800" dirty="0">
                <a:solidFill>
                  <a:srgbClr val="FF7C80"/>
                </a:solidFill>
              </a:rPr>
              <a:t>throw</a:t>
            </a:r>
            <a:r>
              <a:rPr lang="en-US" sz="2800" dirty="0">
                <a:solidFill>
                  <a:schemeClr val="bg1"/>
                </a:solidFill>
              </a:rPr>
              <a:t> Yourself down; for it is written, </a:t>
            </a:r>
            <a:r>
              <a:rPr lang="en-US" sz="2800" dirty="0">
                <a:solidFill>
                  <a:srgbClr val="FFFF00"/>
                </a:solidFill>
              </a:rPr>
              <a:t>‘He will command His angels concerning You’; and ‘On their hands they will bear You up, so that You will not strike Your foot against a stone.’ </a:t>
            </a:r>
            <a:r>
              <a:rPr lang="en-US" sz="2800" dirty="0">
                <a:solidFill>
                  <a:schemeClr val="bg1"/>
                </a:solidFill>
              </a:rPr>
              <a:t>”    Matthew 4:6.</a:t>
            </a:r>
          </a:p>
        </p:txBody>
      </p:sp>
    </p:spTree>
    <p:extLst>
      <p:ext uri="{BB962C8B-B14F-4D97-AF65-F5344CB8AC3E}">
        <p14:creationId xmlns:p14="http://schemas.microsoft.com/office/powerpoint/2010/main" val="257374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9B5E17-9FC2-441E-A664-73536BFE6009}"/>
              </a:ext>
            </a:extLst>
          </p:cNvPr>
          <p:cNvPicPr>
            <a:picLocks noChangeAspect="1"/>
          </p:cNvPicPr>
          <p:nvPr/>
        </p:nvPicPr>
        <p:blipFill rotWithShape="1">
          <a:blip r:embed="rId2"/>
          <a:srcRect t="8397" r="1" b="3704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1A90A94F-0B4C-4E8F-AEF1-3204145A4688}"/>
              </a:ext>
            </a:extLst>
          </p:cNvPr>
          <p:cNvSpPr/>
          <p:nvPr/>
        </p:nvSpPr>
        <p:spPr>
          <a:xfrm>
            <a:off x="20" y="3833038"/>
            <a:ext cx="9143980" cy="1384995"/>
          </a:xfrm>
          <a:prstGeom prst="rect">
            <a:avLst/>
          </a:prstGeom>
          <a:solidFill>
            <a:schemeClr val="tx2">
              <a:alpha val="80000"/>
            </a:schemeClr>
          </a:solidFill>
        </p:spPr>
        <p:txBody>
          <a:bodyPr wrap="square">
            <a:spAutoFit/>
          </a:bodyPr>
          <a:lstStyle/>
          <a:p>
            <a:r>
              <a:rPr lang="en-US" sz="2800" dirty="0">
                <a:solidFill>
                  <a:schemeClr val="bg1"/>
                </a:solidFill>
              </a:rPr>
              <a:t>“Jesus said to him, “On the other hand, it is written, ‘YOU SHALL NOT PUT THE LORD YOUR GOD TO THE TEST.’ ”  Matthew 4:7</a:t>
            </a:r>
          </a:p>
        </p:txBody>
      </p:sp>
      <p:sp>
        <p:nvSpPr>
          <p:cNvPr id="4" name="Rectangle 3">
            <a:extLst>
              <a:ext uri="{FF2B5EF4-FFF2-40B4-BE49-F238E27FC236}">
                <a16:creationId xmlns:a16="http://schemas.microsoft.com/office/drawing/2014/main" id="{FFE2AE76-BBDC-47C5-A7E0-4DA222147E40}"/>
              </a:ext>
            </a:extLst>
          </p:cNvPr>
          <p:cNvSpPr/>
          <p:nvPr/>
        </p:nvSpPr>
        <p:spPr>
          <a:xfrm>
            <a:off x="20" y="5472995"/>
            <a:ext cx="9143980" cy="1384995"/>
          </a:xfrm>
          <a:prstGeom prst="rect">
            <a:avLst/>
          </a:prstGeom>
          <a:solidFill>
            <a:schemeClr val="tx2">
              <a:alpha val="80000"/>
            </a:schemeClr>
          </a:solidFill>
        </p:spPr>
        <p:txBody>
          <a:bodyPr wrap="square">
            <a:spAutoFit/>
          </a:bodyPr>
          <a:lstStyle/>
          <a:p>
            <a:r>
              <a:rPr lang="en-US" sz="2800" dirty="0">
                <a:solidFill>
                  <a:schemeClr val="bg1"/>
                </a:solidFill>
              </a:rPr>
              <a:t>“Then Jesus said to him, “Go, Satan! For it is written, ‘YOU SHALL WORSHIP THE LORD YOUR GOD, AND SERVE HIM ONLY.’ Then the devil left Him…”  Matthew 4:10</a:t>
            </a:r>
          </a:p>
        </p:txBody>
      </p:sp>
    </p:spTree>
    <p:extLst>
      <p:ext uri="{BB962C8B-B14F-4D97-AF65-F5344CB8AC3E}">
        <p14:creationId xmlns:p14="http://schemas.microsoft.com/office/powerpoint/2010/main" val="3183225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9B5E17-9FC2-441E-A664-73536BFE6009}"/>
              </a:ext>
            </a:extLst>
          </p:cNvPr>
          <p:cNvPicPr>
            <a:picLocks noChangeAspect="1"/>
          </p:cNvPicPr>
          <p:nvPr/>
        </p:nvPicPr>
        <p:blipFill rotWithShape="1">
          <a:blip r:embed="rId2"/>
          <a:srcRect t="8397" r="1" b="3704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1A90A94F-0B4C-4E8F-AEF1-3204145A4688}"/>
              </a:ext>
            </a:extLst>
          </p:cNvPr>
          <p:cNvSpPr/>
          <p:nvPr/>
        </p:nvSpPr>
        <p:spPr>
          <a:xfrm>
            <a:off x="20" y="5357572"/>
            <a:ext cx="9143980" cy="1384995"/>
          </a:xfrm>
          <a:prstGeom prst="rect">
            <a:avLst/>
          </a:prstGeom>
          <a:solidFill>
            <a:schemeClr val="tx2">
              <a:alpha val="80000"/>
            </a:schemeClr>
          </a:solidFill>
        </p:spPr>
        <p:txBody>
          <a:bodyPr wrap="square">
            <a:spAutoFit/>
          </a:bodyPr>
          <a:lstStyle/>
          <a:p>
            <a:r>
              <a:rPr lang="en-US" sz="2800" dirty="0">
                <a:solidFill>
                  <a:schemeClr val="bg1"/>
                </a:solidFill>
              </a:rPr>
              <a:t>“For we do not have a high priest who cannot sympathize with our weaknesses, but One who has been tempted in all things as we are, yet without sin.” Hebrews 4:15 </a:t>
            </a:r>
          </a:p>
        </p:txBody>
      </p:sp>
    </p:spTree>
    <p:extLst>
      <p:ext uri="{BB962C8B-B14F-4D97-AF65-F5344CB8AC3E}">
        <p14:creationId xmlns:p14="http://schemas.microsoft.com/office/powerpoint/2010/main" val="3877374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9B5E17-9FC2-441E-A664-73536BFE6009}"/>
              </a:ext>
            </a:extLst>
          </p:cNvPr>
          <p:cNvPicPr>
            <a:picLocks noChangeAspect="1"/>
          </p:cNvPicPr>
          <p:nvPr/>
        </p:nvPicPr>
        <p:blipFill rotWithShape="1">
          <a:blip r:embed="rId2"/>
          <a:srcRect t="8397" r="1" b="3704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1A90A94F-0B4C-4E8F-AEF1-3204145A4688}"/>
              </a:ext>
            </a:extLst>
          </p:cNvPr>
          <p:cNvSpPr/>
          <p:nvPr/>
        </p:nvSpPr>
        <p:spPr>
          <a:xfrm>
            <a:off x="20" y="5357572"/>
            <a:ext cx="9143980" cy="1384995"/>
          </a:xfrm>
          <a:prstGeom prst="rect">
            <a:avLst/>
          </a:prstGeom>
          <a:solidFill>
            <a:schemeClr val="tx2">
              <a:alpha val="80000"/>
            </a:schemeClr>
          </a:solidFill>
        </p:spPr>
        <p:txBody>
          <a:bodyPr wrap="square">
            <a:spAutoFit/>
          </a:bodyPr>
          <a:lstStyle/>
          <a:p>
            <a:r>
              <a:rPr lang="en-US" sz="2800" dirty="0">
                <a:solidFill>
                  <a:schemeClr val="bg1"/>
                </a:solidFill>
              </a:rPr>
              <a:t>“He made Him who knew no sin to be sin on our behalf, so that we might become the righteousness of God in Him.” </a:t>
            </a:r>
          </a:p>
          <a:p>
            <a:r>
              <a:rPr lang="en-US" sz="2800" dirty="0">
                <a:solidFill>
                  <a:schemeClr val="bg1"/>
                </a:solidFill>
              </a:rPr>
              <a:t>2 Corinthians 5:21 </a:t>
            </a:r>
          </a:p>
        </p:txBody>
      </p:sp>
    </p:spTree>
    <p:extLst>
      <p:ext uri="{BB962C8B-B14F-4D97-AF65-F5344CB8AC3E}">
        <p14:creationId xmlns:p14="http://schemas.microsoft.com/office/powerpoint/2010/main" val="365391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ook&#10;&#10;Description automatically generated with low confidence">
            <a:extLst>
              <a:ext uri="{FF2B5EF4-FFF2-40B4-BE49-F238E27FC236}">
                <a16:creationId xmlns:a16="http://schemas.microsoft.com/office/drawing/2014/main" id="{90F5359B-A516-4132-9D9D-08F870D2F8DC}"/>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2" name="Title 1">
            <a:extLst>
              <a:ext uri="{FF2B5EF4-FFF2-40B4-BE49-F238E27FC236}">
                <a16:creationId xmlns:a16="http://schemas.microsoft.com/office/drawing/2014/main" id="{C02B9205-2BBF-4364-9254-20E3258C9CB9}"/>
              </a:ext>
            </a:extLst>
          </p:cNvPr>
          <p:cNvSpPr txBox="1">
            <a:spLocks/>
          </p:cNvSpPr>
          <p:nvPr/>
        </p:nvSpPr>
        <p:spPr>
          <a:xfrm>
            <a:off x="406400" y="286604"/>
            <a:ext cx="8331200" cy="1450757"/>
          </a:xfrm>
          <a:prstGeom prst="rect">
            <a:avLst/>
          </a:prstGeom>
        </p:spPr>
        <p:txBody>
          <a:bodyPr>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1"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t>The Proper View of Scripture</a:t>
            </a:r>
            <a:endParaRPr kumimoji="0" lang="en-US" sz="60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AFC62F6D-4858-4854-8BD2-AD1D8748F005}"/>
              </a:ext>
            </a:extLst>
          </p:cNvPr>
          <p:cNvSpPr txBox="1">
            <a:spLocks/>
          </p:cNvSpPr>
          <p:nvPr/>
        </p:nvSpPr>
        <p:spPr>
          <a:xfrm>
            <a:off x="812800" y="1102360"/>
            <a:ext cx="8331200" cy="523493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9DBFBE"/>
              </a:buClr>
              <a:buSzPct val="100000"/>
              <a:buFont typeface="Calibri" panose="020F0502020204030204" pitchFamily="34" charset="0"/>
              <a:buNone/>
              <a:tabLst/>
              <a:defRPr/>
            </a:pPr>
            <a:r>
              <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Is to believe that…</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All Scripture is God’s Word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Scripture was written by men yet inspired by God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Scripture is inerrant</a:t>
            </a:r>
          </a:p>
          <a:p>
            <a:pPr marL="457200" indent="-457200">
              <a:buClr>
                <a:prstClr val="black"/>
              </a:buClr>
              <a:buFont typeface="+mj-lt"/>
              <a:buAutoNum type="arabicPeriod"/>
              <a:defRPr/>
            </a:pPr>
            <a:r>
              <a:rPr lang="en-US" sz="2600" b="1" dirty="0">
                <a:solidFill>
                  <a:prstClr val="black"/>
                </a:solidFill>
              </a:rPr>
              <a:t>Scripture is historically accurate</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the highest authority</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Scripture points to Jesus</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enough</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will endure forever</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your sustenance</a:t>
            </a: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45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9402F1-2BB6-4B20-A449-B07608BFB9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10"/>
          <a:stretch/>
        </p:blipFill>
        <p:spPr bwMode="auto">
          <a:xfrm>
            <a:off x="0" y="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D8257F-1236-4BB1-BEB8-081F321165C0}"/>
              </a:ext>
            </a:extLst>
          </p:cNvPr>
          <p:cNvSpPr txBox="1"/>
          <p:nvPr/>
        </p:nvSpPr>
        <p:spPr>
          <a:xfrm>
            <a:off x="0" y="5036127"/>
            <a:ext cx="9144000" cy="1815882"/>
          </a:xfrm>
          <a:prstGeom prst="rect">
            <a:avLst/>
          </a:prstGeom>
          <a:solidFill>
            <a:schemeClr val="tx1">
              <a:lumMod val="75000"/>
              <a:lumOff val="25000"/>
              <a:alpha val="70000"/>
            </a:schemeClr>
          </a:solidFill>
        </p:spPr>
        <p:txBody>
          <a:bodyPr wrap="square" rtlCol="0">
            <a:spAutoFit/>
          </a:bodyPr>
          <a:lstStyle/>
          <a:p>
            <a:r>
              <a:rPr lang="en-US" sz="2800" dirty="0">
                <a:solidFill>
                  <a:schemeClr val="bg1"/>
                </a:solidFill>
              </a:rPr>
              <a:t>“You search the Scriptures because you think that in them you have eternal life; </a:t>
            </a:r>
            <a:r>
              <a:rPr lang="en-US" sz="2800" dirty="0">
                <a:solidFill>
                  <a:srgbClr val="FF7C80"/>
                </a:solidFill>
              </a:rPr>
              <a:t>it is these that testify about Me</a:t>
            </a:r>
            <a:r>
              <a:rPr lang="en-US" sz="2800" dirty="0">
                <a:solidFill>
                  <a:schemeClr val="bg1"/>
                </a:solidFill>
              </a:rPr>
              <a:t>; and you are unwilling to come to Me so that you may have life.” </a:t>
            </a:r>
          </a:p>
          <a:p>
            <a:r>
              <a:rPr lang="en-US" sz="2800" dirty="0">
                <a:solidFill>
                  <a:schemeClr val="bg1"/>
                </a:solidFill>
              </a:rPr>
              <a:t>John 5:39</a:t>
            </a:r>
          </a:p>
        </p:txBody>
      </p:sp>
    </p:spTree>
    <p:extLst>
      <p:ext uri="{BB962C8B-B14F-4D97-AF65-F5344CB8AC3E}">
        <p14:creationId xmlns:p14="http://schemas.microsoft.com/office/powerpoint/2010/main" val="1509880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9402F1-2BB6-4B20-A449-B07608BFB9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10"/>
          <a:stretch/>
        </p:blipFill>
        <p:spPr bwMode="auto">
          <a:xfrm>
            <a:off x="0" y="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D8257F-1236-4BB1-BEB8-081F321165C0}"/>
              </a:ext>
            </a:extLst>
          </p:cNvPr>
          <p:cNvSpPr txBox="1"/>
          <p:nvPr/>
        </p:nvSpPr>
        <p:spPr>
          <a:xfrm>
            <a:off x="0" y="5469878"/>
            <a:ext cx="9144000" cy="1384995"/>
          </a:xfrm>
          <a:prstGeom prst="rect">
            <a:avLst/>
          </a:prstGeom>
          <a:solidFill>
            <a:schemeClr val="tx1">
              <a:lumMod val="75000"/>
              <a:lumOff val="25000"/>
              <a:alpha val="70000"/>
            </a:schemeClr>
          </a:solidFill>
        </p:spPr>
        <p:txBody>
          <a:bodyPr wrap="square" rtlCol="0">
            <a:spAutoFit/>
          </a:bodyPr>
          <a:lstStyle/>
          <a:p>
            <a:r>
              <a:rPr lang="en-US" sz="2800" dirty="0">
                <a:solidFill>
                  <a:schemeClr val="bg1"/>
                </a:solidFill>
              </a:rPr>
              <a:t>“Then beginning with Moses and with all the prophets, He explained to them the things concerning Himself in </a:t>
            </a:r>
            <a:r>
              <a:rPr lang="en-US" sz="2800" dirty="0">
                <a:solidFill>
                  <a:srgbClr val="FF7C80"/>
                </a:solidFill>
              </a:rPr>
              <a:t>all the Scripture.</a:t>
            </a:r>
            <a:r>
              <a:rPr lang="en-US" sz="2800" dirty="0">
                <a:solidFill>
                  <a:schemeClr val="bg1"/>
                </a:solidFill>
              </a:rPr>
              <a:t>”    Luke 24:27</a:t>
            </a:r>
          </a:p>
        </p:txBody>
      </p:sp>
    </p:spTree>
    <p:extLst>
      <p:ext uri="{BB962C8B-B14F-4D97-AF65-F5344CB8AC3E}">
        <p14:creationId xmlns:p14="http://schemas.microsoft.com/office/powerpoint/2010/main" val="3534422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64062-7958-46D9-A2A3-B73B9DEA3928}"/>
              </a:ext>
            </a:extLst>
          </p:cNvPr>
          <p:cNvPicPr>
            <a:picLocks noChangeAspect="1"/>
          </p:cNvPicPr>
          <p:nvPr/>
        </p:nvPicPr>
        <p:blipFill rotWithShape="1">
          <a:blip r:embed="rId2"/>
          <a:srcRect b="662"/>
          <a:stretch/>
        </p:blipFill>
        <p:spPr>
          <a:xfrm>
            <a:off x="20" y="10"/>
            <a:ext cx="9143980" cy="6857990"/>
          </a:xfrm>
          <a:prstGeom prst="rect">
            <a:avLst/>
          </a:prstGeom>
        </p:spPr>
      </p:pic>
      <p:sp>
        <p:nvSpPr>
          <p:cNvPr id="4" name="TextBox 3">
            <a:extLst>
              <a:ext uri="{FF2B5EF4-FFF2-40B4-BE49-F238E27FC236}">
                <a16:creationId xmlns:a16="http://schemas.microsoft.com/office/drawing/2014/main" id="{A01854EF-5414-4E23-B999-C20299C44A2B}"/>
              </a:ext>
            </a:extLst>
          </p:cNvPr>
          <p:cNvSpPr txBox="1"/>
          <p:nvPr/>
        </p:nvSpPr>
        <p:spPr>
          <a:xfrm>
            <a:off x="0" y="5534551"/>
            <a:ext cx="9143980" cy="1323439"/>
          </a:xfrm>
          <a:prstGeom prst="rect">
            <a:avLst/>
          </a:prstGeom>
          <a:solidFill>
            <a:schemeClr val="tx2"/>
          </a:solidFill>
        </p:spPr>
        <p:txBody>
          <a:bodyPr wrap="square" rtlCol="0">
            <a:spAutoFit/>
          </a:bodyPr>
          <a:lstStyle/>
          <a:p>
            <a:r>
              <a:rPr lang="en-US" sz="2000" dirty="0">
                <a:solidFill>
                  <a:schemeClr val="bg1"/>
                </a:solidFill>
              </a:rPr>
              <a:t>Sophie Novak, </a:t>
            </a:r>
            <a:r>
              <a:rPr lang="en-US" sz="2000" i="1" dirty="0">
                <a:solidFill>
                  <a:schemeClr val="bg1"/>
                </a:solidFill>
              </a:rPr>
              <a:t>‘My Congregation Trusts Women’: Progressive Faith Groups Counter Anti-Abortion Narratives</a:t>
            </a:r>
            <a:r>
              <a:rPr lang="en-US" sz="2000" dirty="0">
                <a:solidFill>
                  <a:schemeClr val="bg1"/>
                </a:solidFill>
              </a:rPr>
              <a:t>, Texas Observer, August 28, 2019, https://www.texasobserver.org/my-congregation-trusts-women-progressive-faith-groups-counter-anti-abortion-narratives/, accessed Feb 12, 2022.</a:t>
            </a:r>
          </a:p>
        </p:txBody>
      </p:sp>
    </p:spTree>
    <p:extLst>
      <p:ext uri="{BB962C8B-B14F-4D97-AF65-F5344CB8AC3E}">
        <p14:creationId xmlns:p14="http://schemas.microsoft.com/office/powerpoint/2010/main" val="1397172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30116" y="574066"/>
            <a:ext cx="5688227" cy="5554592"/>
          </a:xfrm>
        </p:spPr>
        <p:txBody>
          <a:bodyPr>
            <a:normAutofit lnSpcReduction="10000"/>
          </a:bodyPr>
          <a:lstStyle/>
          <a:p>
            <a:pPr algn="ctr"/>
            <a:r>
              <a:rPr lang="en-US" sz="3200" b="1" dirty="0">
                <a:latin typeface="Futura PT Book" panose="020B0502020204020303" pitchFamily="34" charset="0"/>
              </a:rPr>
              <a:t>2 Timothy 3:14-15</a:t>
            </a:r>
          </a:p>
          <a:p>
            <a:r>
              <a:rPr lang="en-US" sz="3200" b="1" dirty="0">
                <a:latin typeface="Futura PT Book" panose="020B0502020204020303" pitchFamily="34" charset="0"/>
              </a:rPr>
              <a:t>“You, however, continue in the things you have learned and become convinced of, knowing from whom you have learned them, and that from childhood you have known the sacred writings which are able to give you the wisdom that leads to salvation through faith which is in Christ Jesus.”</a:t>
            </a:r>
            <a:endParaRPr lang="en-US" sz="2800" dirty="0">
              <a:latin typeface="Futura PT Book" panose="020B0502020204020303" pitchFamily="34" charset="0"/>
            </a:endParaRPr>
          </a:p>
        </p:txBody>
      </p:sp>
      <p:pic>
        <p:nvPicPr>
          <p:cNvPr id="4098" name="Picture 2" descr=" ">
            <a:extLst>
              <a:ext uri="{FF2B5EF4-FFF2-40B4-BE49-F238E27FC236}">
                <a16:creationId xmlns:a16="http://schemas.microsoft.com/office/drawing/2014/main" id="{4D5E89AD-A8DA-4BAB-A055-DF027AAF2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6533"/>
            <a:ext cx="3068863" cy="318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14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30116" y="574066"/>
            <a:ext cx="5688227" cy="5554592"/>
          </a:xfrm>
        </p:spPr>
        <p:txBody>
          <a:bodyPr>
            <a:normAutofit/>
          </a:bodyPr>
          <a:lstStyle/>
          <a:p>
            <a:pPr algn="ctr"/>
            <a:r>
              <a:rPr lang="en-US" sz="3200" b="1" dirty="0">
                <a:latin typeface="Futura PT Book" panose="020B0502020204020303" pitchFamily="34" charset="0"/>
              </a:rPr>
              <a:t>Mark 10:6</a:t>
            </a:r>
          </a:p>
          <a:p>
            <a:r>
              <a:rPr lang="en-US" sz="3200" b="1" dirty="0">
                <a:latin typeface="Futura PT Book" panose="020B0502020204020303" pitchFamily="34" charset="0"/>
              </a:rPr>
              <a:t> “But from the beginning of creation, God MADE THEM MALE AND FEMALE.”</a:t>
            </a:r>
            <a:endParaRPr lang="en-US" sz="2800" dirty="0">
              <a:latin typeface="Futura PT Book" panose="020B0502020204020303" pitchFamily="34" charset="0"/>
            </a:endParaRPr>
          </a:p>
        </p:txBody>
      </p:sp>
      <p:pic>
        <p:nvPicPr>
          <p:cNvPr id="3" name="Picture 2">
            <a:extLst>
              <a:ext uri="{FF2B5EF4-FFF2-40B4-BE49-F238E27FC236}">
                <a16:creationId xmlns:a16="http://schemas.microsoft.com/office/drawing/2014/main" id="{C0333C14-2874-4E7A-B8D1-FC97227515E4}"/>
              </a:ext>
            </a:extLst>
          </p:cNvPr>
          <p:cNvPicPr>
            <a:picLocks noChangeAspect="1"/>
          </p:cNvPicPr>
          <p:nvPr/>
        </p:nvPicPr>
        <p:blipFill>
          <a:blip r:embed="rId3"/>
          <a:stretch>
            <a:fillRect/>
          </a:stretch>
        </p:blipFill>
        <p:spPr>
          <a:xfrm>
            <a:off x="225657" y="3149443"/>
            <a:ext cx="6819900" cy="3553281"/>
          </a:xfrm>
          <a:prstGeom prst="rect">
            <a:avLst/>
          </a:prstGeom>
        </p:spPr>
      </p:pic>
    </p:spTree>
    <p:extLst>
      <p:ext uri="{BB962C8B-B14F-4D97-AF65-F5344CB8AC3E}">
        <p14:creationId xmlns:p14="http://schemas.microsoft.com/office/powerpoint/2010/main" val="71598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ook&#10;&#10;Description automatically generated with low confidence">
            <a:extLst>
              <a:ext uri="{FF2B5EF4-FFF2-40B4-BE49-F238E27FC236}">
                <a16:creationId xmlns:a16="http://schemas.microsoft.com/office/drawing/2014/main" id="{90F5359B-A516-4132-9D9D-08F870D2F8DC}"/>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2" name="Title 1">
            <a:extLst>
              <a:ext uri="{FF2B5EF4-FFF2-40B4-BE49-F238E27FC236}">
                <a16:creationId xmlns:a16="http://schemas.microsoft.com/office/drawing/2014/main" id="{C02B9205-2BBF-4364-9254-20E3258C9CB9}"/>
              </a:ext>
            </a:extLst>
          </p:cNvPr>
          <p:cNvSpPr txBox="1">
            <a:spLocks/>
          </p:cNvSpPr>
          <p:nvPr/>
        </p:nvSpPr>
        <p:spPr>
          <a:xfrm>
            <a:off x="406400" y="286604"/>
            <a:ext cx="8331200" cy="1450757"/>
          </a:xfrm>
          <a:prstGeom prst="rect">
            <a:avLst/>
          </a:prstGeom>
        </p:spPr>
        <p:txBody>
          <a:bodyPr>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1"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t>The Proper View of Scripture</a:t>
            </a:r>
            <a:endParaRPr kumimoji="0" lang="en-US" sz="60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AFC62F6D-4858-4854-8BD2-AD1D8748F005}"/>
              </a:ext>
            </a:extLst>
          </p:cNvPr>
          <p:cNvSpPr txBox="1">
            <a:spLocks/>
          </p:cNvSpPr>
          <p:nvPr/>
        </p:nvSpPr>
        <p:spPr>
          <a:xfrm>
            <a:off x="812800" y="1102360"/>
            <a:ext cx="8331200" cy="523493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9DBFBE"/>
              </a:buClr>
              <a:buSzPct val="100000"/>
              <a:buFont typeface="Calibri" panose="020F0502020204030204" pitchFamily="34" charset="0"/>
              <a:buNone/>
              <a:tabLst/>
              <a:defRPr/>
            </a:pPr>
            <a:r>
              <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Is to believe that…</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All Scripture is God’s Word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Scripture was written by men yet inspired by God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Scripture is inerrant</a:t>
            </a:r>
          </a:p>
          <a:p>
            <a:pPr marL="457200" indent="-457200">
              <a:buClr>
                <a:prstClr val="black"/>
              </a:buClr>
              <a:buFont typeface="+mj-lt"/>
              <a:buAutoNum type="arabicPeriod"/>
              <a:defRPr/>
            </a:pPr>
            <a:r>
              <a:rPr lang="en-US" sz="2600" b="1" dirty="0">
                <a:solidFill>
                  <a:prstClr val="black"/>
                </a:solidFill>
              </a:rPr>
              <a:t>Scripture is historically accurate</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the highest authority</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points to Jesus</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Scripture is enough</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will endure forever</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your sustenance</a:t>
            </a: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892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978A25-ACAC-4D24-991E-2ABC2B02E3FC}"/>
              </a:ext>
            </a:extLst>
          </p:cNvPr>
          <p:cNvPicPr>
            <a:picLocks noChangeAspect="1"/>
          </p:cNvPicPr>
          <p:nvPr/>
        </p:nvPicPr>
        <p:blipFill>
          <a:blip r:embed="rId2"/>
          <a:stretch>
            <a:fillRect/>
          </a:stretch>
        </p:blipFill>
        <p:spPr>
          <a:xfrm>
            <a:off x="482600" y="1031868"/>
            <a:ext cx="8178799" cy="4273422"/>
          </a:xfrm>
          <a:prstGeom prst="rect">
            <a:avLst/>
          </a:prstGeom>
        </p:spPr>
      </p:pic>
    </p:spTree>
    <p:extLst>
      <p:ext uri="{BB962C8B-B14F-4D97-AF65-F5344CB8AC3E}">
        <p14:creationId xmlns:p14="http://schemas.microsoft.com/office/powerpoint/2010/main" val="2535252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ook&#10;&#10;Description automatically generated with low confidence">
            <a:extLst>
              <a:ext uri="{FF2B5EF4-FFF2-40B4-BE49-F238E27FC236}">
                <a16:creationId xmlns:a16="http://schemas.microsoft.com/office/drawing/2014/main" id="{90F5359B-A516-4132-9D9D-08F870D2F8DC}"/>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2" name="Title 1">
            <a:extLst>
              <a:ext uri="{FF2B5EF4-FFF2-40B4-BE49-F238E27FC236}">
                <a16:creationId xmlns:a16="http://schemas.microsoft.com/office/drawing/2014/main" id="{C02B9205-2BBF-4364-9254-20E3258C9CB9}"/>
              </a:ext>
            </a:extLst>
          </p:cNvPr>
          <p:cNvSpPr txBox="1">
            <a:spLocks/>
          </p:cNvSpPr>
          <p:nvPr/>
        </p:nvSpPr>
        <p:spPr>
          <a:xfrm>
            <a:off x="406400" y="286604"/>
            <a:ext cx="8331200" cy="1450757"/>
          </a:xfrm>
          <a:prstGeom prst="rect">
            <a:avLst/>
          </a:prstGeom>
        </p:spPr>
        <p:txBody>
          <a:bodyPr>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1"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t>The Proper View of Scripture</a:t>
            </a:r>
            <a:endParaRPr kumimoji="0" lang="en-US" sz="60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AFC62F6D-4858-4854-8BD2-AD1D8748F005}"/>
              </a:ext>
            </a:extLst>
          </p:cNvPr>
          <p:cNvSpPr txBox="1">
            <a:spLocks/>
          </p:cNvSpPr>
          <p:nvPr/>
        </p:nvSpPr>
        <p:spPr>
          <a:xfrm>
            <a:off x="812800" y="1102360"/>
            <a:ext cx="8331200" cy="523493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9DBFBE"/>
              </a:buClr>
              <a:buSzPct val="100000"/>
              <a:buFont typeface="Calibri" panose="020F0502020204030204" pitchFamily="34" charset="0"/>
              <a:buNone/>
              <a:tabLst/>
              <a:defRPr/>
            </a:pPr>
            <a:r>
              <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Is to believe that…</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All Scripture is God’s Word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Scripture was written by men yet inspired by God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Scripture is inerrant</a:t>
            </a:r>
          </a:p>
          <a:p>
            <a:pPr marL="457200" indent="-457200">
              <a:buClr>
                <a:prstClr val="black"/>
              </a:buClr>
              <a:buFont typeface="+mj-lt"/>
              <a:buAutoNum type="arabicPeriod"/>
              <a:defRPr/>
            </a:pPr>
            <a:r>
              <a:rPr lang="en-US" sz="2600" b="1" dirty="0">
                <a:solidFill>
                  <a:prstClr val="black"/>
                </a:solidFill>
              </a:rPr>
              <a:t>Scripture is historically accurate</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the highest authority</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points to Jesus</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enough</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Scripture will endure forever</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your sustenance</a:t>
            </a: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285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9402F1-2BB6-4B20-A449-B07608BFB9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10"/>
          <a:stretch/>
        </p:blipFill>
        <p:spPr bwMode="auto">
          <a:xfrm>
            <a:off x="0" y="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D8257F-1236-4BB1-BEB8-081F321165C0}"/>
              </a:ext>
            </a:extLst>
          </p:cNvPr>
          <p:cNvSpPr txBox="1"/>
          <p:nvPr/>
        </p:nvSpPr>
        <p:spPr>
          <a:xfrm>
            <a:off x="0" y="5469878"/>
            <a:ext cx="9144000" cy="954107"/>
          </a:xfrm>
          <a:prstGeom prst="rect">
            <a:avLst/>
          </a:prstGeom>
          <a:solidFill>
            <a:schemeClr val="tx1">
              <a:lumMod val="75000"/>
              <a:lumOff val="25000"/>
              <a:alpha val="70000"/>
            </a:schemeClr>
          </a:solidFill>
        </p:spPr>
        <p:txBody>
          <a:bodyPr wrap="square" rtlCol="0">
            <a:spAutoFit/>
          </a:bodyPr>
          <a:lstStyle/>
          <a:p>
            <a:r>
              <a:rPr lang="en-US" sz="2800" dirty="0">
                <a:solidFill>
                  <a:schemeClr val="bg1"/>
                </a:solidFill>
              </a:rPr>
              <a:t>“But it is easier for heaven and earth to pass away than for one stroke of a letter of the Law to fail.”   Luke 16:17</a:t>
            </a:r>
          </a:p>
        </p:txBody>
      </p:sp>
    </p:spTree>
    <p:extLst>
      <p:ext uri="{BB962C8B-B14F-4D97-AF65-F5344CB8AC3E}">
        <p14:creationId xmlns:p14="http://schemas.microsoft.com/office/powerpoint/2010/main" val="3217644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9402F1-2BB6-4B20-A449-B07608BFB9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10"/>
          <a:stretch/>
        </p:blipFill>
        <p:spPr bwMode="auto">
          <a:xfrm>
            <a:off x="0" y="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D8257F-1236-4BB1-BEB8-081F321165C0}"/>
              </a:ext>
            </a:extLst>
          </p:cNvPr>
          <p:cNvSpPr txBox="1"/>
          <p:nvPr/>
        </p:nvSpPr>
        <p:spPr>
          <a:xfrm>
            <a:off x="0" y="5469878"/>
            <a:ext cx="9144000" cy="1384995"/>
          </a:xfrm>
          <a:prstGeom prst="rect">
            <a:avLst/>
          </a:prstGeom>
          <a:solidFill>
            <a:schemeClr val="tx1">
              <a:lumMod val="75000"/>
              <a:lumOff val="25000"/>
              <a:alpha val="70000"/>
            </a:schemeClr>
          </a:solidFill>
        </p:spPr>
        <p:txBody>
          <a:bodyPr wrap="square" rtlCol="0">
            <a:spAutoFit/>
          </a:bodyPr>
          <a:lstStyle/>
          <a:p>
            <a:r>
              <a:rPr lang="en-US" sz="2800" dirty="0">
                <a:solidFill>
                  <a:schemeClr val="bg1"/>
                </a:solidFill>
              </a:rPr>
              <a:t>“For truly I say to you, until heaven and earth pass away, not the smallest letter or stroke shall pass from the Law until all is accomplished.”    Matthew 5:18</a:t>
            </a:r>
          </a:p>
        </p:txBody>
      </p:sp>
    </p:spTree>
    <p:extLst>
      <p:ext uri="{BB962C8B-B14F-4D97-AF65-F5344CB8AC3E}">
        <p14:creationId xmlns:p14="http://schemas.microsoft.com/office/powerpoint/2010/main" val="349267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ook&#10;&#10;Description automatically generated with low confidence">
            <a:extLst>
              <a:ext uri="{FF2B5EF4-FFF2-40B4-BE49-F238E27FC236}">
                <a16:creationId xmlns:a16="http://schemas.microsoft.com/office/drawing/2014/main" id="{90F5359B-A516-4132-9D9D-08F870D2F8DC}"/>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2" name="Title 1">
            <a:extLst>
              <a:ext uri="{FF2B5EF4-FFF2-40B4-BE49-F238E27FC236}">
                <a16:creationId xmlns:a16="http://schemas.microsoft.com/office/drawing/2014/main" id="{C02B9205-2BBF-4364-9254-20E3258C9CB9}"/>
              </a:ext>
            </a:extLst>
          </p:cNvPr>
          <p:cNvSpPr txBox="1">
            <a:spLocks/>
          </p:cNvSpPr>
          <p:nvPr/>
        </p:nvSpPr>
        <p:spPr>
          <a:xfrm>
            <a:off x="406400" y="286604"/>
            <a:ext cx="8331200" cy="1450757"/>
          </a:xfrm>
          <a:prstGeom prst="rect">
            <a:avLst/>
          </a:prstGeom>
        </p:spPr>
        <p:txBody>
          <a:bodyPr>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1"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t>The Proper View of Scripture</a:t>
            </a:r>
            <a:endParaRPr kumimoji="0" lang="en-US" sz="60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AFC62F6D-4858-4854-8BD2-AD1D8748F005}"/>
              </a:ext>
            </a:extLst>
          </p:cNvPr>
          <p:cNvSpPr txBox="1">
            <a:spLocks/>
          </p:cNvSpPr>
          <p:nvPr/>
        </p:nvSpPr>
        <p:spPr>
          <a:xfrm>
            <a:off x="812800" y="1102360"/>
            <a:ext cx="8331200" cy="523493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9DBFBE"/>
              </a:buClr>
              <a:buSzPct val="100000"/>
              <a:buFont typeface="Calibri" panose="020F0502020204030204" pitchFamily="34" charset="0"/>
              <a:buNone/>
              <a:tabLst/>
              <a:defRPr/>
            </a:pPr>
            <a:r>
              <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Is to believe that…</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All Scripture is God’s Word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Scripture was written by men yet inspired by God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Scripture is inerrant</a:t>
            </a:r>
          </a:p>
          <a:p>
            <a:pPr marL="457200" indent="-457200">
              <a:buClr>
                <a:prstClr val="black"/>
              </a:buClr>
              <a:buFont typeface="+mj-lt"/>
              <a:buAutoNum type="arabicPeriod"/>
              <a:defRPr/>
            </a:pPr>
            <a:r>
              <a:rPr lang="en-US" sz="2600" b="1" dirty="0">
                <a:solidFill>
                  <a:prstClr val="black"/>
                </a:solidFill>
              </a:rPr>
              <a:t>Scripture is historically accurate</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the highest authority</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points to Jesus</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enough</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will endure forever</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Scripture is your sustenance</a:t>
            </a: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77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B6B1E-AA50-4F46-8942-1078B8B2D3DF}"/>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10" name="Content Placeholder 2">
            <a:extLst>
              <a:ext uri="{FF2B5EF4-FFF2-40B4-BE49-F238E27FC236}">
                <a16:creationId xmlns:a16="http://schemas.microsoft.com/office/drawing/2014/main" id="{0374D3F9-C84B-427E-9ABB-7B492F686D04}"/>
              </a:ext>
            </a:extLst>
          </p:cNvPr>
          <p:cNvSpPr>
            <a:spLocks noGrp="1"/>
          </p:cNvSpPr>
          <p:nvPr>
            <p:ph idx="1"/>
          </p:nvPr>
        </p:nvSpPr>
        <p:spPr>
          <a:xfrm>
            <a:off x="3230116" y="574066"/>
            <a:ext cx="5688227" cy="5554592"/>
          </a:xfrm>
        </p:spPr>
        <p:txBody>
          <a:bodyPr>
            <a:normAutofit lnSpcReduction="10000"/>
          </a:bodyPr>
          <a:lstStyle/>
          <a:p>
            <a:pPr algn="ctr"/>
            <a:r>
              <a:rPr lang="en-US" sz="3200" b="1" dirty="0">
                <a:latin typeface="Futura PT Book" panose="020B0502020204020303" pitchFamily="34" charset="0"/>
              </a:rPr>
              <a:t>Psalm 119:1, 9</a:t>
            </a:r>
          </a:p>
          <a:p>
            <a:r>
              <a:rPr lang="en-US" sz="3200" b="1" dirty="0">
                <a:latin typeface="Futura PT Book" panose="020B0502020204020303" pitchFamily="34" charset="0"/>
              </a:rPr>
              <a:t>1 “How blessed are those whose way is blameless, who walk in the law of the Lord.” </a:t>
            </a:r>
          </a:p>
          <a:p>
            <a:r>
              <a:rPr lang="en-US" sz="3200" b="1" dirty="0">
                <a:latin typeface="Futura PT Book" panose="020B0502020204020303" pitchFamily="34" charset="0"/>
              </a:rPr>
              <a:t>9 “How can a young man keep his way pure? By keeping it according to Your word.”</a:t>
            </a:r>
          </a:p>
          <a:p>
            <a:r>
              <a:rPr lang="en-US" sz="3200" b="1" dirty="0">
                <a:latin typeface="Futura PT Book" panose="020B0502020204020303" pitchFamily="34" charset="0"/>
              </a:rPr>
              <a:t>11 “Your word I have treasured in my heart, That I may not sin against You.”</a:t>
            </a:r>
          </a:p>
          <a:p>
            <a:endParaRPr lang="en-US" sz="3200" b="1" dirty="0">
              <a:latin typeface="Futura PT Book" panose="020B0502020204020303" pitchFamily="34" charset="0"/>
            </a:endParaRPr>
          </a:p>
          <a:p>
            <a:endParaRPr lang="en-US" sz="2800" dirty="0">
              <a:latin typeface="Futura PT Book" panose="020B0502020204020303" pitchFamily="34" charset="0"/>
            </a:endParaRPr>
          </a:p>
        </p:txBody>
      </p:sp>
      <p:pic>
        <p:nvPicPr>
          <p:cNvPr id="4098" name="Picture 2" descr=" ">
            <a:extLst>
              <a:ext uri="{FF2B5EF4-FFF2-40B4-BE49-F238E27FC236}">
                <a16:creationId xmlns:a16="http://schemas.microsoft.com/office/drawing/2014/main" id="{4D5E89AD-A8DA-4BAB-A055-DF027AAF2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6533"/>
            <a:ext cx="3068863" cy="318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503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issionary Footage Captures Emotion of Chinese Christians Receiving Bibles for the First Time">
            <a:hlinkClick r:id="" action="ppaction://media"/>
            <a:extLst>
              <a:ext uri="{FF2B5EF4-FFF2-40B4-BE49-F238E27FC236}">
                <a16:creationId xmlns:a16="http://schemas.microsoft.com/office/drawing/2014/main" id="{0B0FBC01-73B5-49B7-ABBE-3C9167DA00F0}"/>
              </a:ext>
            </a:extLst>
          </p:cNvPr>
          <p:cNvPicPr>
            <a:picLocks noRot="1" noChangeAspect="1"/>
          </p:cNvPicPr>
          <p:nvPr>
            <a:videoFile r:link="rId1"/>
          </p:nvPr>
        </p:nvPicPr>
        <p:blipFill>
          <a:blip r:embed="rId3"/>
          <a:stretch>
            <a:fillRect/>
          </a:stretch>
        </p:blipFill>
        <p:spPr>
          <a:xfrm>
            <a:off x="12723" y="520995"/>
            <a:ext cx="9140002" cy="5141251"/>
          </a:xfrm>
          <a:prstGeom prst="rect">
            <a:avLst/>
          </a:prstGeom>
        </p:spPr>
      </p:pic>
    </p:spTree>
    <p:extLst>
      <p:ext uri="{BB962C8B-B14F-4D97-AF65-F5344CB8AC3E}">
        <p14:creationId xmlns:p14="http://schemas.microsoft.com/office/powerpoint/2010/main" val="307780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wall, indoor, sitting, table&#10;&#10;Description automatically generated">
            <a:extLst>
              <a:ext uri="{FF2B5EF4-FFF2-40B4-BE49-F238E27FC236}">
                <a16:creationId xmlns:a16="http://schemas.microsoft.com/office/drawing/2014/main" id="{D84DC4F6-B3FB-4D7B-8AC8-62F823943C11}"/>
              </a:ext>
            </a:extLst>
          </p:cNvPr>
          <p:cNvPicPr>
            <a:picLocks noChangeAspect="1"/>
          </p:cNvPicPr>
          <p:nvPr/>
        </p:nvPicPr>
        <p:blipFill rotWithShape="1">
          <a:blip r:embed="rId2"/>
          <a:srcRect l="3333" r="-1" b="-1"/>
          <a:stretch/>
        </p:blipFill>
        <p:spPr>
          <a:xfrm>
            <a:off x="20" y="10"/>
            <a:ext cx="9143980" cy="6857990"/>
          </a:xfrm>
          <a:prstGeom prst="rect">
            <a:avLst/>
          </a:prstGeom>
        </p:spPr>
      </p:pic>
      <p:sp>
        <p:nvSpPr>
          <p:cNvPr id="3" name="TextBox 2">
            <a:extLst>
              <a:ext uri="{FF2B5EF4-FFF2-40B4-BE49-F238E27FC236}">
                <a16:creationId xmlns:a16="http://schemas.microsoft.com/office/drawing/2014/main" id="{6B2E0BEB-7A7C-4AAC-B3F7-FFCB835BE3AA}"/>
              </a:ext>
            </a:extLst>
          </p:cNvPr>
          <p:cNvSpPr txBox="1"/>
          <p:nvPr/>
        </p:nvSpPr>
        <p:spPr>
          <a:xfrm>
            <a:off x="185056" y="5668050"/>
            <a:ext cx="8741229" cy="954107"/>
          </a:xfrm>
          <a:prstGeom prst="rect">
            <a:avLst/>
          </a:prstGeom>
          <a:noFill/>
        </p:spPr>
        <p:txBody>
          <a:bodyPr wrap="square" rtlCol="0">
            <a:spAutoFit/>
          </a:bodyPr>
          <a:lstStyle/>
          <a:p>
            <a:r>
              <a:rPr lang="en-US" sz="2800" dirty="0">
                <a:solidFill>
                  <a:schemeClr val="bg1"/>
                </a:solidFill>
              </a:rPr>
              <a:t>“Man shall not live on bread alone, but on every word that proceeds out of the mouth of God.”  -Jesus (Matt 4:4)</a:t>
            </a:r>
          </a:p>
        </p:txBody>
      </p:sp>
    </p:spTree>
    <p:extLst>
      <p:ext uri="{BB962C8B-B14F-4D97-AF65-F5344CB8AC3E}">
        <p14:creationId xmlns:p14="http://schemas.microsoft.com/office/powerpoint/2010/main" val="1501836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ook&#10;&#10;Description automatically generated with low confidence">
            <a:extLst>
              <a:ext uri="{FF2B5EF4-FFF2-40B4-BE49-F238E27FC236}">
                <a16:creationId xmlns:a16="http://schemas.microsoft.com/office/drawing/2014/main" id="{90F5359B-A516-4132-9D9D-08F870D2F8DC}"/>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2" name="Title 1">
            <a:extLst>
              <a:ext uri="{FF2B5EF4-FFF2-40B4-BE49-F238E27FC236}">
                <a16:creationId xmlns:a16="http://schemas.microsoft.com/office/drawing/2014/main" id="{C02B9205-2BBF-4364-9254-20E3258C9CB9}"/>
              </a:ext>
            </a:extLst>
          </p:cNvPr>
          <p:cNvSpPr txBox="1">
            <a:spLocks/>
          </p:cNvSpPr>
          <p:nvPr/>
        </p:nvSpPr>
        <p:spPr>
          <a:xfrm>
            <a:off x="406400" y="286604"/>
            <a:ext cx="8331200" cy="1450757"/>
          </a:xfrm>
          <a:prstGeom prst="rect">
            <a:avLst/>
          </a:prstGeom>
        </p:spPr>
        <p:txBody>
          <a:bodyPr>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1"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t>The Proper View of Scripture</a:t>
            </a:r>
            <a:endParaRPr kumimoji="0" lang="en-US" sz="60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AFC62F6D-4858-4854-8BD2-AD1D8748F005}"/>
              </a:ext>
            </a:extLst>
          </p:cNvPr>
          <p:cNvSpPr txBox="1">
            <a:spLocks/>
          </p:cNvSpPr>
          <p:nvPr/>
        </p:nvSpPr>
        <p:spPr>
          <a:xfrm>
            <a:off x="812800" y="1102360"/>
            <a:ext cx="8331200" cy="523493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9DBFBE"/>
              </a:buClr>
              <a:buSzPct val="100000"/>
              <a:buFont typeface="Calibri" panose="020F0502020204030204" pitchFamily="34" charset="0"/>
              <a:buNone/>
              <a:tabLst/>
              <a:defRPr/>
            </a:pPr>
            <a:r>
              <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Is to believe that…</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All Scripture is God’s Word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Scripture was written by men yet inspired by God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Scripture is inerrant</a:t>
            </a:r>
          </a:p>
          <a:p>
            <a:pPr marL="457200" indent="-457200">
              <a:buClr>
                <a:prstClr val="black"/>
              </a:buClr>
              <a:buFont typeface="+mj-lt"/>
              <a:buAutoNum type="arabicPeriod"/>
              <a:defRPr/>
            </a:pPr>
            <a:r>
              <a:rPr lang="en-US" sz="2600" b="1" dirty="0">
                <a:solidFill>
                  <a:srgbClr val="C00000"/>
                </a:solidFill>
              </a:rPr>
              <a:t>Scripture is historically accurate</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Scripture is the highest authority</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Scripture points to Jesus</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Scripture is enough</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Scripture will endure forever</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Scripture is your sustenance</a:t>
            </a: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821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ook&#10;&#10;Description automatically generated with low confidence">
            <a:extLst>
              <a:ext uri="{FF2B5EF4-FFF2-40B4-BE49-F238E27FC236}">
                <a16:creationId xmlns:a16="http://schemas.microsoft.com/office/drawing/2014/main" id="{90F5359B-A516-4132-9D9D-08F870D2F8DC}"/>
              </a:ext>
            </a:extLst>
          </p:cNvPr>
          <p:cNvPicPr>
            <a:picLocks noChangeAspect="1"/>
          </p:cNvPicPr>
          <p:nvPr/>
        </p:nvPicPr>
        <p:blipFill>
          <a:blip r:embed="rId2">
            <a:alphaModFix amt="20000"/>
          </a:blip>
          <a:stretch>
            <a:fillRect/>
          </a:stretch>
        </p:blipFill>
        <p:spPr>
          <a:xfrm>
            <a:off x="-1371594" y="0"/>
            <a:ext cx="12192000" cy="6858000"/>
          </a:xfrm>
          <a:prstGeom prst="rect">
            <a:avLst/>
          </a:prstGeom>
        </p:spPr>
      </p:pic>
      <p:sp>
        <p:nvSpPr>
          <p:cNvPr id="2" name="Title 1">
            <a:extLst>
              <a:ext uri="{FF2B5EF4-FFF2-40B4-BE49-F238E27FC236}">
                <a16:creationId xmlns:a16="http://schemas.microsoft.com/office/drawing/2014/main" id="{C02B9205-2BBF-4364-9254-20E3258C9CB9}"/>
              </a:ext>
            </a:extLst>
          </p:cNvPr>
          <p:cNvSpPr txBox="1">
            <a:spLocks/>
          </p:cNvSpPr>
          <p:nvPr/>
        </p:nvSpPr>
        <p:spPr>
          <a:xfrm>
            <a:off x="406400" y="286604"/>
            <a:ext cx="8331200" cy="1450757"/>
          </a:xfrm>
          <a:prstGeom prst="rect">
            <a:avLst/>
          </a:prstGeom>
        </p:spPr>
        <p:txBody>
          <a:bodyPr>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1" i="0" u="none" strike="noStrike" kern="1200" cap="none" spc="-50" normalizeH="0" baseline="0" noProof="0">
                <a:ln>
                  <a:noFill/>
                </a:ln>
                <a:solidFill>
                  <a:prstClr val="black">
                    <a:lumMod val="75000"/>
                    <a:lumOff val="25000"/>
                  </a:prstClr>
                </a:solidFill>
                <a:effectLst/>
                <a:uLnTx/>
                <a:uFillTx/>
                <a:latin typeface="Calibri Light" panose="020F0302020204030204"/>
                <a:ea typeface="+mj-ea"/>
                <a:cs typeface="+mj-cs"/>
              </a:rPr>
              <a:t>The Proper View of Scripture</a:t>
            </a:r>
            <a:endParaRPr kumimoji="0" lang="en-US" sz="60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AFC62F6D-4858-4854-8BD2-AD1D8748F005}"/>
              </a:ext>
            </a:extLst>
          </p:cNvPr>
          <p:cNvSpPr txBox="1">
            <a:spLocks/>
          </p:cNvSpPr>
          <p:nvPr/>
        </p:nvSpPr>
        <p:spPr>
          <a:xfrm>
            <a:off x="812800" y="1102360"/>
            <a:ext cx="8331200" cy="523493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9DBFBE"/>
              </a:buClr>
              <a:buSzPct val="100000"/>
              <a:buFont typeface="Calibri" panose="020F0502020204030204" pitchFamily="34" charset="0"/>
              <a:buNone/>
              <a:tabLst/>
              <a:defRPr/>
            </a:pPr>
            <a:r>
              <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Is to believe that…</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All Scripture is God’s Word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Scripture was written by men yet inspired by God</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schemeClr val="tx1"/>
                </a:solidFill>
                <a:effectLst/>
                <a:uLnTx/>
                <a:uFillTx/>
                <a:latin typeface="Calibri" panose="020F0502020204030204"/>
                <a:ea typeface="+mn-ea"/>
                <a:cs typeface="+mn-cs"/>
              </a:rPr>
              <a:t>Scripture is inerrant</a:t>
            </a:r>
          </a:p>
          <a:p>
            <a:pPr marL="457200" indent="-457200">
              <a:buClr>
                <a:prstClr val="black"/>
              </a:buClr>
              <a:buFont typeface="+mj-lt"/>
              <a:buAutoNum type="arabicPeriod"/>
              <a:defRPr/>
            </a:pPr>
            <a:r>
              <a:rPr lang="en-US" sz="2600" b="1" dirty="0">
                <a:solidFill>
                  <a:prstClr val="black"/>
                </a:solidFill>
              </a:rPr>
              <a:t>Scripture is historically accurate</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the highest authority</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points to Jesus</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enough</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will endure forever</a:t>
            </a:r>
          </a:p>
          <a:p>
            <a:pPr marL="457200" marR="0" lvl="0" indent="-457200" algn="l" defTabSz="914400" rtl="0" eaLnBrk="1" fontAlgn="auto" latinLnBrk="0" hangingPunct="1">
              <a:lnSpc>
                <a:spcPct val="90000"/>
              </a:lnSpc>
              <a:spcBef>
                <a:spcPts val="1200"/>
              </a:spcBef>
              <a:spcAft>
                <a:spcPts val="200"/>
              </a:spcAft>
              <a:buClr>
                <a:prstClr val="black"/>
              </a:buClr>
              <a:buSzPct val="100000"/>
              <a:buFont typeface="+mj-lt"/>
              <a:buAutoNum type="arabicPeriod"/>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Scripture is your sustenance</a:t>
            </a: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85763" marR="0" lvl="0" indent="-385763" algn="l" defTabSz="914400" rtl="0" eaLnBrk="1" fontAlgn="auto" latinLnBrk="0" hangingPunct="1">
              <a:lnSpc>
                <a:spcPct val="90000"/>
              </a:lnSpc>
              <a:spcBef>
                <a:spcPts val="1200"/>
              </a:spcBef>
              <a:spcAft>
                <a:spcPts val="200"/>
              </a:spcAft>
              <a:buClr>
                <a:srgbClr val="9DBFBE"/>
              </a:buClr>
              <a:buSzPct val="100000"/>
              <a:buFont typeface="+mj-lt"/>
              <a:buAutoNum type="arabicPeriod"/>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3285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033" y="5532403"/>
            <a:ext cx="7585234" cy="617220"/>
          </a:xfrm>
        </p:spPr>
        <p:txBody>
          <a:bodyPr/>
          <a:lstStyle/>
          <a:p>
            <a:r>
              <a:rPr lang="en-US" sz="4500" dirty="0">
                <a:latin typeface="Aktiv Grotesk Light" panose="020B0304020202020204" pitchFamily="34" charset="0"/>
              </a:rPr>
              <a:t>The Proper View of Scripture</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4167" b="14167"/>
          <a:stretch>
            <a:fillRect/>
          </a:stretch>
        </p:blipFill>
        <p:spPr/>
      </p:pic>
    </p:spTree>
    <p:extLst>
      <p:ext uri="{BB962C8B-B14F-4D97-AF65-F5344CB8AC3E}">
        <p14:creationId xmlns:p14="http://schemas.microsoft.com/office/powerpoint/2010/main" val="276313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705168-70CF-4136-BC6B-600AF110C408}"/>
              </a:ext>
            </a:extLst>
          </p:cNvPr>
          <p:cNvPicPr>
            <a:picLocks noChangeAspect="1"/>
          </p:cNvPicPr>
          <p:nvPr/>
        </p:nvPicPr>
        <p:blipFill rotWithShape="1">
          <a:blip r:embed="rId2"/>
          <a:srcRect l="20673" r="4327"/>
          <a:stretch/>
        </p:blipFill>
        <p:spPr>
          <a:xfrm>
            <a:off x="20" y="10"/>
            <a:ext cx="9143980" cy="6857990"/>
          </a:xfrm>
          <a:prstGeom prst="rect">
            <a:avLst/>
          </a:prstGeom>
        </p:spPr>
      </p:pic>
    </p:spTree>
    <p:extLst>
      <p:ext uri="{BB962C8B-B14F-4D97-AF65-F5344CB8AC3E}">
        <p14:creationId xmlns:p14="http://schemas.microsoft.com/office/powerpoint/2010/main" val="2492771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F1DF7A-B84F-46A5-91D9-5B9466379DEF}"/>
              </a:ext>
            </a:extLst>
          </p:cNvPr>
          <p:cNvPicPr>
            <a:picLocks noChangeAspect="1"/>
          </p:cNvPicPr>
          <p:nvPr/>
        </p:nvPicPr>
        <p:blipFill rotWithShape="1">
          <a:blip r:embed="rId2"/>
          <a:srcRect r="10668" b="2"/>
          <a:stretch/>
        </p:blipFill>
        <p:spPr>
          <a:xfrm>
            <a:off x="20" y="10"/>
            <a:ext cx="9143980" cy="6857990"/>
          </a:xfrm>
          <a:prstGeom prst="rect">
            <a:avLst/>
          </a:prstGeom>
        </p:spPr>
      </p:pic>
    </p:spTree>
    <p:extLst>
      <p:ext uri="{BB962C8B-B14F-4D97-AF65-F5344CB8AC3E}">
        <p14:creationId xmlns:p14="http://schemas.microsoft.com/office/powerpoint/2010/main" val="427641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439972-2D46-4BAF-9196-EDE267F1986D}"/>
              </a:ext>
            </a:extLst>
          </p:cNvPr>
          <p:cNvPicPr>
            <a:picLocks noChangeAspect="1"/>
          </p:cNvPicPr>
          <p:nvPr/>
        </p:nvPicPr>
        <p:blipFill rotWithShape="1">
          <a:blip r:embed="rId2"/>
          <a:srcRect r="4099"/>
          <a:stretch/>
        </p:blipFill>
        <p:spPr>
          <a:xfrm>
            <a:off x="-746109" y="0"/>
            <a:ext cx="9890089" cy="6858000"/>
          </a:xfrm>
          <a:prstGeom prst="rect">
            <a:avLst/>
          </a:prstGeom>
        </p:spPr>
      </p:pic>
    </p:spTree>
    <p:extLst>
      <p:ext uri="{BB962C8B-B14F-4D97-AF65-F5344CB8AC3E}">
        <p14:creationId xmlns:p14="http://schemas.microsoft.com/office/powerpoint/2010/main" val="3330146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E34BE6-73AA-410A-9B5E-4A0F7B5F812B}"/>
              </a:ext>
            </a:extLst>
          </p:cNvPr>
          <p:cNvPicPr>
            <a:picLocks noChangeAspect="1"/>
          </p:cNvPicPr>
          <p:nvPr/>
        </p:nvPicPr>
        <p:blipFill rotWithShape="1">
          <a:blip r:embed="rId2">
            <a:grayscl/>
          </a:blip>
          <a:srcRect l="5500" r="5499" b="-1"/>
          <a:stretch/>
        </p:blipFill>
        <p:spPr>
          <a:xfrm>
            <a:off x="20" y="10"/>
            <a:ext cx="9143980" cy="6857990"/>
          </a:xfrm>
          <a:prstGeom prst="rect">
            <a:avLst/>
          </a:prstGeom>
        </p:spPr>
      </p:pic>
      <p:sp>
        <p:nvSpPr>
          <p:cNvPr id="3" name="TextBox 2">
            <a:extLst>
              <a:ext uri="{FF2B5EF4-FFF2-40B4-BE49-F238E27FC236}">
                <a16:creationId xmlns:a16="http://schemas.microsoft.com/office/drawing/2014/main" id="{7287259D-EEDB-4035-92E8-4B51EFC76A54}"/>
              </a:ext>
            </a:extLst>
          </p:cNvPr>
          <p:cNvSpPr txBox="1"/>
          <p:nvPr/>
        </p:nvSpPr>
        <p:spPr>
          <a:xfrm>
            <a:off x="579120" y="5514530"/>
            <a:ext cx="856488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“..the life of the flesh is in the blood.” Leviticus 17:11</a:t>
            </a:r>
          </a:p>
        </p:txBody>
      </p:sp>
    </p:spTree>
    <p:extLst>
      <p:ext uri="{BB962C8B-B14F-4D97-AF65-F5344CB8AC3E}">
        <p14:creationId xmlns:p14="http://schemas.microsoft.com/office/powerpoint/2010/main" val="2961610308"/>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solidFill>
          <a:schemeClr val="tx1"/>
        </a:solidFill>
      </a:spPr>
      <a:bodyPr wrap="square" rtlCol="0">
        <a:spAutoFit/>
      </a:bodyPr>
      <a:lstStyle>
        <a:defPPr algn="l">
          <a:defRPr sz="2600" dirty="0" smtClean="0">
            <a:solidFill>
              <a:schemeClr val="bg1"/>
            </a:solidFill>
          </a:defRPr>
        </a:defPPr>
      </a:lstStyle>
    </a:txDef>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2099</TotalTime>
  <Words>2143</Words>
  <Application>Microsoft Office PowerPoint</Application>
  <PresentationFormat>On-screen Show (4:3)</PresentationFormat>
  <Paragraphs>165</Paragraphs>
  <Slides>50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Aktiv Grotesk Light</vt:lpstr>
      <vt:lpstr>Calibri</vt:lpstr>
      <vt:lpstr>Calibri Light</vt:lpstr>
      <vt:lpstr>Futura PT Book</vt:lpstr>
      <vt:lpstr>lato</vt:lpstr>
      <vt:lpstr>Retrospect</vt:lpstr>
      <vt:lpstr>The Proper View of Scripture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Fontaine Maury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Proper View of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Proper View of Scripture</dc:title>
  <dc:creator>Gabriel Morris</dc:creator>
  <cp:lastModifiedBy>Gabriel Morris</cp:lastModifiedBy>
  <cp:revision>1</cp:revision>
  <dcterms:created xsi:type="dcterms:W3CDTF">2019-09-22T07:31:51Z</dcterms:created>
  <dcterms:modified xsi:type="dcterms:W3CDTF">2022-02-13T03:53:32Z</dcterms:modified>
</cp:coreProperties>
</file>