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sldIdLst>
    <p:sldId id="257" r:id="rId2"/>
    <p:sldId id="490" r:id="rId3"/>
    <p:sldId id="538" r:id="rId4"/>
    <p:sldId id="539" r:id="rId5"/>
    <p:sldId id="495" r:id="rId6"/>
    <p:sldId id="498" r:id="rId7"/>
    <p:sldId id="496" r:id="rId8"/>
    <p:sldId id="540" r:id="rId9"/>
    <p:sldId id="545" r:id="rId10"/>
    <p:sldId id="499" r:id="rId11"/>
    <p:sldId id="549" r:id="rId12"/>
    <p:sldId id="541" r:id="rId13"/>
    <p:sldId id="501" r:id="rId14"/>
    <p:sldId id="502" r:id="rId15"/>
    <p:sldId id="504" r:id="rId16"/>
    <p:sldId id="505" r:id="rId17"/>
    <p:sldId id="506" r:id="rId18"/>
    <p:sldId id="503" r:id="rId19"/>
    <p:sldId id="507" r:id="rId20"/>
    <p:sldId id="508" r:id="rId21"/>
    <p:sldId id="509" r:id="rId22"/>
    <p:sldId id="510" r:id="rId23"/>
    <p:sldId id="546" r:id="rId24"/>
    <p:sldId id="511" r:id="rId25"/>
    <p:sldId id="543" r:id="rId26"/>
    <p:sldId id="544" r:id="rId27"/>
    <p:sldId id="512" r:id="rId28"/>
    <p:sldId id="513" r:id="rId29"/>
    <p:sldId id="514" r:id="rId30"/>
    <p:sldId id="297" r:id="rId31"/>
    <p:sldId id="515" r:id="rId32"/>
    <p:sldId id="517" r:id="rId33"/>
    <p:sldId id="516" r:id="rId34"/>
    <p:sldId id="296" r:id="rId35"/>
    <p:sldId id="518" r:id="rId36"/>
    <p:sldId id="519" r:id="rId37"/>
    <p:sldId id="298" r:id="rId38"/>
    <p:sldId id="520" r:id="rId39"/>
    <p:sldId id="522" r:id="rId40"/>
    <p:sldId id="521" r:id="rId41"/>
    <p:sldId id="524" r:id="rId42"/>
    <p:sldId id="525" r:id="rId43"/>
    <p:sldId id="527" r:id="rId44"/>
    <p:sldId id="547" r:id="rId45"/>
    <p:sldId id="52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1AB82-7E0D-4244-997A-8DB04081FB41}" v="16" dt="2022-02-12T23:25:57.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68" d="100"/>
          <a:sy n="68" d="100"/>
        </p:scale>
        <p:origin x="4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BB91AB82-7E0D-4244-997A-8DB04081FB41}"/>
    <pc:docChg chg="undo redo custSel addSld delSld modSld sldOrd">
      <pc:chgData name="Gabriel Morris" userId="b27f8b3fe71fb418" providerId="LiveId" clId="{BB91AB82-7E0D-4244-997A-8DB04081FB41}" dt="2022-02-12T23:25:57.803" v="563" actId="20578"/>
      <pc:docMkLst>
        <pc:docMk/>
      </pc:docMkLst>
      <pc:sldChg chg="modSp mod">
        <pc:chgData name="Gabriel Morris" userId="b27f8b3fe71fb418" providerId="LiveId" clId="{BB91AB82-7E0D-4244-997A-8DB04081FB41}" dt="2022-02-10T21:37:04.177" v="533" actId="1076"/>
        <pc:sldMkLst>
          <pc:docMk/>
          <pc:sldMk cId="3797162257" sldId="297"/>
        </pc:sldMkLst>
        <pc:spChg chg="mod">
          <ac:chgData name="Gabriel Morris" userId="b27f8b3fe71fb418" providerId="LiveId" clId="{BB91AB82-7E0D-4244-997A-8DB04081FB41}" dt="2022-02-10T21:37:04.177" v="533" actId="1076"/>
          <ac:spMkLst>
            <pc:docMk/>
            <pc:sldMk cId="3797162257" sldId="297"/>
            <ac:spMk id="5" creationId="{EA76312D-73C4-4A2E-81A2-B7CA48997DEA}"/>
          </ac:spMkLst>
        </pc:spChg>
      </pc:sldChg>
      <pc:sldChg chg="modSp mod">
        <pc:chgData name="Gabriel Morris" userId="b27f8b3fe71fb418" providerId="LiveId" clId="{BB91AB82-7E0D-4244-997A-8DB04081FB41}" dt="2022-02-10T21:38:04.437" v="540" actId="1076"/>
        <pc:sldMkLst>
          <pc:docMk/>
          <pc:sldMk cId="2961610308" sldId="298"/>
        </pc:sldMkLst>
        <pc:spChg chg="mod">
          <ac:chgData name="Gabriel Morris" userId="b27f8b3fe71fb418" providerId="LiveId" clId="{BB91AB82-7E0D-4244-997A-8DB04081FB41}" dt="2022-02-10T21:38:04.437" v="540" actId="1076"/>
          <ac:spMkLst>
            <pc:docMk/>
            <pc:sldMk cId="2961610308" sldId="298"/>
            <ac:spMk id="3" creationId="{7287259D-EEDB-4035-92E8-4B51EFC76A54}"/>
          </ac:spMkLst>
        </pc:spChg>
      </pc:sldChg>
      <pc:sldChg chg="add del">
        <pc:chgData name="Gabriel Morris" userId="b27f8b3fe71fb418" providerId="LiveId" clId="{BB91AB82-7E0D-4244-997A-8DB04081FB41}" dt="2022-02-08T17:31:33.925" v="5" actId="47"/>
        <pc:sldMkLst>
          <pc:docMk/>
          <pc:sldMk cId="2265290543" sldId="299"/>
        </pc:sldMkLst>
      </pc:sldChg>
      <pc:sldChg chg="del">
        <pc:chgData name="Gabriel Morris" userId="b27f8b3fe71fb418" providerId="LiveId" clId="{BB91AB82-7E0D-4244-997A-8DB04081FB41}" dt="2022-02-08T17:31:20.006" v="0" actId="47"/>
        <pc:sldMkLst>
          <pc:docMk/>
          <pc:sldMk cId="2274773951" sldId="485"/>
        </pc:sldMkLst>
      </pc:sldChg>
      <pc:sldChg chg="add del">
        <pc:chgData name="Gabriel Morris" userId="b27f8b3fe71fb418" providerId="LiveId" clId="{BB91AB82-7E0D-4244-997A-8DB04081FB41}" dt="2022-02-08T17:31:37.517" v="6" actId="47"/>
        <pc:sldMkLst>
          <pc:docMk/>
          <pc:sldMk cId="317939813" sldId="488"/>
        </pc:sldMkLst>
      </pc:sldChg>
      <pc:sldChg chg="del">
        <pc:chgData name="Gabriel Morris" userId="b27f8b3fe71fb418" providerId="LiveId" clId="{BB91AB82-7E0D-4244-997A-8DB04081FB41}" dt="2022-02-08T18:02:52.344" v="12" actId="47"/>
        <pc:sldMkLst>
          <pc:docMk/>
          <pc:sldMk cId="360066985" sldId="489"/>
        </pc:sldMkLst>
      </pc:sldChg>
      <pc:sldChg chg="addSp delSp modSp mod ord">
        <pc:chgData name="Gabriel Morris" userId="b27f8b3fe71fb418" providerId="LiveId" clId="{BB91AB82-7E0D-4244-997A-8DB04081FB41}" dt="2022-02-10T18:48:51.499" v="426" actId="1076"/>
        <pc:sldMkLst>
          <pc:docMk/>
          <pc:sldMk cId="4048274867" sldId="490"/>
        </pc:sldMkLst>
        <pc:spChg chg="add del mod">
          <ac:chgData name="Gabriel Morris" userId="b27f8b3fe71fb418" providerId="LiveId" clId="{BB91AB82-7E0D-4244-997A-8DB04081FB41}" dt="2022-02-10T18:48:39.258" v="414" actId="478"/>
          <ac:spMkLst>
            <pc:docMk/>
            <pc:sldMk cId="4048274867" sldId="490"/>
            <ac:spMk id="2" creationId="{F53BDD4C-915C-4ED5-BA70-2ED59ABE618A}"/>
          </ac:spMkLst>
        </pc:spChg>
        <pc:spChg chg="mod">
          <ac:chgData name="Gabriel Morris" userId="b27f8b3fe71fb418" providerId="LiveId" clId="{BB91AB82-7E0D-4244-997A-8DB04081FB41}" dt="2022-02-10T18:48:51.499" v="426" actId="1076"/>
          <ac:spMkLst>
            <pc:docMk/>
            <pc:sldMk cId="4048274867" sldId="490"/>
            <ac:spMk id="10" creationId="{0374D3F9-C84B-427E-9ABB-7B492F686D04}"/>
          </ac:spMkLst>
        </pc:spChg>
        <pc:picChg chg="mod">
          <ac:chgData name="Gabriel Morris" userId="b27f8b3fe71fb418" providerId="LiveId" clId="{BB91AB82-7E0D-4244-997A-8DB04081FB41}" dt="2022-02-10T18:47:09.946" v="338" actId="1076"/>
          <ac:picMkLst>
            <pc:docMk/>
            <pc:sldMk cId="4048274867" sldId="490"/>
            <ac:picMk id="9" creationId="{2A515234-29DC-4B8B-B687-5C8EC46CF816}"/>
          </ac:picMkLst>
        </pc:picChg>
      </pc:sldChg>
      <pc:sldChg chg="del">
        <pc:chgData name="Gabriel Morris" userId="b27f8b3fe71fb418" providerId="LiveId" clId="{BB91AB82-7E0D-4244-997A-8DB04081FB41}" dt="2022-02-08T18:03:39.510" v="16" actId="47"/>
        <pc:sldMkLst>
          <pc:docMk/>
          <pc:sldMk cId="3039371778" sldId="492"/>
        </pc:sldMkLst>
      </pc:sldChg>
      <pc:sldChg chg="del">
        <pc:chgData name="Gabriel Morris" userId="b27f8b3fe71fb418" providerId="LiveId" clId="{BB91AB82-7E0D-4244-997A-8DB04081FB41}" dt="2022-02-08T18:03:58.207" v="18" actId="47"/>
        <pc:sldMkLst>
          <pc:docMk/>
          <pc:sldMk cId="1603805524" sldId="493"/>
        </pc:sldMkLst>
      </pc:sldChg>
      <pc:sldChg chg="del">
        <pc:chgData name="Gabriel Morris" userId="b27f8b3fe71fb418" providerId="LiveId" clId="{BB91AB82-7E0D-4244-997A-8DB04081FB41}" dt="2022-02-08T18:04:36.681" v="24" actId="47"/>
        <pc:sldMkLst>
          <pc:docMk/>
          <pc:sldMk cId="1494892792" sldId="494"/>
        </pc:sldMkLst>
      </pc:sldChg>
      <pc:sldChg chg="modSp mod ord">
        <pc:chgData name="Gabriel Morris" userId="b27f8b3fe71fb418" providerId="LiveId" clId="{BB91AB82-7E0D-4244-997A-8DB04081FB41}" dt="2022-02-12T22:21:03.313" v="558" actId="207"/>
        <pc:sldMkLst>
          <pc:docMk/>
          <pc:sldMk cId="389122918" sldId="498"/>
        </pc:sldMkLst>
        <pc:spChg chg="mod">
          <ac:chgData name="Gabriel Morris" userId="b27f8b3fe71fb418" providerId="LiveId" clId="{BB91AB82-7E0D-4244-997A-8DB04081FB41}" dt="2022-02-12T22:21:03.313" v="558" actId="207"/>
          <ac:spMkLst>
            <pc:docMk/>
            <pc:sldMk cId="389122918" sldId="498"/>
            <ac:spMk id="3" creationId="{6B2E0BEB-7A7C-4AAC-B3F7-FFCB835BE3AA}"/>
          </ac:spMkLst>
        </pc:spChg>
        <pc:picChg chg="mod">
          <ac:chgData name="Gabriel Morris" userId="b27f8b3fe71fb418" providerId="LiveId" clId="{BB91AB82-7E0D-4244-997A-8DB04081FB41}" dt="2022-02-12T22:20:43.999" v="557" actId="1076"/>
          <ac:picMkLst>
            <pc:docMk/>
            <pc:sldMk cId="389122918" sldId="498"/>
            <ac:picMk id="2" creationId="{D84DC4F6-B3FB-4D7B-8AC8-62F823943C11}"/>
          </ac:picMkLst>
        </pc:picChg>
      </pc:sldChg>
      <pc:sldChg chg="del">
        <pc:chgData name="Gabriel Morris" userId="b27f8b3fe71fb418" providerId="LiveId" clId="{BB91AB82-7E0D-4244-997A-8DB04081FB41}" dt="2022-02-08T18:05:13.699" v="29" actId="47"/>
        <pc:sldMkLst>
          <pc:docMk/>
          <pc:sldMk cId="336308207" sldId="500"/>
        </pc:sldMkLst>
      </pc:sldChg>
      <pc:sldChg chg="modSp mod">
        <pc:chgData name="Gabriel Morris" userId="b27f8b3fe71fb418" providerId="LiveId" clId="{BB91AB82-7E0D-4244-997A-8DB04081FB41}" dt="2022-02-08T21:05:35.753" v="172" actId="13926"/>
        <pc:sldMkLst>
          <pc:docMk/>
          <pc:sldMk cId="1577974862" sldId="502"/>
        </pc:sldMkLst>
        <pc:spChg chg="mod">
          <ac:chgData name="Gabriel Morris" userId="b27f8b3fe71fb418" providerId="LiveId" clId="{BB91AB82-7E0D-4244-997A-8DB04081FB41}" dt="2022-02-08T21:05:35.753" v="172" actId="13926"/>
          <ac:spMkLst>
            <pc:docMk/>
            <pc:sldMk cId="1577974862" sldId="502"/>
            <ac:spMk id="10" creationId="{0374D3F9-C84B-427E-9ABB-7B492F686D04}"/>
          </ac:spMkLst>
        </pc:spChg>
      </pc:sldChg>
      <pc:sldChg chg="modSp mod">
        <pc:chgData name="Gabriel Morris" userId="b27f8b3fe71fb418" providerId="LiveId" clId="{BB91AB82-7E0D-4244-997A-8DB04081FB41}" dt="2022-02-08T18:02:48.978" v="8" actId="27636"/>
        <pc:sldMkLst>
          <pc:docMk/>
          <pc:sldMk cId="1773896149" sldId="504"/>
        </pc:sldMkLst>
        <pc:spChg chg="mod">
          <ac:chgData name="Gabriel Morris" userId="b27f8b3fe71fb418" providerId="LiveId" clId="{BB91AB82-7E0D-4244-997A-8DB04081FB41}" dt="2022-02-08T18:02:48.978" v="8" actId="27636"/>
          <ac:spMkLst>
            <pc:docMk/>
            <pc:sldMk cId="1773896149" sldId="504"/>
            <ac:spMk id="10" creationId="{0374D3F9-C84B-427E-9ABB-7B492F686D04}"/>
          </ac:spMkLst>
        </pc:spChg>
      </pc:sldChg>
      <pc:sldChg chg="modSp mod">
        <pc:chgData name="Gabriel Morris" userId="b27f8b3fe71fb418" providerId="LiveId" clId="{BB91AB82-7E0D-4244-997A-8DB04081FB41}" dt="2022-02-08T21:13:35.277" v="174" actId="13926"/>
        <pc:sldMkLst>
          <pc:docMk/>
          <pc:sldMk cId="2901486001" sldId="505"/>
        </pc:sldMkLst>
        <pc:spChg chg="mod">
          <ac:chgData name="Gabriel Morris" userId="b27f8b3fe71fb418" providerId="LiveId" clId="{BB91AB82-7E0D-4244-997A-8DB04081FB41}" dt="2022-02-08T21:13:35.277" v="174" actId="13926"/>
          <ac:spMkLst>
            <pc:docMk/>
            <pc:sldMk cId="2901486001" sldId="505"/>
            <ac:spMk id="10" creationId="{0374D3F9-C84B-427E-9ABB-7B492F686D04}"/>
          </ac:spMkLst>
        </pc:spChg>
      </pc:sldChg>
      <pc:sldChg chg="modSp mod">
        <pc:chgData name="Gabriel Morris" userId="b27f8b3fe71fb418" providerId="LiveId" clId="{BB91AB82-7E0D-4244-997A-8DB04081FB41}" dt="2022-02-08T18:02:48.992" v="10" actId="27636"/>
        <pc:sldMkLst>
          <pc:docMk/>
          <pc:sldMk cId="3135947304" sldId="506"/>
        </pc:sldMkLst>
        <pc:spChg chg="mod">
          <ac:chgData name="Gabriel Morris" userId="b27f8b3fe71fb418" providerId="LiveId" clId="{BB91AB82-7E0D-4244-997A-8DB04081FB41}" dt="2022-02-08T18:02:48.992" v="10" actId="27636"/>
          <ac:spMkLst>
            <pc:docMk/>
            <pc:sldMk cId="3135947304" sldId="506"/>
            <ac:spMk id="10" creationId="{0374D3F9-C84B-427E-9ABB-7B492F686D04}"/>
          </ac:spMkLst>
        </pc:spChg>
      </pc:sldChg>
      <pc:sldChg chg="modSp mod">
        <pc:chgData name="Gabriel Morris" userId="b27f8b3fe71fb418" providerId="LiveId" clId="{BB91AB82-7E0D-4244-997A-8DB04081FB41}" dt="2022-02-10T20:46:16.730" v="528" actId="20577"/>
        <pc:sldMkLst>
          <pc:docMk/>
          <pc:sldMk cId="2743763837" sldId="509"/>
        </pc:sldMkLst>
        <pc:spChg chg="mod">
          <ac:chgData name="Gabriel Morris" userId="b27f8b3fe71fb418" providerId="LiveId" clId="{BB91AB82-7E0D-4244-997A-8DB04081FB41}" dt="2022-02-10T20:46:16.730" v="528" actId="20577"/>
          <ac:spMkLst>
            <pc:docMk/>
            <pc:sldMk cId="2743763837" sldId="509"/>
            <ac:spMk id="10" creationId="{0374D3F9-C84B-427E-9ABB-7B492F686D04}"/>
          </ac:spMkLst>
        </pc:spChg>
      </pc:sldChg>
      <pc:sldChg chg="modSp mod">
        <pc:chgData name="Gabriel Morris" userId="b27f8b3fe71fb418" providerId="LiveId" clId="{BB91AB82-7E0D-4244-997A-8DB04081FB41}" dt="2022-02-10T20:45:50.693" v="525" actId="20577"/>
        <pc:sldMkLst>
          <pc:docMk/>
          <pc:sldMk cId="1480332548" sldId="510"/>
        </pc:sldMkLst>
        <pc:spChg chg="mod">
          <ac:chgData name="Gabriel Morris" userId="b27f8b3fe71fb418" providerId="LiveId" clId="{BB91AB82-7E0D-4244-997A-8DB04081FB41}" dt="2022-02-10T20:45:50.693" v="525" actId="20577"/>
          <ac:spMkLst>
            <pc:docMk/>
            <pc:sldMk cId="1480332548" sldId="510"/>
            <ac:spMk id="10" creationId="{0374D3F9-C84B-427E-9ABB-7B492F686D04}"/>
          </ac:spMkLst>
        </pc:spChg>
      </pc:sldChg>
      <pc:sldChg chg="modSp mod">
        <pc:chgData name="Gabriel Morris" userId="b27f8b3fe71fb418" providerId="LiveId" clId="{BB91AB82-7E0D-4244-997A-8DB04081FB41}" dt="2022-02-08T21:25:41.735" v="178" actId="404"/>
        <pc:sldMkLst>
          <pc:docMk/>
          <pc:sldMk cId="3885766413" sldId="511"/>
        </pc:sldMkLst>
        <pc:spChg chg="mod">
          <ac:chgData name="Gabriel Morris" userId="b27f8b3fe71fb418" providerId="LiveId" clId="{BB91AB82-7E0D-4244-997A-8DB04081FB41}" dt="2022-02-08T21:25:41.735" v="178" actId="404"/>
          <ac:spMkLst>
            <pc:docMk/>
            <pc:sldMk cId="3885766413" sldId="511"/>
            <ac:spMk id="7" creationId="{4AD74604-60DF-4895-9F6B-D383DB2CF3DC}"/>
          </ac:spMkLst>
        </pc:spChg>
        <pc:spChg chg="mod">
          <ac:chgData name="Gabriel Morris" userId="b27f8b3fe71fb418" providerId="LiveId" clId="{BB91AB82-7E0D-4244-997A-8DB04081FB41}" dt="2022-02-08T18:02:49.006" v="11" actId="27636"/>
          <ac:spMkLst>
            <pc:docMk/>
            <pc:sldMk cId="3885766413" sldId="511"/>
            <ac:spMk id="10" creationId="{0374D3F9-C84B-427E-9ABB-7B492F686D04}"/>
          </ac:spMkLst>
        </pc:spChg>
      </pc:sldChg>
      <pc:sldChg chg="modSp mod">
        <pc:chgData name="Gabriel Morris" userId="b27f8b3fe71fb418" providerId="LiveId" clId="{BB91AB82-7E0D-4244-997A-8DB04081FB41}" dt="2022-02-10T21:37:16.300" v="537" actId="1076"/>
        <pc:sldMkLst>
          <pc:docMk/>
          <pc:sldMk cId="3567446296" sldId="515"/>
        </pc:sldMkLst>
        <pc:spChg chg="mod">
          <ac:chgData name="Gabriel Morris" userId="b27f8b3fe71fb418" providerId="LiveId" clId="{BB91AB82-7E0D-4244-997A-8DB04081FB41}" dt="2022-02-10T21:37:16.300" v="537" actId="1076"/>
          <ac:spMkLst>
            <pc:docMk/>
            <pc:sldMk cId="3567446296" sldId="515"/>
            <ac:spMk id="3" creationId="{989FE1B1-0F12-479A-AFB5-A9AAEF2EBE65}"/>
          </ac:spMkLst>
        </pc:spChg>
      </pc:sldChg>
      <pc:sldChg chg="modSp mod">
        <pc:chgData name="Gabriel Morris" userId="b27f8b3fe71fb418" providerId="LiveId" clId="{BB91AB82-7E0D-4244-997A-8DB04081FB41}" dt="2022-02-10T21:39:21.421" v="542" actId="403"/>
        <pc:sldMkLst>
          <pc:docMk/>
          <pc:sldMk cId="521160185" sldId="524"/>
        </pc:sldMkLst>
        <pc:spChg chg="mod">
          <ac:chgData name="Gabriel Morris" userId="b27f8b3fe71fb418" providerId="LiveId" clId="{BB91AB82-7E0D-4244-997A-8DB04081FB41}" dt="2022-02-10T21:39:21.421" v="542" actId="403"/>
          <ac:spMkLst>
            <pc:docMk/>
            <pc:sldMk cId="521160185" sldId="524"/>
            <ac:spMk id="10" creationId="{0374D3F9-C84B-427E-9ABB-7B492F686D04}"/>
          </ac:spMkLst>
        </pc:spChg>
      </pc:sldChg>
      <pc:sldChg chg="del">
        <pc:chgData name="Gabriel Morris" userId="b27f8b3fe71fb418" providerId="LiveId" clId="{BB91AB82-7E0D-4244-997A-8DB04081FB41}" dt="2022-02-08T18:05:55.754" v="33" actId="47"/>
        <pc:sldMkLst>
          <pc:docMk/>
          <pc:sldMk cId="3340174221" sldId="526"/>
        </pc:sldMkLst>
      </pc:sldChg>
      <pc:sldChg chg="ord">
        <pc:chgData name="Gabriel Morris" userId="b27f8b3fe71fb418" providerId="LiveId" clId="{BB91AB82-7E0D-4244-997A-8DB04081FB41}" dt="2022-02-10T23:01:21.790" v="552"/>
        <pc:sldMkLst>
          <pc:docMk/>
          <pc:sldMk cId="944433255" sldId="527"/>
        </pc:sldMkLst>
      </pc:sldChg>
      <pc:sldChg chg="delSp del mod">
        <pc:chgData name="Gabriel Morris" userId="b27f8b3fe71fb418" providerId="LiveId" clId="{BB91AB82-7E0D-4244-997A-8DB04081FB41}" dt="2022-02-08T20:32:08.949" v="118" actId="47"/>
        <pc:sldMkLst>
          <pc:docMk/>
          <pc:sldMk cId="3634246257" sldId="529"/>
        </pc:sldMkLst>
        <pc:picChg chg="del">
          <ac:chgData name="Gabriel Morris" userId="b27f8b3fe71fb418" providerId="LiveId" clId="{BB91AB82-7E0D-4244-997A-8DB04081FB41}" dt="2022-02-08T20:31:44.452" v="110" actId="21"/>
          <ac:picMkLst>
            <pc:docMk/>
            <pc:sldMk cId="3634246257" sldId="529"/>
            <ac:picMk id="6" creationId="{856B6B1E-AA50-4F46-8942-1078B8B2D3DF}"/>
          </ac:picMkLst>
        </pc:picChg>
      </pc:sldChg>
      <pc:sldChg chg="add del ord">
        <pc:chgData name="Gabriel Morris" userId="b27f8b3fe71fb418" providerId="LiveId" clId="{BB91AB82-7E0D-4244-997A-8DB04081FB41}" dt="2022-02-08T20:32:19.116" v="122" actId="47"/>
        <pc:sldMkLst>
          <pc:docMk/>
          <pc:sldMk cId="465416073" sldId="530"/>
        </pc:sldMkLst>
      </pc:sldChg>
      <pc:sldChg chg="modSp add del mod ord">
        <pc:chgData name="Gabriel Morris" userId="b27f8b3fe71fb418" providerId="LiveId" clId="{BB91AB82-7E0D-4244-997A-8DB04081FB41}" dt="2022-02-08T20:32:12.833" v="119" actId="47"/>
        <pc:sldMkLst>
          <pc:docMk/>
          <pc:sldMk cId="3513971760" sldId="531"/>
        </pc:sldMkLst>
        <pc:spChg chg="mod">
          <ac:chgData name="Gabriel Morris" userId="b27f8b3fe71fb418" providerId="LiveId" clId="{BB91AB82-7E0D-4244-997A-8DB04081FB41}" dt="2022-02-08T18:04:06.300" v="19" actId="207"/>
          <ac:spMkLst>
            <pc:docMk/>
            <pc:sldMk cId="3513971760" sldId="531"/>
            <ac:spMk id="7" creationId="{EAEBD49A-1A48-47E8-BFE4-05DC3A22A864}"/>
          </ac:spMkLst>
        </pc:spChg>
      </pc:sldChg>
      <pc:sldChg chg="modSp add del mod ord">
        <pc:chgData name="Gabriel Morris" userId="b27f8b3fe71fb418" providerId="LiveId" clId="{BB91AB82-7E0D-4244-997A-8DB04081FB41}" dt="2022-02-08T20:59:09.617" v="171" actId="47"/>
        <pc:sldMkLst>
          <pc:docMk/>
          <pc:sldMk cId="1575967381" sldId="532"/>
        </pc:sldMkLst>
        <pc:spChg chg="mod">
          <ac:chgData name="Gabriel Morris" userId="b27f8b3fe71fb418" providerId="LiveId" clId="{BB91AB82-7E0D-4244-997A-8DB04081FB41}" dt="2022-02-08T18:04:33.397" v="23" actId="207"/>
          <ac:spMkLst>
            <pc:docMk/>
            <pc:sldMk cId="1575967381" sldId="532"/>
            <ac:spMk id="7" creationId="{EAEBD49A-1A48-47E8-BFE4-05DC3A22A864}"/>
          </ac:spMkLst>
        </pc:spChg>
      </pc:sldChg>
      <pc:sldChg chg="modSp add del mod ord">
        <pc:chgData name="Gabriel Morris" userId="b27f8b3fe71fb418" providerId="LiveId" clId="{BB91AB82-7E0D-4244-997A-8DB04081FB41}" dt="2022-02-08T21:20:44.340" v="177" actId="47"/>
        <pc:sldMkLst>
          <pc:docMk/>
          <pc:sldMk cId="2659794762" sldId="533"/>
        </pc:sldMkLst>
        <pc:spChg chg="mod">
          <ac:chgData name="Gabriel Morris" userId="b27f8b3fe71fb418" providerId="LiveId" clId="{BB91AB82-7E0D-4244-997A-8DB04081FB41}" dt="2022-02-08T18:05:09.996" v="28" actId="207"/>
          <ac:spMkLst>
            <pc:docMk/>
            <pc:sldMk cId="2659794762" sldId="533"/>
            <ac:spMk id="7" creationId="{EAEBD49A-1A48-47E8-BFE4-05DC3A22A864}"/>
          </ac:spMkLst>
        </pc:spChg>
      </pc:sldChg>
      <pc:sldChg chg="add del ord">
        <pc:chgData name="Gabriel Morris" userId="b27f8b3fe71fb418" providerId="LiveId" clId="{BB91AB82-7E0D-4244-997A-8DB04081FB41}" dt="2022-02-10T19:44:29.032" v="477" actId="47"/>
        <pc:sldMkLst>
          <pc:docMk/>
          <pc:sldMk cId="1403409326" sldId="534"/>
        </pc:sldMkLst>
      </pc:sldChg>
      <pc:sldChg chg="addSp delSp modSp new del mod">
        <pc:chgData name="Gabriel Morris" userId="b27f8b3fe71fb418" providerId="LiveId" clId="{BB91AB82-7E0D-4244-997A-8DB04081FB41}" dt="2022-02-08T20:32:13.900" v="120" actId="47"/>
        <pc:sldMkLst>
          <pc:docMk/>
          <pc:sldMk cId="3672386965" sldId="535"/>
        </pc:sldMkLst>
        <pc:spChg chg="mod">
          <ac:chgData name="Gabriel Morris" userId="b27f8b3fe71fb418" providerId="LiveId" clId="{BB91AB82-7E0D-4244-997A-8DB04081FB41}" dt="2022-02-08T20:14:28.459" v="79" actId="113"/>
          <ac:spMkLst>
            <pc:docMk/>
            <pc:sldMk cId="3672386965" sldId="535"/>
            <ac:spMk id="2" creationId="{6292C305-1526-4C39-8DAE-F5BB5785F6AB}"/>
          </ac:spMkLst>
        </pc:spChg>
        <pc:spChg chg="del">
          <ac:chgData name="Gabriel Morris" userId="b27f8b3fe71fb418" providerId="LiveId" clId="{BB91AB82-7E0D-4244-997A-8DB04081FB41}" dt="2022-02-08T20:13:43.922" v="39"/>
          <ac:spMkLst>
            <pc:docMk/>
            <pc:sldMk cId="3672386965" sldId="535"/>
            <ac:spMk id="3" creationId="{D6A2A00D-CEE4-449A-8F11-207F3442C788}"/>
          </ac:spMkLst>
        </pc:spChg>
        <pc:spChg chg="add mod">
          <ac:chgData name="Gabriel Morris" userId="b27f8b3fe71fb418" providerId="LiveId" clId="{BB91AB82-7E0D-4244-997A-8DB04081FB41}" dt="2022-02-08T20:29:14.205" v="83" actId="1076"/>
          <ac:spMkLst>
            <pc:docMk/>
            <pc:sldMk cId="3672386965" sldId="535"/>
            <ac:spMk id="4" creationId="{33175E22-ED77-4A1B-BFB1-2491354ABFD2}"/>
          </ac:spMkLst>
        </pc:spChg>
      </pc:sldChg>
      <pc:sldChg chg="addSp delSp modSp new del mod">
        <pc:chgData name="Gabriel Morris" userId="b27f8b3fe71fb418" providerId="LiveId" clId="{BB91AB82-7E0D-4244-997A-8DB04081FB41}" dt="2022-02-08T20:32:15.090" v="121" actId="47"/>
        <pc:sldMkLst>
          <pc:docMk/>
          <pc:sldMk cId="1116039738" sldId="536"/>
        </pc:sldMkLst>
        <pc:spChg chg="del mod">
          <ac:chgData name="Gabriel Morris" userId="b27f8b3fe71fb418" providerId="LiveId" clId="{BB91AB82-7E0D-4244-997A-8DB04081FB41}" dt="2022-02-08T20:30:45.477" v="99" actId="21"/>
          <ac:spMkLst>
            <pc:docMk/>
            <pc:sldMk cId="1116039738" sldId="536"/>
            <ac:spMk id="2" creationId="{3394EAEB-DCF9-4E16-9700-1298F7AA5A19}"/>
          </ac:spMkLst>
        </pc:spChg>
        <pc:spChg chg="add mod">
          <ac:chgData name="Gabriel Morris" userId="b27f8b3fe71fb418" providerId="LiveId" clId="{BB91AB82-7E0D-4244-997A-8DB04081FB41}" dt="2022-02-08T20:30:24.905" v="97" actId="1076"/>
          <ac:spMkLst>
            <pc:docMk/>
            <pc:sldMk cId="1116039738" sldId="536"/>
            <ac:spMk id="3" creationId="{A6F5F544-D213-4810-81E7-47EAA986BD71}"/>
          </ac:spMkLst>
        </pc:spChg>
        <pc:spChg chg="add mod">
          <ac:chgData name="Gabriel Morris" userId="b27f8b3fe71fb418" providerId="LiveId" clId="{BB91AB82-7E0D-4244-997A-8DB04081FB41}" dt="2022-02-08T20:30:45.477" v="99" actId="21"/>
          <ac:spMkLst>
            <pc:docMk/>
            <pc:sldMk cId="1116039738" sldId="536"/>
            <ac:spMk id="5" creationId="{899136EF-8CE7-47F6-994A-979C05B7D34F}"/>
          </ac:spMkLst>
        </pc:spChg>
      </pc:sldChg>
      <pc:sldChg chg="addSp delSp modSp new del mod setBg setClrOvrMap">
        <pc:chgData name="Gabriel Morris" userId="b27f8b3fe71fb418" providerId="LiveId" clId="{BB91AB82-7E0D-4244-997A-8DB04081FB41}" dt="2022-02-08T20:32:44.579" v="125" actId="47"/>
        <pc:sldMkLst>
          <pc:docMk/>
          <pc:sldMk cId="1463981959" sldId="537"/>
        </pc:sldMkLst>
        <pc:spChg chg="add mod">
          <ac:chgData name="Gabriel Morris" userId="b27f8b3fe71fb418" providerId="LiveId" clId="{BB91AB82-7E0D-4244-997A-8DB04081FB41}" dt="2022-02-08T20:32:04.742" v="115" actId="26606"/>
          <ac:spMkLst>
            <pc:docMk/>
            <pc:sldMk cId="1463981959" sldId="537"/>
            <ac:spMk id="2" creationId="{C02B9205-2BBF-4364-9254-20E3258C9CB9}"/>
          </ac:spMkLst>
        </pc:spChg>
        <pc:spChg chg="add mod">
          <ac:chgData name="Gabriel Morris" userId="b27f8b3fe71fb418" providerId="LiveId" clId="{BB91AB82-7E0D-4244-997A-8DB04081FB41}" dt="2022-02-08T20:32:04.742" v="115" actId="26606"/>
          <ac:spMkLst>
            <pc:docMk/>
            <pc:sldMk cId="1463981959" sldId="537"/>
            <ac:spMk id="3" creationId="{AFC62F6D-4858-4854-8BD2-AD1D8748F005}"/>
          </ac:spMkLst>
        </pc:spChg>
        <pc:spChg chg="add del">
          <ac:chgData name="Gabriel Morris" userId="b27f8b3fe71fb418" providerId="LiveId" clId="{BB91AB82-7E0D-4244-997A-8DB04081FB41}" dt="2022-02-08T20:32:00.635" v="113" actId="26606"/>
          <ac:spMkLst>
            <pc:docMk/>
            <pc:sldMk cId="1463981959" sldId="537"/>
            <ac:spMk id="9" creationId="{4086E084-587B-4477-9A16-20D88E90A2D9}"/>
          </ac:spMkLst>
        </pc:spChg>
        <pc:spChg chg="add del">
          <ac:chgData name="Gabriel Morris" userId="b27f8b3fe71fb418" providerId="LiveId" clId="{BB91AB82-7E0D-4244-997A-8DB04081FB41}" dt="2022-02-08T20:32:00.635" v="113" actId="26606"/>
          <ac:spMkLst>
            <pc:docMk/>
            <pc:sldMk cId="1463981959" sldId="537"/>
            <ac:spMk id="11" creationId="{E917005F-BBD6-4572-AA66-5B53DE76196E}"/>
          </ac:spMkLst>
        </pc:spChg>
        <pc:spChg chg="add del">
          <ac:chgData name="Gabriel Morris" userId="b27f8b3fe71fb418" providerId="LiveId" clId="{BB91AB82-7E0D-4244-997A-8DB04081FB41}" dt="2022-02-08T20:32:00.635" v="113" actId="26606"/>
          <ac:spMkLst>
            <pc:docMk/>
            <pc:sldMk cId="1463981959" sldId="537"/>
            <ac:spMk id="17" creationId="{DFACB568-8468-4614-A6E4-261EBDA097AF}"/>
          </ac:spMkLst>
        </pc:spChg>
        <pc:spChg chg="add del">
          <ac:chgData name="Gabriel Morris" userId="b27f8b3fe71fb418" providerId="LiveId" clId="{BB91AB82-7E0D-4244-997A-8DB04081FB41}" dt="2022-02-08T20:32:00.635" v="113" actId="26606"/>
          <ac:spMkLst>
            <pc:docMk/>
            <pc:sldMk cId="1463981959" sldId="537"/>
            <ac:spMk id="19" creationId="{645FF02C-05A6-4CDB-A951-31C5BD330C8F}"/>
          </ac:spMkLst>
        </pc:spChg>
        <pc:spChg chg="add del">
          <ac:chgData name="Gabriel Morris" userId="b27f8b3fe71fb418" providerId="LiveId" clId="{BB91AB82-7E0D-4244-997A-8DB04081FB41}" dt="2022-02-08T20:32:04.742" v="115" actId="26606"/>
          <ac:spMkLst>
            <pc:docMk/>
            <pc:sldMk cId="1463981959" sldId="537"/>
            <ac:spMk id="21" creationId="{4086E084-587B-4477-9A16-20D88E90A2D9}"/>
          </ac:spMkLst>
        </pc:spChg>
        <pc:spChg chg="add del">
          <ac:chgData name="Gabriel Morris" userId="b27f8b3fe71fb418" providerId="LiveId" clId="{BB91AB82-7E0D-4244-997A-8DB04081FB41}" dt="2022-02-08T20:32:04.742" v="115" actId="26606"/>
          <ac:spMkLst>
            <pc:docMk/>
            <pc:sldMk cId="1463981959" sldId="537"/>
            <ac:spMk id="22" creationId="{E917005F-BBD6-4572-AA66-5B53DE76196E}"/>
          </ac:spMkLst>
        </pc:spChg>
        <pc:spChg chg="add del">
          <ac:chgData name="Gabriel Morris" userId="b27f8b3fe71fb418" providerId="LiveId" clId="{BB91AB82-7E0D-4244-997A-8DB04081FB41}" dt="2022-02-08T20:32:04.742" v="115" actId="26606"/>
          <ac:spMkLst>
            <pc:docMk/>
            <pc:sldMk cId="1463981959" sldId="537"/>
            <ac:spMk id="24" creationId="{990D0034-F768-41E7-85D4-F38C4DE85770}"/>
          </ac:spMkLst>
        </pc:spChg>
        <pc:picChg chg="add mod ord">
          <ac:chgData name="Gabriel Morris" userId="b27f8b3fe71fb418" providerId="LiveId" clId="{BB91AB82-7E0D-4244-997A-8DB04081FB41}" dt="2022-02-08T20:32:06.068" v="117" actId="962"/>
          <ac:picMkLst>
            <pc:docMk/>
            <pc:sldMk cId="1463981959" sldId="537"/>
            <ac:picMk id="4" creationId="{90F5359B-A516-4132-9D9D-08F870D2F8DC}"/>
          </ac:picMkLst>
        </pc:picChg>
        <pc:cxnChg chg="add del">
          <ac:chgData name="Gabriel Morris" userId="b27f8b3fe71fb418" providerId="LiveId" clId="{BB91AB82-7E0D-4244-997A-8DB04081FB41}" dt="2022-02-08T20:32:00.635" v="113" actId="26606"/>
          <ac:cxnSpMkLst>
            <pc:docMk/>
            <pc:sldMk cId="1463981959" sldId="537"/>
            <ac:cxnSpMk id="13" creationId="{2CFCD635-C557-491A-B373-CA044B7303DC}"/>
          </ac:cxnSpMkLst>
        </pc:cxnChg>
        <pc:cxnChg chg="add del">
          <ac:chgData name="Gabriel Morris" userId="b27f8b3fe71fb418" providerId="LiveId" clId="{BB91AB82-7E0D-4244-997A-8DB04081FB41}" dt="2022-02-08T20:32:00.635" v="113" actId="26606"/>
          <ac:cxnSpMkLst>
            <pc:docMk/>
            <pc:sldMk cId="1463981959" sldId="537"/>
            <ac:cxnSpMk id="15" creationId="{A3803206-03B2-415D-854C-2C5B62FA2E2B}"/>
          </ac:cxnSpMkLst>
        </pc:cxnChg>
        <pc:cxnChg chg="add del">
          <ac:chgData name="Gabriel Morris" userId="b27f8b3fe71fb418" providerId="LiveId" clId="{BB91AB82-7E0D-4244-997A-8DB04081FB41}" dt="2022-02-08T20:32:04.742" v="115" actId="26606"/>
          <ac:cxnSpMkLst>
            <pc:docMk/>
            <pc:sldMk cId="1463981959" sldId="537"/>
            <ac:cxnSpMk id="23" creationId="{2CFCD635-C557-491A-B373-CA044B7303DC}"/>
          </ac:cxnSpMkLst>
        </pc:cxnChg>
        <pc:cxnChg chg="add del">
          <ac:chgData name="Gabriel Morris" userId="b27f8b3fe71fb418" providerId="LiveId" clId="{BB91AB82-7E0D-4244-997A-8DB04081FB41}" dt="2022-02-08T20:32:04.742" v="115" actId="26606"/>
          <ac:cxnSpMkLst>
            <pc:docMk/>
            <pc:sldMk cId="1463981959" sldId="537"/>
            <ac:cxnSpMk id="25" creationId="{5A0A5CF6-407C-4691-8122-49DF69D0020D}"/>
          </ac:cxnSpMkLst>
        </pc:cxnChg>
      </pc:sldChg>
      <pc:sldChg chg="modSp add mod">
        <pc:chgData name="Gabriel Morris" userId="b27f8b3fe71fb418" providerId="LiveId" clId="{BB91AB82-7E0D-4244-997A-8DB04081FB41}" dt="2022-02-12T23:25:23.149" v="560" actId="20578"/>
        <pc:sldMkLst>
          <pc:docMk/>
          <pc:sldMk cId="1869944205" sldId="538"/>
        </pc:sldMkLst>
        <pc:spChg chg="mod">
          <ac:chgData name="Gabriel Morris" userId="b27f8b3fe71fb418" providerId="LiveId" clId="{BB91AB82-7E0D-4244-997A-8DB04081FB41}" dt="2022-02-12T23:25:23.149" v="560" actId="20578"/>
          <ac:spMkLst>
            <pc:docMk/>
            <pc:sldMk cId="1869944205" sldId="538"/>
            <ac:spMk id="3" creationId="{AFC62F6D-4858-4854-8BD2-AD1D8748F005}"/>
          </ac:spMkLst>
        </pc:spChg>
        <pc:picChg chg="ord">
          <ac:chgData name="Gabriel Morris" userId="b27f8b3fe71fb418" providerId="LiveId" clId="{BB91AB82-7E0D-4244-997A-8DB04081FB41}" dt="2022-02-08T20:32:40.313" v="124" actId="167"/>
          <ac:picMkLst>
            <pc:docMk/>
            <pc:sldMk cId="1869944205" sldId="538"/>
            <ac:picMk id="4" creationId="{90F5359B-A516-4132-9D9D-08F870D2F8DC}"/>
          </ac:picMkLst>
        </pc:picChg>
      </pc:sldChg>
      <pc:sldChg chg="modSp add mod">
        <pc:chgData name="Gabriel Morris" userId="b27f8b3fe71fb418" providerId="LiveId" clId="{BB91AB82-7E0D-4244-997A-8DB04081FB41}" dt="2022-02-12T23:24:43.030" v="559" actId="20578"/>
        <pc:sldMkLst>
          <pc:docMk/>
          <pc:sldMk cId="2878117172" sldId="539"/>
        </pc:sldMkLst>
        <pc:spChg chg="mod">
          <ac:chgData name="Gabriel Morris" userId="b27f8b3fe71fb418" providerId="LiveId" clId="{BB91AB82-7E0D-4244-997A-8DB04081FB41}" dt="2022-02-12T23:24:43.030" v="559" actId="20578"/>
          <ac:spMkLst>
            <pc:docMk/>
            <pc:sldMk cId="2878117172" sldId="539"/>
            <ac:spMk id="3" creationId="{AFC62F6D-4858-4854-8BD2-AD1D8748F005}"/>
          </ac:spMkLst>
        </pc:spChg>
      </pc:sldChg>
      <pc:sldChg chg="addSp modSp new mod ord">
        <pc:chgData name="Gabriel Morris" userId="b27f8b3fe71fb418" providerId="LiveId" clId="{BB91AB82-7E0D-4244-997A-8DB04081FB41}" dt="2022-02-08T20:52:55.913" v="153" actId="20577"/>
        <pc:sldMkLst>
          <pc:docMk/>
          <pc:sldMk cId="133163200" sldId="540"/>
        </pc:sldMkLst>
        <pc:spChg chg="add mod">
          <ac:chgData name="Gabriel Morris" userId="b27f8b3fe71fb418" providerId="LiveId" clId="{BB91AB82-7E0D-4244-997A-8DB04081FB41}" dt="2022-02-08T20:52:55.913" v="153" actId="20577"/>
          <ac:spMkLst>
            <pc:docMk/>
            <pc:sldMk cId="133163200" sldId="540"/>
            <ac:spMk id="3" creationId="{6C32F9B7-4F94-494A-BA09-4CBB57B69DFE}"/>
          </ac:spMkLst>
        </pc:spChg>
        <pc:picChg chg="add mod">
          <ac:chgData name="Gabriel Morris" userId="b27f8b3fe71fb418" providerId="LiveId" clId="{BB91AB82-7E0D-4244-997A-8DB04081FB41}" dt="2022-02-08T20:52:35.384" v="132" actId="1076"/>
          <ac:picMkLst>
            <pc:docMk/>
            <pc:sldMk cId="133163200" sldId="540"/>
            <ac:picMk id="2" creationId="{69FF97EF-478B-42AC-8F9F-8CC049FF7A3B}"/>
          </ac:picMkLst>
        </pc:picChg>
      </pc:sldChg>
      <pc:sldChg chg="modSp add mod ord">
        <pc:chgData name="Gabriel Morris" userId="b27f8b3fe71fb418" providerId="LiveId" clId="{BB91AB82-7E0D-4244-997A-8DB04081FB41}" dt="2022-02-12T23:25:33.972" v="561" actId="20578"/>
        <pc:sldMkLst>
          <pc:docMk/>
          <pc:sldMk cId="3827136899" sldId="541"/>
        </pc:sldMkLst>
        <pc:spChg chg="mod">
          <ac:chgData name="Gabriel Morris" userId="b27f8b3fe71fb418" providerId="LiveId" clId="{BB91AB82-7E0D-4244-997A-8DB04081FB41}" dt="2022-02-12T23:25:33.972" v="561" actId="20578"/>
          <ac:spMkLst>
            <pc:docMk/>
            <pc:sldMk cId="3827136899" sldId="541"/>
            <ac:spMk id="3" creationId="{AFC62F6D-4858-4854-8BD2-AD1D8748F005}"/>
          </ac:spMkLst>
        </pc:spChg>
      </pc:sldChg>
      <pc:sldChg chg="modSp add del mod ord">
        <pc:chgData name="Gabriel Morris" userId="b27f8b3fe71fb418" providerId="LiveId" clId="{BB91AB82-7E0D-4244-997A-8DB04081FB41}" dt="2022-02-10T19:43:47.688" v="471" actId="47"/>
        <pc:sldMkLst>
          <pc:docMk/>
          <pc:sldMk cId="2589410328" sldId="542"/>
        </pc:sldMkLst>
        <pc:spChg chg="mod">
          <ac:chgData name="Gabriel Morris" userId="b27f8b3fe71fb418" providerId="LiveId" clId="{BB91AB82-7E0D-4244-997A-8DB04081FB41}" dt="2022-02-08T21:20:41.566" v="176" actId="207"/>
          <ac:spMkLst>
            <pc:docMk/>
            <pc:sldMk cId="2589410328" sldId="542"/>
            <ac:spMk id="3" creationId="{AFC62F6D-4858-4854-8BD2-AD1D8748F005}"/>
          </ac:spMkLst>
        </pc:spChg>
      </pc:sldChg>
      <pc:sldChg chg="addSp delSp modSp add mod ord">
        <pc:chgData name="Gabriel Morris" userId="b27f8b3fe71fb418" providerId="LiveId" clId="{BB91AB82-7E0D-4244-997A-8DB04081FB41}" dt="2022-02-08T21:34:03.991" v="316" actId="1076"/>
        <pc:sldMkLst>
          <pc:docMk/>
          <pc:sldMk cId="715986212" sldId="543"/>
        </pc:sldMkLst>
        <pc:spChg chg="mod">
          <ac:chgData name="Gabriel Morris" userId="b27f8b3fe71fb418" providerId="LiveId" clId="{BB91AB82-7E0D-4244-997A-8DB04081FB41}" dt="2022-02-08T21:30:36.584" v="310" actId="20577"/>
          <ac:spMkLst>
            <pc:docMk/>
            <pc:sldMk cId="715986212" sldId="543"/>
            <ac:spMk id="10" creationId="{0374D3F9-C84B-427E-9ABB-7B492F686D04}"/>
          </ac:spMkLst>
        </pc:spChg>
        <pc:picChg chg="del">
          <ac:chgData name="Gabriel Morris" userId="b27f8b3fe71fb418" providerId="LiveId" clId="{BB91AB82-7E0D-4244-997A-8DB04081FB41}" dt="2022-02-08T21:33:42.953" v="311" actId="478"/>
          <ac:picMkLst>
            <pc:docMk/>
            <pc:sldMk cId="715986212" sldId="543"/>
            <ac:picMk id="2" creationId="{5FEB0561-2007-492F-8245-1D276FEF2C0D}"/>
          </ac:picMkLst>
        </pc:picChg>
        <pc:picChg chg="add mod">
          <ac:chgData name="Gabriel Morris" userId="b27f8b3fe71fb418" providerId="LiveId" clId="{BB91AB82-7E0D-4244-997A-8DB04081FB41}" dt="2022-02-08T21:34:03.991" v="316" actId="1076"/>
          <ac:picMkLst>
            <pc:docMk/>
            <pc:sldMk cId="715986212" sldId="543"/>
            <ac:picMk id="3" creationId="{C0333C14-2874-4E7A-B8D1-FC97227515E4}"/>
          </ac:picMkLst>
        </pc:picChg>
      </pc:sldChg>
      <pc:sldChg chg="addSp delSp modSp add mod">
        <pc:chgData name="Gabriel Morris" userId="b27f8b3fe71fb418" providerId="LiveId" clId="{BB91AB82-7E0D-4244-997A-8DB04081FB41}" dt="2022-02-08T21:41:51.908" v="337" actId="1076"/>
        <pc:sldMkLst>
          <pc:docMk/>
          <pc:sldMk cId="1295267903" sldId="544"/>
        </pc:sldMkLst>
        <pc:spChg chg="mod">
          <ac:chgData name="Gabriel Morris" userId="b27f8b3fe71fb418" providerId="LiveId" clId="{BB91AB82-7E0D-4244-997A-8DB04081FB41}" dt="2022-02-08T21:38:00.058" v="332" actId="14100"/>
          <ac:spMkLst>
            <pc:docMk/>
            <pc:sldMk cId="1295267903" sldId="544"/>
            <ac:spMk id="10" creationId="{0374D3F9-C84B-427E-9ABB-7B492F686D04}"/>
          </ac:spMkLst>
        </pc:spChg>
        <pc:picChg chg="add mod modCrop">
          <ac:chgData name="Gabriel Morris" userId="b27f8b3fe71fb418" providerId="LiveId" clId="{BB91AB82-7E0D-4244-997A-8DB04081FB41}" dt="2022-02-08T21:41:51.908" v="337" actId="1076"/>
          <ac:picMkLst>
            <pc:docMk/>
            <pc:sldMk cId="1295267903" sldId="544"/>
            <ac:picMk id="2" creationId="{AE0785FC-1539-4FD1-A9F3-36CF9AAB0239}"/>
          </ac:picMkLst>
        </pc:picChg>
        <pc:picChg chg="del">
          <ac:chgData name="Gabriel Morris" userId="b27f8b3fe71fb418" providerId="LiveId" clId="{BB91AB82-7E0D-4244-997A-8DB04081FB41}" dt="2022-02-08T21:37:49.514" v="331" actId="478"/>
          <ac:picMkLst>
            <pc:docMk/>
            <pc:sldMk cId="1295267903" sldId="544"/>
            <ac:picMk id="3" creationId="{C0333C14-2874-4E7A-B8D1-FC97227515E4}"/>
          </ac:picMkLst>
        </pc:picChg>
      </pc:sldChg>
      <pc:sldChg chg="addSp delSp modSp add mod">
        <pc:chgData name="Gabriel Morris" userId="b27f8b3fe71fb418" providerId="LiveId" clId="{BB91AB82-7E0D-4244-997A-8DB04081FB41}" dt="2022-02-10T19:38:52.618" v="441" actId="1582"/>
        <pc:sldMkLst>
          <pc:docMk/>
          <pc:sldMk cId="3929547204" sldId="545"/>
        </pc:sldMkLst>
        <pc:spChg chg="add del mod">
          <ac:chgData name="Gabriel Morris" userId="b27f8b3fe71fb418" providerId="LiveId" clId="{BB91AB82-7E0D-4244-997A-8DB04081FB41}" dt="2022-02-10T19:38:28.042" v="436" actId="478"/>
          <ac:spMkLst>
            <pc:docMk/>
            <pc:sldMk cId="3929547204" sldId="545"/>
            <ac:spMk id="4" creationId="{E74DB394-79F2-403C-B731-31ADA238C568}"/>
          </ac:spMkLst>
        </pc:spChg>
        <pc:spChg chg="add mod">
          <ac:chgData name="Gabriel Morris" userId="b27f8b3fe71fb418" providerId="LiveId" clId="{BB91AB82-7E0D-4244-997A-8DB04081FB41}" dt="2022-02-10T19:38:52.618" v="441" actId="1582"/>
          <ac:spMkLst>
            <pc:docMk/>
            <pc:sldMk cId="3929547204" sldId="545"/>
            <ac:spMk id="5" creationId="{1DEFDBD7-ED76-4285-8215-CBBEC71C7F0B}"/>
          </ac:spMkLst>
        </pc:spChg>
      </pc:sldChg>
      <pc:sldChg chg="modSp add mod ord">
        <pc:chgData name="Gabriel Morris" userId="b27f8b3fe71fb418" providerId="LiveId" clId="{BB91AB82-7E0D-4244-997A-8DB04081FB41}" dt="2022-02-12T23:25:44.165" v="562" actId="20578"/>
        <pc:sldMkLst>
          <pc:docMk/>
          <pc:sldMk cId="1130106935" sldId="546"/>
        </pc:sldMkLst>
        <pc:spChg chg="mod">
          <ac:chgData name="Gabriel Morris" userId="b27f8b3fe71fb418" providerId="LiveId" clId="{BB91AB82-7E0D-4244-997A-8DB04081FB41}" dt="2022-02-12T23:25:44.165" v="562" actId="20578"/>
          <ac:spMkLst>
            <pc:docMk/>
            <pc:sldMk cId="1130106935" sldId="546"/>
            <ac:spMk id="3" creationId="{AFC62F6D-4858-4854-8BD2-AD1D8748F005}"/>
          </ac:spMkLst>
        </pc:spChg>
      </pc:sldChg>
      <pc:sldChg chg="new del">
        <pc:chgData name="Gabriel Morris" userId="b27f8b3fe71fb418" providerId="LiveId" clId="{BB91AB82-7E0D-4244-997A-8DB04081FB41}" dt="2022-02-10T19:43:30.197" v="467" actId="680"/>
        <pc:sldMkLst>
          <pc:docMk/>
          <pc:sldMk cId="1858576273" sldId="546"/>
        </pc:sldMkLst>
      </pc:sldChg>
      <pc:sldChg chg="modSp add mod ord">
        <pc:chgData name="Gabriel Morris" userId="b27f8b3fe71fb418" providerId="LiveId" clId="{BB91AB82-7E0D-4244-997A-8DB04081FB41}" dt="2022-02-12T23:25:57.803" v="563" actId="20578"/>
        <pc:sldMkLst>
          <pc:docMk/>
          <pc:sldMk cId="3099450839" sldId="547"/>
        </pc:sldMkLst>
        <pc:spChg chg="mod">
          <ac:chgData name="Gabriel Morris" userId="b27f8b3fe71fb418" providerId="LiveId" clId="{BB91AB82-7E0D-4244-997A-8DB04081FB41}" dt="2022-02-12T23:25:57.803" v="563" actId="20578"/>
          <ac:spMkLst>
            <pc:docMk/>
            <pc:sldMk cId="3099450839" sldId="547"/>
            <ac:spMk id="3" creationId="{AFC62F6D-4858-4854-8BD2-AD1D8748F005}"/>
          </ac:spMkLst>
        </pc:spChg>
      </pc:sldChg>
      <pc:sldChg chg="new del">
        <pc:chgData name="Gabriel Morris" userId="b27f8b3fe71fb418" providerId="LiveId" clId="{BB91AB82-7E0D-4244-997A-8DB04081FB41}" dt="2022-02-10T20:18:28.795" v="519" actId="47"/>
        <pc:sldMkLst>
          <pc:docMk/>
          <pc:sldMk cId="1693745503" sldId="548"/>
        </pc:sldMkLst>
      </pc:sldChg>
      <pc:sldChg chg="addSp delSp modSp new mod">
        <pc:chgData name="Gabriel Morris" userId="b27f8b3fe71fb418" providerId="LiveId" clId="{BB91AB82-7E0D-4244-997A-8DB04081FB41}" dt="2022-02-10T20:17:59.790" v="518" actId="20577"/>
        <pc:sldMkLst>
          <pc:docMk/>
          <pc:sldMk cId="3835731457" sldId="549"/>
        </pc:sldMkLst>
        <pc:spChg chg="del">
          <ac:chgData name="Gabriel Morris" userId="b27f8b3fe71fb418" providerId="LiveId" clId="{BB91AB82-7E0D-4244-997A-8DB04081FB41}" dt="2022-02-10T20:15:57.187" v="491" actId="478"/>
          <ac:spMkLst>
            <pc:docMk/>
            <pc:sldMk cId="3835731457" sldId="549"/>
            <ac:spMk id="2" creationId="{A61490C2-A727-44C0-AFFC-C561A174046B}"/>
          </ac:spMkLst>
        </pc:spChg>
        <pc:spChg chg="mod">
          <ac:chgData name="Gabriel Morris" userId="b27f8b3fe71fb418" providerId="LiveId" clId="{BB91AB82-7E0D-4244-997A-8DB04081FB41}" dt="2022-02-10T20:17:59.790" v="518" actId="20577"/>
          <ac:spMkLst>
            <pc:docMk/>
            <pc:sldMk cId="3835731457" sldId="549"/>
            <ac:spMk id="3" creationId="{1DF7E11C-3B7C-46A0-B3EC-EB6C1FB0C85F}"/>
          </ac:spMkLst>
        </pc:spChg>
        <pc:spChg chg="del">
          <ac:chgData name="Gabriel Morris" userId="b27f8b3fe71fb418" providerId="LiveId" clId="{BB91AB82-7E0D-4244-997A-8DB04081FB41}" dt="2022-02-10T20:15:58.696" v="492" actId="478"/>
          <ac:spMkLst>
            <pc:docMk/>
            <pc:sldMk cId="3835731457" sldId="549"/>
            <ac:spMk id="4" creationId="{A68BED55-DE41-4FC7-B5E6-0F8F91ABF87A}"/>
          </ac:spMkLst>
        </pc:spChg>
        <pc:spChg chg="add mod">
          <ac:chgData name="Gabriel Morris" userId="b27f8b3fe71fb418" providerId="LiveId" clId="{BB91AB82-7E0D-4244-997A-8DB04081FB41}" dt="2022-02-10T20:17:03.793" v="504" actId="1076"/>
          <ac:spMkLst>
            <pc:docMk/>
            <pc:sldMk cId="3835731457" sldId="549"/>
            <ac:spMk id="8" creationId="{CFB3321C-9E01-4505-B01C-E89B86CCFD1F}"/>
          </ac:spMkLst>
        </pc:spChg>
        <pc:picChg chg="add mod">
          <ac:chgData name="Gabriel Morris" userId="b27f8b3fe71fb418" providerId="LiveId" clId="{BB91AB82-7E0D-4244-997A-8DB04081FB41}" dt="2022-02-10T20:15:54.513" v="490" actId="1076"/>
          <ac:picMkLst>
            <pc:docMk/>
            <pc:sldMk cId="3835731457" sldId="549"/>
            <ac:picMk id="6" creationId="{F929C2D6-0CF1-4CFF-B718-185EE1997BD1}"/>
          </ac:picMkLst>
        </pc:picChg>
      </pc:sldChg>
      <pc:sldChg chg="add del ord">
        <pc:chgData name="Gabriel Morris" userId="b27f8b3fe71fb418" providerId="LiveId" clId="{BB91AB82-7E0D-4244-997A-8DB04081FB41}" dt="2022-02-10T22:00:10.212" v="549" actId="2890"/>
        <pc:sldMkLst>
          <pc:docMk/>
          <pc:sldMk cId="755258248" sldId="550"/>
        </pc:sldMkLst>
      </pc:sldChg>
    </pc:docChg>
  </pc:docChgLst>
  <pc:docChgLst>
    <pc:chgData name="Gabriel Morris" userId="b27f8b3fe71fb418" providerId="LiveId" clId="{57774520-6BF2-449E-BFA3-45B898FC7F67}"/>
    <pc:docChg chg="undo redo custSel mod addSld delSld modSld sldOrd modMainMaster">
      <pc:chgData name="Gabriel Morris" userId="b27f8b3fe71fb418" providerId="LiveId" clId="{57774520-6BF2-449E-BFA3-45B898FC7F67}" dt="2019-08-18T06:37:47.807" v="1897"/>
      <pc:docMkLst>
        <pc:docMk/>
      </pc:docMkLst>
      <pc:sldChg chg="delSp modSp">
        <pc:chgData name="Gabriel Morris" userId="b27f8b3fe71fb418" providerId="LiveId" clId="{57774520-6BF2-449E-BFA3-45B898FC7F67}" dt="2019-08-18T01:14:29.266" v="670" actId="1076"/>
        <pc:sldMkLst>
          <pc:docMk/>
          <pc:sldMk cId="3873068263" sldId="257"/>
        </pc:sldMkLst>
        <pc:spChg chg="mod">
          <ac:chgData name="Gabriel Morris" userId="b27f8b3fe71fb418" providerId="LiveId" clId="{57774520-6BF2-449E-BFA3-45B898FC7F67}" dt="2019-08-18T01:14:29.266" v="670" actId="1076"/>
          <ac:spMkLst>
            <pc:docMk/>
            <pc:sldMk cId="3873068263" sldId="257"/>
            <ac:spMk id="2" creationId="{00000000-0000-0000-0000-000000000000}"/>
          </ac:spMkLst>
        </pc:spChg>
        <pc:spChg chg="del">
          <ac:chgData name="Gabriel Morris" userId="b27f8b3fe71fb418" providerId="LiveId" clId="{57774520-6BF2-449E-BFA3-45B898FC7F67}" dt="2019-08-17T16:52:29.923" v="25" actId="478"/>
          <ac:spMkLst>
            <pc:docMk/>
            <pc:sldMk cId="3873068263" sldId="257"/>
            <ac:spMk id="4" creationId="{00000000-0000-0000-0000-000000000000}"/>
          </ac:spMkLst>
        </pc:spChg>
      </pc:sldChg>
      <pc:sldChg chg="modSp del">
        <pc:chgData name="Gabriel Morris" userId="b27f8b3fe71fb418" providerId="LiveId" clId="{57774520-6BF2-449E-BFA3-45B898FC7F67}" dt="2019-08-18T06:04:23.852" v="1865" actId="2696"/>
        <pc:sldMkLst>
          <pc:docMk/>
          <pc:sldMk cId="1328590082" sldId="258"/>
        </pc:sldMkLst>
        <pc:picChg chg="mod">
          <ac:chgData name="Gabriel Morris" userId="b27f8b3fe71fb418" providerId="LiveId" clId="{57774520-6BF2-449E-BFA3-45B898FC7F67}" dt="2019-08-18T05:44:54.655" v="1811" actId="14100"/>
          <ac:picMkLst>
            <pc:docMk/>
            <pc:sldMk cId="1328590082" sldId="258"/>
            <ac:picMk id="2" creationId="{00000000-0000-0000-0000-000000000000}"/>
          </ac:picMkLst>
        </pc:picChg>
      </pc:sldChg>
      <pc:sldChg chg="delSp modSp del modAnim">
        <pc:chgData name="Gabriel Morris" userId="b27f8b3fe71fb418" providerId="LiveId" clId="{57774520-6BF2-449E-BFA3-45B898FC7F67}" dt="2019-08-18T06:04:26.983" v="1867" actId="2696"/>
        <pc:sldMkLst>
          <pc:docMk/>
          <pc:sldMk cId="875398615" sldId="263"/>
        </pc:sldMkLst>
        <pc:picChg chg="mod">
          <ac:chgData name="Gabriel Morris" userId="b27f8b3fe71fb418" providerId="LiveId" clId="{57774520-6BF2-449E-BFA3-45B898FC7F67}" dt="2019-08-18T01:14:18.766" v="669"/>
          <ac:picMkLst>
            <pc:docMk/>
            <pc:sldMk cId="875398615" sldId="263"/>
            <ac:picMk id="2" creationId="{00000000-0000-0000-0000-000000000000}"/>
          </ac:picMkLst>
        </pc:picChg>
        <pc:picChg chg="del mod">
          <ac:chgData name="Gabriel Morris" userId="b27f8b3fe71fb418" providerId="LiveId" clId="{57774520-6BF2-449E-BFA3-45B898FC7F67}" dt="2019-08-18T05:45:10.718" v="1812"/>
          <ac:picMkLst>
            <pc:docMk/>
            <pc:sldMk cId="875398615" sldId="263"/>
            <ac:picMk id="4" creationId="{00000000-0000-0000-0000-000000000000}"/>
          </ac:picMkLst>
        </pc:picChg>
      </pc:sldChg>
      <pc:sldChg chg="modSp del">
        <pc:chgData name="Gabriel Morris" userId="b27f8b3fe71fb418" providerId="LiveId" clId="{57774520-6BF2-449E-BFA3-45B898FC7F67}" dt="2019-08-18T06:04:27.718" v="1868" actId="2696"/>
        <pc:sldMkLst>
          <pc:docMk/>
          <pc:sldMk cId="858403009" sldId="264"/>
        </pc:sldMkLst>
        <pc:picChg chg="mod">
          <ac:chgData name="Gabriel Morris" userId="b27f8b3fe71fb418" providerId="LiveId" clId="{57774520-6BF2-449E-BFA3-45B898FC7F67}" dt="2019-08-18T01:14:18.766" v="669"/>
          <ac:picMkLst>
            <pc:docMk/>
            <pc:sldMk cId="858403009" sldId="264"/>
            <ac:picMk id="2" creationId="{00000000-0000-0000-0000-000000000000}"/>
          </ac:picMkLst>
        </pc:picChg>
        <pc:picChg chg="mod">
          <ac:chgData name="Gabriel Morris" userId="b27f8b3fe71fb418" providerId="LiveId" clId="{57774520-6BF2-449E-BFA3-45B898FC7F67}" dt="2019-08-18T01:14:18.766" v="669"/>
          <ac:picMkLst>
            <pc:docMk/>
            <pc:sldMk cId="858403009" sldId="264"/>
            <ac:picMk id="4" creationId="{00000000-0000-0000-0000-000000000000}"/>
          </ac:picMkLst>
        </pc:picChg>
        <pc:picChg chg="mod">
          <ac:chgData name="Gabriel Morris" userId="b27f8b3fe71fb418" providerId="LiveId" clId="{57774520-6BF2-449E-BFA3-45B898FC7F67}" dt="2019-08-18T01:14:18.766" v="669"/>
          <ac:picMkLst>
            <pc:docMk/>
            <pc:sldMk cId="858403009" sldId="264"/>
            <ac:picMk id="5" creationId="{00000000-0000-0000-0000-000000000000}"/>
          </ac:picMkLst>
        </pc:picChg>
      </pc:sldChg>
      <pc:sldChg chg="modSp del">
        <pc:chgData name="Gabriel Morris" userId="b27f8b3fe71fb418" providerId="LiveId" clId="{57774520-6BF2-449E-BFA3-45B898FC7F67}" dt="2019-08-18T06:04:29.495" v="1870" actId="2696"/>
        <pc:sldMkLst>
          <pc:docMk/>
          <pc:sldMk cId="2115458969" sldId="265"/>
        </pc:sldMkLst>
        <pc:picChg chg="mod">
          <ac:chgData name="Gabriel Morris" userId="b27f8b3fe71fb418" providerId="LiveId" clId="{57774520-6BF2-449E-BFA3-45B898FC7F67}" dt="2019-08-18T01:14:18.766" v="669"/>
          <ac:picMkLst>
            <pc:docMk/>
            <pc:sldMk cId="2115458969" sldId="265"/>
            <ac:picMk id="2" creationId="{00000000-0000-0000-0000-000000000000}"/>
          </ac:picMkLst>
        </pc:picChg>
        <pc:picChg chg="mod">
          <ac:chgData name="Gabriel Morris" userId="b27f8b3fe71fb418" providerId="LiveId" clId="{57774520-6BF2-449E-BFA3-45B898FC7F67}" dt="2019-08-18T01:14:18.766" v="669"/>
          <ac:picMkLst>
            <pc:docMk/>
            <pc:sldMk cId="2115458969" sldId="265"/>
            <ac:picMk id="4" creationId="{00000000-0000-0000-0000-000000000000}"/>
          </ac:picMkLst>
        </pc:picChg>
        <pc:picChg chg="mod">
          <ac:chgData name="Gabriel Morris" userId="b27f8b3fe71fb418" providerId="LiveId" clId="{57774520-6BF2-449E-BFA3-45B898FC7F67}" dt="2019-08-18T01:14:18.766" v="669"/>
          <ac:picMkLst>
            <pc:docMk/>
            <pc:sldMk cId="2115458969" sldId="265"/>
            <ac:picMk id="5" creationId="{00000000-0000-0000-0000-000000000000}"/>
          </ac:picMkLst>
        </pc:picChg>
        <pc:picChg chg="mod">
          <ac:chgData name="Gabriel Morris" userId="b27f8b3fe71fb418" providerId="LiveId" clId="{57774520-6BF2-449E-BFA3-45B898FC7F67}" dt="2019-08-18T01:14:18.766" v="669"/>
          <ac:picMkLst>
            <pc:docMk/>
            <pc:sldMk cId="2115458969" sldId="265"/>
            <ac:picMk id="6" creationId="{00000000-0000-0000-0000-000000000000}"/>
          </ac:picMkLst>
        </pc:picChg>
        <pc:picChg chg="mod">
          <ac:chgData name="Gabriel Morris" userId="b27f8b3fe71fb418" providerId="LiveId" clId="{57774520-6BF2-449E-BFA3-45B898FC7F67}" dt="2019-08-18T01:14:18.766" v="669"/>
          <ac:picMkLst>
            <pc:docMk/>
            <pc:sldMk cId="2115458969" sldId="265"/>
            <ac:picMk id="7" creationId="{00000000-0000-0000-0000-000000000000}"/>
          </ac:picMkLst>
        </pc:picChg>
      </pc:sldChg>
      <pc:sldChg chg="modSp del">
        <pc:chgData name="Gabriel Morris" userId="b27f8b3fe71fb418" providerId="LiveId" clId="{57774520-6BF2-449E-BFA3-45B898FC7F67}" dt="2019-08-18T06:04:28.454" v="1869" actId="2696"/>
        <pc:sldMkLst>
          <pc:docMk/>
          <pc:sldMk cId="2066135574" sldId="266"/>
        </pc:sldMkLst>
        <pc:picChg chg="mod">
          <ac:chgData name="Gabriel Morris" userId="b27f8b3fe71fb418" providerId="LiveId" clId="{57774520-6BF2-449E-BFA3-45B898FC7F67}" dt="2019-08-18T01:14:18.766" v="669"/>
          <ac:picMkLst>
            <pc:docMk/>
            <pc:sldMk cId="2066135574" sldId="266"/>
            <ac:picMk id="2" creationId="{00000000-0000-0000-0000-000000000000}"/>
          </ac:picMkLst>
        </pc:picChg>
        <pc:picChg chg="mod">
          <ac:chgData name="Gabriel Morris" userId="b27f8b3fe71fb418" providerId="LiveId" clId="{57774520-6BF2-449E-BFA3-45B898FC7F67}" dt="2019-08-18T01:14:18.766" v="669"/>
          <ac:picMkLst>
            <pc:docMk/>
            <pc:sldMk cId="2066135574" sldId="266"/>
            <ac:picMk id="4" creationId="{00000000-0000-0000-0000-000000000000}"/>
          </ac:picMkLst>
        </pc:picChg>
        <pc:picChg chg="mod">
          <ac:chgData name="Gabriel Morris" userId="b27f8b3fe71fb418" providerId="LiveId" clId="{57774520-6BF2-449E-BFA3-45B898FC7F67}" dt="2019-08-18T01:14:18.766" v="669"/>
          <ac:picMkLst>
            <pc:docMk/>
            <pc:sldMk cId="2066135574" sldId="266"/>
            <ac:picMk id="5" creationId="{00000000-0000-0000-0000-000000000000}"/>
          </ac:picMkLst>
        </pc:picChg>
        <pc:picChg chg="mod">
          <ac:chgData name="Gabriel Morris" userId="b27f8b3fe71fb418" providerId="LiveId" clId="{57774520-6BF2-449E-BFA3-45B898FC7F67}" dt="2019-08-18T01:14:18.766" v="669"/>
          <ac:picMkLst>
            <pc:docMk/>
            <pc:sldMk cId="2066135574" sldId="266"/>
            <ac:picMk id="6" creationId="{00000000-0000-0000-0000-000000000000}"/>
          </ac:picMkLst>
        </pc:picChg>
      </pc:sldChg>
      <pc:sldChg chg="modSp del">
        <pc:chgData name="Gabriel Morris" userId="b27f8b3fe71fb418" providerId="LiveId" clId="{57774520-6BF2-449E-BFA3-45B898FC7F67}" dt="2019-08-18T06:04:31.433" v="1871" actId="2696"/>
        <pc:sldMkLst>
          <pc:docMk/>
          <pc:sldMk cId="3680735682" sldId="267"/>
        </pc:sldMkLst>
        <pc:picChg chg="mod">
          <ac:chgData name="Gabriel Morris" userId="b27f8b3fe71fb418" providerId="LiveId" clId="{57774520-6BF2-449E-BFA3-45B898FC7F67}" dt="2019-08-18T01:14:18.766" v="669"/>
          <ac:picMkLst>
            <pc:docMk/>
            <pc:sldMk cId="3680735682" sldId="267"/>
            <ac:picMk id="2" creationId="{00000000-0000-0000-0000-000000000000}"/>
          </ac:picMkLst>
        </pc:picChg>
        <pc:picChg chg="mod">
          <ac:chgData name="Gabriel Morris" userId="b27f8b3fe71fb418" providerId="LiveId" clId="{57774520-6BF2-449E-BFA3-45B898FC7F67}" dt="2019-08-18T01:14:18.766" v="669"/>
          <ac:picMkLst>
            <pc:docMk/>
            <pc:sldMk cId="3680735682" sldId="267"/>
            <ac:picMk id="4" creationId="{00000000-0000-0000-0000-000000000000}"/>
          </ac:picMkLst>
        </pc:picChg>
        <pc:picChg chg="mod">
          <ac:chgData name="Gabriel Morris" userId="b27f8b3fe71fb418" providerId="LiveId" clId="{57774520-6BF2-449E-BFA3-45B898FC7F67}" dt="2019-08-18T01:14:18.766" v="669"/>
          <ac:picMkLst>
            <pc:docMk/>
            <pc:sldMk cId="3680735682" sldId="267"/>
            <ac:picMk id="5" creationId="{00000000-0000-0000-0000-000000000000}"/>
          </ac:picMkLst>
        </pc:picChg>
        <pc:picChg chg="mod">
          <ac:chgData name="Gabriel Morris" userId="b27f8b3fe71fb418" providerId="LiveId" clId="{57774520-6BF2-449E-BFA3-45B898FC7F67}" dt="2019-08-18T01:14:18.766" v="669"/>
          <ac:picMkLst>
            <pc:docMk/>
            <pc:sldMk cId="3680735682" sldId="267"/>
            <ac:picMk id="6" creationId="{00000000-0000-0000-0000-000000000000}"/>
          </ac:picMkLst>
        </pc:picChg>
        <pc:picChg chg="mod">
          <ac:chgData name="Gabriel Morris" userId="b27f8b3fe71fb418" providerId="LiveId" clId="{57774520-6BF2-449E-BFA3-45B898FC7F67}" dt="2019-08-18T01:14:18.766" v="669"/>
          <ac:picMkLst>
            <pc:docMk/>
            <pc:sldMk cId="3680735682" sldId="267"/>
            <ac:picMk id="7" creationId="{00000000-0000-0000-0000-000000000000}"/>
          </ac:picMkLst>
        </pc:picChg>
        <pc:picChg chg="mod">
          <ac:chgData name="Gabriel Morris" userId="b27f8b3fe71fb418" providerId="LiveId" clId="{57774520-6BF2-449E-BFA3-45B898FC7F67}" dt="2019-08-18T01:14:18.766" v="669"/>
          <ac:picMkLst>
            <pc:docMk/>
            <pc:sldMk cId="3680735682" sldId="267"/>
            <ac:picMk id="8" creationId="{00000000-0000-0000-0000-000000000000}"/>
          </ac:picMkLst>
        </pc:picChg>
      </pc:sldChg>
      <pc:sldChg chg="addSp delSp modSp del">
        <pc:chgData name="Gabriel Morris" userId="b27f8b3fe71fb418" providerId="LiveId" clId="{57774520-6BF2-449E-BFA3-45B898FC7F67}" dt="2019-08-18T01:22:39.506" v="812" actId="2696"/>
        <pc:sldMkLst>
          <pc:docMk/>
          <pc:sldMk cId="1694975680" sldId="268"/>
        </pc:sldMkLst>
        <pc:spChg chg="del mod">
          <ac:chgData name="Gabriel Morris" userId="b27f8b3fe71fb418" providerId="LiveId" clId="{57774520-6BF2-449E-BFA3-45B898FC7F67}" dt="2019-08-18T01:22:36.163" v="811"/>
          <ac:spMkLst>
            <pc:docMk/>
            <pc:sldMk cId="1694975680" sldId="268"/>
            <ac:spMk id="3" creationId="{00000000-0000-0000-0000-000000000000}"/>
          </ac:spMkLst>
        </pc:spChg>
        <pc:spChg chg="add mod">
          <ac:chgData name="Gabriel Morris" userId="b27f8b3fe71fb418" providerId="LiveId" clId="{57774520-6BF2-449E-BFA3-45B898FC7F67}" dt="2019-08-18T01:22:36.163" v="811"/>
          <ac:spMkLst>
            <pc:docMk/>
            <pc:sldMk cId="1694975680" sldId="268"/>
            <ac:spMk id="7" creationId="{47B4D2DD-8DB8-48BF-9978-32D3DCC94E7E}"/>
          </ac:spMkLst>
        </pc:spChg>
        <pc:picChg chg="del mod">
          <ac:chgData name="Gabriel Morris" userId="b27f8b3fe71fb418" providerId="LiveId" clId="{57774520-6BF2-449E-BFA3-45B898FC7F67}" dt="2019-08-18T01:22:20.956" v="809"/>
          <ac:picMkLst>
            <pc:docMk/>
            <pc:sldMk cId="1694975680" sldId="268"/>
            <ac:picMk id="5" creationId="{00000000-0000-0000-0000-000000000000}"/>
          </ac:picMkLst>
        </pc:picChg>
        <pc:picChg chg="add mod ord">
          <ac:chgData name="Gabriel Morris" userId="b27f8b3fe71fb418" providerId="LiveId" clId="{57774520-6BF2-449E-BFA3-45B898FC7F67}" dt="2019-08-18T01:14:18.766" v="669"/>
          <ac:picMkLst>
            <pc:docMk/>
            <pc:sldMk cId="1694975680" sldId="268"/>
            <ac:picMk id="6" creationId="{856B6B1E-AA50-4F46-8942-1078B8B2D3DF}"/>
          </ac:picMkLst>
        </pc:picChg>
      </pc:sldChg>
      <pc:sldChg chg="addSp delSp modSp del ord">
        <pc:chgData name="Gabriel Morris" userId="b27f8b3fe71fb418" providerId="LiveId" clId="{57774520-6BF2-449E-BFA3-45B898FC7F67}" dt="2019-08-17T21:43:40.666" v="236" actId="2696"/>
        <pc:sldMkLst>
          <pc:docMk/>
          <pc:sldMk cId="988524448" sldId="270"/>
        </pc:sldMkLst>
        <pc:spChg chg="add mod">
          <ac:chgData name="Gabriel Morris" userId="b27f8b3fe71fb418" providerId="LiveId" clId="{57774520-6BF2-449E-BFA3-45B898FC7F67}" dt="2019-08-17T21:42:37.562" v="225"/>
          <ac:spMkLst>
            <pc:docMk/>
            <pc:sldMk cId="988524448" sldId="270"/>
            <ac:spMk id="2" creationId="{9A3B1AA3-C8B0-4DB7-8BCA-8D5D99870899}"/>
          </ac:spMkLst>
        </pc:spChg>
        <pc:spChg chg="del">
          <ac:chgData name="Gabriel Morris" userId="b27f8b3fe71fb418" providerId="LiveId" clId="{57774520-6BF2-449E-BFA3-45B898FC7F67}" dt="2019-08-17T21:42:37.562" v="225"/>
          <ac:spMkLst>
            <pc:docMk/>
            <pc:sldMk cId="988524448" sldId="270"/>
            <ac:spMk id="3" creationId="{00000000-0000-0000-0000-000000000000}"/>
          </ac:spMkLst>
        </pc:spChg>
        <pc:picChg chg="del">
          <ac:chgData name="Gabriel Morris" userId="b27f8b3fe71fb418" providerId="LiveId" clId="{57774520-6BF2-449E-BFA3-45B898FC7F67}" dt="2019-08-17T21:41:43.455" v="217"/>
          <ac:picMkLst>
            <pc:docMk/>
            <pc:sldMk cId="988524448" sldId="270"/>
            <ac:picMk id="6" creationId="{00000000-0000-0000-0000-000000000000}"/>
          </ac:picMkLst>
        </pc:picChg>
      </pc:sldChg>
      <pc:sldChg chg="modSp del">
        <pc:chgData name="Gabriel Morris" userId="b27f8b3fe71fb418" providerId="LiveId" clId="{57774520-6BF2-449E-BFA3-45B898FC7F67}" dt="2019-08-18T06:04:36.011" v="1872" actId="2696"/>
        <pc:sldMkLst>
          <pc:docMk/>
          <pc:sldMk cId="1458599179" sldId="272"/>
        </pc:sldMkLst>
        <pc:spChg chg="mod">
          <ac:chgData name="Gabriel Morris" userId="b27f8b3fe71fb418" providerId="LiveId" clId="{57774520-6BF2-449E-BFA3-45B898FC7F67}" dt="2019-08-18T01:14:18.766" v="669"/>
          <ac:spMkLst>
            <pc:docMk/>
            <pc:sldMk cId="1458599179" sldId="272"/>
            <ac:spMk id="2" creationId="{00000000-0000-0000-0000-000000000000}"/>
          </ac:spMkLst>
        </pc:spChg>
      </pc:sldChg>
      <pc:sldChg chg="modSp del">
        <pc:chgData name="Gabriel Morris" userId="b27f8b3fe71fb418" providerId="LiveId" clId="{57774520-6BF2-449E-BFA3-45B898FC7F67}" dt="2019-08-18T06:04:38.027" v="1873" actId="2696"/>
        <pc:sldMkLst>
          <pc:docMk/>
          <pc:sldMk cId="1688003303" sldId="273"/>
        </pc:sldMkLst>
        <pc:spChg chg="mod">
          <ac:chgData name="Gabriel Morris" userId="b27f8b3fe71fb418" providerId="LiveId" clId="{57774520-6BF2-449E-BFA3-45B898FC7F67}" dt="2019-08-18T01:14:18.766" v="669"/>
          <ac:spMkLst>
            <pc:docMk/>
            <pc:sldMk cId="1688003303" sldId="273"/>
            <ac:spMk id="2" creationId="{00000000-0000-0000-0000-000000000000}"/>
          </ac:spMkLst>
        </pc:spChg>
      </pc:sldChg>
      <pc:sldChg chg="modSp del">
        <pc:chgData name="Gabriel Morris" userId="b27f8b3fe71fb418" providerId="LiveId" clId="{57774520-6BF2-449E-BFA3-45B898FC7F67}" dt="2019-08-18T06:04:40.010" v="1874" actId="2696"/>
        <pc:sldMkLst>
          <pc:docMk/>
          <pc:sldMk cId="3170580571" sldId="274"/>
        </pc:sldMkLst>
        <pc:spChg chg="mod">
          <ac:chgData name="Gabriel Morris" userId="b27f8b3fe71fb418" providerId="LiveId" clId="{57774520-6BF2-449E-BFA3-45B898FC7F67}" dt="2019-08-18T01:14:18.766" v="669"/>
          <ac:spMkLst>
            <pc:docMk/>
            <pc:sldMk cId="3170580571" sldId="274"/>
            <ac:spMk id="2" creationId="{00000000-0000-0000-0000-000000000000}"/>
          </ac:spMkLst>
        </pc:spChg>
      </pc:sldChg>
      <pc:sldChg chg="modSp del">
        <pc:chgData name="Gabriel Morris" userId="b27f8b3fe71fb418" providerId="LiveId" clId="{57774520-6BF2-449E-BFA3-45B898FC7F67}" dt="2019-08-18T06:04:45.076" v="1889" actId="2696"/>
        <pc:sldMkLst>
          <pc:docMk/>
          <pc:sldMk cId="1720368726" sldId="275"/>
        </pc:sldMkLst>
        <pc:spChg chg="mod">
          <ac:chgData name="Gabriel Morris" userId="b27f8b3fe71fb418" providerId="LiveId" clId="{57774520-6BF2-449E-BFA3-45B898FC7F67}" dt="2019-08-18T01:14:18.766" v="669"/>
          <ac:spMkLst>
            <pc:docMk/>
            <pc:sldMk cId="1720368726" sldId="275"/>
            <ac:spMk id="2" creationId="{00000000-0000-0000-0000-000000000000}"/>
          </ac:spMkLst>
        </pc:spChg>
      </pc:sldChg>
      <pc:sldChg chg="modSp del">
        <pc:chgData name="Gabriel Morris" userId="b27f8b3fe71fb418" providerId="LiveId" clId="{57774520-6BF2-449E-BFA3-45B898FC7F67}" dt="2019-08-18T06:04:44.782" v="1888" actId="2696"/>
        <pc:sldMkLst>
          <pc:docMk/>
          <pc:sldMk cId="2762177052" sldId="276"/>
        </pc:sldMkLst>
        <pc:spChg chg="mod">
          <ac:chgData name="Gabriel Morris" userId="b27f8b3fe71fb418" providerId="LiveId" clId="{57774520-6BF2-449E-BFA3-45B898FC7F67}" dt="2019-08-18T01:14:18.766" v="669"/>
          <ac:spMkLst>
            <pc:docMk/>
            <pc:sldMk cId="2762177052" sldId="276"/>
            <ac:spMk id="2" creationId="{00000000-0000-0000-0000-000000000000}"/>
          </ac:spMkLst>
        </pc:spChg>
      </pc:sldChg>
      <pc:sldChg chg="modSp del">
        <pc:chgData name="Gabriel Morris" userId="b27f8b3fe71fb418" providerId="LiveId" clId="{57774520-6BF2-449E-BFA3-45B898FC7F67}" dt="2019-08-18T06:04:43.837" v="1885" actId="2696"/>
        <pc:sldMkLst>
          <pc:docMk/>
          <pc:sldMk cId="537096597" sldId="277"/>
        </pc:sldMkLst>
        <pc:spChg chg="mod">
          <ac:chgData name="Gabriel Morris" userId="b27f8b3fe71fb418" providerId="LiveId" clId="{57774520-6BF2-449E-BFA3-45B898FC7F67}" dt="2019-08-18T01:14:18.766" v="669"/>
          <ac:spMkLst>
            <pc:docMk/>
            <pc:sldMk cId="537096597" sldId="277"/>
            <ac:spMk id="2" creationId="{00000000-0000-0000-0000-000000000000}"/>
          </ac:spMkLst>
        </pc:spChg>
      </pc:sldChg>
      <pc:sldChg chg="modSp del">
        <pc:chgData name="Gabriel Morris" userId="b27f8b3fe71fb418" providerId="LiveId" clId="{57774520-6BF2-449E-BFA3-45B898FC7F67}" dt="2019-08-18T06:04:43.290" v="1883" actId="2696"/>
        <pc:sldMkLst>
          <pc:docMk/>
          <pc:sldMk cId="2652500152" sldId="278"/>
        </pc:sldMkLst>
        <pc:spChg chg="mod">
          <ac:chgData name="Gabriel Morris" userId="b27f8b3fe71fb418" providerId="LiveId" clId="{57774520-6BF2-449E-BFA3-45B898FC7F67}" dt="2019-08-18T01:14:18.766" v="669"/>
          <ac:spMkLst>
            <pc:docMk/>
            <pc:sldMk cId="2652500152" sldId="278"/>
            <ac:spMk id="2" creationId="{00000000-0000-0000-0000-000000000000}"/>
          </ac:spMkLst>
        </pc:spChg>
      </pc:sldChg>
      <pc:sldChg chg="modSp del">
        <pc:chgData name="Gabriel Morris" userId="b27f8b3fe71fb418" providerId="LiveId" clId="{57774520-6BF2-449E-BFA3-45B898FC7F67}" dt="2019-08-18T06:04:42.753" v="1881" actId="2696"/>
        <pc:sldMkLst>
          <pc:docMk/>
          <pc:sldMk cId="1951634002" sldId="279"/>
        </pc:sldMkLst>
        <pc:spChg chg="mod">
          <ac:chgData name="Gabriel Morris" userId="b27f8b3fe71fb418" providerId="LiveId" clId="{57774520-6BF2-449E-BFA3-45B898FC7F67}" dt="2019-08-18T01:14:18.766" v="669"/>
          <ac:spMkLst>
            <pc:docMk/>
            <pc:sldMk cId="1951634002" sldId="279"/>
            <ac:spMk id="2" creationId="{00000000-0000-0000-0000-000000000000}"/>
          </ac:spMkLst>
        </pc:spChg>
      </pc:sldChg>
      <pc:sldChg chg="modSp del">
        <pc:chgData name="Gabriel Morris" userId="b27f8b3fe71fb418" providerId="LiveId" clId="{57774520-6BF2-449E-BFA3-45B898FC7F67}" dt="2019-08-18T06:04:41.934" v="1878" actId="2696"/>
        <pc:sldMkLst>
          <pc:docMk/>
          <pc:sldMk cId="1241678950" sldId="280"/>
        </pc:sldMkLst>
        <pc:spChg chg="mod">
          <ac:chgData name="Gabriel Morris" userId="b27f8b3fe71fb418" providerId="LiveId" clId="{57774520-6BF2-449E-BFA3-45B898FC7F67}" dt="2019-08-18T01:14:18.766" v="669"/>
          <ac:spMkLst>
            <pc:docMk/>
            <pc:sldMk cId="1241678950" sldId="280"/>
            <ac:spMk id="2" creationId="{00000000-0000-0000-0000-000000000000}"/>
          </ac:spMkLst>
        </pc:spChg>
      </pc:sldChg>
      <pc:sldChg chg="modSp del">
        <pc:chgData name="Gabriel Morris" userId="b27f8b3fe71fb418" providerId="LiveId" clId="{57774520-6BF2-449E-BFA3-45B898FC7F67}" dt="2019-08-18T06:04:40.519" v="1875" actId="2696"/>
        <pc:sldMkLst>
          <pc:docMk/>
          <pc:sldMk cId="317361844" sldId="281"/>
        </pc:sldMkLst>
        <pc:spChg chg="mod">
          <ac:chgData name="Gabriel Morris" userId="b27f8b3fe71fb418" providerId="LiveId" clId="{57774520-6BF2-449E-BFA3-45B898FC7F67}" dt="2019-08-18T01:14:18.766" v="669"/>
          <ac:spMkLst>
            <pc:docMk/>
            <pc:sldMk cId="317361844" sldId="281"/>
            <ac:spMk id="2" creationId="{00000000-0000-0000-0000-000000000000}"/>
          </ac:spMkLst>
        </pc:spChg>
      </pc:sldChg>
      <pc:sldChg chg="modSp del">
        <pc:chgData name="Gabriel Morris" userId="b27f8b3fe71fb418" providerId="LiveId" clId="{57774520-6BF2-449E-BFA3-45B898FC7F67}" dt="2019-08-18T06:04:40.925" v="1876" actId="2696"/>
        <pc:sldMkLst>
          <pc:docMk/>
          <pc:sldMk cId="1278065380" sldId="282"/>
        </pc:sldMkLst>
        <pc:spChg chg="mod">
          <ac:chgData name="Gabriel Morris" userId="b27f8b3fe71fb418" providerId="LiveId" clId="{57774520-6BF2-449E-BFA3-45B898FC7F67}" dt="2019-08-18T01:14:18.766" v="669"/>
          <ac:spMkLst>
            <pc:docMk/>
            <pc:sldMk cId="1278065380" sldId="282"/>
            <ac:spMk id="2" creationId="{00000000-0000-0000-0000-000000000000}"/>
          </ac:spMkLst>
        </pc:spChg>
      </pc:sldChg>
      <pc:sldChg chg="modSp del">
        <pc:chgData name="Gabriel Morris" userId="b27f8b3fe71fb418" providerId="LiveId" clId="{57774520-6BF2-449E-BFA3-45B898FC7F67}" dt="2019-08-18T06:04:41.626" v="1877" actId="2696"/>
        <pc:sldMkLst>
          <pc:docMk/>
          <pc:sldMk cId="3753964196" sldId="283"/>
        </pc:sldMkLst>
        <pc:spChg chg="mod">
          <ac:chgData name="Gabriel Morris" userId="b27f8b3fe71fb418" providerId="LiveId" clId="{57774520-6BF2-449E-BFA3-45B898FC7F67}" dt="2019-08-18T01:14:18.766" v="669"/>
          <ac:spMkLst>
            <pc:docMk/>
            <pc:sldMk cId="3753964196" sldId="283"/>
            <ac:spMk id="2" creationId="{00000000-0000-0000-0000-000000000000}"/>
          </ac:spMkLst>
        </pc:spChg>
      </pc:sldChg>
      <pc:sldChg chg="modSp del">
        <pc:chgData name="Gabriel Morris" userId="b27f8b3fe71fb418" providerId="LiveId" clId="{57774520-6BF2-449E-BFA3-45B898FC7F67}" dt="2019-08-18T06:04:42.234" v="1879" actId="2696"/>
        <pc:sldMkLst>
          <pc:docMk/>
          <pc:sldMk cId="863248821" sldId="284"/>
        </pc:sldMkLst>
        <pc:spChg chg="mod">
          <ac:chgData name="Gabriel Morris" userId="b27f8b3fe71fb418" providerId="LiveId" clId="{57774520-6BF2-449E-BFA3-45B898FC7F67}" dt="2019-08-18T01:14:18.766" v="669"/>
          <ac:spMkLst>
            <pc:docMk/>
            <pc:sldMk cId="863248821" sldId="284"/>
            <ac:spMk id="2" creationId="{00000000-0000-0000-0000-000000000000}"/>
          </ac:spMkLst>
        </pc:spChg>
      </pc:sldChg>
      <pc:sldChg chg="modSp del">
        <pc:chgData name="Gabriel Morris" userId="b27f8b3fe71fb418" providerId="LiveId" clId="{57774520-6BF2-449E-BFA3-45B898FC7F67}" dt="2019-08-18T06:04:42.504" v="1880" actId="2696"/>
        <pc:sldMkLst>
          <pc:docMk/>
          <pc:sldMk cId="2694783034" sldId="285"/>
        </pc:sldMkLst>
        <pc:spChg chg="mod">
          <ac:chgData name="Gabriel Morris" userId="b27f8b3fe71fb418" providerId="LiveId" clId="{57774520-6BF2-449E-BFA3-45B898FC7F67}" dt="2019-08-18T01:14:18.766" v="669"/>
          <ac:spMkLst>
            <pc:docMk/>
            <pc:sldMk cId="2694783034" sldId="285"/>
            <ac:spMk id="2" creationId="{00000000-0000-0000-0000-000000000000}"/>
          </ac:spMkLst>
        </pc:spChg>
      </pc:sldChg>
      <pc:sldChg chg="modSp del">
        <pc:chgData name="Gabriel Morris" userId="b27f8b3fe71fb418" providerId="LiveId" clId="{57774520-6BF2-449E-BFA3-45B898FC7F67}" dt="2019-08-18T06:04:43.022" v="1882" actId="2696"/>
        <pc:sldMkLst>
          <pc:docMk/>
          <pc:sldMk cId="2609324021" sldId="286"/>
        </pc:sldMkLst>
        <pc:spChg chg="mod">
          <ac:chgData name="Gabriel Morris" userId="b27f8b3fe71fb418" providerId="LiveId" clId="{57774520-6BF2-449E-BFA3-45B898FC7F67}" dt="2019-08-18T01:14:18.766" v="669"/>
          <ac:spMkLst>
            <pc:docMk/>
            <pc:sldMk cId="2609324021" sldId="286"/>
            <ac:spMk id="2" creationId="{00000000-0000-0000-0000-000000000000}"/>
          </ac:spMkLst>
        </pc:spChg>
      </pc:sldChg>
      <pc:sldChg chg="modSp del">
        <pc:chgData name="Gabriel Morris" userId="b27f8b3fe71fb418" providerId="LiveId" clId="{57774520-6BF2-449E-BFA3-45B898FC7F67}" dt="2019-08-18T06:04:44.201" v="1886" actId="2696"/>
        <pc:sldMkLst>
          <pc:docMk/>
          <pc:sldMk cId="1506832476" sldId="288"/>
        </pc:sldMkLst>
        <pc:spChg chg="mod">
          <ac:chgData name="Gabriel Morris" userId="b27f8b3fe71fb418" providerId="LiveId" clId="{57774520-6BF2-449E-BFA3-45B898FC7F67}" dt="2019-08-18T01:14:18.766" v="669"/>
          <ac:spMkLst>
            <pc:docMk/>
            <pc:sldMk cId="1506832476" sldId="288"/>
            <ac:spMk id="2" creationId="{00000000-0000-0000-0000-000000000000}"/>
          </ac:spMkLst>
        </pc:spChg>
      </pc:sldChg>
      <pc:sldChg chg="modSp del">
        <pc:chgData name="Gabriel Morris" userId="b27f8b3fe71fb418" providerId="LiveId" clId="{57774520-6BF2-449E-BFA3-45B898FC7F67}" dt="2019-08-18T06:04:44.511" v="1887" actId="2696"/>
        <pc:sldMkLst>
          <pc:docMk/>
          <pc:sldMk cId="2093468390" sldId="289"/>
        </pc:sldMkLst>
        <pc:spChg chg="mod">
          <ac:chgData name="Gabriel Morris" userId="b27f8b3fe71fb418" providerId="LiveId" clId="{57774520-6BF2-449E-BFA3-45B898FC7F67}" dt="2019-08-18T01:14:18.766" v="669"/>
          <ac:spMkLst>
            <pc:docMk/>
            <pc:sldMk cId="2093468390" sldId="289"/>
            <ac:spMk id="2" creationId="{00000000-0000-0000-0000-000000000000}"/>
          </ac:spMkLst>
        </pc:spChg>
      </pc:sldChg>
      <pc:sldChg chg="modSp del">
        <pc:chgData name="Gabriel Morris" userId="b27f8b3fe71fb418" providerId="LiveId" clId="{57774520-6BF2-449E-BFA3-45B898FC7F67}" dt="2019-08-18T06:04:45.725" v="1891" actId="2696"/>
        <pc:sldMkLst>
          <pc:docMk/>
          <pc:sldMk cId="2493777400" sldId="290"/>
        </pc:sldMkLst>
        <pc:spChg chg="mod">
          <ac:chgData name="Gabriel Morris" userId="b27f8b3fe71fb418" providerId="LiveId" clId="{57774520-6BF2-449E-BFA3-45B898FC7F67}" dt="2019-08-18T01:14:18.766" v="669"/>
          <ac:spMkLst>
            <pc:docMk/>
            <pc:sldMk cId="2493777400" sldId="290"/>
            <ac:spMk id="2" creationId="{00000000-0000-0000-0000-000000000000}"/>
          </ac:spMkLst>
        </pc:spChg>
      </pc:sldChg>
      <pc:sldChg chg="modSp del">
        <pc:chgData name="Gabriel Morris" userId="b27f8b3fe71fb418" providerId="LiveId" clId="{57774520-6BF2-449E-BFA3-45B898FC7F67}" dt="2019-08-18T06:04:46.047" v="1892" actId="2696"/>
        <pc:sldMkLst>
          <pc:docMk/>
          <pc:sldMk cId="705139421" sldId="291"/>
        </pc:sldMkLst>
        <pc:spChg chg="mod">
          <ac:chgData name="Gabriel Morris" userId="b27f8b3fe71fb418" providerId="LiveId" clId="{57774520-6BF2-449E-BFA3-45B898FC7F67}" dt="2019-08-18T01:14:18.766" v="669"/>
          <ac:spMkLst>
            <pc:docMk/>
            <pc:sldMk cId="705139421" sldId="291"/>
            <ac:spMk id="2" creationId="{00000000-0000-0000-0000-000000000000}"/>
          </ac:spMkLst>
        </pc:spChg>
      </pc:sldChg>
      <pc:sldChg chg="modSp del">
        <pc:chgData name="Gabriel Morris" userId="b27f8b3fe71fb418" providerId="LiveId" clId="{57774520-6BF2-449E-BFA3-45B898FC7F67}" dt="2019-08-18T06:04:46.375" v="1893" actId="2696"/>
        <pc:sldMkLst>
          <pc:docMk/>
          <pc:sldMk cId="3724170837" sldId="292"/>
        </pc:sldMkLst>
        <pc:spChg chg="mod">
          <ac:chgData name="Gabriel Morris" userId="b27f8b3fe71fb418" providerId="LiveId" clId="{57774520-6BF2-449E-BFA3-45B898FC7F67}" dt="2019-08-18T01:14:18.766" v="669"/>
          <ac:spMkLst>
            <pc:docMk/>
            <pc:sldMk cId="3724170837" sldId="292"/>
            <ac:spMk id="2" creationId="{00000000-0000-0000-0000-000000000000}"/>
          </ac:spMkLst>
        </pc:spChg>
      </pc:sldChg>
      <pc:sldChg chg="del">
        <pc:chgData name="Gabriel Morris" userId="b27f8b3fe71fb418" providerId="LiveId" clId="{57774520-6BF2-449E-BFA3-45B898FC7F67}" dt="2019-08-17T21:44:02.502" v="237" actId="2696"/>
        <pc:sldMkLst>
          <pc:docMk/>
          <pc:sldMk cId="3043994083" sldId="293"/>
        </pc:sldMkLst>
      </pc:sldChg>
      <pc:sldChg chg="modSp del">
        <pc:chgData name="Gabriel Morris" userId="b27f8b3fe71fb418" providerId="LiveId" clId="{57774520-6BF2-449E-BFA3-45B898FC7F67}" dt="2019-08-18T06:04:45.417" v="1890" actId="2696"/>
        <pc:sldMkLst>
          <pc:docMk/>
          <pc:sldMk cId="1064479958" sldId="294"/>
        </pc:sldMkLst>
        <pc:spChg chg="mod">
          <ac:chgData name="Gabriel Morris" userId="b27f8b3fe71fb418" providerId="LiveId" clId="{57774520-6BF2-449E-BFA3-45B898FC7F67}" dt="2019-08-18T01:14:18.766" v="669"/>
          <ac:spMkLst>
            <pc:docMk/>
            <pc:sldMk cId="1064479958" sldId="294"/>
            <ac:spMk id="2" creationId="{00000000-0000-0000-0000-000000000000}"/>
          </ac:spMkLst>
        </pc:spChg>
      </pc:sldChg>
      <pc:sldChg chg="modSp del">
        <pc:chgData name="Gabriel Morris" userId="b27f8b3fe71fb418" providerId="LiveId" clId="{57774520-6BF2-449E-BFA3-45B898FC7F67}" dt="2019-08-18T06:04:43.530" v="1884" actId="2696"/>
        <pc:sldMkLst>
          <pc:docMk/>
          <pc:sldMk cId="3298114566" sldId="295"/>
        </pc:sldMkLst>
        <pc:spChg chg="mod">
          <ac:chgData name="Gabriel Morris" userId="b27f8b3fe71fb418" providerId="LiveId" clId="{57774520-6BF2-449E-BFA3-45B898FC7F67}" dt="2019-08-18T01:14:18.766" v="669"/>
          <ac:spMkLst>
            <pc:docMk/>
            <pc:sldMk cId="3298114566" sldId="295"/>
            <ac:spMk id="2" creationId="{00000000-0000-0000-0000-000000000000}"/>
          </ac:spMkLst>
        </pc:spChg>
      </pc:sldChg>
      <pc:sldChg chg="addSp delSp modSp add mod ord setBg">
        <pc:chgData name="Gabriel Morris" userId="b27f8b3fe71fb418" providerId="LiveId" clId="{57774520-6BF2-449E-BFA3-45B898FC7F67}" dt="2019-08-18T04:44:45.669" v="1669" actId="26606"/>
        <pc:sldMkLst>
          <pc:docMk/>
          <pc:sldMk cId="2492771145" sldId="296"/>
        </pc:sldMkLst>
        <pc:spChg chg="add del">
          <ac:chgData name="Gabriel Morris" userId="b27f8b3fe71fb418" providerId="LiveId" clId="{57774520-6BF2-449E-BFA3-45B898FC7F67}" dt="2019-08-17T17:05:24.825" v="74" actId="26606"/>
          <ac:spMkLst>
            <pc:docMk/>
            <pc:sldMk cId="2492771145" sldId="296"/>
            <ac:spMk id="8" creationId="{3FC29D54-036A-4639-B198-291BD7D620A6}"/>
          </ac:spMkLst>
        </pc:spChg>
        <pc:spChg chg="add del">
          <ac:chgData name="Gabriel Morris" userId="b27f8b3fe71fb418" providerId="LiveId" clId="{57774520-6BF2-449E-BFA3-45B898FC7F67}" dt="2019-08-17T17:05:24.825" v="74" actId="26606"/>
          <ac:spMkLst>
            <pc:docMk/>
            <pc:sldMk cId="2492771145" sldId="296"/>
            <ac:spMk id="10" creationId="{83C07DA0-7F46-4C18-A505-27591F4AB62E}"/>
          </ac:spMkLst>
        </pc:spChg>
        <pc:picChg chg="add del mod">
          <ac:chgData name="Gabriel Morris" userId="b27f8b3fe71fb418" providerId="LiveId" clId="{57774520-6BF2-449E-BFA3-45B898FC7F67}" dt="2019-08-17T17:04:25.413" v="70" actId="478"/>
          <ac:picMkLst>
            <pc:docMk/>
            <pc:sldMk cId="2492771145" sldId="296"/>
            <ac:picMk id="2" creationId="{AC1618DE-0801-4194-9D7E-536E28EAA6F1}"/>
          </ac:picMkLst>
        </pc:picChg>
        <pc:picChg chg="add del mod">
          <ac:chgData name="Gabriel Morris" userId="b27f8b3fe71fb418" providerId="LiveId" clId="{57774520-6BF2-449E-BFA3-45B898FC7F67}" dt="2019-08-17T17:04:21.100" v="69" actId="478"/>
          <ac:picMkLst>
            <pc:docMk/>
            <pc:sldMk cId="2492771145" sldId="296"/>
            <ac:picMk id="3" creationId="{236C4479-A26D-403A-9322-0F95B81A650C}"/>
          </ac:picMkLst>
        </pc:picChg>
        <pc:picChg chg="add del mod">
          <ac:chgData name="Gabriel Morris" userId="b27f8b3fe71fb418" providerId="LiveId" clId="{57774520-6BF2-449E-BFA3-45B898FC7F67}" dt="2019-08-18T04:44:39.965" v="1667"/>
          <ac:picMkLst>
            <pc:docMk/>
            <pc:sldMk cId="2492771145" sldId="296"/>
            <ac:picMk id="4" creationId="{1835174B-80FF-4FBE-AC97-D754C3638ECD}"/>
          </ac:picMkLst>
        </pc:picChg>
        <pc:picChg chg="add mod">
          <ac:chgData name="Gabriel Morris" userId="b27f8b3fe71fb418" providerId="LiveId" clId="{57774520-6BF2-449E-BFA3-45B898FC7F67}" dt="2019-08-18T04:44:45.669" v="1669" actId="26606"/>
          <ac:picMkLst>
            <pc:docMk/>
            <pc:sldMk cId="2492771145" sldId="296"/>
            <ac:picMk id="5" creationId="{8C705168-70CF-4136-BC6B-600AF110C408}"/>
          </ac:picMkLst>
        </pc:picChg>
      </pc:sldChg>
      <pc:sldChg chg="addSp delSp modSp add mod ord setBg setClrOvrMap">
        <pc:chgData name="Gabriel Morris" userId="b27f8b3fe71fb418" providerId="LiveId" clId="{57774520-6BF2-449E-BFA3-45B898FC7F67}" dt="2019-08-18T04:21:20.565" v="1572" actId="207"/>
        <pc:sldMkLst>
          <pc:docMk/>
          <pc:sldMk cId="3797162257" sldId="297"/>
        </pc:sldMkLst>
        <pc:spChg chg="add del mod ord">
          <ac:chgData name="Gabriel Morris" userId="b27f8b3fe71fb418" providerId="LiveId" clId="{57774520-6BF2-449E-BFA3-45B898FC7F67}" dt="2019-08-18T04:19:20.180" v="1540" actId="478"/>
          <ac:spMkLst>
            <pc:docMk/>
            <pc:sldMk cId="3797162257" sldId="297"/>
            <ac:spMk id="3" creationId="{3E86864C-8317-475A-8E21-C38D94E9FA31}"/>
          </ac:spMkLst>
        </pc:spChg>
        <pc:spChg chg="add mod">
          <ac:chgData name="Gabriel Morris" userId="b27f8b3fe71fb418" providerId="LiveId" clId="{57774520-6BF2-449E-BFA3-45B898FC7F67}" dt="2019-08-18T04:21:20.565" v="1572" actId="207"/>
          <ac:spMkLst>
            <pc:docMk/>
            <pc:sldMk cId="3797162257" sldId="297"/>
            <ac:spMk id="5" creationId="{EA76312D-73C4-4A2E-81A2-B7CA48997DEA}"/>
          </ac:spMkLst>
        </pc:spChg>
        <pc:spChg chg="add del">
          <ac:chgData name="Gabriel Morris" userId="b27f8b3fe71fb418" providerId="LiveId" clId="{57774520-6BF2-449E-BFA3-45B898FC7F67}" dt="2019-08-18T04:18:43.087" v="1533" actId="26606"/>
          <ac:spMkLst>
            <pc:docMk/>
            <pc:sldMk cId="3797162257" sldId="297"/>
            <ac:spMk id="9" creationId="{87008D65-4C48-4CAB-8600-9F4C427CE64B}"/>
          </ac:spMkLst>
        </pc:spChg>
        <pc:spChg chg="add del">
          <ac:chgData name="Gabriel Morris" userId="b27f8b3fe71fb418" providerId="LiveId" clId="{57774520-6BF2-449E-BFA3-45B898FC7F67}" dt="2019-08-18T04:18:43.087" v="1533" actId="26606"/>
          <ac:spMkLst>
            <pc:docMk/>
            <pc:sldMk cId="3797162257" sldId="297"/>
            <ac:spMk id="11" creationId="{9D286FC8-DD5D-4402-A2C0-8739BDAFEFE0}"/>
          </ac:spMkLst>
        </pc:spChg>
        <pc:spChg chg="add del">
          <ac:chgData name="Gabriel Morris" userId="b27f8b3fe71fb418" providerId="LiveId" clId="{57774520-6BF2-449E-BFA3-45B898FC7F67}" dt="2019-08-18T04:18:43.087" v="1533" actId="26606"/>
          <ac:spMkLst>
            <pc:docMk/>
            <pc:sldMk cId="3797162257" sldId="297"/>
            <ac:spMk id="17" creationId="{644AAE36-E61D-4F8E-8C72-65C0F1F48DE8}"/>
          </ac:spMkLst>
        </pc:spChg>
        <pc:spChg chg="add del">
          <ac:chgData name="Gabriel Morris" userId="b27f8b3fe71fb418" providerId="LiveId" clId="{57774520-6BF2-449E-BFA3-45B898FC7F67}" dt="2019-08-18T04:18:43.087" v="1533" actId="26606"/>
          <ac:spMkLst>
            <pc:docMk/>
            <pc:sldMk cId="3797162257" sldId="297"/>
            <ac:spMk id="19" creationId="{51E01928-5BA4-4817-820F-2E267B4A4211}"/>
          </ac:spMkLst>
        </pc:spChg>
        <pc:picChg chg="add del mod">
          <ac:chgData name="Gabriel Morris" userId="b27f8b3fe71fb418" providerId="LiveId" clId="{57774520-6BF2-449E-BFA3-45B898FC7F67}" dt="2019-08-18T04:19:15.119" v="1538"/>
          <ac:picMkLst>
            <pc:docMk/>
            <pc:sldMk cId="3797162257" sldId="297"/>
            <ac:picMk id="2" creationId="{0D5413DF-A8EE-4489-822B-51AA34E0BF57}"/>
          </ac:picMkLst>
        </pc:picChg>
        <pc:picChg chg="add del mod">
          <ac:chgData name="Gabriel Morris" userId="b27f8b3fe71fb418" providerId="LiveId" clId="{57774520-6BF2-449E-BFA3-45B898FC7F67}" dt="2019-08-18T04:19:06.140" v="1536"/>
          <ac:picMkLst>
            <pc:docMk/>
            <pc:sldMk cId="3797162257" sldId="297"/>
            <ac:picMk id="4" creationId="{35C08E96-4349-4B8B-9544-02ABE015321F}"/>
          </ac:picMkLst>
        </pc:picChg>
        <pc:picChg chg="add mod">
          <ac:chgData name="Gabriel Morris" userId="b27f8b3fe71fb418" providerId="LiveId" clId="{57774520-6BF2-449E-BFA3-45B898FC7F67}" dt="2019-08-18T04:19:25.970" v="1542" actId="26606"/>
          <ac:picMkLst>
            <pc:docMk/>
            <pc:sldMk cId="3797162257" sldId="297"/>
            <ac:picMk id="12" creationId="{AA8193C8-2D07-4CB1-8347-E06F0D07175B}"/>
          </ac:picMkLst>
        </pc:picChg>
        <pc:cxnChg chg="add del">
          <ac:chgData name="Gabriel Morris" userId="b27f8b3fe71fb418" providerId="LiveId" clId="{57774520-6BF2-449E-BFA3-45B898FC7F67}" dt="2019-08-18T04:18:43.087" v="1533" actId="26606"/>
          <ac:cxnSpMkLst>
            <pc:docMk/>
            <pc:sldMk cId="3797162257" sldId="297"/>
            <ac:cxnSpMk id="13" creationId="{5CC23917-FA20-4DBD-BA3C-868A3EA84DFF}"/>
          </ac:cxnSpMkLst>
        </pc:cxnChg>
        <pc:cxnChg chg="add del">
          <ac:chgData name="Gabriel Morris" userId="b27f8b3fe71fb418" providerId="LiveId" clId="{57774520-6BF2-449E-BFA3-45B898FC7F67}" dt="2019-08-18T04:18:43.087" v="1533" actId="26606"/>
          <ac:cxnSpMkLst>
            <pc:docMk/>
            <pc:sldMk cId="3797162257" sldId="297"/>
            <ac:cxnSpMk id="15" creationId="{BA1A9FEA-F0E4-482A-A945-93458474E601}"/>
          </ac:cxnSpMkLst>
        </pc:cxnChg>
      </pc:sldChg>
      <pc:sldChg chg="addSp modSp add mod setBg">
        <pc:chgData name="Gabriel Morris" userId="b27f8b3fe71fb418" providerId="LiveId" clId="{57774520-6BF2-449E-BFA3-45B898FC7F67}" dt="2019-08-18T05:15:33.637" v="1775" actId="1076"/>
        <pc:sldMkLst>
          <pc:docMk/>
          <pc:sldMk cId="2961610308" sldId="298"/>
        </pc:sldMkLst>
        <pc:spChg chg="add mod">
          <ac:chgData name="Gabriel Morris" userId="b27f8b3fe71fb418" providerId="LiveId" clId="{57774520-6BF2-449E-BFA3-45B898FC7F67}" dt="2019-08-18T05:15:33.637" v="1775" actId="1076"/>
          <ac:spMkLst>
            <pc:docMk/>
            <pc:sldMk cId="2961610308" sldId="298"/>
            <ac:spMk id="3" creationId="{7287259D-EEDB-4035-92E8-4B51EFC76A54}"/>
          </ac:spMkLst>
        </pc:spChg>
        <pc:picChg chg="add mod">
          <ac:chgData name="Gabriel Morris" userId="b27f8b3fe71fb418" providerId="LiveId" clId="{57774520-6BF2-449E-BFA3-45B898FC7F67}" dt="2019-08-18T05:12:57.814" v="1728" actId="26606"/>
          <ac:picMkLst>
            <pc:docMk/>
            <pc:sldMk cId="2961610308" sldId="298"/>
            <ac:picMk id="2" creationId="{29E34BE6-73AA-410A-9B5E-4A0F7B5F812B}"/>
          </ac:picMkLst>
        </pc:picChg>
      </pc:sldChg>
      <pc:sldChg chg="addSp delSp modSp add ord">
        <pc:chgData name="Gabriel Morris" userId="b27f8b3fe71fb418" providerId="LiveId" clId="{57774520-6BF2-449E-BFA3-45B898FC7F67}" dt="2019-08-18T01:17:34.004" v="765" actId="313"/>
        <pc:sldMkLst>
          <pc:docMk/>
          <pc:sldMk cId="2265290543" sldId="299"/>
        </pc:sldMkLst>
        <pc:spChg chg="del">
          <ac:chgData name="Gabriel Morris" userId="b27f8b3fe71fb418" providerId="LiveId" clId="{57774520-6BF2-449E-BFA3-45B898FC7F67}" dt="2019-08-17T21:42:05.382" v="221" actId="478"/>
          <ac:spMkLst>
            <pc:docMk/>
            <pc:sldMk cId="2265290543" sldId="299"/>
            <ac:spMk id="2" creationId="{00000000-0000-0000-0000-000000000000}"/>
          </ac:spMkLst>
        </pc:spChg>
        <pc:spChg chg="del">
          <ac:chgData name="Gabriel Morris" userId="b27f8b3fe71fb418" providerId="LiveId" clId="{57774520-6BF2-449E-BFA3-45B898FC7F67}" dt="2019-08-17T21:42:21.602" v="223" actId="478"/>
          <ac:spMkLst>
            <pc:docMk/>
            <pc:sldMk cId="2265290543" sldId="299"/>
            <ac:spMk id="3" creationId="{00000000-0000-0000-0000-000000000000}"/>
          </ac:spMkLst>
        </pc:spChg>
        <pc:spChg chg="del">
          <ac:chgData name="Gabriel Morris" userId="b27f8b3fe71fb418" providerId="LiveId" clId="{57774520-6BF2-449E-BFA3-45B898FC7F67}" dt="2019-08-17T21:42:15.871" v="222" actId="478"/>
          <ac:spMkLst>
            <pc:docMk/>
            <pc:sldMk cId="2265290543" sldId="299"/>
            <ac:spMk id="4" creationId="{00000000-0000-0000-0000-000000000000}"/>
          </ac:spMkLst>
        </pc:spChg>
        <pc:spChg chg="add del mod">
          <ac:chgData name="Gabriel Morris" userId="b27f8b3fe71fb418" providerId="LiveId" clId="{57774520-6BF2-449E-BFA3-45B898FC7F67}" dt="2019-08-17T21:42:29.212" v="224" actId="478"/>
          <ac:spMkLst>
            <pc:docMk/>
            <pc:sldMk cId="2265290543" sldId="299"/>
            <ac:spMk id="9" creationId="{1AC5F891-D71A-44D2-AA54-7D35ADDCDAF4}"/>
          </ac:spMkLst>
        </pc:spChg>
        <pc:spChg chg="add mod">
          <ac:chgData name="Gabriel Morris" userId="b27f8b3fe71fb418" providerId="LiveId" clId="{57774520-6BF2-449E-BFA3-45B898FC7F67}" dt="2019-08-18T01:17:34.004" v="765" actId="313"/>
          <ac:spMkLst>
            <pc:docMk/>
            <pc:sldMk cId="2265290543" sldId="299"/>
            <ac:spMk id="10" creationId="{12853904-BBDB-4D0E-BE3C-BB312F45956B}"/>
          </ac:spMkLst>
        </pc:spChg>
        <pc:picChg chg="del">
          <ac:chgData name="Gabriel Morris" userId="b27f8b3fe71fb418" providerId="LiveId" clId="{57774520-6BF2-449E-BFA3-45B898FC7F67}" dt="2019-08-17T21:41:30.381" v="214" actId="478"/>
          <ac:picMkLst>
            <pc:docMk/>
            <pc:sldMk cId="2265290543" sldId="299"/>
            <ac:picMk id="5" creationId="{00000000-0000-0000-0000-000000000000}"/>
          </ac:picMkLst>
        </pc:picChg>
        <pc:picChg chg="add del mod">
          <ac:chgData name="Gabriel Morris" userId="b27f8b3fe71fb418" providerId="LiveId" clId="{57774520-6BF2-449E-BFA3-45B898FC7F67}" dt="2019-08-18T01:15:19.089" v="740" actId="1038"/>
          <ac:picMkLst>
            <pc:docMk/>
            <pc:sldMk cId="2265290543" sldId="299"/>
            <ac:picMk id="6" creationId="{856B6B1E-AA50-4F46-8942-1078B8B2D3DF}"/>
          </ac:picMkLst>
        </pc:picChg>
        <pc:picChg chg="add mod">
          <ac:chgData name="Gabriel Morris" userId="b27f8b3fe71fb418" providerId="LiveId" clId="{57774520-6BF2-449E-BFA3-45B898FC7F67}" dt="2019-08-18T01:15:41.215" v="746" actId="14100"/>
          <ac:picMkLst>
            <pc:docMk/>
            <pc:sldMk cId="2265290543" sldId="299"/>
            <ac:picMk id="7" creationId="{6292DC20-1433-4CCC-86A4-3113BD91A8F0}"/>
          </ac:picMkLst>
        </pc:picChg>
      </pc:sldChg>
      <pc:sldChg chg="addSp delSp modSp add del">
        <pc:chgData name="Gabriel Morris" userId="b27f8b3fe71fb418" providerId="LiveId" clId="{57774520-6BF2-449E-BFA3-45B898FC7F67}" dt="2019-08-18T01:19:55.728" v="781" actId="2696"/>
        <pc:sldMkLst>
          <pc:docMk/>
          <pc:sldMk cId="3080761505" sldId="300"/>
        </pc:sldMkLst>
        <pc:spChg chg="mod">
          <ac:chgData name="Gabriel Morris" userId="b27f8b3fe71fb418" providerId="LiveId" clId="{57774520-6BF2-449E-BFA3-45B898FC7F67}" dt="2019-08-18T01:14:18.766" v="669"/>
          <ac:spMkLst>
            <pc:docMk/>
            <pc:sldMk cId="3080761505" sldId="300"/>
            <ac:spMk id="10" creationId="{12853904-BBDB-4D0E-BE3C-BB312F45956B}"/>
          </ac:spMkLst>
        </pc:spChg>
        <pc:picChg chg="add del mod">
          <ac:chgData name="Gabriel Morris" userId="b27f8b3fe71fb418" providerId="LiveId" clId="{57774520-6BF2-449E-BFA3-45B898FC7F67}" dt="2019-08-18T01:18:50.102" v="771"/>
          <ac:picMkLst>
            <pc:docMk/>
            <pc:sldMk cId="3080761505" sldId="300"/>
            <ac:picMk id="5" creationId="{4BEC91B8-2939-4E33-8581-0C10FAFD2840}"/>
          </ac:picMkLst>
        </pc:picChg>
        <pc:picChg chg="mod">
          <ac:chgData name="Gabriel Morris" userId="b27f8b3fe71fb418" providerId="LiveId" clId="{57774520-6BF2-449E-BFA3-45B898FC7F67}" dt="2019-08-18T01:14:18.766" v="669"/>
          <ac:picMkLst>
            <pc:docMk/>
            <pc:sldMk cId="3080761505" sldId="300"/>
            <ac:picMk id="6" creationId="{856B6B1E-AA50-4F46-8942-1078B8B2D3DF}"/>
          </ac:picMkLst>
        </pc:picChg>
        <pc:picChg chg="del">
          <ac:chgData name="Gabriel Morris" userId="b27f8b3fe71fb418" providerId="LiveId" clId="{57774520-6BF2-449E-BFA3-45B898FC7F67}" dt="2019-08-18T00:58:11.630" v="260" actId="478"/>
          <ac:picMkLst>
            <pc:docMk/>
            <pc:sldMk cId="3080761505" sldId="300"/>
            <ac:picMk id="7" creationId="{6292DC20-1433-4CCC-86A4-3113BD91A8F0}"/>
          </ac:picMkLst>
        </pc:picChg>
      </pc:sldChg>
      <pc:sldChg chg="modSp ord delDesignElem">
        <pc:chgData name="Gabriel Morris" userId="b27f8b3fe71fb418" providerId="LiveId" clId="{57774520-6BF2-449E-BFA3-45B898FC7F67}" dt="2019-08-18T01:14:47.529" v="672" actId="14100"/>
        <pc:sldMkLst>
          <pc:docMk/>
          <pc:sldMk cId="2274773951" sldId="485"/>
        </pc:sldMkLst>
        <pc:picChg chg="mod">
          <ac:chgData name="Gabriel Morris" userId="b27f8b3fe71fb418" providerId="LiveId" clId="{57774520-6BF2-449E-BFA3-45B898FC7F67}" dt="2019-08-18T01:14:47.529" v="672" actId="14100"/>
          <ac:picMkLst>
            <pc:docMk/>
            <pc:sldMk cId="2274773951" sldId="485"/>
            <ac:picMk id="3" creationId="{821197F3-7875-47DF-A510-CE8C17AFD983}"/>
          </ac:picMkLst>
        </pc:picChg>
      </pc:sldChg>
      <pc:sldChg chg="addSp delSp modSp add del">
        <pc:chgData name="Gabriel Morris" userId="b27f8b3fe71fb418" providerId="LiveId" clId="{57774520-6BF2-449E-BFA3-45B898FC7F67}" dt="2019-08-18T01:09:57.563" v="652" actId="2696"/>
        <pc:sldMkLst>
          <pc:docMk/>
          <pc:sldMk cId="1910196247" sldId="486"/>
        </pc:sldMkLst>
        <pc:spChg chg="mod">
          <ac:chgData name="Gabriel Morris" userId="b27f8b3fe71fb418" providerId="LiveId" clId="{57774520-6BF2-449E-BFA3-45B898FC7F67}" dt="2019-08-18T01:01:55.466" v="294" actId="20577"/>
          <ac:spMkLst>
            <pc:docMk/>
            <pc:sldMk cId="1910196247" sldId="486"/>
            <ac:spMk id="2" creationId="{80BE8F57-ED60-4694-92CF-B53B48FAB8AE}"/>
          </ac:spMkLst>
        </pc:spChg>
        <pc:spChg chg="mod">
          <ac:chgData name="Gabriel Morris" userId="b27f8b3fe71fb418" providerId="LiveId" clId="{57774520-6BF2-449E-BFA3-45B898FC7F67}" dt="2019-08-18T01:06:05.791" v="632" actId="14100"/>
          <ac:spMkLst>
            <pc:docMk/>
            <pc:sldMk cId="1910196247" sldId="486"/>
            <ac:spMk id="3" creationId="{32CC34A2-8509-41EB-A5E1-E31778B60628}"/>
          </ac:spMkLst>
        </pc:spChg>
        <pc:spChg chg="del mod">
          <ac:chgData name="Gabriel Morris" userId="b27f8b3fe71fb418" providerId="LiveId" clId="{57774520-6BF2-449E-BFA3-45B898FC7F67}" dt="2019-08-18T01:03:20.602" v="347" actId="478"/>
          <ac:spMkLst>
            <pc:docMk/>
            <pc:sldMk cId="1910196247" sldId="486"/>
            <ac:spMk id="4" creationId="{44141CE2-DAAC-4ED2-8EE3-BF18E49A5809}"/>
          </ac:spMkLst>
        </pc:spChg>
        <pc:spChg chg="add del mod">
          <ac:chgData name="Gabriel Morris" userId="b27f8b3fe71fb418" providerId="LiveId" clId="{57774520-6BF2-449E-BFA3-45B898FC7F67}" dt="2019-08-18T01:03:26.075" v="348" actId="478"/>
          <ac:spMkLst>
            <pc:docMk/>
            <pc:sldMk cId="1910196247" sldId="486"/>
            <ac:spMk id="6" creationId="{B4D7FB6B-377C-45C7-81BE-67F5A595884D}"/>
          </ac:spMkLst>
        </pc:spChg>
      </pc:sldChg>
      <pc:sldChg chg="addSp delSp modSp add del">
        <pc:chgData name="Gabriel Morris" userId="b27f8b3fe71fb418" providerId="LiveId" clId="{57774520-6BF2-449E-BFA3-45B898FC7F67}" dt="2019-08-18T01:21:35.713" v="798" actId="2696"/>
        <pc:sldMkLst>
          <pc:docMk/>
          <pc:sldMk cId="3837930105" sldId="487"/>
        </pc:sldMkLst>
        <pc:spChg chg="add del mod">
          <ac:chgData name="Gabriel Morris" userId="b27f8b3fe71fb418" providerId="LiveId" clId="{57774520-6BF2-449E-BFA3-45B898FC7F67}" dt="2019-08-18T01:06:34.047" v="636" actId="478"/>
          <ac:spMkLst>
            <pc:docMk/>
            <pc:sldMk cId="3837930105" sldId="487"/>
            <ac:spMk id="3" creationId="{2306AB8E-F95C-4EE9-B59E-F71B0E8D427F}"/>
          </ac:spMkLst>
        </pc:spChg>
        <pc:spChg chg="add mod">
          <ac:chgData name="Gabriel Morris" userId="b27f8b3fe71fb418" providerId="LiveId" clId="{57774520-6BF2-449E-BFA3-45B898FC7F67}" dt="2019-08-18T01:14:18.766" v="669"/>
          <ac:spMkLst>
            <pc:docMk/>
            <pc:sldMk cId="3837930105" sldId="487"/>
            <ac:spMk id="4" creationId="{3B36833C-9BD2-4D7C-BDB1-140667FFD8BD}"/>
          </ac:spMkLst>
        </pc:spChg>
        <pc:spChg chg="add del mod">
          <ac:chgData name="Gabriel Morris" userId="b27f8b3fe71fb418" providerId="LiveId" clId="{57774520-6BF2-449E-BFA3-45B898FC7F67}" dt="2019-08-18T01:20:07.192" v="783"/>
          <ac:spMkLst>
            <pc:docMk/>
            <pc:sldMk cId="3837930105" sldId="487"/>
            <ac:spMk id="7" creationId="{78A25330-44F1-4AFF-935F-9AD348666725}"/>
          </ac:spMkLst>
        </pc:spChg>
        <pc:spChg chg="add del mod">
          <ac:chgData name="Gabriel Morris" userId="b27f8b3fe71fb418" providerId="LiveId" clId="{57774520-6BF2-449E-BFA3-45B898FC7F67}" dt="2019-08-18T01:20:36.396" v="789"/>
          <ac:spMkLst>
            <pc:docMk/>
            <pc:sldMk cId="3837930105" sldId="487"/>
            <ac:spMk id="8" creationId="{533BB8FB-FD35-407E-9537-52136E4E922C}"/>
          </ac:spMkLst>
        </pc:spChg>
        <pc:spChg chg="add mod">
          <ac:chgData name="Gabriel Morris" userId="b27f8b3fe71fb418" providerId="LiveId" clId="{57774520-6BF2-449E-BFA3-45B898FC7F67}" dt="2019-08-18T01:20:07.192" v="783"/>
          <ac:spMkLst>
            <pc:docMk/>
            <pc:sldMk cId="3837930105" sldId="487"/>
            <ac:spMk id="9" creationId="{25F958E2-4121-4C29-A932-190598E752D7}"/>
          </ac:spMkLst>
        </pc:spChg>
        <pc:spChg chg="del">
          <ac:chgData name="Gabriel Morris" userId="b27f8b3fe71fb418" providerId="LiveId" clId="{57774520-6BF2-449E-BFA3-45B898FC7F67}" dt="2019-08-18T01:06:31.212" v="635" actId="478"/>
          <ac:spMkLst>
            <pc:docMk/>
            <pc:sldMk cId="3837930105" sldId="487"/>
            <ac:spMk id="10" creationId="{12853904-BBDB-4D0E-BE3C-BB312F45956B}"/>
          </ac:spMkLst>
        </pc:spChg>
        <pc:spChg chg="add mod">
          <ac:chgData name="Gabriel Morris" userId="b27f8b3fe71fb418" providerId="LiveId" clId="{57774520-6BF2-449E-BFA3-45B898FC7F67}" dt="2019-08-18T01:20:36.396" v="789"/>
          <ac:spMkLst>
            <pc:docMk/>
            <pc:sldMk cId="3837930105" sldId="487"/>
            <ac:spMk id="11" creationId="{2DEEC52D-32AE-4D64-8642-9CC1B4EFB9D8}"/>
          </ac:spMkLst>
        </pc:spChg>
        <pc:picChg chg="del">
          <ac:chgData name="Gabriel Morris" userId="b27f8b3fe71fb418" providerId="LiveId" clId="{57774520-6BF2-449E-BFA3-45B898FC7F67}" dt="2019-08-18T01:06:28.115" v="634" actId="478"/>
          <ac:picMkLst>
            <pc:docMk/>
            <pc:sldMk cId="3837930105" sldId="487"/>
            <ac:picMk id="5" creationId="{4BEC91B8-2939-4E33-8581-0C10FAFD2840}"/>
          </ac:picMkLst>
        </pc:picChg>
        <pc:picChg chg="mod">
          <ac:chgData name="Gabriel Morris" userId="b27f8b3fe71fb418" providerId="LiveId" clId="{57774520-6BF2-449E-BFA3-45B898FC7F67}" dt="2019-08-18T01:14:18.766" v="669"/>
          <ac:picMkLst>
            <pc:docMk/>
            <pc:sldMk cId="3837930105" sldId="487"/>
            <ac:picMk id="6" creationId="{856B6B1E-AA50-4F46-8942-1078B8B2D3DF}"/>
          </ac:picMkLst>
        </pc:picChg>
      </pc:sldChg>
      <pc:sldChg chg="addSp delSp modSp add">
        <pc:chgData name="Gabriel Morris" userId="b27f8b3fe71fb418" providerId="LiveId" clId="{57774520-6BF2-449E-BFA3-45B898FC7F67}" dt="2019-08-18T01:19:22.897" v="779" actId="14100"/>
        <pc:sldMkLst>
          <pc:docMk/>
          <pc:sldMk cId="317939813" sldId="488"/>
        </pc:sldMkLst>
        <pc:spChg chg="add del mod">
          <ac:chgData name="Gabriel Morris" userId="b27f8b3fe71fb418" providerId="LiveId" clId="{57774520-6BF2-449E-BFA3-45B898FC7F67}" dt="2019-08-18T01:17:01.685" v="754" actId="478"/>
          <ac:spMkLst>
            <pc:docMk/>
            <pc:sldMk cId="317939813" sldId="488"/>
            <ac:spMk id="3" creationId="{962508DD-4FF8-4CA7-9340-5507CC6387EE}"/>
          </ac:spMkLst>
        </pc:spChg>
        <pc:spChg chg="add del">
          <ac:chgData name="Gabriel Morris" userId="b27f8b3fe71fb418" providerId="LiveId" clId="{57774520-6BF2-449E-BFA3-45B898FC7F67}" dt="2019-08-18T01:16:43.532" v="751"/>
          <ac:spMkLst>
            <pc:docMk/>
            <pc:sldMk cId="317939813" sldId="488"/>
            <ac:spMk id="5" creationId="{4AB58300-FCA8-490B-A4A1-9691C6F3D135}"/>
          </ac:spMkLst>
        </pc:spChg>
        <pc:spChg chg="add mod">
          <ac:chgData name="Gabriel Morris" userId="b27f8b3fe71fb418" providerId="LiveId" clId="{57774520-6BF2-449E-BFA3-45B898FC7F67}" dt="2019-08-18T01:17:40.225" v="769" actId="313"/>
          <ac:spMkLst>
            <pc:docMk/>
            <pc:sldMk cId="317939813" sldId="488"/>
            <ac:spMk id="8" creationId="{B317D80D-1F40-42E2-A310-BEF2C0E3032F}"/>
          </ac:spMkLst>
        </pc:spChg>
        <pc:spChg chg="del">
          <ac:chgData name="Gabriel Morris" userId="b27f8b3fe71fb418" providerId="LiveId" clId="{57774520-6BF2-449E-BFA3-45B898FC7F67}" dt="2019-08-18T01:16:51.029" v="752" actId="478"/>
          <ac:spMkLst>
            <pc:docMk/>
            <pc:sldMk cId="317939813" sldId="488"/>
            <ac:spMk id="10" creationId="{12853904-BBDB-4D0E-BE3C-BB312F45956B}"/>
          </ac:spMkLst>
        </pc:spChg>
        <pc:picChg chg="del">
          <ac:chgData name="Gabriel Morris" userId="b27f8b3fe71fb418" providerId="LiveId" clId="{57774520-6BF2-449E-BFA3-45B898FC7F67}" dt="2019-08-18T01:19:12.424" v="776" actId="478"/>
          <ac:picMkLst>
            <pc:docMk/>
            <pc:sldMk cId="317939813" sldId="488"/>
            <ac:picMk id="7" creationId="{6292DC20-1433-4CCC-86A4-3113BD91A8F0}"/>
          </ac:picMkLst>
        </pc:picChg>
        <pc:picChg chg="add mod">
          <ac:chgData name="Gabriel Morris" userId="b27f8b3fe71fb418" providerId="LiveId" clId="{57774520-6BF2-449E-BFA3-45B898FC7F67}" dt="2019-08-18T01:19:22.897" v="779" actId="14100"/>
          <ac:picMkLst>
            <pc:docMk/>
            <pc:sldMk cId="317939813" sldId="488"/>
            <ac:picMk id="9" creationId="{BCC65E64-6BFF-4CD9-A66E-AB86953514BF}"/>
          </ac:picMkLst>
        </pc:picChg>
      </pc:sldChg>
      <pc:sldChg chg="addSp delSp modSp add">
        <pc:chgData name="Gabriel Morris" userId="b27f8b3fe71fb418" providerId="LiveId" clId="{57774520-6BF2-449E-BFA3-45B898FC7F67}" dt="2019-08-18T01:21:30.055" v="797" actId="14100"/>
        <pc:sldMkLst>
          <pc:docMk/>
          <pc:sldMk cId="360066985" sldId="489"/>
        </pc:sldMkLst>
        <pc:spChg chg="add mod">
          <ac:chgData name="Gabriel Morris" userId="b27f8b3fe71fb418" providerId="LiveId" clId="{57774520-6BF2-449E-BFA3-45B898FC7F67}" dt="2019-08-18T01:21:18.731" v="796" actId="1076"/>
          <ac:spMkLst>
            <pc:docMk/>
            <pc:sldMk cId="360066985" sldId="489"/>
            <ac:spMk id="5" creationId="{51EC4FEB-B69D-40C9-8986-A9F869A4391D}"/>
          </ac:spMkLst>
        </pc:spChg>
        <pc:spChg chg="add mod">
          <ac:chgData name="Gabriel Morris" userId="b27f8b3fe71fb418" providerId="LiveId" clId="{57774520-6BF2-449E-BFA3-45B898FC7F67}" dt="2019-08-18T01:21:30.055" v="797" actId="14100"/>
          <ac:spMkLst>
            <pc:docMk/>
            <pc:sldMk cId="360066985" sldId="489"/>
            <ac:spMk id="7" creationId="{EAEBD49A-1A48-47E8-BFE4-05DC3A22A864}"/>
          </ac:spMkLst>
        </pc:spChg>
        <pc:spChg chg="del">
          <ac:chgData name="Gabriel Morris" userId="b27f8b3fe71fb418" providerId="LiveId" clId="{57774520-6BF2-449E-BFA3-45B898FC7F67}" dt="2019-08-18T01:20:31.156" v="788" actId="478"/>
          <ac:spMkLst>
            <pc:docMk/>
            <pc:sldMk cId="360066985" sldId="489"/>
            <ac:spMk id="8" creationId="{B317D80D-1F40-42E2-A310-BEF2C0E3032F}"/>
          </ac:spMkLst>
        </pc:spChg>
        <pc:picChg chg="del">
          <ac:chgData name="Gabriel Morris" userId="b27f8b3fe71fb418" providerId="LiveId" clId="{57774520-6BF2-449E-BFA3-45B898FC7F67}" dt="2019-08-18T01:20:26.050" v="786" actId="478"/>
          <ac:picMkLst>
            <pc:docMk/>
            <pc:sldMk cId="360066985" sldId="489"/>
            <ac:picMk id="9" creationId="{BCC65E64-6BFF-4CD9-A66E-AB86953514BF}"/>
          </ac:picMkLst>
        </pc:picChg>
      </pc:sldChg>
      <pc:sldChg chg="addSp delSp modSp add del">
        <pc:chgData name="Gabriel Morris" userId="b27f8b3fe71fb418" providerId="LiveId" clId="{57774520-6BF2-449E-BFA3-45B898FC7F67}" dt="2019-08-18T01:19:44.460" v="780" actId="2696"/>
        <pc:sldMkLst>
          <pc:docMk/>
          <pc:sldMk cId="1758358131" sldId="489"/>
        </pc:sldMkLst>
        <pc:picChg chg="add mod">
          <ac:chgData name="Gabriel Morris" userId="b27f8b3fe71fb418" providerId="LiveId" clId="{57774520-6BF2-449E-BFA3-45B898FC7F67}" dt="2019-08-18T01:19:01.684" v="775" actId="14100"/>
          <ac:picMkLst>
            <pc:docMk/>
            <pc:sldMk cId="1758358131" sldId="489"/>
            <ac:picMk id="5" creationId="{FD42F966-A0F4-4707-B840-C25F510501CC}"/>
          </ac:picMkLst>
        </pc:picChg>
        <pc:picChg chg="del">
          <ac:chgData name="Gabriel Morris" userId="b27f8b3fe71fb418" providerId="LiveId" clId="{57774520-6BF2-449E-BFA3-45B898FC7F67}" dt="2019-08-18T01:18:53.020" v="772" actId="478"/>
          <ac:picMkLst>
            <pc:docMk/>
            <pc:sldMk cId="1758358131" sldId="489"/>
            <ac:picMk id="7" creationId="{6292DC20-1433-4CCC-86A4-3113BD91A8F0}"/>
          </ac:picMkLst>
        </pc:picChg>
      </pc:sldChg>
      <pc:sldChg chg="add del">
        <pc:chgData name="Gabriel Morris" userId="b27f8b3fe71fb418" providerId="LiveId" clId="{57774520-6BF2-449E-BFA3-45B898FC7F67}" dt="2019-08-18T01:20:23.206" v="785"/>
        <pc:sldMkLst>
          <pc:docMk/>
          <pc:sldMk cId="3198726934" sldId="490"/>
        </pc:sldMkLst>
      </pc:sldChg>
      <pc:sldChg chg="addSp delSp modSp add ord">
        <pc:chgData name="Gabriel Morris" userId="b27f8b3fe71fb418" providerId="LiveId" clId="{57774520-6BF2-449E-BFA3-45B898FC7F67}" dt="2019-08-18T01:34:11.717" v="830"/>
        <pc:sldMkLst>
          <pc:docMk/>
          <pc:sldMk cId="4048274867" sldId="490"/>
        </pc:sldMkLst>
        <pc:spChg chg="add del mod">
          <ac:chgData name="Gabriel Morris" userId="b27f8b3fe71fb418" providerId="LiveId" clId="{57774520-6BF2-449E-BFA3-45B898FC7F67}" dt="2019-08-18T01:22:00.289" v="803" actId="478"/>
          <ac:spMkLst>
            <pc:docMk/>
            <pc:sldMk cId="4048274867" sldId="490"/>
            <ac:spMk id="3" creationId="{0160A330-9C66-4119-99EA-EAAE1E97681C}"/>
          </ac:spMkLst>
        </pc:spChg>
        <pc:spChg chg="del">
          <ac:chgData name="Gabriel Morris" userId="b27f8b3fe71fb418" providerId="LiveId" clId="{57774520-6BF2-449E-BFA3-45B898FC7F67}" dt="2019-08-18T01:22:02.827" v="804" actId="478"/>
          <ac:spMkLst>
            <pc:docMk/>
            <pc:sldMk cId="4048274867" sldId="490"/>
            <ac:spMk id="5" creationId="{51EC4FEB-B69D-40C9-8986-A9F869A4391D}"/>
          </ac:spMkLst>
        </pc:spChg>
        <pc:spChg chg="del">
          <ac:chgData name="Gabriel Morris" userId="b27f8b3fe71fb418" providerId="LiveId" clId="{57774520-6BF2-449E-BFA3-45B898FC7F67}" dt="2019-08-18T01:21:52.650" v="800" actId="478"/>
          <ac:spMkLst>
            <pc:docMk/>
            <pc:sldMk cId="4048274867" sldId="490"/>
            <ac:spMk id="7" creationId="{EAEBD49A-1A48-47E8-BFE4-05DC3A22A864}"/>
          </ac:spMkLst>
        </pc:spChg>
        <pc:spChg chg="add del mod">
          <ac:chgData name="Gabriel Morris" userId="b27f8b3fe71fb418" providerId="LiveId" clId="{57774520-6BF2-449E-BFA3-45B898FC7F67}" dt="2019-08-18T01:22:06.930" v="805" actId="478"/>
          <ac:spMkLst>
            <pc:docMk/>
            <pc:sldMk cId="4048274867" sldId="490"/>
            <ac:spMk id="8" creationId="{2F833185-EDAC-45D2-A0B1-B8E5FCD3CD13}"/>
          </ac:spMkLst>
        </pc:spChg>
        <pc:spChg chg="add mod">
          <ac:chgData name="Gabriel Morris" userId="b27f8b3fe71fb418" providerId="LiveId" clId="{57774520-6BF2-449E-BFA3-45B898FC7F67}" dt="2019-08-18T01:26:21.230" v="828" actId="27636"/>
          <ac:spMkLst>
            <pc:docMk/>
            <pc:sldMk cId="4048274867" sldId="490"/>
            <ac:spMk id="10" creationId="{0374D3F9-C84B-427E-9ABB-7B492F686D04}"/>
          </ac:spMkLst>
        </pc:spChg>
        <pc:picChg chg="add del">
          <ac:chgData name="Gabriel Morris" userId="b27f8b3fe71fb418" providerId="LiveId" clId="{57774520-6BF2-449E-BFA3-45B898FC7F67}" dt="2019-08-18T01:21:56.004" v="802" actId="478"/>
          <ac:picMkLst>
            <pc:docMk/>
            <pc:sldMk cId="4048274867" sldId="490"/>
            <ac:picMk id="6" creationId="{856B6B1E-AA50-4F46-8942-1078B8B2D3DF}"/>
          </ac:picMkLst>
        </pc:picChg>
        <pc:picChg chg="add">
          <ac:chgData name="Gabriel Morris" userId="b27f8b3fe71fb418" providerId="LiveId" clId="{57774520-6BF2-449E-BFA3-45B898FC7F67}" dt="2019-08-18T01:22:23.708" v="810"/>
          <ac:picMkLst>
            <pc:docMk/>
            <pc:sldMk cId="4048274867" sldId="490"/>
            <ac:picMk id="9" creationId="{2A515234-29DC-4B8B-B687-5C8EC46CF816}"/>
          </ac:picMkLst>
        </pc:picChg>
      </pc:sldChg>
      <pc:sldChg chg="addSp delSp modSp add del">
        <pc:chgData name="Gabriel Morris" userId="b27f8b3fe71fb418" providerId="LiveId" clId="{57774520-6BF2-449E-BFA3-45B898FC7F67}" dt="2019-08-18T01:52:59.179" v="906" actId="2696"/>
        <pc:sldMkLst>
          <pc:docMk/>
          <pc:sldMk cId="3585676605" sldId="491"/>
        </pc:sldMkLst>
        <pc:spChg chg="add del mod">
          <ac:chgData name="Gabriel Morris" userId="b27f8b3fe71fb418" providerId="LiveId" clId="{57774520-6BF2-449E-BFA3-45B898FC7F67}" dt="2019-08-18T01:40:19.114" v="837" actId="478"/>
          <ac:spMkLst>
            <pc:docMk/>
            <pc:sldMk cId="3585676605" sldId="491"/>
            <ac:spMk id="2" creationId="{4BAA1060-99D7-4F6F-987D-11E04698FFC4}"/>
          </ac:spMkLst>
        </pc:spChg>
        <pc:spChg chg="add del mod">
          <ac:chgData name="Gabriel Morris" userId="b27f8b3fe71fb418" providerId="LiveId" clId="{57774520-6BF2-449E-BFA3-45B898FC7F67}" dt="2019-08-18T01:51:36.295" v="891" actId="478"/>
          <ac:spMkLst>
            <pc:docMk/>
            <pc:sldMk cId="3585676605" sldId="491"/>
            <ac:spMk id="4" creationId="{D874DA8D-5BC3-46C4-8095-FBDEA254B720}"/>
          </ac:spMkLst>
        </pc:spChg>
        <pc:spChg chg="add del mod">
          <ac:chgData name="Gabriel Morris" userId="b27f8b3fe71fb418" providerId="LiveId" clId="{57774520-6BF2-449E-BFA3-45B898FC7F67}" dt="2019-08-18T01:51:52.183" v="894" actId="478"/>
          <ac:spMkLst>
            <pc:docMk/>
            <pc:sldMk cId="3585676605" sldId="491"/>
            <ac:spMk id="7" creationId="{F8FB6A78-192F-48C2-85DE-17F49EA70660}"/>
          </ac:spMkLst>
        </pc:spChg>
        <pc:spChg chg="add del mod">
          <ac:chgData name="Gabriel Morris" userId="b27f8b3fe71fb418" providerId="LiveId" clId="{57774520-6BF2-449E-BFA3-45B898FC7F67}" dt="2019-08-18T01:52:34.026" v="899" actId="478"/>
          <ac:spMkLst>
            <pc:docMk/>
            <pc:sldMk cId="3585676605" sldId="491"/>
            <ac:spMk id="8" creationId="{CF3359DD-3170-4E19-B0CA-A257B181B891}"/>
          </ac:spMkLst>
        </pc:spChg>
        <pc:picChg chg="add del mod">
          <ac:chgData name="Gabriel Morris" userId="b27f8b3fe71fb418" providerId="LiveId" clId="{57774520-6BF2-449E-BFA3-45B898FC7F67}" dt="2019-08-18T01:52:45.085" v="901"/>
          <ac:picMkLst>
            <pc:docMk/>
            <pc:sldMk cId="3585676605" sldId="491"/>
            <ac:picMk id="3" creationId="{ED055F93-D3FF-4A90-AB9E-CCC8B1B585C2}"/>
          </ac:picMkLst>
        </pc:picChg>
      </pc:sldChg>
      <pc:sldChg chg="modSp add">
        <pc:chgData name="Gabriel Morris" userId="b27f8b3fe71fb418" providerId="LiveId" clId="{57774520-6BF2-449E-BFA3-45B898FC7F67}" dt="2019-08-18T02:11:38.708" v="1118" actId="20577"/>
        <pc:sldMkLst>
          <pc:docMk/>
          <pc:sldMk cId="3039371778" sldId="492"/>
        </pc:sldMkLst>
        <pc:spChg chg="mod">
          <ac:chgData name="Gabriel Morris" userId="b27f8b3fe71fb418" providerId="LiveId" clId="{57774520-6BF2-449E-BFA3-45B898FC7F67}" dt="2019-08-18T02:11:38.708" v="1118" actId="20577"/>
          <ac:spMkLst>
            <pc:docMk/>
            <pc:sldMk cId="3039371778" sldId="492"/>
            <ac:spMk id="7" creationId="{EAEBD49A-1A48-47E8-BFE4-05DC3A22A864}"/>
          </ac:spMkLst>
        </pc:spChg>
      </pc:sldChg>
      <pc:sldChg chg="modSp add">
        <pc:chgData name="Gabriel Morris" userId="b27f8b3fe71fb418" providerId="LiveId" clId="{57774520-6BF2-449E-BFA3-45B898FC7F67}" dt="2019-08-18T02:11:58.604" v="1125" actId="20577"/>
        <pc:sldMkLst>
          <pc:docMk/>
          <pc:sldMk cId="1603805524" sldId="493"/>
        </pc:sldMkLst>
        <pc:spChg chg="mod">
          <ac:chgData name="Gabriel Morris" userId="b27f8b3fe71fb418" providerId="LiveId" clId="{57774520-6BF2-449E-BFA3-45B898FC7F67}" dt="2019-08-18T02:11:58.604" v="1125" actId="20577"/>
          <ac:spMkLst>
            <pc:docMk/>
            <pc:sldMk cId="1603805524" sldId="493"/>
            <ac:spMk id="7" creationId="{EAEBD49A-1A48-47E8-BFE4-05DC3A22A864}"/>
          </ac:spMkLst>
        </pc:spChg>
      </pc:sldChg>
      <pc:sldChg chg="modSp add ord">
        <pc:chgData name="Gabriel Morris" userId="b27f8b3fe71fb418" providerId="LiveId" clId="{57774520-6BF2-449E-BFA3-45B898FC7F67}" dt="2019-08-18T02:12:14.827" v="1132" actId="20577"/>
        <pc:sldMkLst>
          <pc:docMk/>
          <pc:sldMk cId="1494892792" sldId="494"/>
        </pc:sldMkLst>
        <pc:spChg chg="mod">
          <ac:chgData name="Gabriel Morris" userId="b27f8b3fe71fb418" providerId="LiveId" clId="{57774520-6BF2-449E-BFA3-45B898FC7F67}" dt="2019-08-18T02:12:14.827" v="1132" actId="20577"/>
          <ac:spMkLst>
            <pc:docMk/>
            <pc:sldMk cId="1494892792" sldId="494"/>
            <ac:spMk id="7" creationId="{EAEBD49A-1A48-47E8-BFE4-05DC3A22A864}"/>
          </ac:spMkLst>
        </pc:spChg>
      </pc:sldChg>
      <pc:sldChg chg="addSp delSp modSp add ord">
        <pc:chgData name="Gabriel Morris" userId="b27f8b3fe71fb418" providerId="LiveId" clId="{57774520-6BF2-449E-BFA3-45B898FC7F67}" dt="2019-08-18T01:44:48.197" v="876" actId="1076"/>
        <pc:sldMkLst>
          <pc:docMk/>
          <pc:sldMk cId="705669829" sldId="495"/>
        </pc:sldMkLst>
        <pc:spChg chg="mod">
          <ac:chgData name="Gabriel Morris" userId="b27f8b3fe71fb418" providerId="LiveId" clId="{57774520-6BF2-449E-BFA3-45B898FC7F67}" dt="2019-08-18T01:41:21.690" v="870" actId="13926"/>
          <ac:spMkLst>
            <pc:docMk/>
            <pc:sldMk cId="705669829" sldId="495"/>
            <ac:spMk id="10" creationId="{0374D3F9-C84B-427E-9ABB-7B492F686D04}"/>
          </ac:spMkLst>
        </pc:spChg>
        <pc:picChg chg="add mod">
          <ac:chgData name="Gabriel Morris" userId="b27f8b3fe71fb418" providerId="LiveId" clId="{57774520-6BF2-449E-BFA3-45B898FC7F67}" dt="2019-08-18T01:44:48.197" v="876" actId="1076"/>
          <ac:picMkLst>
            <pc:docMk/>
            <pc:sldMk cId="705669829" sldId="495"/>
            <ac:picMk id="2" creationId="{A7E76B2A-EE35-48D4-A779-C63E516E314B}"/>
          </ac:picMkLst>
        </pc:picChg>
        <pc:picChg chg="del">
          <ac:chgData name="Gabriel Morris" userId="b27f8b3fe71fb418" providerId="LiveId" clId="{57774520-6BF2-449E-BFA3-45B898FC7F67}" dt="2019-08-18T01:44:20.006" v="871" actId="478"/>
          <ac:picMkLst>
            <pc:docMk/>
            <pc:sldMk cId="705669829" sldId="495"/>
            <ac:picMk id="9" creationId="{2A515234-29DC-4B8B-B687-5C8EC46CF816}"/>
          </ac:picMkLst>
        </pc:picChg>
      </pc:sldChg>
      <pc:sldChg chg="addSp delSp modSp add ord">
        <pc:chgData name="Gabriel Morris" userId="b27f8b3fe71fb418" providerId="LiveId" clId="{57774520-6BF2-449E-BFA3-45B898FC7F67}" dt="2019-08-18T02:08:11.042" v="1103" actId="14100"/>
        <pc:sldMkLst>
          <pc:docMk/>
          <pc:sldMk cId="3110739458" sldId="496"/>
        </pc:sldMkLst>
        <pc:spChg chg="mod">
          <ac:chgData name="Gabriel Morris" userId="b27f8b3fe71fb418" providerId="LiveId" clId="{57774520-6BF2-449E-BFA3-45B898FC7F67}" dt="2019-08-18T02:02:15.013" v="1072" actId="13926"/>
          <ac:spMkLst>
            <pc:docMk/>
            <pc:sldMk cId="3110739458" sldId="496"/>
            <ac:spMk id="10" creationId="{0374D3F9-C84B-427E-9ABB-7B492F686D04}"/>
          </ac:spMkLst>
        </pc:spChg>
        <pc:picChg chg="del">
          <ac:chgData name="Gabriel Morris" userId="b27f8b3fe71fb418" providerId="LiveId" clId="{57774520-6BF2-449E-BFA3-45B898FC7F67}" dt="2019-08-18T02:03:17.933" v="1073" actId="478"/>
          <ac:picMkLst>
            <pc:docMk/>
            <pc:sldMk cId="3110739458" sldId="496"/>
            <ac:picMk id="2" creationId="{A7E76B2A-EE35-48D4-A779-C63E516E314B}"/>
          </ac:picMkLst>
        </pc:picChg>
        <pc:picChg chg="add del">
          <ac:chgData name="Gabriel Morris" userId="b27f8b3fe71fb418" providerId="LiveId" clId="{57774520-6BF2-449E-BFA3-45B898FC7F67}" dt="2019-08-18T02:03:24.994" v="1075"/>
          <ac:picMkLst>
            <pc:docMk/>
            <pc:sldMk cId="3110739458" sldId="496"/>
            <ac:picMk id="3" creationId="{BC8CFCE4-B8BF-489A-A302-1F7DBE3C56E3}"/>
          </ac:picMkLst>
        </pc:picChg>
        <pc:picChg chg="add mod">
          <ac:chgData name="Gabriel Morris" userId="b27f8b3fe71fb418" providerId="LiveId" clId="{57774520-6BF2-449E-BFA3-45B898FC7F67}" dt="2019-08-18T02:08:11.042" v="1103" actId="14100"/>
          <ac:picMkLst>
            <pc:docMk/>
            <pc:sldMk cId="3110739458" sldId="496"/>
            <ac:picMk id="4" creationId="{DCC7E1F4-695A-4E8B-9767-51B13C6C1797}"/>
          </ac:picMkLst>
        </pc:picChg>
        <pc:picChg chg="mod">
          <ac:chgData name="Gabriel Morris" userId="b27f8b3fe71fb418" providerId="LiveId" clId="{57774520-6BF2-449E-BFA3-45B898FC7F67}" dt="2019-08-18T02:04:12.991" v="1086" actId="14100"/>
          <ac:picMkLst>
            <pc:docMk/>
            <pc:sldMk cId="3110739458" sldId="496"/>
            <ac:picMk id="6" creationId="{856B6B1E-AA50-4F46-8942-1078B8B2D3DF}"/>
          </ac:picMkLst>
        </pc:picChg>
        <pc:picChg chg="add del mod">
          <ac:chgData name="Gabriel Morris" userId="b27f8b3fe71fb418" providerId="LiveId" clId="{57774520-6BF2-449E-BFA3-45B898FC7F67}" dt="2019-08-18T02:05:25.996" v="1100" actId="478"/>
          <ac:picMkLst>
            <pc:docMk/>
            <pc:sldMk cId="3110739458" sldId="496"/>
            <ac:picMk id="8" creationId="{1B184281-0FA3-46CB-874B-6FB2EAA529F9}"/>
          </ac:picMkLst>
        </pc:picChg>
        <pc:picChg chg="add del mod">
          <ac:chgData name="Gabriel Morris" userId="b27f8b3fe71fb418" providerId="LiveId" clId="{57774520-6BF2-449E-BFA3-45B898FC7F67}" dt="2019-08-18T02:04:14.250" v="1087"/>
          <ac:picMkLst>
            <pc:docMk/>
            <pc:sldMk cId="3110739458" sldId="496"/>
            <ac:picMk id="2050" creationId="{78D4FA56-CAF3-4C2F-814E-94063236FACE}"/>
          </ac:picMkLst>
        </pc:picChg>
        <pc:picChg chg="add del mod">
          <ac:chgData name="Gabriel Morris" userId="b27f8b3fe71fb418" providerId="LiveId" clId="{57774520-6BF2-449E-BFA3-45B898FC7F67}" dt="2019-08-18T02:04:47.895" v="1092"/>
          <ac:picMkLst>
            <pc:docMk/>
            <pc:sldMk cId="3110739458" sldId="496"/>
            <ac:picMk id="2052" creationId="{BEA76E20-3F0D-48B2-926C-F6B07BF18203}"/>
          </ac:picMkLst>
        </pc:picChg>
      </pc:sldChg>
      <pc:sldChg chg="addSp delSp modSp add del ord">
        <pc:chgData name="Gabriel Morris" userId="b27f8b3fe71fb418" providerId="LiveId" clId="{57774520-6BF2-449E-BFA3-45B898FC7F67}" dt="2019-08-18T05:12:52.569" v="1727" actId="2696"/>
        <pc:sldMkLst>
          <pc:docMk/>
          <pc:sldMk cId="4271131438" sldId="497"/>
        </pc:sldMkLst>
        <pc:picChg chg="mod">
          <ac:chgData name="Gabriel Morris" userId="b27f8b3fe71fb418" providerId="LiveId" clId="{57774520-6BF2-449E-BFA3-45B898FC7F67}" dt="2019-08-18T02:03:50.576" v="1078" actId="1076"/>
          <ac:picMkLst>
            <pc:docMk/>
            <pc:sldMk cId="4271131438" sldId="497"/>
            <ac:picMk id="6" creationId="{856B6B1E-AA50-4F46-8942-1078B8B2D3DF}"/>
          </ac:picMkLst>
        </pc:picChg>
        <pc:picChg chg="add del mod">
          <ac:chgData name="Gabriel Morris" userId="b27f8b3fe71fb418" providerId="LiveId" clId="{57774520-6BF2-449E-BFA3-45B898FC7F67}" dt="2019-08-18T02:03:51.302" v="1079"/>
          <ac:picMkLst>
            <pc:docMk/>
            <pc:sldMk cId="4271131438" sldId="497"/>
            <ac:picMk id="1026" creationId="{DA85EC2C-CE3B-4F9B-B409-88F59E8D9A23}"/>
          </ac:picMkLst>
        </pc:picChg>
      </pc:sldChg>
      <pc:sldChg chg="addSp modSp add mod setBg">
        <pc:chgData name="Gabriel Morris" userId="b27f8b3fe71fb418" providerId="LiveId" clId="{57774520-6BF2-449E-BFA3-45B898FC7F67}" dt="2019-08-18T01:54:30.111" v="1030" actId="20577"/>
        <pc:sldMkLst>
          <pc:docMk/>
          <pc:sldMk cId="389122918" sldId="498"/>
        </pc:sldMkLst>
        <pc:spChg chg="add mod">
          <ac:chgData name="Gabriel Morris" userId="b27f8b3fe71fb418" providerId="LiveId" clId="{57774520-6BF2-449E-BFA3-45B898FC7F67}" dt="2019-08-18T01:54:30.111" v="1030" actId="20577"/>
          <ac:spMkLst>
            <pc:docMk/>
            <pc:sldMk cId="389122918" sldId="498"/>
            <ac:spMk id="3" creationId="{6B2E0BEB-7A7C-4AAC-B3F7-FFCB835BE3AA}"/>
          </ac:spMkLst>
        </pc:spChg>
        <pc:picChg chg="add mod">
          <ac:chgData name="Gabriel Morris" userId="b27f8b3fe71fb418" providerId="LiveId" clId="{57774520-6BF2-449E-BFA3-45B898FC7F67}" dt="2019-08-18T01:52:53.845" v="905" actId="962"/>
          <ac:picMkLst>
            <pc:docMk/>
            <pc:sldMk cId="389122918" sldId="498"/>
            <ac:picMk id="2" creationId="{D84DC4F6-B3FB-4D7B-8AC8-62F823943C11}"/>
          </ac:picMkLst>
        </pc:picChg>
      </pc:sldChg>
      <pc:sldChg chg="addSp modSp add mod setBg">
        <pc:chgData name="Gabriel Morris" userId="b27f8b3fe71fb418" providerId="LiveId" clId="{57774520-6BF2-449E-BFA3-45B898FC7F67}" dt="2019-08-18T02:05:18.209" v="1099" actId="26606"/>
        <pc:sldMkLst>
          <pc:docMk/>
          <pc:sldMk cId="3151454330" sldId="499"/>
        </pc:sldMkLst>
        <pc:picChg chg="add mod">
          <ac:chgData name="Gabriel Morris" userId="b27f8b3fe71fb418" providerId="LiveId" clId="{57774520-6BF2-449E-BFA3-45B898FC7F67}" dt="2019-08-18T02:05:18.209" v="1099" actId="26606"/>
          <ac:picMkLst>
            <pc:docMk/>
            <pc:sldMk cId="3151454330" sldId="499"/>
            <ac:picMk id="2" creationId="{BBB60012-7E33-4EC9-B712-0092DCBAA560}"/>
          </ac:picMkLst>
        </pc:picChg>
      </pc:sldChg>
      <pc:sldChg chg="modSp add ord">
        <pc:chgData name="Gabriel Morris" userId="b27f8b3fe71fb418" providerId="LiveId" clId="{57774520-6BF2-449E-BFA3-45B898FC7F67}" dt="2019-08-18T03:00:57.565" v="1372" actId="207"/>
        <pc:sldMkLst>
          <pc:docMk/>
          <pc:sldMk cId="336308207" sldId="500"/>
        </pc:sldMkLst>
        <pc:spChg chg="mod">
          <ac:chgData name="Gabriel Morris" userId="b27f8b3fe71fb418" providerId="LiveId" clId="{57774520-6BF2-449E-BFA3-45B898FC7F67}" dt="2019-08-18T03:00:57.565" v="1372" actId="207"/>
          <ac:spMkLst>
            <pc:docMk/>
            <pc:sldMk cId="336308207" sldId="500"/>
            <ac:spMk id="7" creationId="{EAEBD49A-1A48-47E8-BFE4-05DC3A22A864}"/>
          </ac:spMkLst>
        </pc:spChg>
      </pc:sldChg>
      <pc:sldChg chg="addSp delSp modSp add ord">
        <pc:chgData name="Gabriel Morris" userId="b27f8b3fe71fb418" providerId="LiveId" clId="{57774520-6BF2-449E-BFA3-45B898FC7F67}" dt="2019-08-18T02:18:05.490" v="1167" actId="20577"/>
        <pc:sldMkLst>
          <pc:docMk/>
          <pc:sldMk cId="3570366073" sldId="501"/>
        </pc:sldMkLst>
        <pc:spChg chg="mod">
          <ac:chgData name="Gabriel Morris" userId="b27f8b3fe71fb418" providerId="LiveId" clId="{57774520-6BF2-449E-BFA3-45B898FC7F67}" dt="2019-08-18T02:18:05.490" v="1167" actId="20577"/>
          <ac:spMkLst>
            <pc:docMk/>
            <pc:sldMk cId="3570366073" sldId="501"/>
            <ac:spMk id="10" creationId="{0374D3F9-C84B-427E-9ABB-7B492F686D04}"/>
          </ac:spMkLst>
        </pc:spChg>
        <pc:picChg chg="add del mod">
          <ac:chgData name="Gabriel Morris" userId="b27f8b3fe71fb418" providerId="LiveId" clId="{57774520-6BF2-449E-BFA3-45B898FC7F67}" dt="2019-08-18T02:16:40.690" v="1162" actId="478"/>
          <ac:picMkLst>
            <pc:docMk/>
            <pc:sldMk cId="3570366073" sldId="501"/>
            <ac:picMk id="2" creationId="{DEF7617C-8F72-4CEE-8F95-8A63EE5541D5}"/>
          </ac:picMkLst>
        </pc:picChg>
        <pc:picChg chg="add mod">
          <ac:chgData name="Gabriel Morris" userId="b27f8b3fe71fb418" providerId="LiveId" clId="{57774520-6BF2-449E-BFA3-45B898FC7F67}" dt="2019-08-18T02:17:52.765" v="1165" actId="14100"/>
          <ac:picMkLst>
            <pc:docMk/>
            <pc:sldMk cId="3570366073" sldId="501"/>
            <ac:picMk id="3" creationId="{476909B9-2BB0-4439-A062-416CB6250DC9}"/>
          </ac:picMkLst>
        </pc:picChg>
        <pc:picChg chg="del">
          <ac:chgData name="Gabriel Morris" userId="b27f8b3fe71fb418" providerId="LiveId" clId="{57774520-6BF2-449E-BFA3-45B898FC7F67}" dt="2019-08-18T02:14:53.890" v="1152" actId="478"/>
          <ac:picMkLst>
            <pc:docMk/>
            <pc:sldMk cId="3570366073" sldId="501"/>
            <ac:picMk id="4" creationId="{DCC7E1F4-695A-4E8B-9767-51B13C6C1797}"/>
          </ac:picMkLst>
        </pc:picChg>
      </pc:sldChg>
      <pc:sldChg chg="modSp add">
        <pc:chgData name="Gabriel Morris" userId="b27f8b3fe71fb418" providerId="LiveId" clId="{57774520-6BF2-449E-BFA3-45B898FC7F67}" dt="2019-08-18T02:18:48.840" v="1169" actId="13926"/>
        <pc:sldMkLst>
          <pc:docMk/>
          <pc:sldMk cId="1577974862" sldId="502"/>
        </pc:sldMkLst>
        <pc:spChg chg="mod">
          <ac:chgData name="Gabriel Morris" userId="b27f8b3fe71fb418" providerId="LiveId" clId="{57774520-6BF2-449E-BFA3-45B898FC7F67}" dt="2019-08-18T02:18:48.840" v="1169" actId="13926"/>
          <ac:spMkLst>
            <pc:docMk/>
            <pc:sldMk cId="1577974862" sldId="502"/>
            <ac:spMk id="10" creationId="{0374D3F9-C84B-427E-9ABB-7B492F686D04}"/>
          </ac:spMkLst>
        </pc:spChg>
      </pc:sldChg>
      <pc:sldChg chg="addSp delSp modSp add ord">
        <pc:chgData name="Gabriel Morris" userId="b27f8b3fe71fb418" providerId="LiveId" clId="{57774520-6BF2-449E-BFA3-45B898FC7F67}" dt="2019-08-18T02:50:43.631" v="1311" actId="14100"/>
        <pc:sldMkLst>
          <pc:docMk/>
          <pc:sldMk cId="1197559824" sldId="503"/>
        </pc:sldMkLst>
        <pc:spChg chg="mod">
          <ac:chgData name="Gabriel Morris" userId="b27f8b3fe71fb418" providerId="LiveId" clId="{57774520-6BF2-449E-BFA3-45B898FC7F67}" dt="2019-08-18T02:42:42.289" v="1293"/>
          <ac:spMkLst>
            <pc:docMk/>
            <pc:sldMk cId="1197559824" sldId="503"/>
            <ac:spMk id="10" creationId="{0374D3F9-C84B-427E-9ABB-7B492F686D04}"/>
          </ac:spMkLst>
        </pc:spChg>
        <pc:picChg chg="add del mod">
          <ac:chgData name="Gabriel Morris" userId="b27f8b3fe71fb418" providerId="LiveId" clId="{57774520-6BF2-449E-BFA3-45B898FC7F67}" dt="2019-08-18T02:46:43.725" v="1298" actId="478"/>
          <ac:picMkLst>
            <pc:docMk/>
            <pc:sldMk cId="1197559824" sldId="503"/>
            <ac:picMk id="2" creationId="{69C93D88-49CE-41BD-A775-ED42BBABA198}"/>
          </ac:picMkLst>
        </pc:picChg>
        <pc:picChg chg="del">
          <ac:chgData name="Gabriel Morris" userId="b27f8b3fe71fb418" providerId="LiveId" clId="{57774520-6BF2-449E-BFA3-45B898FC7F67}" dt="2019-08-18T02:42:18.698" v="1291" actId="478"/>
          <ac:picMkLst>
            <pc:docMk/>
            <pc:sldMk cId="1197559824" sldId="503"/>
            <ac:picMk id="3" creationId="{476909B9-2BB0-4439-A062-416CB6250DC9}"/>
          </ac:picMkLst>
        </pc:picChg>
        <pc:picChg chg="add del mod">
          <ac:chgData name="Gabriel Morris" userId="b27f8b3fe71fb418" providerId="LiveId" clId="{57774520-6BF2-449E-BFA3-45B898FC7F67}" dt="2019-08-18T02:48:15.893" v="1303" actId="478"/>
          <ac:picMkLst>
            <pc:docMk/>
            <pc:sldMk cId="1197559824" sldId="503"/>
            <ac:picMk id="4" creationId="{0D7A9518-6CF6-48D6-AF6B-93937E05E930}"/>
          </ac:picMkLst>
        </pc:picChg>
        <pc:picChg chg="add del mod">
          <ac:chgData name="Gabriel Morris" userId="b27f8b3fe71fb418" providerId="LiveId" clId="{57774520-6BF2-449E-BFA3-45B898FC7F67}" dt="2019-08-18T02:48:37.880" v="1308" actId="478"/>
          <ac:picMkLst>
            <pc:docMk/>
            <pc:sldMk cId="1197559824" sldId="503"/>
            <ac:picMk id="5" creationId="{D82E4074-D7A2-4017-8150-F0A67C10A10D}"/>
          </ac:picMkLst>
        </pc:picChg>
        <pc:picChg chg="add mod">
          <ac:chgData name="Gabriel Morris" userId="b27f8b3fe71fb418" providerId="LiveId" clId="{57774520-6BF2-449E-BFA3-45B898FC7F67}" dt="2019-08-18T02:50:43.631" v="1311" actId="14100"/>
          <ac:picMkLst>
            <pc:docMk/>
            <pc:sldMk cId="1197559824" sldId="503"/>
            <ac:picMk id="7" creationId="{795C817C-EA5A-4A8D-9237-27A61CDD5228}"/>
          </ac:picMkLst>
        </pc:picChg>
      </pc:sldChg>
      <pc:sldChg chg="addSp delSp modSp add">
        <pc:chgData name="Gabriel Morris" userId="b27f8b3fe71fb418" providerId="LiveId" clId="{57774520-6BF2-449E-BFA3-45B898FC7F67}" dt="2019-08-18T02:28:10.493" v="1259" actId="14100"/>
        <pc:sldMkLst>
          <pc:docMk/>
          <pc:sldMk cId="1773896149" sldId="504"/>
        </pc:sldMkLst>
        <pc:spChg chg="add mod">
          <ac:chgData name="Gabriel Morris" userId="b27f8b3fe71fb418" providerId="LiveId" clId="{57774520-6BF2-449E-BFA3-45B898FC7F67}" dt="2019-08-18T02:25:15.376" v="1252" actId="1076"/>
          <ac:spMkLst>
            <pc:docMk/>
            <pc:sldMk cId="1773896149" sldId="504"/>
            <ac:spMk id="2" creationId="{78C27DB2-3654-43E5-AD50-C464ECD69E77}"/>
          </ac:spMkLst>
        </pc:spChg>
        <pc:spChg chg="mod">
          <ac:chgData name="Gabriel Morris" userId="b27f8b3fe71fb418" providerId="LiveId" clId="{57774520-6BF2-449E-BFA3-45B898FC7F67}" dt="2019-08-18T02:24:21.559" v="1224" actId="20577"/>
          <ac:spMkLst>
            <pc:docMk/>
            <pc:sldMk cId="1773896149" sldId="504"/>
            <ac:spMk id="10" creationId="{0374D3F9-C84B-427E-9ABB-7B492F686D04}"/>
          </ac:spMkLst>
        </pc:spChg>
        <pc:picChg chg="del">
          <ac:chgData name="Gabriel Morris" userId="b27f8b3fe71fb418" providerId="LiveId" clId="{57774520-6BF2-449E-BFA3-45B898FC7F67}" dt="2019-08-18T02:25:54.383" v="1253" actId="478"/>
          <ac:picMkLst>
            <pc:docMk/>
            <pc:sldMk cId="1773896149" sldId="504"/>
            <ac:picMk id="3" creationId="{476909B9-2BB0-4439-A062-416CB6250DC9}"/>
          </ac:picMkLst>
        </pc:picChg>
        <pc:picChg chg="add mod">
          <ac:chgData name="Gabriel Morris" userId="b27f8b3fe71fb418" providerId="LiveId" clId="{57774520-6BF2-449E-BFA3-45B898FC7F67}" dt="2019-08-18T02:27:27.015" v="1256" actId="14100"/>
          <ac:picMkLst>
            <pc:docMk/>
            <pc:sldMk cId="1773896149" sldId="504"/>
            <ac:picMk id="4" creationId="{DC993EBF-70AB-453F-85AD-BEDF8D15B74D}"/>
          </ac:picMkLst>
        </pc:picChg>
        <pc:picChg chg="add mod">
          <ac:chgData name="Gabriel Morris" userId="b27f8b3fe71fb418" providerId="LiveId" clId="{57774520-6BF2-449E-BFA3-45B898FC7F67}" dt="2019-08-18T02:28:10.493" v="1259" actId="14100"/>
          <ac:picMkLst>
            <pc:docMk/>
            <pc:sldMk cId="1773896149" sldId="504"/>
            <ac:picMk id="5" creationId="{5C112401-D3E9-428F-8745-7254B7FDB80B}"/>
          </ac:picMkLst>
        </pc:picChg>
      </pc:sldChg>
      <pc:sldChg chg="modSp add">
        <pc:chgData name="Gabriel Morris" userId="b27f8b3fe71fb418" providerId="LiveId" clId="{57774520-6BF2-449E-BFA3-45B898FC7F67}" dt="2019-08-18T02:32:22.629" v="1267" actId="13926"/>
        <pc:sldMkLst>
          <pc:docMk/>
          <pc:sldMk cId="2901486001" sldId="505"/>
        </pc:sldMkLst>
        <pc:spChg chg="mod">
          <ac:chgData name="Gabriel Morris" userId="b27f8b3fe71fb418" providerId="LiveId" clId="{57774520-6BF2-449E-BFA3-45B898FC7F67}" dt="2019-08-18T02:32:22.629" v="1267" actId="13926"/>
          <ac:spMkLst>
            <pc:docMk/>
            <pc:sldMk cId="2901486001" sldId="505"/>
            <ac:spMk id="10" creationId="{0374D3F9-C84B-427E-9ABB-7B492F686D04}"/>
          </ac:spMkLst>
        </pc:spChg>
      </pc:sldChg>
      <pc:sldChg chg="add del">
        <pc:chgData name="Gabriel Morris" userId="b27f8b3fe71fb418" providerId="LiveId" clId="{57774520-6BF2-449E-BFA3-45B898FC7F67}" dt="2019-08-18T02:31:59.954" v="1263"/>
        <pc:sldMkLst>
          <pc:docMk/>
          <pc:sldMk cId="648939697" sldId="506"/>
        </pc:sldMkLst>
      </pc:sldChg>
      <pc:sldChg chg="modSp add ord">
        <pc:chgData name="Gabriel Morris" userId="b27f8b3fe71fb418" providerId="LiveId" clId="{57774520-6BF2-449E-BFA3-45B898FC7F67}" dt="2019-08-18T02:32:11.334" v="1266" actId="13926"/>
        <pc:sldMkLst>
          <pc:docMk/>
          <pc:sldMk cId="3135947304" sldId="506"/>
        </pc:sldMkLst>
        <pc:spChg chg="mod">
          <ac:chgData name="Gabriel Morris" userId="b27f8b3fe71fb418" providerId="LiveId" clId="{57774520-6BF2-449E-BFA3-45B898FC7F67}" dt="2019-08-18T02:32:11.334" v="1266" actId="13926"/>
          <ac:spMkLst>
            <pc:docMk/>
            <pc:sldMk cId="3135947304" sldId="506"/>
            <ac:spMk id="10" creationId="{0374D3F9-C84B-427E-9ABB-7B492F686D04}"/>
          </ac:spMkLst>
        </pc:spChg>
      </pc:sldChg>
      <pc:sldChg chg="modSp add">
        <pc:chgData name="Gabriel Morris" userId="b27f8b3fe71fb418" providerId="LiveId" clId="{57774520-6BF2-449E-BFA3-45B898FC7F67}" dt="2019-08-18T02:51:31.951" v="1313" actId="13926"/>
        <pc:sldMkLst>
          <pc:docMk/>
          <pc:sldMk cId="275340158" sldId="507"/>
        </pc:sldMkLst>
        <pc:spChg chg="mod">
          <ac:chgData name="Gabriel Morris" userId="b27f8b3fe71fb418" providerId="LiveId" clId="{57774520-6BF2-449E-BFA3-45B898FC7F67}" dt="2019-08-18T02:51:31.951" v="1313" actId="13926"/>
          <ac:spMkLst>
            <pc:docMk/>
            <pc:sldMk cId="275340158" sldId="507"/>
            <ac:spMk id="10" creationId="{0374D3F9-C84B-427E-9ABB-7B492F686D04}"/>
          </ac:spMkLst>
        </pc:spChg>
      </pc:sldChg>
      <pc:sldChg chg="addSp delSp modSp add">
        <pc:chgData name="Gabriel Morris" userId="b27f8b3fe71fb418" providerId="LiveId" clId="{57774520-6BF2-449E-BFA3-45B898FC7F67}" dt="2019-08-18T02:56:00.328" v="1331" actId="313"/>
        <pc:sldMkLst>
          <pc:docMk/>
          <pc:sldMk cId="1890222071" sldId="508"/>
        </pc:sldMkLst>
        <pc:spChg chg="mod">
          <ac:chgData name="Gabriel Morris" userId="b27f8b3fe71fb418" providerId="LiveId" clId="{57774520-6BF2-449E-BFA3-45B898FC7F67}" dt="2019-08-18T02:56:00.328" v="1331" actId="313"/>
          <ac:spMkLst>
            <pc:docMk/>
            <pc:sldMk cId="1890222071" sldId="508"/>
            <ac:spMk id="10" creationId="{0374D3F9-C84B-427E-9ABB-7B492F686D04}"/>
          </ac:spMkLst>
        </pc:spChg>
        <pc:picChg chg="add mod">
          <ac:chgData name="Gabriel Morris" userId="b27f8b3fe71fb418" providerId="LiveId" clId="{57774520-6BF2-449E-BFA3-45B898FC7F67}" dt="2019-08-18T02:55:03.340" v="1318" actId="14100"/>
          <ac:picMkLst>
            <pc:docMk/>
            <pc:sldMk cId="1890222071" sldId="508"/>
            <ac:picMk id="2" creationId="{5FEB0561-2007-492F-8245-1D276FEF2C0D}"/>
          </ac:picMkLst>
        </pc:picChg>
        <pc:picChg chg="del">
          <ac:chgData name="Gabriel Morris" userId="b27f8b3fe71fb418" providerId="LiveId" clId="{57774520-6BF2-449E-BFA3-45B898FC7F67}" dt="2019-08-18T02:54:51.882" v="1315" actId="478"/>
          <ac:picMkLst>
            <pc:docMk/>
            <pc:sldMk cId="1890222071" sldId="508"/>
            <ac:picMk id="7" creationId="{795C817C-EA5A-4A8D-9237-27A61CDD5228}"/>
          </ac:picMkLst>
        </pc:picChg>
      </pc:sldChg>
      <pc:sldChg chg="modSp add">
        <pc:chgData name="Gabriel Morris" userId="b27f8b3fe71fb418" providerId="LiveId" clId="{57774520-6BF2-449E-BFA3-45B898FC7F67}" dt="2019-08-18T02:58:45.860" v="1356"/>
        <pc:sldMkLst>
          <pc:docMk/>
          <pc:sldMk cId="2743763837" sldId="509"/>
        </pc:sldMkLst>
        <pc:spChg chg="mod">
          <ac:chgData name="Gabriel Morris" userId="b27f8b3fe71fb418" providerId="LiveId" clId="{57774520-6BF2-449E-BFA3-45B898FC7F67}" dt="2019-08-18T02:58:45.860" v="1356"/>
          <ac:spMkLst>
            <pc:docMk/>
            <pc:sldMk cId="2743763837" sldId="509"/>
            <ac:spMk id="10" creationId="{0374D3F9-C84B-427E-9ABB-7B492F686D04}"/>
          </ac:spMkLst>
        </pc:spChg>
      </pc:sldChg>
      <pc:sldChg chg="modSp add">
        <pc:chgData name="Gabriel Morris" userId="b27f8b3fe71fb418" providerId="LiveId" clId="{57774520-6BF2-449E-BFA3-45B898FC7F67}" dt="2019-08-18T02:59:23.799" v="1370" actId="20577"/>
        <pc:sldMkLst>
          <pc:docMk/>
          <pc:sldMk cId="1480332548" sldId="510"/>
        </pc:sldMkLst>
        <pc:spChg chg="mod">
          <ac:chgData name="Gabriel Morris" userId="b27f8b3fe71fb418" providerId="LiveId" clId="{57774520-6BF2-449E-BFA3-45B898FC7F67}" dt="2019-08-18T02:59:23.799" v="1370" actId="20577"/>
          <ac:spMkLst>
            <pc:docMk/>
            <pc:sldMk cId="1480332548" sldId="510"/>
            <ac:spMk id="10" creationId="{0374D3F9-C84B-427E-9ABB-7B492F686D04}"/>
          </ac:spMkLst>
        </pc:spChg>
      </pc:sldChg>
      <pc:sldChg chg="addSp delSp modSp add ord">
        <pc:chgData name="Gabriel Morris" userId="b27f8b3fe71fb418" providerId="LiveId" clId="{57774520-6BF2-449E-BFA3-45B898FC7F67}" dt="2019-08-18T03:35:40.762" v="1516" actId="1076"/>
        <pc:sldMkLst>
          <pc:docMk/>
          <pc:sldMk cId="3885766413" sldId="511"/>
        </pc:sldMkLst>
        <pc:spChg chg="add mod">
          <ac:chgData name="Gabriel Morris" userId="b27f8b3fe71fb418" providerId="LiveId" clId="{57774520-6BF2-449E-BFA3-45B898FC7F67}" dt="2019-08-18T03:35:40.762" v="1516" actId="1076"/>
          <ac:spMkLst>
            <pc:docMk/>
            <pc:sldMk cId="3885766413" sldId="511"/>
            <ac:spMk id="4" creationId="{97F216C4-6131-4F38-9F04-30743594B11E}"/>
          </ac:spMkLst>
        </pc:spChg>
        <pc:spChg chg="add mod">
          <ac:chgData name="Gabriel Morris" userId="b27f8b3fe71fb418" providerId="LiveId" clId="{57774520-6BF2-449E-BFA3-45B898FC7F67}" dt="2019-08-18T03:32:44.820" v="1419" actId="1076"/>
          <ac:spMkLst>
            <pc:docMk/>
            <pc:sldMk cId="3885766413" sldId="511"/>
            <ac:spMk id="7" creationId="{4AD74604-60DF-4895-9F6B-D383DB2CF3DC}"/>
          </ac:spMkLst>
        </pc:spChg>
        <pc:spChg chg="mod">
          <ac:chgData name="Gabriel Morris" userId="b27f8b3fe71fb418" providerId="LiveId" clId="{57774520-6BF2-449E-BFA3-45B898FC7F67}" dt="2019-08-18T03:34:30.564" v="1459" actId="1076"/>
          <ac:spMkLst>
            <pc:docMk/>
            <pc:sldMk cId="3885766413" sldId="511"/>
            <ac:spMk id="10" creationId="{0374D3F9-C84B-427E-9ABB-7B492F686D04}"/>
          </ac:spMkLst>
        </pc:spChg>
        <pc:picChg chg="del">
          <ac:chgData name="Gabriel Morris" userId="b27f8b3fe71fb418" providerId="LiveId" clId="{57774520-6BF2-449E-BFA3-45B898FC7F67}" dt="2019-08-18T03:30:45.137" v="1375" actId="478"/>
          <ac:picMkLst>
            <pc:docMk/>
            <pc:sldMk cId="3885766413" sldId="511"/>
            <ac:picMk id="2" creationId="{5FEB0561-2007-492F-8245-1D276FEF2C0D}"/>
          </ac:picMkLst>
        </pc:picChg>
        <pc:picChg chg="add mod">
          <ac:chgData name="Gabriel Morris" userId="b27f8b3fe71fb418" providerId="LiveId" clId="{57774520-6BF2-449E-BFA3-45B898FC7F67}" dt="2019-08-18T03:30:56.334" v="1378" actId="14100"/>
          <ac:picMkLst>
            <pc:docMk/>
            <pc:sldMk cId="3885766413" sldId="511"/>
            <ac:picMk id="3" creationId="{80EF51C7-BA95-449E-9173-C93E463D626D}"/>
          </ac:picMkLst>
        </pc:picChg>
      </pc:sldChg>
      <pc:sldChg chg="addSp modSp add mod setBg">
        <pc:chgData name="Gabriel Morris" userId="b27f8b3fe71fb418" providerId="LiveId" clId="{57774520-6BF2-449E-BFA3-45B898FC7F67}" dt="2019-08-18T04:08:00.564" v="1519" actId="26606"/>
        <pc:sldMkLst>
          <pc:docMk/>
          <pc:sldMk cId="1635124611" sldId="512"/>
        </pc:sldMkLst>
        <pc:picChg chg="add mod">
          <ac:chgData name="Gabriel Morris" userId="b27f8b3fe71fb418" providerId="LiveId" clId="{57774520-6BF2-449E-BFA3-45B898FC7F67}" dt="2019-08-18T04:08:00.564" v="1519" actId="26606"/>
          <ac:picMkLst>
            <pc:docMk/>
            <pc:sldMk cId="1635124611" sldId="512"/>
            <ac:picMk id="2" creationId="{1EF6957E-D67F-4B59-96FC-BFFF7D1BB581}"/>
          </ac:picMkLst>
        </pc:picChg>
      </pc:sldChg>
      <pc:sldChg chg="addSp delSp modSp add">
        <pc:chgData name="Gabriel Morris" userId="b27f8b3fe71fb418" providerId="LiveId" clId="{57774520-6BF2-449E-BFA3-45B898FC7F67}" dt="2019-08-18T04:14:03.773" v="1524" actId="26606"/>
        <pc:sldMkLst>
          <pc:docMk/>
          <pc:sldMk cId="3752025878" sldId="513"/>
        </pc:sldMkLst>
        <pc:picChg chg="del">
          <ac:chgData name="Gabriel Morris" userId="b27f8b3fe71fb418" providerId="LiveId" clId="{57774520-6BF2-449E-BFA3-45B898FC7F67}" dt="2019-08-18T04:11:25.932" v="1522" actId="478"/>
          <ac:picMkLst>
            <pc:docMk/>
            <pc:sldMk cId="3752025878" sldId="513"/>
            <ac:picMk id="2" creationId="{1EF6957E-D67F-4B59-96FC-BFFF7D1BB581}"/>
          </ac:picMkLst>
        </pc:picChg>
        <pc:picChg chg="add mod">
          <ac:chgData name="Gabriel Morris" userId="b27f8b3fe71fb418" providerId="LiveId" clId="{57774520-6BF2-449E-BFA3-45B898FC7F67}" dt="2019-08-18T04:14:03.773" v="1524" actId="26606"/>
          <ac:picMkLst>
            <pc:docMk/>
            <pc:sldMk cId="3752025878" sldId="513"/>
            <ac:picMk id="3" creationId="{A346D05E-7B40-408E-B783-1E47D6B9B830}"/>
          </ac:picMkLst>
        </pc:picChg>
      </pc:sldChg>
      <pc:sldChg chg="addSp delSp modSp add">
        <pc:chgData name="Gabriel Morris" userId="b27f8b3fe71fb418" providerId="LiveId" clId="{57774520-6BF2-449E-BFA3-45B898FC7F67}" dt="2019-08-18T04:16:40.799" v="1528" actId="26606"/>
        <pc:sldMkLst>
          <pc:docMk/>
          <pc:sldMk cId="1832166431" sldId="514"/>
        </pc:sldMkLst>
        <pc:picChg chg="add mod">
          <ac:chgData name="Gabriel Morris" userId="b27f8b3fe71fb418" providerId="LiveId" clId="{57774520-6BF2-449E-BFA3-45B898FC7F67}" dt="2019-08-18T04:16:40.799" v="1528" actId="26606"/>
          <ac:picMkLst>
            <pc:docMk/>
            <pc:sldMk cId="1832166431" sldId="514"/>
            <ac:picMk id="2" creationId="{A33622EE-6AF8-40AB-90D9-85A9F2A5FAE5}"/>
          </ac:picMkLst>
        </pc:picChg>
        <pc:picChg chg="del">
          <ac:chgData name="Gabriel Morris" userId="b27f8b3fe71fb418" providerId="LiveId" clId="{57774520-6BF2-449E-BFA3-45B898FC7F67}" dt="2019-08-18T04:16:36.922" v="1526" actId="478"/>
          <ac:picMkLst>
            <pc:docMk/>
            <pc:sldMk cId="1832166431" sldId="514"/>
            <ac:picMk id="3" creationId="{A346D05E-7B40-408E-B783-1E47D6B9B830}"/>
          </ac:picMkLst>
        </pc:picChg>
      </pc:sldChg>
      <pc:sldChg chg="addSp modSp add mod setBg">
        <pc:chgData name="Gabriel Morris" userId="b27f8b3fe71fb418" providerId="LiveId" clId="{57774520-6BF2-449E-BFA3-45B898FC7F67}" dt="2019-08-18T04:24:49.162" v="1612" actId="1076"/>
        <pc:sldMkLst>
          <pc:docMk/>
          <pc:sldMk cId="3567446296" sldId="515"/>
        </pc:sldMkLst>
        <pc:spChg chg="add mod">
          <ac:chgData name="Gabriel Morris" userId="b27f8b3fe71fb418" providerId="LiveId" clId="{57774520-6BF2-449E-BFA3-45B898FC7F67}" dt="2019-08-18T04:24:49.162" v="1612" actId="1076"/>
          <ac:spMkLst>
            <pc:docMk/>
            <pc:sldMk cId="3567446296" sldId="515"/>
            <ac:spMk id="3" creationId="{989FE1B1-0F12-479A-AFB5-A9AAEF2EBE65}"/>
          </ac:spMkLst>
        </pc:spChg>
        <pc:picChg chg="add mod">
          <ac:chgData name="Gabriel Morris" userId="b27f8b3fe71fb418" providerId="LiveId" clId="{57774520-6BF2-449E-BFA3-45B898FC7F67}" dt="2019-08-18T04:23:12.987" v="1577" actId="26606"/>
          <ac:picMkLst>
            <pc:docMk/>
            <pc:sldMk cId="3567446296" sldId="515"/>
            <ac:picMk id="2" creationId="{0B402E32-234E-4ED1-A885-E6008064AF85}"/>
          </ac:picMkLst>
        </pc:picChg>
      </pc:sldChg>
      <pc:sldChg chg="addSp delSp modSp add mod setBg">
        <pc:chgData name="Gabriel Morris" userId="b27f8b3fe71fb418" providerId="LiveId" clId="{57774520-6BF2-449E-BFA3-45B898FC7F67}" dt="2019-08-18T04:46:59.905" v="1677" actId="14100"/>
        <pc:sldMkLst>
          <pc:docMk/>
          <pc:sldMk cId="2369963817" sldId="516"/>
        </pc:sldMkLst>
        <pc:picChg chg="add del mod">
          <ac:chgData name="Gabriel Morris" userId="b27f8b3fe71fb418" providerId="LiveId" clId="{57774520-6BF2-449E-BFA3-45B898FC7F67}" dt="2019-08-18T04:46:23.701" v="1673" actId="478"/>
          <ac:picMkLst>
            <pc:docMk/>
            <pc:sldMk cId="2369963817" sldId="516"/>
            <ac:picMk id="2" creationId="{8845B5FC-E654-4F0F-B611-6C2029BD4F4B}"/>
          </ac:picMkLst>
        </pc:picChg>
        <pc:picChg chg="add mod">
          <ac:chgData name="Gabriel Morris" userId="b27f8b3fe71fb418" providerId="LiveId" clId="{57774520-6BF2-449E-BFA3-45B898FC7F67}" dt="2019-08-18T04:46:59.905" v="1677" actId="14100"/>
          <ac:picMkLst>
            <pc:docMk/>
            <pc:sldMk cId="2369963817" sldId="516"/>
            <ac:picMk id="3" creationId="{0E28872D-1E9E-41EB-96CD-12DB0ED51F65}"/>
          </ac:picMkLst>
        </pc:picChg>
      </pc:sldChg>
      <pc:sldChg chg="addSp delSp modSp add del">
        <pc:chgData name="Gabriel Morris" userId="b27f8b3fe71fb418" providerId="LiveId" clId="{57774520-6BF2-449E-BFA3-45B898FC7F67}" dt="2019-08-18T04:44:26.526" v="1663" actId="2696"/>
        <pc:sldMkLst>
          <pc:docMk/>
          <pc:sldMk cId="3515390569" sldId="516"/>
        </pc:sldMkLst>
        <pc:spChg chg="add mod">
          <ac:chgData name="Gabriel Morris" userId="b27f8b3fe71fb418" providerId="LiveId" clId="{57774520-6BF2-449E-BFA3-45B898FC7F67}" dt="2019-08-18T04:32:37.486" v="1658" actId="403"/>
          <ac:spMkLst>
            <pc:docMk/>
            <pc:sldMk cId="3515390569" sldId="516"/>
            <ac:spMk id="4" creationId="{51CB872D-5959-4C03-810E-22AA77393EE1}"/>
          </ac:spMkLst>
        </pc:spChg>
        <pc:spChg chg="add mod">
          <ac:chgData name="Gabriel Morris" userId="b27f8b3fe71fb418" providerId="LiveId" clId="{57774520-6BF2-449E-BFA3-45B898FC7F67}" dt="2019-08-18T04:34:34.398" v="1660" actId="207"/>
          <ac:spMkLst>
            <pc:docMk/>
            <pc:sldMk cId="3515390569" sldId="516"/>
            <ac:spMk id="5" creationId="{A215226C-9B98-499B-BAB8-4A0643753C9E}"/>
          </ac:spMkLst>
        </pc:spChg>
        <pc:picChg chg="add del mod">
          <ac:chgData name="Gabriel Morris" userId="b27f8b3fe71fb418" providerId="LiveId" clId="{57774520-6BF2-449E-BFA3-45B898FC7F67}" dt="2019-08-18T04:44:22.385" v="1661" actId="478"/>
          <ac:picMkLst>
            <pc:docMk/>
            <pc:sldMk cId="3515390569" sldId="516"/>
            <ac:picMk id="2" creationId="{E9C5270C-656F-429E-95AC-2BD5852A353A}"/>
          </ac:picMkLst>
        </pc:picChg>
        <pc:picChg chg="add del mod ord">
          <ac:chgData name="Gabriel Morris" userId="b27f8b3fe71fb418" providerId="LiveId" clId="{57774520-6BF2-449E-BFA3-45B898FC7F67}" dt="2019-08-18T04:44:23.203" v="1662" actId="478"/>
          <ac:picMkLst>
            <pc:docMk/>
            <pc:sldMk cId="3515390569" sldId="516"/>
            <ac:picMk id="3" creationId="{0D99DF67-9486-4E61-B28F-EAEC83E83569}"/>
          </ac:picMkLst>
        </pc:picChg>
      </pc:sldChg>
      <pc:sldChg chg="addSp delSp modSp add ord">
        <pc:chgData name="Gabriel Morris" userId="b27f8b3fe71fb418" providerId="LiveId" clId="{57774520-6BF2-449E-BFA3-45B898FC7F67}" dt="2019-08-18T04:59:44.186" v="1717" actId="1076"/>
        <pc:sldMkLst>
          <pc:docMk/>
          <pc:sldMk cId="1762357897" sldId="517"/>
        </pc:sldMkLst>
        <pc:spChg chg="mod">
          <ac:chgData name="Gabriel Morris" userId="b27f8b3fe71fb418" providerId="LiveId" clId="{57774520-6BF2-449E-BFA3-45B898FC7F67}" dt="2019-08-18T04:57:47.674" v="1711" actId="6549"/>
          <ac:spMkLst>
            <pc:docMk/>
            <pc:sldMk cId="1762357897" sldId="517"/>
            <ac:spMk id="10" creationId="{0374D3F9-C84B-427E-9ABB-7B492F686D04}"/>
          </ac:spMkLst>
        </pc:spChg>
        <pc:picChg chg="del">
          <ac:chgData name="Gabriel Morris" userId="b27f8b3fe71fb418" providerId="LiveId" clId="{57774520-6BF2-449E-BFA3-45B898FC7F67}" dt="2019-08-18T04:58:50.128" v="1712" actId="478"/>
          <ac:picMkLst>
            <pc:docMk/>
            <pc:sldMk cId="1762357897" sldId="517"/>
            <ac:picMk id="2" creationId="{5FEB0561-2007-492F-8245-1D276FEF2C0D}"/>
          </ac:picMkLst>
        </pc:picChg>
        <pc:picChg chg="add del mod">
          <ac:chgData name="Gabriel Morris" userId="b27f8b3fe71fb418" providerId="LiveId" clId="{57774520-6BF2-449E-BFA3-45B898FC7F67}" dt="2019-08-18T04:59:37.992" v="1715" actId="478"/>
          <ac:picMkLst>
            <pc:docMk/>
            <pc:sldMk cId="1762357897" sldId="517"/>
            <ac:picMk id="3" creationId="{2E767B4F-1C6C-4C68-BD59-912A737CB80D}"/>
          </ac:picMkLst>
        </pc:picChg>
        <pc:picChg chg="add mod">
          <ac:chgData name="Gabriel Morris" userId="b27f8b3fe71fb418" providerId="LiveId" clId="{57774520-6BF2-449E-BFA3-45B898FC7F67}" dt="2019-08-18T04:59:44.186" v="1717" actId="1076"/>
          <ac:picMkLst>
            <pc:docMk/>
            <pc:sldMk cId="1762357897" sldId="517"/>
            <ac:picMk id="4" creationId="{01B81627-464E-4FB9-A175-2C266FD725D8}"/>
          </ac:picMkLst>
        </pc:picChg>
      </pc:sldChg>
      <pc:sldChg chg="addSp modSp add mod setBg">
        <pc:chgData name="Gabriel Morris" userId="b27f8b3fe71fb418" providerId="LiveId" clId="{57774520-6BF2-449E-BFA3-45B898FC7F67}" dt="2019-08-18T05:05:46.979" v="1720" actId="26606"/>
        <pc:sldMkLst>
          <pc:docMk/>
          <pc:sldMk cId="427641189" sldId="518"/>
        </pc:sldMkLst>
        <pc:picChg chg="add mod">
          <ac:chgData name="Gabriel Morris" userId="b27f8b3fe71fb418" providerId="LiveId" clId="{57774520-6BF2-449E-BFA3-45B898FC7F67}" dt="2019-08-18T05:05:46.979" v="1720" actId="26606"/>
          <ac:picMkLst>
            <pc:docMk/>
            <pc:sldMk cId="427641189" sldId="518"/>
            <ac:picMk id="2" creationId="{1BF1DF7A-B84F-46A5-91D9-5B9466379DEF}"/>
          </ac:picMkLst>
        </pc:picChg>
      </pc:sldChg>
      <pc:sldChg chg="addSp modSp add mod setBg">
        <pc:chgData name="Gabriel Morris" userId="b27f8b3fe71fb418" providerId="LiveId" clId="{57774520-6BF2-449E-BFA3-45B898FC7F67}" dt="2019-08-18T05:11:06.367" v="1726" actId="14100"/>
        <pc:sldMkLst>
          <pc:docMk/>
          <pc:sldMk cId="3330146570" sldId="519"/>
        </pc:sldMkLst>
        <pc:picChg chg="add mod">
          <ac:chgData name="Gabriel Morris" userId="b27f8b3fe71fb418" providerId="LiveId" clId="{57774520-6BF2-449E-BFA3-45B898FC7F67}" dt="2019-08-18T05:11:06.367" v="1726" actId="14100"/>
          <ac:picMkLst>
            <pc:docMk/>
            <pc:sldMk cId="3330146570" sldId="519"/>
            <ac:picMk id="2" creationId="{0B439972-2D46-4BAF-9196-EDE267F1986D}"/>
          </ac:picMkLst>
        </pc:picChg>
      </pc:sldChg>
      <pc:sldChg chg="addSp delSp modSp add mod setBg">
        <pc:chgData name="Gabriel Morris" userId="b27f8b3fe71fb418" providerId="LiveId" clId="{57774520-6BF2-449E-BFA3-45B898FC7F67}" dt="2019-08-18T05:25:52.176" v="1806" actId="478"/>
        <pc:sldMkLst>
          <pc:docMk/>
          <pc:sldMk cId="4065194810" sldId="520"/>
        </pc:sldMkLst>
        <pc:spChg chg="add del mod">
          <ac:chgData name="Gabriel Morris" userId="b27f8b3fe71fb418" providerId="LiveId" clId="{57774520-6BF2-449E-BFA3-45B898FC7F67}" dt="2019-08-18T05:25:52.176" v="1806" actId="478"/>
          <ac:spMkLst>
            <pc:docMk/>
            <pc:sldMk cId="4065194810" sldId="520"/>
            <ac:spMk id="3" creationId="{373AAC8B-7536-405B-9281-6131F6A815DC}"/>
          </ac:spMkLst>
        </pc:spChg>
        <pc:picChg chg="add mod">
          <ac:chgData name="Gabriel Morris" userId="b27f8b3fe71fb418" providerId="LiveId" clId="{57774520-6BF2-449E-BFA3-45B898FC7F67}" dt="2019-08-18T05:17:34.146" v="1778" actId="26606"/>
          <ac:picMkLst>
            <pc:docMk/>
            <pc:sldMk cId="4065194810" sldId="520"/>
            <ac:picMk id="2" creationId="{00B4EF5C-0173-45C7-A845-E8C78E82441D}"/>
          </ac:picMkLst>
        </pc:picChg>
      </pc:sldChg>
      <pc:sldChg chg="add">
        <pc:chgData name="Gabriel Morris" userId="b27f8b3fe71fb418" providerId="LiveId" clId="{57774520-6BF2-449E-BFA3-45B898FC7F67}" dt="2019-08-18T05:25:48.822" v="1805"/>
        <pc:sldMkLst>
          <pc:docMk/>
          <pc:sldMk cId="735263944" sldId="521"/>
        </pc:sldMkLst>
      </pc:sldChg>
      <pc:sldChg chg="addSp modSp add mod setBg">
        <pc:chgData name="Gabriel Morris" userId="b27f8b3fe71fb418" providerId="LiveId" clId="{57774520-6BF2-449E-BFA3-45B898FC7F67}" dt="2019-08-18T05:30:51.895" v="1809" actId="26606"/>
        <pc:sldMkLst>
          <pc:docMk/>
          <pc:sldMk cId="1631202260" sldId="522"/>
        </pc:sldMkLst>
        <pc:picChg chg="add mod">
          <ac:chgData name="Gabriel Morris" userId="b27f8b3fe71fb418" providerId="LiveId" clId="{57774520-6BF2-449E-BFA3-45B898FC7F67}" dt="2019-08-18T05:30:51.895" v="1809" actId="26606"/>
          <ac:picMkLst>
            <pc:docMk/>
            <pc:sldMk cId="1631202260" sldId="522"/>
            <ac:picMk id="2" creationId="{EEF335F7-0079-43BA-998A-7B0A7B88C5A5}"/>
          </ac:picMkLst>
        </pc:picChg>
      </pc:sldChg>
      <pc:sldChg chg="addSp modSp add del modAnim">
        <pc:chgData name="Gabriel Morris" userId="b27f8b3fe71fb418" providerId="LiveId" clId="{57774520-6BF2-449E-BFA3-45B898FC7F67}" dt="2019-08-18T06:04:25.696" v="1866" actId="2696"/>
        <pc:sldMkLst>
          <pc:docMk/>
          <pc:sldMk cId="737622605" sldId="523"/>
        </pc:sldMkLst>
        <pc:picChg chg="add mod">
          <ac:chgData name="Gabriel Morris" userId="b27f8b3fe71fb418" providerId="LiveId" clId="{57774520-6BF2-449E-BFA3-45B898FC7F67}" dt="2019-08-18T05:45:29.098" v="1816" actId="14100"/>
          <ac:picMkLst>
            <pc:docMk/>
            <pc:sldMk cId="737622605" sldId="523"/>
            <ac:picMk id="3" creationId="{2D790FEE-8C64-4D67-999C-09CC9F84FC2C}"/>
          </ac:picMkLst>
        </pc:picChg>
      </pc:sldChg>
      <pc:sldChg chg="modSp add ord">
        <pc:chgData name="Gabriel Morris" userId="b27f8b3fe71fb418" providerId="LiveId" clId="{57774520-6BF2-449E-BFA3-45B898FC7F67}" dt="2019-08-18T05:50:35.067" v="1840" actId="14100"/>
        <pc:sldMkLst>
          <pc:docMk/>
          <pc:sldMk cId="521160185" sldId="524"/>
        </pc:sldMkLst>
        <pc:spChg chg="mod">
          <ac:chgData name="Gabriel Morris" userId="b27f8b3fe71fb418" providerId="LiveId" clId="{57774520-6BF2-449E-BFA3-45B898FC7F67}" dt="2019-08-18T05:48:54.954" v="1839"/>
          <ac:spMkLst>
            <pc:docMk/>
            <pc:sldMk cId="521160185" sldId="524"/>
            <ac:spMk id="10" creationId="{0374D3F9-C84B-427E-9ABB-7B492F686D04}"/>
          </ac:spMkLst>
        </pc:spChg>
        <pc:picChg chg="mod">
          <ac:chgData name="Gabriel Morris" userId="b27f8b3fe71fb418" providerId="LiveId" clId="{57774520-6BF2-449E-BFA3-45B898FC7F67}" dt="2019-08-18T05:50:35.067" v="1840" actId="14100"/>
          <ac:picMkLst>
            <pc:docMk/>
            <pc:sldMk cId="521160185" sldId="524"/>
            <ac:picMk id="2" creationId="{5FEB0561-2007-492F-8245-1D276FEF2C0D}"/>
          </ac:picMkLst>
        </pc:picChg>
      </pc:sldChg>
      <pc:sldChg chg="addSp delSp modSp add mod setBg">
        <pc:chgData name="Gabriel Morris" userId="b27f8b3fe71fb418" providerId="LiveId" clId="{57774520-6BF2-449E-BFA3-45B898FC7F67}" dt="2019-08-18T05:56:31.555" v="1860" actId="14100"/>
        <pc:sldMkLst>
          <pc:docMk/>
          <pc:sldMk cId="794700200" sldId="525"/>
        </pc:sldMkLst>
        <pc:spChg chg="add del">
          <ac:chgData name="Gabriel Morris" userId="b27f8b3fe71fb418" providerId="LiveId" clId="{57774520-6BF2-449E-BFA3-45B898FC7F67}" dt="2019-08-18T05:56:03.769" v="1852" actId="26606"/>
          <ac:spMkLst>
            <pc:docMk/>
            <pc:sldMk cId="794700200" sldId="525"/>
            <ac:spMk id="8" creationId="{5014DE1B-FD50-40B1-A8A5-304666E7C6AF}"/>
          </ac:spMkLst>
        </pc:spChg>
        <pc:spChg chg="add del">
          <ac:chgData name="Gabriel Morris" userId="b27f8b3fe71fb418" providerId="LiveId" clId="{57774520-6BF2-449E-BFA3-45B898FC7F67}" dt="2019-08-18T05:56:03.769" v="1852" actId="26606"/>
          <ac:spMkLst>
            <pc:docMk/>
            <pc:sldMk cId="794700200" sldId="525"/>
            <ac:spMk id="10" creationId="{91B41FE9-4F8F-4675-8668-D3330B371AF8}"/>
          </ac:spMkLst>
        </pc:spChg>
        <pc:spChg chg="add del">
          <ac:chgData name="Gabriel Morris" userId="b27f8b3fe71fb418" providerId="LiveId" clId="{57774520-6BF2-449E-BFA3-45B898FC7F67}" dt="2019-08-18T05:56:03.769" v="1852" actId="26606"/>
          <ac:spMkLst>
            <pc:docMk/>
            <pc:sldMk cId="794700200" sldId="525"/>
            <ac:spMk id="17" creationId="{ECCBF551-86E8-4C8A-AEF1-195499FFBCB3}"/>
          </ac:spMkLst>
        </pc:spChg>
        <pc:spChg chg="add del">
          <ac:chgData name="Gabriel Morris" userId="b27f8b3fe71fb418" providerId="LiveId" clId="{57774520-6BF2-449E-BFA3-45B898FC7F67}" dt="2019-08-18T05:56:03.769" v="1852" actId="26606"/>
          <ac:spMkLst>
            <pc:docMk/>
            <pc:sldMk cId="794700200" sldId="525"/>
            <ac:spMk id="19" creationId="{B2DE6087-BD29-4728-BBC0-74F7C58B932F}"/>
          </ac:spMkLst>
        </pc:spChg>
        <pc:spChg chg="add del">
          <ac:chgData name="Gabriel Morris" userId="b27f8b3fe71fb418" providerId="LiveId" clId="{57774520-6BF2-449E-BFA3-45B898FC7F67}" dt="2019-08-18T05:56:03.769" v="1852" actId="26606"/>
          <ac:spMkLst>
            <pc:docMk/>
            <pc:sldMk cId="794700200" sldId="525"/>
            <ac:spMk id="21" creationId="{7C288AAE-BD9A-4C2D-9F7A-B34316AD6CEB}"/>
          </ac:spMkLst>
        </pc:spChg>
        <pc:picChg chg="add mod ord">
          <ac:chgData name="Gabriel Morris" userId="b27f8b3fe71fb418" providerId="LiveId" clId="{57774520-6BF2-449E-BFA3-45B898FC7F67}" dt="2019-08-18T05:56:31.555" v="1860" actId="14100"/>
          <ac:picMkLst>
            <pc:docMk/>
            <pc:sldMk cId="794700200" sldId="525"/>
            <ac:picMk id="2" creationId="{F07248ED-D80A-4A27-9C3D-A654BE7B7747}"/>
          </ac:picMkLst>
        </pc:picChg>
        <pc:picChg chg="add mod">
          <ac:chgData name="Gabriel Morris" userId="b27f8b3fe71fb418" providerId="LiveId" clId="{57774520-6BF2-449E-BFA3-45B898FC7F67}" dt="2019-08-18T05:56:15.290" v="1855" actId="1076"/>
          <ac:picMkLst>
            <pc:docMk/>
            <pc:sldMk cId="794700200" sldId="525"/>
            <ac:picMk id="3" creationId="{472EFB18-2BC2-4D6E-97C5-7587B133665E}"/>
          </ac:picMkLst>
        </pc:picChg>
        <pc:cxnChg chg="add del">
          <ac:chgData name="Gabriel Morris" userId="b27f8b3fe71fb418" providerId="LiveId" clId="{57774520-6BF2-449E-BFA3-45B898FC7F67}" dt="2019-08-18T05:56:03.769" v="1852" actId="26606"/>
          <ac:cxnSpMkLst>
            <pc:docMk/>
            <pc:sldMk cId="794700200" sldId="525"/>
            <ac:cxnSpMk id="12" creationId="{E230929C-760C-4746-B0AE-0D09A78A8873}"/>
          </ac:cxnSpMkLst>
        </pc:cxnChg>
      </pc:sldChg>
      <pc:sldChg chg="modSp add ord">
        <pc:chgData name="Gabriel Morris" userId="b27f8b3fe71fb418" providerId="LiveId" clId="{57774520-6BF2-449E-BFA3-45B898FC7F67}" dt="2019-08-18T06:04:17.663" v="1864" actId="207"/>
        <pc:sldMkLst>
          <pc:docMk/>
          <pc:sldMk cId="3340174221" sldId="526"/>
        </pc:sldMkLst>
        <pc:spChg chg="mod">
          <ac:chgData name="Gabriel Morris" userId="b27f8b3fe71fb418" providerId="LiveId" clId="{57774520-6BF2-449E-BFA3-45B898FC7F67}" dt="2019-08-18T06:04:17.663" v="1864" actId="207"/>
          <ac:spMkLst>
            <pc:docMk/>
            <pc:sldMk cId="3340174221" sldId="526"/>
            <ac:spMk id="7" creationId="{EAEBD49A-1A48-47E8-BFE4-05DC3A22A864}"/>
          </ac:spMkLst>
        </pc:spChg>
      </pc:sldChg>
      <pc:sldChg chg="add ord">
        <pc:chgData name="Gabriel Morris" userId="b27f8b3fe71fb418" providerId="LiveId" clId="{57774520-6BF2-449E-BFA3-45B898FC7F67}" dt="2019-08-18T06:06:19.702" v="1895"/>
        <pc:sldMkLst>
          <pc:docMk/>
          <pc:sldMk cId="944433255" sldId="527"/>
        </pc:sldMkLst>
      </pc:sldChg>
      <pc:sldChg chg="add ord">
        <pc:chgData name="Gabriel Morris" userId="b27f8b3fe71fb418" providerId="LiveId" clId="{57774520-6BF2-449E-BFA3-45B898FC7F67}" dt="2019-08-18T06:37:47.807" v="1897"/>
        <pc:sldMkLst>
          <pc:docMk/>
          <pc:sldMk cId="2763135831" sldId="528"/>
        </pc:sldMkLst>
      </pc:sldChg>
      <pc:sldMasterChg chg="modSp modSldLayout">
        <pc:chgData name="Gabriel Morris" userId="b27f8b3fe71fb418" providerId="LiveId" clId="{57774520-6BF2-449E-BFA3-45B898FC7F67}" dt="2019-08-18T01:14:18.766" v="669"/>
        <pc:sldMasterMkLst>
          <pc:docMk/>
          <pc:sldMasterMk cId="0" sldId="2147483648"/>
        </pc:sldMasterMkLst>
        <pc:spChg chg="mod">
          <ac:chgData name="Gabriel Morris" userId="b27f8b3fe71fb418" providerId="LiveId" clId="{57774520-6BF2-449E-BFA3-45B898FC7F67}" dt="2019-08-18T01:14:18.766" v="669"/>
          <ac:spMkLst>
            <pc:docMk/>
            <pc:sldMasterMk cId="0" sldId="2147483648"/>
            <ac:spMk id="2" creationId="{00000000-0000-0000-0000-000000000000}"/>
          </ac:spMkLst>
        </pc:spChg>
        <pc:spChg chg="mod">
          <ac:chgData name="Gabriel Morris" userId="b27f8b3fe71fb418" providerId="LiveId" clId="{57774520-6BF2-449E-BFA3-45B898FC7F67}" dt="2019-08-18T01:14:18.766" v="669"/>
          <ac:spMkLst>
            <pc:docMk/>
            <pc:sldMasterMk cId="0" sldId="2147483648"/>
            <ac:spMk id="3" creationId="{00000000-0000-0000-0000-000000000000}"/>
          </ac:spMkLst>
        </pc:spChg>
        <pc:spChg chg="mod">
          <ac:chgData name="Gabriel Morris" userId="b27f8b3fe71fb418" providerId="LiveId" clId="{57774520-6BF2-449E-BFA3-45B898FC7F67}" dt="2019-08-18T01:14:18.766" v="669"/>
          <ac:spMkLst>
            <pc:docMk/>
            <pc:sldMasterMk cId="0" sldId="2147483648"/>
            <ac:spMk id="4" creationId="{00000000-0000-0000-0000-000000000000}"/>
          </ac:spMkLst>
        </pc:spChg>
        <pc:spChg chg="mod">
          <ac:chgData name="Gabriel Morris" userId="b27f8b3fe71fb418" providerId="LiveId" clId="{57774520-6BF2-449E-BFA3-45B898FC7F67}" dt="2019-08-18T01:14:18.766" v="669"/>
          <ac:spMkLst>
            <pc:docMk/>
            <pc:sldMasterMk cId="0" sldId="2147483648"/>
            <ac:spMk id="5" creationId="{00000000-0000-0000-0000-000000000000}"/>
          </ac:spMkLst>
        </pc:spChg>
        <pc:spChg chg="mod">
          <ac:chgData name="Gabriel Morris" userId="b27f8b3fe71fb418" providerId="LiveId" clId="{57774520-6BF2-449E-BFA3-45B898FC7F67}" dt="2019-08-18T01:14:18.766" v="669"/>
          <ac:spMkLst>
            <pc:docMk/>
            <pc:sldMasterMk cId="0" sldId="2147483648"/>
            <ac:spMk id="6" creationId="{00000000-0000-0000-0000-000000000000}"/>
          </ac:spMkLst>
        </pc:spChg>
        <pc:spChg chg="mod">
          <ac:chgData name="Gabriel Morris" userId="b27f8b3fe71fb418" providerId="LiveId" clId="{57774520-6BF2-449E-BFA3-45B898FC7F67}" dt="2019-08-18T01:14:18.766" v="669"/>
          <ac:spMkLst>
            <pc:docMk/>
            <pc:sldMasterMk cId="0" sldId="2147483648"/>
            <ac:spMk id="7" creationId="{00000000-0000-0000-0000-000000000000}"/>
          </ac:spMkLst>
        </pc:spChg>
        <pc:spChg chg="mod">
          <ac:chgData name="Gabriel Morris" userId="b27f8b3fe71fb418" providerId="LiveId" clId="{57774520-6BF2-449E-BFA3-45B898FC7F67}" dt="2019-08-18T01:14:18.766" v="669"/>
          <ac:spMkLst>
            <pc:docMk/>
            <pc:sldMasterMk cId="0" sldId="2147483648"/>
            <ac:spMk id="9" creationId="{00000000-0000-0000-0000-000000000000}"/>
          </ac:spMkLst>
        </pc:spChg>
        <pc:cxnChg chg="mod">
          <ac:chgData name="Gabriel Morris" userId="b27f8b3fe71fb418" providerId="LiveId" clId="{57774520-6BF2-449E-BFA3-45B898FC7F67}" dt="2019-08-18T01:14:18.766" v="669"/>
          <ac:cxnSpMkLst>
            <pc:docMk/>
            <pc:sldMasterMk cId="0" sldId="2147483648"/>
            <ac:cxnSpMk id="10" creationId="{00000000-0000-0000-0000-000000000000}"/>
          </ac:cxnSpMkLst>
        </pc:cxnChg>
        <pc:sldLayoutChg chg="modSp">
          <pc:chgData name="Gabriel Morris" userId="b27f8b3fe71fb418" providerId="LiveId" clId="{57774520-6BF2-449E-BFA3-45B898FC7F67}" dt="2019-08-18T01:14:18.766" v="669"/>
          <pc:sldLayoutMkLst>
            <pc:docMk/>
            <pc:sldMasterMk cId="0" sldId="2147483648"/>
            <pc:sldLayoutMk cId="0" sldId="2147483649"/>
          </pc:sldLayoutMkLst>
          <pc:spChg chg="mod">
            <ac:chgData name="Gabriel Morris" userId="b27f8b3fe71fb418" providerId="LiveId" clId="{57774520-6BF2-449E-BFA3-45B898FC7F67}" dt="2019-08-18T01:14:18.766" v="669"/>
            <ac:spMkLst>
              <pc:docMk/>
              <pc:sldMasterMk cId="0" sldId="2147483648"/>
              <pc:sldLayoutMk cId="0" sldId="2147483649"/>
              <ac:spMk id="2"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49"/>
              <ac:spMk id="3"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49"/>
              <ac:spMk id="7"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49"/>
              <ac:spMk id="8" creationId="{00000000-0000-0000-0000-000000000000}"/>
            </ac:spMkLst>
          </pc:spChg>
          <pc:cxnChg chg="mod">
            <ac:chgData name="Gabriel Morris" userId="b27f8b3fe71fb418" providerId="LiveId" clId="{57774520-6BF2-449E-BFA3-45B898FC7F67}" dt="2019-08-18T01:14:18.766" v="669"/>
            <ac:cxnSpMkLst>
              <pc:docMk/>
              <pc:sldMasterMk cId="0" sldId="2147483648"/>
              <pc:sldLayoutMk cId="0" sldId="2147483649"/>
              <ac:cxnSpMk id="9" creationId="{00000000-0000-0000-0000-000000000000}"/>
            </ac:cxnSpMkLst>
          </pc:cxnChg>
        </pc:sldLayoutChg>
        <pc:sldLayoutChg chg="modSp">
          <pc:chgData name="Gabriel Morris" userId="b27f8b3fe71fb418" providerId="LiveId" clId="{57774520-6BF2-449E-BFA3-45B898FC7F67}" dt="2019-08-18T01:14:18.766" v="669"/>
          <pc:sldLayoutMkLst>
            <pc:docMk/>
            <pc:sldMasterMk cId="0" sldId="2147483648"/>
            <pc:sldLayoutMk cId="0" sldId="2147483651"/>
          </pc:sldLayoutMkLst>
          <pc:spChg chg="mod">
            <ac:chgData name="Gabriel Morris" userId="b27f8b3fe71fb418" providerId="LiveId" clId="{57774520-6BF2-449E-BFA3-45B898FC7F67}" dt="2019-08-18T01:14:18.766" v="669"/>
            <ac:spMkLst>
              <pc:docMk/>
              <pc:sldMasterMk cId="0" sldId="2147483648"/>
              <pc:sldLayoutMk cId="0" sldId="2147483651"/>
              <ac:spMk id="2"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1"/>
              <ac:spMk id="3"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1"/>
              <ac:spMk id="7"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1"/>
              <ac:spMk id="8" creationId="{00000000-0000-0000-0000-000000000000}"/>
            </ac:spMkLst>
          </pc:spChg>
          <pc:cxnChg chg="mod">
            <ac:chgData name="Gabriel Morris" userId="b27f8b3fe71fb418" providerId="LiveId" clId="{57774520-6BF2-449E-BFA3-45B898FC7F67}" dt="2019-08-18T01:14:18.766" v="669"/>
            <ac:cxnSpMkLst>
              <pc:docMk/>
              <pc:sldMasterMk cId="0" sldId="2147483648"/>
              <pc:sldLayoutMk cId="0" sldId="2147483651"/>
              <ac:cxnSpMk id="9" creationId="{00000000-0000-0000-0000-000000000000}"/>
            </ac:cxnSpMkLst>
          </pc:cxnChg>
        </pc:sldLayoutChg>
        <pc:sldLayoutChg chg="modSp">
          <pc:chgData name="Gabriel Morris" userId="b27f8b3fe71fb418" providerId="LiveId" clId="{57774520-6BF2-449E-BFA3-45B898FC7F67}" dt="2019-08-18T01:14:18.766" v="669"/>
          <pc:sldLayoutMkLst>
            <pc:docMk/>
            <pc:sldMasterMk cId="0" sldId="2147483648"/>
            <pc:sldLayoutMk cId="0" sldId="2147483652"/>
          </pc:sldLayoutMkLst>
          <pc:spChg chg="mod">
            <ac:chgData name="Gabriel Morris" userId="b27f8b3fe71fb418" providerId="LiveId" clId="{57774520-6BF2-449E-BFA3-45B898FC7F67}" dt="2019-08-18T01:14:18.766" v="669"/>
            <ac:spMkLst>
              <pc:docMk/>
              <pc:sldMasterMk cId="0" sldId="2147483648"/>
              <pc:sldLayoutMk cId="0" sldId="2147483652"/>
              <ac:spMk id="3"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2"/>
              <ac:spMk id="4"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2"/>
              <ac:spMk id="8" creationId="{00000000-0000-0000-0000-000000000000}"/>
            </ac:spMkLst>
          </pc:spChg>
        </pc:sldLayoutChg>
        <pc:sldLayoutChg chg="modSp">
          <pc:chgData name="Gabriel Morris" userId="b27f8b3fe71fb418" providerId="LiveId" clId="{57774520-6BF2-449E-BFA3-45B898FC7F67}" dt="2019-08-18T01:14:18.766" v="669"/>
          <pc:sldLayoutMkLst>
            <pc:docMk/>
            <pc:sldMasterMk cId="0" sldId="2147483648"/>
            <pc:sldLayoutMk cId="0" sldId="2147483653"/>
          </pc:sldLayoutMkLst>
          <pc:spChg chg="mod">
            <ac:chgData name="Gabriel Morris" userId="b27f8b3fe71fb418" providerId="LiveId" clId="{57774520-6BF2-449E-BFA3-45B898FC7F67}" dt="2019-08-18T01:14:18.766" v="669"/>
            <ac:spMkLst>
              <pc:docMk/>
              <pc:sldMasterMk cId="0" sldId="2147483648"/>
              <pc:sldLayoutMk cId="0" sldId="2147483653"/>
              <ac:spMk id="3"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3"/>
              <ac:spMk id="4"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3"/>
              <ac:spMk id="5"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3"/>
              <ac:spMk id="6"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3"/>
              <ac:spMk id="10" creationId="{00000000-0000-0000-0000-000000000000}"/>
            </ac:spMkLst>
          </pc:spChg>
        </pc:sldLayoutChg>
        <pc:sldLayoutChg chg="modSp">
          <pc:chgData name="Gabriel Morris" userId="b27f8b3fe71fb418" providerId="LiveId" clId="{57774520-6BF2-449E-BFA3-45B898FC7F67}" dt="2019-08-18T01:14:18.766" v="669"/>
          <pc:sldLayoutMkLst>
            <pc:docMk/>
            <pc:sldMasterMk cId="0" sldId="2147483648"/>
            <pc:sldLayoutMk cId="0" sldId="2147483655"/>
          </pc:sldLayoutMkLst>
          <pc:spChg chg="mod">
            <ac:chgData name="Gabriel Morris" userId="b27f8b3fe71fb418" providerId="LiveId" clId="{57774520-6BF2-449E-BFA3-45B898FC7F67}" dt="2019-08-18T01:14:18.766" v="669"/>
            <ac:spMkLst>
              <pc:docMk/>
              <pc:sldMasterMk cId="0" sldId="2147483648"/>
              <pc:sldLayoutMk cId="0" sldId="2147483655"/>
              <ac:spMk id="5"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5"/>
              <ac:spMk id="6" creationId="{00000000-0000-0000-0000-000000000000}"/>
            </ac:spMkLst>
          </pc:spChg>
        </pc:sldLayoutChg>
        <pc:sldLayoutChg chg="modSp">
          <pc:chgData name="Gabriel Morris" userId="b27f8b3fe71fb418" providerId="LiveId" clId="{57774520-6BF2-449E-BFA3-45B898FC7F67}" dt="2019-08-18T01:14:18.766" v="669"/>
          <pc:sldLayoutMkLst>
            <pc:docMk/>
            <pc:sldMasterMk cId="0" sldId="2147483648"/>
            <pc:sldLayoutMk cId="0" sldId="2147483656"/>
          </pc:sldLayoutMkLst>
          <pc:spChg chg="mod">
            <ac:chgData name="Gabriel Morris" userId="b27f8b3fe71fb418" providerId="LiveId" clId="{57774520-6BF2-449E-BFA3-45B898FC7F67}" dt="2019-08-18T01:14:18.766" v="669"/>
            <ac:spMkLst>
              <pc:docMk/>
              <pc:sldMasterMk cId="0" sldId="2147483648"/>
              <pc:sldLayoutMk cId="0" sldId="2147483656"/>
              <ac:spMk id="2"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6"/>
              <ac:spMk id="3"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6"/>
              <ac:spMk id="4"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6"/>
              <ac:spMk id="5"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6"/>
              <ac:spMk id="6"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6"/>
              <ac:spMk id="8"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6"/>
              <ac:spMk id="9" creationId="{00000000-0000-0000-0000-000000000000}"/>
            </ac:spMkLst>
          </pc:spChg>
        </pc:sldLayoutChg>
        <pc:sldLayoutChg chg="modSp">
          <pc:chgData name="Gabriel Morris" userId="b27f8b3fe71fb418" providerId="LiveId" clId="{57774520-6BF2-449E-BFA3-45B898FC7F67}" dt="2019-08-18T01:14:18.766" v="669"/>
          <pc:sldLayoutMkLst>
            <pc:docMk/>
            <pc:sldMasterMk cId="0" sldId="2147483648"/>
            <pc:sldLayoutMk cId="0" sldId="2147483657"/>
          </pc:sldLayoutMkLst>
          <pc:spChg chg="mod">
            <ac:chgData name="Gabriel Morris" userId="b27f8b3fe71fb418" providerId="LiveId" clId="{57774520-6BF2-449E-BFA3-45B898FC7F67}" dt="2019-08-18T01:14:18.766" v="669"/>
            <ac:spMkLst>
              <pc:docMk/>
              <pc:sldMasterMk cId="0" sldId="2147483648"/>
              <pc:sldLayoutMk cId="0" sldId="2147483657"/>
              <ac:spMk id="2"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7"/>
              <ac:spMk id="3"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7"/>
              <ac:spMk id="4"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7"/>
              <ac:spMk id="8"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7"/>
              <ac:spMk id="9" creationId="{00000000-0000-0000-0000-000000000000}"/>
            </ac:spMkLst>
          </pc:spChg>
        </pc:sldLayoutChg>
        <pc:sldLayoutChg chg="modSp">
          <pc:chgData name="Gabriel Morris" userId="b27f8b3fe71fb418" providerId="LiveId" clId="{57774520-6BF2-449E-BFA3-45B898FC7F67}" dt="2019-08-18T01:14:18.766" v="669"/>
          <pc:sldLayoutMkLst>
            <pc:docMk/>
            <pc:sldMasterMk cId="0" sldId="2147483648"/>
            <pc:sldLayoutMk cId="0" sldId="2147483659"/>
          </pc:sldLayoutMkLst>
          <pc:spChg chg="mod">
            <ac:chgData name="Gabriel Morris" userId="b27f8b3fe71fb418" providerId="LiveId" clId="{57774520-6BF2-449E-BFA3-45B898FC7F67}" dt="2019-08-18T01:14:18.766" v="669"/>
            <ac:spMkLst>
              <pc:docMk/>
              <pc:sldMasterMk cId="0" sldId="2147483648"/>
              <pc:sldLayoutMk cId="0" sldId="2147483659"/>
              <ac:spMk id="2"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9"/>
              <ac:spMk id="3"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9"/>
              <ac:spMk id="7" creationId="{00000000-0000-0000-0000-000000000000}"/>
            </ac:spMkLst>
          </pc:spChg>
          <pc:spChg chg="mod">
            <ac:chgData name="Gabriel Morris" userId="b27f8b3fe71fb418" providerId="LiveId" clId="{57774520-6BF2-449E-BFA3-45B898FC7F67}" dt="2019-08-18T01:14:18.766" v="669"/>
            <ac:spMkLst>
              <pc:docMk/>
              <pc:sldMasterMk cId="0" sldId="2147483648"/>
              <pc:sldLayoutMk cId="0" sldId="2147483659"/>
              <ac:spMk id="8" creationId="{00000000-0000-0000-0000-000000000000}"/>
            </ac:spMkLst>
          </pc:spChg>
        </pc:sldLayoutChg>
      </pc:sldMasterChg>
    </pc:docChg>
  </pc:docChgLst>
  <pc:docChgLst>
    <pc:chgData name="Gabriel Morris" userId="b27f8b3fe71fb418" providerId="LiveId" clId="{CA32EF87-A96D-4D44-99E0-DC23F9983795}"/>
    <pc:docChg chg="modSld">
      <pc:chgData name="Gabriel Morris" userId="b27f8b3fe71fb418" providerId="LiveId" clId="{CA32EF87-A96D-4D44-99E0-DC23F9983795}" dt="2019-09-20T20:23:11.610" v="7"/>
      <pc:docMkLst>
        <pc:docMk/>
      </pc:docMkLst>
      <pc:sldChg chg="addSp">
        <pc:chgData name="Gabriel Morris" userId="b27f8b3fe71fb418" providerId="LiveId" clId="{CA32EF87-A96D-4D44-99E0-DC23F9983795}" dt="2019-09-20T20:21:46.354" v="0"/>
        <pc:sldMkLst>
          <pc:docMk/>
          <pc:sldMk cId="360066985" sldId="489"/>
        </pc:sldMkLst>
        <pc:spChg chg="add">
          <ac:chgData name="Gabriel Morris" userId="b27f8b3fe71fb418" providerId="LiveId" clId="{CA32EF87-A96D-4D44-99E0-DC23F9983795}" dt="2019-09-20T20:21:46.354" v="0"/>
          <ac:spMkLst>
            <pc:docMk/>
            <pc:sldMk cId="360066985" sldId="489"/>
            <ac:spMk id="8" creationId="{316A22FC-0D61-4C95-A14C-313A29A9ACC8}"/>
          </ac:spMkLst>
        </pc:spChg>
      </pc:sldChg>
      <pc:sldChg chg="addSp modSp">
        <pc:chgData name="Gabriel Morris" userId="b27f8b3fe71fb418" providerId="LiveId" clId="{CA32EF87-A96D-4D44-99E0-DC23F9983795}" dt="2019-09-20T20:22:35.426" v="2" actId="1036"/>
        <pc:sldMkLst>
          <pc:docMk/>
          <pc:sldMk cId="3039371778" sldId="492"/>
        </pc:sldMkLst>
        <pc:spChg chg="add mod">
          <ac:chgData name="Gabriel Morris" userId="b27f8b3fe71fb418" providerId="LiveId" clId="{CA32EF87-A96D-4D44-99E0-DC23F9983795}" dt="2019-09-20T20:22:35.426" v="2" actId="1036"/>
          <ac:spMkLst>
            <pc:docMk/>
            <pc:sldMk cId="3039371778" sldId="492"/>
            <ac:spMk id="8" creationId="{F82BF9A6-C342-4A33-9F8F-B159853587BB}"/>
          </ac:spMkLst>
        </pc:spChg>
      </pc:sldChg>
      <pc:sldChg chg="addSp modSp">
        <pc:chgData name="Gabriel Morris" userId="b27f8b3fe71fb418" providerId="LiveId" clId="{CA32EF87-A96D-4D44-99E0-DC23F9983795}" dt="2019-09-20T20:22:38.149" v="4" actId="1036"/>
        <pc:sldMkLst>
          <pc:docMk/>
          <pc:sldMk cId="1603805524" sldId="493"/>
        </pc:sldMkLst>
        <pc:spChg chg="add mod">
          <ac:chgData name="Gabriel Morris" userId="b27f8b3fe71fb418" providerId="LiveId" clId="{CA32EF87-A96D-4D44-99E0-DC23F9983795}" dt="2019-09-20T20:22:38.149" v="4" actId="1036"/>
          <ac:spMkLst>
            <pc:docMk/>
            <pc:sldMk cId="1603805524" sldId="493"/>
            <ac:spMk id="8" creationId="{464B78F5-1311-4E02-9AF3-4BE8BBDB9E0D}"/>
          </ac:spMkLst>
        </pc:spChg>
      </pc:sldChg>
      <pc:sldChg chg="addSp">
        <pc:chgData name="Gabriel Morris" userId="b27f8b3fe71fb418" providerId="LiveId" clId="{CA32EF87-A96D-4D44-99E0-DC23F9983795}" dt="2019-09-20T20:22:44.527" v="5"/>
        <pc:sldMkLst>
          <pc:docMk/>
          <pc:sldMk cId="1494892792" sldId="494"/>
        </pc:sldMkLst>
        <pc:spChg chg="add">
          <ac:chgData name="Gabriel Morris" userId="b27f8b3fe71fb418" providerId="LiveId" clId="{CA32EF87-A96D-4D44-99E0-DC23F9983795}" dt="2019-09-20T20:22:44.527" v="5"/>
          <ac:spMkLst>
            <pc:docMk/>
            <pc:sldMk cId="1494892792" sldId="494"/>
            <ac:spMk id="8" creationId="{B38AB559-AA9E-4F9E-AE93-9722825A3ED6}"/>
          </ac:spMkLst>
        </pc:spChg>
      </pc:sldChg>
      <pc:sldChg chg="addSp">
        <pc:chgData name="Gabriel Morris" userId="b27f8b3fe71fb418" providerId="LiveId" clId="{CA32EF87-A96D-4D44-99E0-DC23F9983795}" dt="2019-09-20T20:22:55.597" v="6"/>
        <pc:sldMkLst>
          <pc:docMk/>
          <pc:sldMk cId="336308207" sldId="500"/>
        </pc:sldMkLst>
        <pc:spChg chg="add">
          <ac:chgData name="Gabriel Morris" userId="b27f8b3fe71fb418" providerId="LiveId" clId="{CA32EF87-A96D-4D44-99E0-DC23F9983795}" dt="2019-09-20T20:22:55.597" v="6"/>
          <ac:spMkLst>
            <pc:docMk/>
            <pc:sldMk cId="336308207" sldId="500"/>
            <ac:spMk id="8" creationId="{9341842D-6341-4A68-9D79-530D120E4A7B}"/>
          </ac:spMkLst>
        </pc:spChg>
      </pc:sldChg>
      <pc:sldChg chg="addSp">
        <pc:chgData name="Gabriel Morris" userId="b27f8b3fe71fb418" providerId="LiveId" clId="{CA32EF87-A96D-4D44-99E0-DC23F9983795}" dt="2019-09-20T20:23:11.610" v="7"/>
        <pc:sldMkLst>
          <pc:docMk/>
          <pc:sldMk cId="3340174221" sldId="526"/>
        </pc:sldMkLst>
        <pc:spChg chg="add">
          <ac:chgData name="Gabriel Morris" userId="b27f8b3fe71fb418" providerId="LiveId" clId="{CA32EF87-A96D-4D44-99E0-DC23F9983795}" dt="2019-09-20T20:23:11.610" v="7"/>
          <ac:spMkLst>
            <pc:docMk/>
            <pc:sldMk cId="3340174221" sldId="526"/>
            <ac:spMk id="8" creationId="{4D67E406-8E1A-490B-8C30-EC9F240AE0B2}"/>
          </ac:spMkLst>
        </pc:spChg>
      </pc:sldChg>
    </pc:docChg>
  </pc:docChgLst>
  <pc:docChgLst>
    <pc:chgData name="Gabriel Morris" userId="b27f8b3fe71fb418" providerId="LiveId" clId="{072EE81B-E87E-4E4F-B375-82817C81A4E7}"/>
    <pc:docChg chg="modSld">
      <pc:chgData name="Gabriel Morris" userId="b27f8b3fe71fb418" providerId="LiveId" clId="{072EE81B-E87E-4E4F-B375-82817C81A4E7}" dt="2019-08-18T07:49:58.118" v="21" actId="14100"/>
      <pc:docMkLst>
        <pc:docMk/>
      </pc:docMkLst>
      <pc:sldChg chg="addSp modSp">
        <pc:chgData name="Gabriel Morris" userId="b27f8b3fe71fb418" providerId="LiveId" clId="{072EE81B-E87E-4E4F-B375-82817C81A4E7}" dt="2019-08-18T07:49:58.118" v="21" actId="14100"/>
        <pc:sldMkLst>
          <pc:docMk/>
          <pc:sldMk cId="794700200" sldId="525"/>
        </pc:sldMkLst>
        <pc:spChg chg="add mod">
          <ac:chgData name="Gabriel Morris" userId="b27f8b3fe71fb418" providerId="LiveId" clId="{072EE81B-E87E-4E4F-B375-82817C81A4E7}" dt="2019-08-18T07:48:33.029" v="14" actId="1076"/>
          <ac:spMkLst>
            <pc:docMk/>
            <pc:sldMk cId="794700200" sldId="525"/>
            <ac:spMk id="4" creationId="{5657E1F8-9196-4FF0-9377-A6B2D1FEF785}"/>
          </ac:spMkLst>
        </pc:spChg>
        <pc:picChg chg="mod">
          <ac:chgData name="Gabriel Morris" userId="b27f8b3fe71fb418" providerId="LiveId" clId="{072EE81B-E87E-4E4F-B375-82817C81A4E7}" dt="2019-08-18T07:49:58.118" v="21" actId="14100"/>
          <ac:picMkLst>
            <pc:docMk/>
            <pc:sldMk cId="794700200" sldId="525"/>
            <ac:picMk id="2" creationId="{F07248ED-D80A-4A27-9C3D-A654BE7B7747}"/>
          </ac:picMkLst>
        </pc:picChg>
        <pc:picChg chg="add mod">
          <ac:chgData name="Gabriel Morris" userId="b27f8b3fe71fb418" providerId="LiveId" clId="{072EE81B-E87E-4E4F-B375-82817C81A4E7}" dt="2019-08-18T07:49:32.795" v="17" actId="1076"/>
          <ac:picMkLst>
            <pc:docMk/>
            <pc:sldMk cId="794700200" sldId="525"/>
            <ac:picMk id="5" creationId="{F73656F2-2158-4E08-9FF1-1D5DE2B5978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129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23128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7064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t>‹#›</a:t>
            </a:fld>
            <a:endParaRPr lang="en-US" dirty="0"/>
          </a:p>
        </p:txBody>
      </p:sp>
    </p:spTree>
    <p:extLst>
      <p:ext uri="{BB962C8B-B14F-4D97-AF65-F5344CB8AC3E}">
        <p14:creationId xmlns:p14="http://schemas.microsoft.com/office/powerpoint/2010/main" val="417641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788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t>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617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t>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72897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t>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04865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t>2/12/2022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9995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t>2/12/2022</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9105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t>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1032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smtClean="0"/>
              <a:t>2/12/2022</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6507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33" y="5532403"/>
            <a:ext cx="7585234" cy="617220"/>
          </a:xfrm>
        </p:spPr>
        <p:txBody>
          <a:bodyPr/>
          <a:lstStyle/>
          <a:p>
            <a:r>
              <a:rPr lang="en-US" sz="4500" dirty="0">
                <a:latin typeface="Aktiv Grotesk Light" panose="020B0304020202020204" pitchFamily="34" charset="0"/>
              </a:rPr>
              <a:t>The Proper View of Scripture</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Tree>
    <p:extLst>
      <p:ext uri="{BB962C8B-B14F-4D97-AF65-F5344CB8AC3E}">
        <p14:creationId xmlns:p14="http://schemas.microsoft.com/office/powerpoint/2010/main" val="387306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Smallest Letter and Stroke">
            <a:extLst>
              <a:ext uri="{FF2B5EF4-FFF2-40B4-BE49-F238E27FC236}">
                <a16:creationId xmlns:a16="http://schemas.microsoft.com/office/drawing/2014/main" id="{BBB60012-7E33-4EC9-B712-0092DCBAA5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789885"/>
            <a:ext cx="8178799" cy="475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454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F7E11C-3B7C-46A0-B3EC-EB6C1FB0C85F}"/>
              </a:ext>
            </a:extLst>
          </p:cNvPr>
          <p:cNvSpPr>
            <a:spLocks noGrp="1"/>
          </p:cNvSpPr>
          <p:nvPr>
            <p:ph idx="1"/>
          </p:nvPr>
        </p:nvSpPr>
        <p:spPr/>
        <p:txBody>
          <a:bodyPr>
            <a:normAutofit/>
          </a:bodyPr>
          <a:lstStyle/>
          <a:p>
            <a:r>
              <a:rPr lang="en-US" sz="3200" dirty="0"/>
              <a:t>“I wish now to emphasize that the books of the Bible as a collection of religious writings are as human as a Pilgrim’s Progress, Paradise Lost, or Spurgeon’s sermons [and the Bible] lies before us in the form of a thoroughly human product.” </a:t>
            </a:r>
          </a:p>
          <a:p>
            <a:r>
              <a:rPr lang="en-US" sz="3200" dirty="0"/>
              <a:t>-Harry Boer</a:t>
            </a:r>
          </a:p>
        </p:txBody>
      </p:sp>
      <p:pic>
        <p:nvPicPr>
          <p:cNvPr id="6" name="Picture 5">
            <a:extLst>
              <a:ext uri="{FF2B5EF4-FFF2-40B4-BE49-F238E27FC236}">
                <a16:creationId xmlns:a16="http://schemas.microsoft.com/office/drawing/2014/main" id="{F929C2D6-0CF1-4CFF-B718-185EE1997BD1}"/>
              </a:ext>
            </a:extLst>
          </p:cNvPr>
          <p:cNvPicPr>
            <a:picLocks noChangeAspect="1"/>
          </p:cNvPicPr>
          <p:nvPr/>
        </p:nvPicPr>
        <p:blipFill>
          <a:blip r:embed="rId2"/>
          <a:stretch>
            <a:fillRect/>
          </a:stretch>
        </p:blipFill>
        <p:spPr>
          <a:xfrm>
            <a:off x="239027" y="731520"/>
            <a:ext cx="2608046" cy="3672923"/>
          </a:xfrm>
          <a:prstGeom prst="rect">
            <a:avLst/>
          </a:prstGeom>
        </p:spPr>
      </p:pic>
      <p:sp>
        <p:nvSpPr>
          <p:cNvPr id="8" name="TextBox 7">
            <a:extLst>
              <a:ext uri="{FF2B5EF4-FFF2-40B4-BE49-F238E27FC236}">
                <a16:creationId xmlns:a16="http://schemas.microsoft.com/office/drawing/2014/main" id="{CFB3321C-9E01-4505-B01C-E89B86CCFD1F}"/>
              </a:ext>
            </a:extLst>
          </p:cNvPr>
          <p:cNvSpPr txBox="1"/>
          <p:nvPr/>
        </p:nvSpPr>
        <p:spPr>
          <a:xfrm>
            <a:off x="1361840" y="6379739"/>
            <a:ext cx="7107790" cy="369332"/>
          </a:xfrm>
          <a:prstGeom prst="rect">
            <a:avLst/>
          </a:prstGeom>
          <a:noFill/>
        </p:spPr>
        <p:txBody>
          <a:bodyPr wrap="square">
            <a:spAutoFit/>
          </a:bodyPr>
          <a:lstStyle/>
          <a:p>
            <a:r>
              <a:rPr lang="en-US" dirty="0">
                <a:effectLst/>
              </a:rPr>
              <a:t>Geisler, Norman. </a:t>
            </a:r>
            <a:r>
              <a:rPr lang="en-US" i="1" dirty="0">
                <a:effectLst/>
              </a:rPr>
              <a:t>Inerrancy</a:t>
            </a:r>
            <a:r>
              <a:rPr lang="en-US" dirty="0">
                <a:effectLst/>
              </a:rPr>
              <a:t>. Grand Rapids, MI: Zondervan, 1980, 247.</a:t>
            </a:r>
          </a:p>
        </p:txBody>
      </p:sp>
    </p:spTree>
    <p:extLst>
      <p:ext uri="{BB962C8B-B14F-4D97-AF65-F5344CB8AC3E}">
        <p14:creationId xmlns:p14="http://schemas.microsoft.com/office/powerpoint/2010/main" val="3835731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a:t>The Proper View of Scripture</a:t>
            </a:r>
            <a:endParaRPr lang="en-US" sz="6000" dirty="0"/>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600" b="1" dirty="0"/>
              <a:t>Is to believe that…</a:t>
            </a:r>
          </a:p>
          <a:p>
            <a:pPr marL="457200" indent="-457200">
              <a:buClr>
                <a:schemeClr val="tx1"/>
              </a:buClr>
              <a:buFont typeface="+mj-lt"/>
              <a:buAutoNum type="arabicPeriod"/>
            </a:pPr>
            <a:r>
              <a:rPr lang="en-US" sz="2600" b="1" dirty="0">
                <a:solidFill>
                  <a:schemeClr val="tx1"/>
                </a:solidFill>
              </a:rPr>
              <a:t>All Scripture is God’s Word</a:t>
            </a:r>
          </a:p>
          <a:p>
            <a:pPr marL="457200" indent="-457200">
              <a:buClr>
                <a:schemeClr val="tx1"/>
              </a:buClr>
              <a:buFont typeface="+mj-lt"/>
              <a:buAutoNum type="arabicPeriod"/>
            </a:pPr>
            <a:r>
              <a:rPr lang="en-US" sz="2600" b="1" dirty="0">
                <a:solidFill>
                  <a:srgbClr val="C00000"/>
                </a:solidFill>
              </a:rPr>
              <a:t>Scripture was written by men yet inspired by God</a:t>
            </a:r>
          </a:p>
          <a:p>
            <a:pPr marL="457200" indent="-457200">
              <a:buClr>
                <a:schemeClr val="tx1"/>
              </a:buClr>
              <a:buFont typeface="+mj-lt"/>
              <a:buAutoNum type="arabicPeriod"/>
            </a:pPr>
            <a:r>
              <a:rPr lang="en-US" sz="2600" b="1" dirty="0">
                <a:solidFill>
                  <a:schemeClr val="tx1"/>
                </a:solidFill>
              </a:rPr>
              <a:t>Scripture is inerrant</a:t>
            </a:r>
          </a:p>
          <a:p>
            <a:pPr marL="457200" indent="-457200">
              <a:buClr>
                <a:schemeClr val="tx1"/>
              </a:buClr>
              <a:buFont typeface="+mj-lt"/>
              <a:buAutoNum type="arabicPeriod"/>
            </a:pPr>
            <a:r>
              <a:rPr lang="en-US" sz="2600" b="1" dirty="0">
                <a:solidFill>
                  <a:schemeClr val="tx1"/>
                </a:solidFill>
              </a:rPr>
              <a:t>Scripture is historically accurate</a:t>
            </a:r>
          </a:p>
          <a:p>
            <a:pPr marL="457200" indent="-457200">
              <a:buClr>
                <a:schemeClr val="tx1"/>
              </a:buClr>
              <a:buFont typeface="+mj-lt"/>
              <a:buAutoNum type="arabicPeriod"/>
            </a:pPr>
            <a:r>
              <a:rPr lang="en-US" sz="2600" b="1" dirty="0">
                <a:solidFill>
                  <a:schemeClr val="tx1"/>
                </a:solidFill>
              </a:rPr>
              <a:t>Scripture is the highest authority</a:t>
            </a:r>
          </a:p>
          <a:p>
            <a:pPr marL="457200" indent="-457200">
              <a:buClr>
                <a:schemeClr val="tx1"/>
              </a:buClr>
              <a:buFont typeface="+mj-lt"/>
              <a:buAutoNum type="arabicPeriod"/>
            </a:pPr>
            <a:r>
              <a:rPr lang="en-US" sz="2600" b="1" dirty="0">
                <a:solidFill>
                  <a:schemeClr val="tx1"/>
                </a:solidFill>
              </a:rPr>
              <a:t>Scripture points to Jesus</a:t>
            </a:r>
          </a:p>
          <a:p>
            <a:pPr marL="457200" indent="-457200">
              <a:buClr>
                <a:schemeClr val="tx1"/>
              </a:buClr>
              <a:buFont typeface="+mj-lt"/>
              <a:buAutoNum type="arabicPeriod"/>
            </a:pPr>
            <a:r>
              <a:rPr lang="en-US" sz="2600" b="1" dirty="0">
                <a:solidFill>
                  <a:schemeClr val="tx1"/>
                </a:solidFill>
              </a:rPr>
              <a:t>Scripture is enough</a:t>
            </a:r>
          </a:p>
          <a:p>
            <a:pPr marL="457200" indent="-457200">
              <a:buClr>
                <a:schemeClr val="tx1"/>
              </a:buClr>
              <a:buFont typeface="+mj-lt"/>
              <a:buAutoNum type="arabicPeriod"/>
            </a:pPr>
            <a:r>
              <a:rPr lang="en-US" sz="2600" b="1" dirty="0">
                <a:solidFill>
                  <a:schemeClr val="tx1"/>
                </a:solidFill>
              </a:rPr>
              <a:t>Scripture will endure forever</a:t>
            </a:r>
          </a:p>
          <a:p>
            <a:pPr marL="457200" indent="-457200">
              <a:buClr>
                <a:schemeClr val="tx1"/>
              </a:buClr>
              <a:buFont typeface="+mj-lt"/>
              <a:buAutoNum type="arabicPeriod"/>
            </a:pPr>
            <a:r>
              <a:rPr lang="en-US" sz="2600" b="1" dirty="0">
                <a:solidFill>
                  <a:schemeClr val="tx1"/>
                </a:solidFill>
              </a:rPr>
              <a:t>Scripture is your sustenance</a:t>
            </a:r>
          </a:p>
          <a:p>
            <a:pPr marL="385763" indent="-385763">
              <a:buFont typeface="+mj-lt"/>
              <a:buAutoNum type="arabicPeriod"/>
            </a:pPr>
            <a:endParaRPr lang="en-US" sz="2600" b="1" dirty="0"/>
          </a:p>
          <a:p>
            <a:pPr marL="385763" indent="-385763">
              <a:buFont typeface="+mj-lt"/>
              <a:buAutoNum type="arabicPeriod"/>
            </a:pPr>
            <a:endParaRPr lang="en-US" sz="2600" b="1" dirty="0"/>
          </a:p>
        </p:txBody>
      </p:sp>
    </p:spTree>
    <p:extLst>
      <p:ext uri="{BB962C8B-B14F-4D97-AF65-F5344CB8AC3E}">
        <p14:creationId xmlns:p14="http://schemas.microsoft.com/office/powerpoint/2010/main" val="3827136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66574" y="432551"/>
            <a:ext cx="5688227" cy="5554592"/>
          </a:xfrm>
        </p:spPr>
        <p:txBody>
          <a:bodyPr>
            <a:normAutofit/>
          </a:bodyPr>
          <a:lstStyle/>
          <a:p>
            <a:pPr algn="ctr"/>
            <a:r>
              <a:rPr lang="en-US" sz="3200" b="1" dirty="0">
                <a:latin typeface="Futura PT Book" panose="020B0502020204020303" pitchFamily="34" charset="0"/>
              </a:rPr>
              <a:t> Matthew 22:43</a:t>
            </a:r>
          </a:p>
          <a:p>
            <a:r>
              <a:rPr lang="en-US" sz="3200" b="1" dirty="0">
                <a:latin typeface="Futura PT Book" panose="020B0502020204020303" pitchFamily="34" charset="0"/>
              </a:rPr>
              <a:t>“‘Then how does David in the Spirit call Him ‘Lord,’ saying, ‘the lord said to my lord, ‘sit at my right hand, until I put your enemies beneath your feet?’”</a:t>
            </a:r>
            <a:endParaRPr lang="en-US" sz="2800" dirty="0">
              <a:latin typeface="Futura PT Book" panose="020B0502020204020303" pitchFamily="34" charset="0"/>
            </a:endParaRPr>
          </a:p>
        </p:txBody>
      </p:sp>
      <p:pic>
        <p:nvPicPr>
          <p:cNvPr id="3" name="Picture 2">
            <a:extLst>
              <a:ext uri="{FF2B5EF4-FFF2-40B4-BE49-F238E27FC236}">
                <a16:creationId xmlns:a16="http://schemas.microsoft.com/office/drawing/2014/main" id="{476909B9-2BB0-4439-A062-416CB6250DC9}"/>
              </a:ext>
            </a:extLst>
          </p:cNvPr>
          <p:cNvPicPr>
            <a:picLocks noChangeAspect="1"/>
          </p:cNvPicPr>
          <p:nvPr/>
        </p:nvPicPr>
        <p:blipFill>
          <a:blip r:embed="rId3"/>
          <a:stretch>
            <a:fillRect/>
          </a:stretch>
        </p:blipFill>
        <p:spPr>
          <a:xfrm>
            <a:off x="0" y="1197427"/>
            <a:ext cx="3069772" cy="4093029"/>
          </a:xfrm>
          <a:prstGeom prst="rect">
            <a:avLst/>
          </a:prstGeom>
        </p:spPr>
      </p:pic>
    </p:spTree>
    <p:extLst>
      <p:ext uri="{BB962C8B-B14F-4D97-AF65-F5344CB8AC3E}">
        <p14:creationId xmlns:p14="http://schemas.microsoft.com/office/powerpoint/2010/main" val="357036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66574" y="432551"/>
            <a:ext cx="5688227" cy="5554592"/>
          </a:xfrm>
        </p:spPr>
        <p:txBody>
          <a:bodyPr>
            <a:normAutofit/>
          </a:bodyPr>
          <a:lstStyle/>
          <a:p>
            <a:pPr algn="ctr"/>
            <a:r>
              <a:rPr lang="en-US" sz="3200" b="1" dirty="0">
                <a:latin typeface="Futura PT Book" panose="020B0502020204020303" pitchFamily="34" charset="0"/>
              </a:rPr>
              <a:t> Matthew 22:43</a:t>
            </a:r>
          </a:p>
          <a:p>
            <a:r>
              <a:rPr lang="en-US" sz="3200" b="1" dirty="0">
                <a:latin typeface="Futura PT Book" panose="020B0502020204020303" pitchFamily="34" charset="0"/>
              </a:rPr>
              <a:t>“‘Then how does </a:t>
            </a:r>
            <a:r>
              <a:rPr lang="en-US" sz="3200" b="1" dirty="0">
                <a:highlight>
                  <a:srgbClr val="FFFF00"/>
                </a:highlight>
                <a:latin typeface="Futura PT Book" panose="020B0502020204020303" pitchFamily="34" charset="0"/>
              </a:rPr>
              <a:t>David in the Spirit </a:t>
            </a:r>
            <a:r>
              <a:rPr lang="en-US" sz="3200" b="1" dirty="0">
                <a:latin typeface="Futura PT Book" panose="020B0502020204020303" pitchFamily="34" charset="0"/>
              </a:rPr>
              <a:t>call Him ‘Lord,’ saying, ‘the lord said to my lord, ‘sit at my right hand, until I put your enemies beneath your feet?’”</a:t>
            </a:r>
            <a:endParaRPr lang="en-US" sz="2800" dirty="0">
              <a:latin typeface="Futura PT Book" panose="020B0502020204020303" pitchFamily="34" charset="0"/>
            </a:endParaRPr>
          </a:p>
        </p:txBody>
      </p:sp>
      <p:pic>
        <p:nvPicPr>
          <p:cNvPr id="3" name="Picture 2">
            <a:extLst>
              <a:ext uri="{FF2B5EF4-FFF2-40B4-BE49-F238E27FC236}">
                <a16:creationId xmlns:a16="http://schemas.microsoft.com/office/drawing/2014/main" id="{476909B9-2BB0-4439-A062-416CB6250DC9}"/>
              </a:ext>
            </a:extLst>
          </p:cNvPr>
          <p:cNvPicPr>
            <a:picLocks noChangeAspect="1"/>
          </p:cNvPicPr>
          <p:nvPr/>
        </p:nvPicPr>
        <p:blipFill>
          <a:blip r:embed="rId3"/>
          <a:stretch>
            <a:fillRect/>
          </a:stretch>
        </p:blipFill>
        <p:spPr>
          <a:xfrm>
            <a:off x="0" y="1197427"/>
            <a:ext cx="3069772" cy="4093029"/>
          </a:xfrm>
          <a:prstGeom prst="rect">
            <a:avLst/>
          </a:prstGeom>
        </p:spPr>
      </p:pic>
    </p:spTree>
    <p:extLst>
      <p:ext uri="{BB962C8B-B14F-4D97-AF65-F5344CB8AC3E}">
        <p14:creationId xmlns:p14="http://schemas.microsoft.com/office/powerpoint/2010/main" val="157797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66574" y="432551"/>
            <a:ext cx="5688227" cy="6251278"/>
          </a:xfrm>
        </p:spPr>
        <p:txBody>
          <a:bodyPr>
            <a:normAutofit fontScale="92500" lnSpcReduction="10000"/>
          </a:bodyPr>
          <a:lstStyle/>
          <a:p>
            <a:pPr algn="ctr"/>
            <a:r>
              <a:rPr lang="en-US" sz="3200" b="1" dirty="0">
                <a:latin typeface="Futura PT Book" panose="020B0502020204020303" pitchFamily="34" charset="0"/>
              </a:rPr>
              <a:t> SLBC Statement of Beliefs: </a:t>
            </a:r>
          </a:p>
          <a:p>
            <a:r>
              <a:rPr lang="en-US" sz="3200" b="1" dirty="0">
                <a:latin typeface="Futura PT Book" panose="020B0502020204020303" pitchFamily="34" charset="0"/>
              </a:rPr>
              <a:t>“The Scriptures, both the Old and New Testaments, are the verbally inspired and inerrant Word of God.  Divine inspiration extends equally and fully to all parts and words of the Bible, so that the whole Bible, in the original manuscripts, is without error.  The Bible is God’s revelation to man and is therefore the final authority for all Christian faith and practice.  (2 Tim. 3:16,17).”</a:t>
            </a:r>
            <a:endParaRPr lang="en-US" sz="2800" dirty="0">
              <a:latin typeface="Futura PT Book" panose="020B0502020204020303" pitchFamily="34" charset="0"/>
            </a:endParaRPr>
          </a:p>
        </p:txBody>
      </p:sp>
      <p:sp>
        <p:nvSpPr>
          <p:cNvPr id="2" name="TextBox 1">
            <a:extLst>
              <a:ext uri="{FF2B5EF4-FFF2-40B4-BE49-F238E27FC236}">
                <a16:creationId xmlns:a16="http://schemas.microsoft.com/office/drawing/2014/main" id="{78C27DB2-3654-43E5-AD50-C464ECD69E77}"/>
              </a:ext>
            </a:extLst>
          </p:cNvPr>
          <p:cNvSpPr txBox="1"/>
          <p:nvPr/>
        </p:nvSpPr>
        <p:spPr>
          <a:xfrm>
            <a:off x="168728" y="6391088"/>
            <a:ext cx="8806543" cy="369332"/>
          </a:xfrm>
          <a:prstGeom prst="rect">
            <a:avLst/>
          </a:prstGeom>
          <a:noFill/>
        </p:spPr>
        <p:txBody>
          <a:bodyPr wrap="square" rtlCol="0">
            <a:spAutoFit/>
          </a:bodyPr>
          <a:lstStyle/>
          <a:p>
            <a:r>
              <a:rPr lang="en-US" dirty="0"/>
              <a:t>Source: https://slbc.org/about/statement-of-beliefs/</a:t>
            </a:r>
          </a:p>
        </p:txBody>
      </p:sp>
      <p:pic>
        <p:nvPicPr>
          <p:cNvPr id="4" name="Picture 3">
            <a:extLst>
              <a:ext uri="{FF2B5EF4-FFF2-40B4-BE49-F238E27FC236}">
                <a16:creationId xmlns:a16="http://schemas.microsoft.com/office/drawing/2014/main" id="{DC993EBF-70AB-453F-85AD-BEDF8D15B74D}"/>
              </a:ext>
            </a:extLst>
          </p:cNvPr>
          <p:cNvPicPr>
            <a:picLocks noChangeAspect="1"/>
          </p:cNvPicPr>
          <p:nvPr/>
        </p:nvPicPr>
        <p:blipFill>
          <a:blip r:embed="rId3"/>
          <a:stretch>
            <a:fillRect/>
          </a:stretch>
        </p:blipFill>
        <p:spPr>
          <a:xfrm>
            <a:off x="86683" y="1102961"/>
            <a:ext cx="2830688" cy="3548615"/>
          </a:xfrm>
          <a:prstGeom prst="rect">
            <a:avLst/>
          </a:prstGeom>
        </p:spPr>
      </p:pic>
      <p:pic>
        <p:nvPicPr>
          <p:cNvPr id="5" name="Picture 4">
            <a:extLst>
              <a:ext uri="{FF2B5EF4-FFF2-40B4-BE49-F238E27FC236}">
                <a16:creationId xmlns:a16="http://schemas.microsoft.com/office/drawing/2014/main" id="{5C112401-D3E9-428F-8745-7254B7FDB80B}"/>
              </a:ext>
            </a:extLst>
          </p:cNvPr>
          <p:cNvPicPr>
            <a:picLocks noChangeAspect="1"/>
          </p:cNvPicPr>
          <p:nvPr/>
        </p:nvPicPr>
        <p:blipFill>
          <a:blip r:embed="rId4"/>
          <a:stretch>
            <a:fillRect/>
          </a:stretch>
        </p:blipFill>
        <p:spPr>
          <a:xfrm>
            <a:off x="82128" y="4787354"/>
            <a:ext cx="2830689" cy="960313"/>
          </a:xfrm>
          <a:prstGeom prst="rect">
            <a:avLst/>
          </a:prstGeom>
        </p:spPr>
      </p:pic>
    </p:spTree>
    <p:extLst>
      <p:ext uri="{BB962C8B-B14F-4D97-AF65-F5344CB8AC3E}">
        <p14:creationId xmlns:p14="http://schemas.microsoft.com/office/powerpoint/2010/main" val="177389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66574" y="432551"/>
            <a:ext cx="5688227" cy="6251278"/>
          </a:xfrm>
        </p:spPr>
        <p:txBody>
          <a:bodyPr>
            <a:normAutofit fontScale="92500" lnSpcReduction="10000"/>
          </a:bodyPr>
          <a:lstStyle/>
          <a:p>
            <a:pPr algn="ctr"/>
            <a:r>
              <a:rPr lang="en-US" sz="3200" b="1" dirty="0">
                <a:latin typeface="Futura PT Book" panose="020B0502020204020303" pitchFamily="34" charset="0"/>
              </a:rPr>
              <a:t> SLBC Statement of Beliefs: </a:t>
            </a:r>
          </a:p>
          <a:p>
            <a:r>
              <a:rPr lang="en-US" sz="3200" b="1" dirty="0">
                <a:latin typeface="Futura PT Book" panose="020B0502020204020303" pitchFamily="34" charset="0"/>
              </a:rPr>
              <a:t>“The Scriptures, both the Old and New Testaments, are the </a:t>
            </a:r>
            <a:r>
              <a:rPr lang="en-US" sz="3200" b="1" dirty="0">
                <a:highlight>
                  <a:srgbClr val="FFFF00"/>
                </a:highlight>
                <a:latin typeface="Futura PT Book" panose="020B0502020204020303" pitchFamily="34" charset="0"/>
              </a:rPr>
              <a:t>verbally inspired </a:t>
            </a:r>
            <a:r>
              <a:rPr lang="en-US" sz="3200" b="1" dirty="0">
                <a:latin typeface="Futura PT Book" panose="020B0502020204020303" pitchFamily="34" charset="0"/>
              </a:rPr>
              <a:t>and inerrant Word of God.  Divine inspiration extends equally and fully to all parts and words of the Bible, so that the whole Bible, in the original manuscripts, is without error.  The Bible is God’s revelation to man and is therefore the final authority for all Christian faith and practice.  (2 Tim. 3:16,17).”</a:t>
            </a:r>
            <a:endParaRPr lang="en-US" sz="2800" dirty="0">
              <a:latin typeface="Futura PT Book" panose="020B0502020204020303" pitchFamily="34" charset="0"/>
            </a:endParaRPr>
          </a:p>
        </p:txBody>
      </p:sp>
      <p:sp>
        <p:nvSpPr>
          <p:cNvPr id="2" name="TextBox 1">
            <a:extLst>
              <a:ext uri="{FF2B5EF4-FFF2-40B4-BE49-F238E27FC236}">
                <a16:creationId xmlns:a16="http://schemas.microsoft.com/office/drawing/2014/main" id="{78C27DB2-3654-43E5-AD50-C464ECD69E77}"/>
              </a:ext>
            </a:extLst>
          </p:cNvPr>
          <p:cNvSpPr txBox="1"/>
          <p:nvPr/>
        </p:nvSpPr>
        <p:spPr>
          <a:xfrm>
            <a:off x="168728" y="6391088"/>
            <a:ext cx="8806543" cy="369332"/>
          </a:xfrm>
          <a:prstGeom prst="rect">
            <a:avLst/>
          </a:prstGeom>
          <a:noFill/>
        </p:spPr>
        <p:txBody>
          <a:bodyPr wrap="square" rtlCol="0">
            <a:spAutoFit/>
          </a:bodyPr>
          <a:lstStyle/>
          <a:p>
            <a:r>
              <a:rPr lang="en-US" dirty="0"/>
              <a:t>Source: https://slbc.org/about/statement-of-beliefs/</a:t>
            </a:r>
          </a:p>
        </p:txBody>
      </p:sp>
      <p:pic>
        <p:nvPicPr>
          <p:cNvPr id="4" name="Picture 3">
            <a:extLst>
              <a:ext uri="{FF2B5EF4-FFF2-40B4-BE49-F238E27FC236}">
                <a16:creationId xmlns:a16="http://schemas.microsoft.com/office/drawing/2014/main" id="{DC993EBF-70AB-453F-85AD-BEDF8D15B74D}"/>
              </a:ext>
            </a:extLst>
          </p:cNvPr>
          <p:cNvPicPr>
            <a:picLocks noChangeAspect="1"/>
          </p:cNvPicPr>
          <p:nvPr/>
        </p:nvPicPr>
        <p:blipFill>
          <a:blip r:embed="rId3"/>
          <a:stretch>
            <a:fillRect/>
          </a:stretch>
        </p:blipFill>
        <p:spPr>
          <a:xfrm>
            <a:off x="86683" y="1102961"/>
            <a:ext cx="2830688" cy="3548615"/>
          </a:xfrm>
          <a:prstGeom prst="rect">
            <a:avLst/>
          </a:prstGeom>
        </p:spPr>
      </p:pic>
      <p:pic>
        <p:nvPicPr>
          <p:cNvPr id="5" name="Picture 4">
            <a:extLst>
              <a:ext uri="{FF2B5EF4-FFF2-40B4-BE49-F238E27FC236}">
                <a16:creationId xmlns:a16="http://schemas.microsoft.com/office/drawing/2014/main" id="{5C112401-D3E9-428F-8745-7254B7FDB80B}"/>
              </a:ext>
            </a:extLst>
          </p:cNvPr>
          <p:cNvPicPr>
            <a:picLocks noChangeAspect="1"/>
          </p:cNvPicPr>
          <p:nvPr/>
        </p:nvPicPr>
        <p:blipFill>
          <a:blip r:embed="rId4"/>
          <a:stretch>
            <a:fillRect/>
          </a:stretch>
        </p:blipFill>
        <p:spPr>
          <a:xfrm>
            <a:off x="82128" y="4787354"/>
            <a:ext cx="2830689" cy="960313"/>
          </a:xfrm>
          <a:prstGeom prst="rect">
            <a:avLst/>
          </a:prstGeom>
        </p:spPr>
      </p:pic>
    </p:spTree>
    <p:extLst>
      <p:ext uri="{BB962C8B-B14F-4D97-AF65-F5344CB8AC3E}">
        <p14:creationId xmlns:p14="http://schemas.microsoft.com/office/powerpoint/2010/main" val="290148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66574" y="432551"/>
            <a:ext cx="5688227" cy="6251278"/>
          </a:xfrm>
        </p:spPr>
        <p:txBody>
          <a:bodyPr>
            <a:normAutofit fontScale="92500" lnSpcReduction="10000"/>
          </a:bodyPr>
          <a:lstStyle/>
          <a:p>
            <a:pPr algn="ctr"/>
            <a:r>
              <a:rPr lang="en-US" sz="3200" b="1" dirty="0">
                <a:latin typeface="Futura PT Book" panose="020B0502020204020303" pitchFamily="34" charset="0"/>
              </a:rPr>
              <a:t> SLBC Statement of Beliefs: </a:t>
            </a:r>
          </a:p>
          <a:p>
            <a:r>
              <a:rPr lang="en-US" sz="3200" b="1" dirty="0">
                <a:latin typeface="Futura PT Book" panose="020B0502020204020303" pitchFamily="34" charset="0"/>
              </a:rPr>
              <a:t>“The Scriptures, both the Old and New Testaments, are the verbally inspired and inerrant Word of God.  </a:t>
            </a:r>
            <a:r>
              <a:rPr lang="en-US" sz="3200" b="1" dirty="0">
                <a:highlight>
                  <a:srgbClr val="FFFF00"/>
                </a:highlight>
                <a:latin typeface="Futura PT Book" panose="020B0502020204020303" pitchFamily="34" charset="0"/>
              </a:rPr>
              <a:t>Divine inspiration extends equally and fully to all parts and words of the Bible</a:t>
            </a:r>
            <a:r>
              <a:rPr lang="en-US" sz="3200" b="1" dirty="0">
                <a:latin typeface="Futura PT Book" panose="020B0502020204020303" pitchFamily="34" charset="0"/>
              </a:rPr>
              <a:t>, so that the whole Bible, in the original manuscripts, is without error.  The Bible is God’s revelation to man and is therefore the final authority for all Christian faith and practice.  (2 Tim. 3:16,17).”</a:t>
            </a:r>
            <a:endParaRPr lang="en-US" sz="2800" dirty="0">
              <a:latin typeface="Futura PT Book" panose="020B0502020204020303" pitchFamily="34" charset="0"/>
            </a:endParaRPr>
          </a:p>
        </p:txBody>
      </p:sp>
      <p:sp>
        <p:nvSpPr>
          <p:cNvPr id="2" name="TextBox 1">
            <a:extLst>
              <a:ext uri="{FF2B5EF4-FFF2-40B4-BE49-F238E27FC236}">
                <a16:creationId xmlns:a16="http://schemas.microsoft.com/office/drawing/2014/main" id="{78C27DB2-3654-43E5-AD50-C464ECD69E77}"/>
              </a:ext>
            </a:extLst>
          </p:cNvPr>
          <p:cNvSpPr txBox="1"/>
          <p:nvPr/>
        </p:nvSpPr>
        <p:spPr>
          <a:xfrm>
            <a:off x="168728" y="6391088"/>
            <a:ext cx="8806543" cy="369332"/>
          </a:xfrm>
          <a:prstGeom prst="rect">
            <a:avLst/>
          </a:prstGeom>
          <a:noFill/>
        </p:spPr>
        <p:txBody>
          <a:bodyPr wrap="square" rtlCol="0">
            <a:spAutoFit/>
          </a:bodyPr>
          <a:lstStyle/>
          <a:p>
            <a:r>
              <a:rPr lang="en-US" dirty="0"/>
              <a:t>Source: https://slbc.org/about/statement-of-beliefs/</a:t>
            </a:r>
          </a:p>
        </p:txBody>
      </p:sp>
      <p:pic>
        <p:nvPicPr>
          <p:cNvPr id="4" name="Picture 3">
            <a:extLst>
              <a:ext uri="{FF2B5EF4-FFF2-40B4-BE49-F238E27FC236}">
                <a16:creationId xmlns:a16="http://schemas.microsoft.com/office/drawing/2014/main" id="{DC993EBF-70AB-453F-85AD-BEDF8D15B74D}"/>
              </a:ext>
            </a:extLst>
          </p:cNvPr>
          <p:cNvPicPr>
            <a:picLocks noChangeAspect="1"/>
          </p:cNvPicPr>
          <p:nvPr/>
        </p:nvPicPr>
        <p:blipFill>
          <a:blip r:embed="rId3"/>
          <a:stretch>
            <a:fillRect/>
          </a:stretch>
        </p:blipFill>
        <p:spPr>
          <a:xfrm>
            <a:off x="86683" y="1102961"/>
            <a:ext cx="2830688" cy="3548615"/>
          </a:xfrm>
          <a:prstGeom prst="rect">
            <a:avLst/>
          </a:prstGeom>
        </p:spPr>
      </p:pic>
      <p:pic>
        <p:nvPicPr>
          <p:cNvPr id="5" name="Picture 4">
            <a:extLst>
              <a:ext uri="{FF2B5EF4-FFF2-40B4-BE49-F238E27FC236}">
                <a16:creationId xmlns:a16="http://schemas.microsoft.com/office/drawing/2014/main" id="{5C112401-D3E9-428F-8745-7254B7FDB80B}"/>
              </a:ext>
            </a:extLst>
          </p:cNvPr>
          <p:cNvPicPr>
            <a:picLocks noChangeAspect="1"/>
          </p:cNvPicPr>
          <p:nvPr/>
        </p:nvPicPr>
        <p:blipFill>
          <a:blip r:embed="rId4"/>
          <a:stretch>
            <a:fillRect/>
          </a:stretch>
        </p:blipFill>
        <p:spPr>
          <a:xfrm>
            <a:off x="82128" y="4787354"/>
            <a:ext cx="2830689" cy="960313"/>
          </a:xfrm>
          <a:prstGeom prst="rect">
            <a:avLst/>
          </a:prstGeom>
        </p:spPr>
      </p:pic>
    </p:spTree>
    <p:extLst>
      <p:ext uri="{BB962C8B-B14F-4D97-AF65-F5344CB8AC3E}">
        <p14:creationId xmlns:p14="http://schemas.microsoft.com/office/powerpoint/2010/main" val="313594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a:bodyPr>
          <a:lstStyle/>
          <a:p>
            <a:pPr algn="ctr"/>
            <a:r>
              <a:rPr lang="en-US" sz="3200" b="1" dirty="0">
                <a:latin typeface="Futura PT Book" panose="020B0502020204020303" pitchFamily="34" charset="0"/>
              </a:rPr>
              <a:t>John 10:34</a:t>
            </a:r>
          </a:p>
          <a:p>
            <a:r>
              <a:rPr lang="en-US" sz="3200" b="1" dirty="0">
                <a:latin typeface="Futura PT Book" panose="020B0502020204020303" pitchFamily="34" charset="0"/>
              </a:rPr>
              <a:t>“Has it not been written in your Law, ‘I SAID YOU ARE GODS’? If he called them gods, to whom the word of God came (and the Scripture cannot be broken)…”</a:t>
            </a:r>
            <a:endParaRPr lang="en-US" sz="2800" dirty="0">
              <a:latin typeface="Futura PT Book" panose="020B0502020204020303" pitchFamily="34" charset="0"/>
            </a:endParaRPr>
          </a:p>
        </p:txBody>
      </p:sp>
      <p:pic>
        <p:nvPicPr>
          <p:cNvPr id="7" name="Picture 6">
            <a:extLst>
              <a:ext uri="{FF2B5EF4-FFF2-40B4-BE49-F238E27FC236}">
                <a16:creationId xmlns:a16="http://schemas.microsoft.com/office/drawing/2014/main" id="{795C817C-EA5A-4A8D-9237-27A61CDD5228}"/>
              </a:ext>
            </a:extLst>
          </p:cNvPr>
          <p:cNvPicPr>
            <a:picLocks noChangeAspect="1"/>
          </p:cNvPicPr>
          <p:nvPr/>
        </p:nvPicPr>
        <p:blipFill>
          <a:blip r:embed="rId3"/>
          <a:stretch>
            <a:fillRect/>
          </a:stretch>
        </p:blipFill>
        <p:spPr>
          <a:xfrm>
            <a:off x="0" y="1265465"/>
            <a:ext cx="3022979" cy="3807278"/>
          </a:xfrm>
          <a:prstGeom prst="rect">
            <a:avLst/>
          </a:prstGeom>
        </p:spPr>
      </p:pic>
    </p:spTree>
    <p:extLst>
      <p:ext uri="{BB962C8B-B14F-4D97-AF65-F5344CB8AC3E}">
        <p14:creationId xmlns:p14="http://schemas.microsoft.com/office/powerpoint/2010/main" val="119755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a:bodyPr>
          <a:lstStyle/>
          <a:p>
            <a:pPr algn="ctr"/>
            <a:r>
              <a:rPr lang="en-US" sz="3200" b="1" dirty="0">
                <a:latin typeface="Futura PT Book" panose="020B0502020204020303" pitchFamily="34" charset="0"/>
              </a:rPr>
              <a:t>John 10:34</a:t>
            </a:r>
          </a:p>
          <a:p>
            <a:r>
              <a:rPr lang="en-US" sz="3200" b="1" dirty="0">
                <a:latin typeface="Futura PT Book" panose="020B0502020204020303" pitchFamily="34" charset="0"/>
              </a:rPr>
              <a:t>“Has it not been written in your Law, ‘I SAID YOU ARE GODS’? If he called them gods, </a:t>
            </a:r>
            <a:r>
              <a:rPr lang="en-US" sz="3200" b="1" dirty="0">
                <a:highlight>
                  <a:srgbClr val="FFFF00"/>
                </a:highlight>
                <a:latin typeface="Futura PT Book" panose="020B0502020204020303" pitchFamily="34" charset="0"/>
              </a:rPr>
              <a:t>to whom the word of God came</a:t>
            </a:r>
            <a:r>
              <a:rPr lang="en-US" sz="3200" b="1" dirty="0">
                <a:latin typeface="Futura PT Book" panose="020B0502020204020303" pitchFamily="34" charset="0"/>
              </a:rPr>
              <a:t> (and the Scripture cannot be broken)…”</a:t>
            </a:r>
            <a:endParaRPr lang="en-US" sz="2800" dirty="0">
              <a:latin typeface="Futura PT Book" panose="020B0502020204020303" pitchFamily="34" charset="0"/>
            </a:endParaRPr>
          </a:p>
        </p:txBody>
      </p:sp>
      <p:pic>
        <p:nvPicPr>
          <p:cNvPr id="7" name="Picture 6">
            <a:extLst>
              <a:ext uri="{FF2B5EF4-FFF2-40B4-BE49-F238E27FC236}">
                <a16:creationId xmlns:a16="http://schemas.microsoft.com/office/drawing/2014/main" id="{795C817C-EA5A-4A8D-9237-27A61CDD5228}"/>
              </a:ext>
            </a:extLst>
          </p:cNvPr>
          <p:cNvPicPr>
            <a:picLocks noChangeAspect="1"/>
          </p:cNvPicPr>
          <p:nvPr/>
        </p:nvPicPr>
        <p:blipFill>
          <a:blip r:embed="rId3"/>
          <a:stretch>
            <a:fillRect/>
          </a:stretch>
        </p:blipFill>
        <p:spPr>
          <a:xfrm>
            <a:off x="0" y="1265465"/>
            <a:ext cx="3022979" cy="3807278"/>
          </a:xfrm>
          <a:prstGeom prst="rect">
            <a:avLst/>
          </a:prstGeom>
        </p:spPr>
      </p:pic>
    </p:spTree>
    <p:extLst>
      <p:ext uri="{BB962C8B-B14F-4D97-AF65-F5344CB8AC3E}">
        <p14:creationId xmlns:p14="http://schemas.microsoft.com/office/powerpoint/2010/main" val="2753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pic>
        <p:nvPicPr>
          <p:cNvPr id="9" name="Picture 8">
            <a:extLst>
              <a:ext uri="{FF2B5EF4-FFF2-40B4-BE49-F238E27FC236}">
                <a16:creationId xmlns:a16="http://schemas.microsoft.com/office/drawing/2014/main" id="{2A515234-29DC-4B8B-B687-5C8EC46CF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99" y="1904014"/>
            <a:ext cx="2647586" cy="4805112"/>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66574" y="555841"/>
            <a:ext cx="5688227" cy="5146316"/>
          </a:xfrm>
        </p:spPr>
        <p:txBody>
          <a:bodyPr>
            <a:normAutofit/>
          </a:bodyPr>
          <a:lstStyle/>
          <a:p>
            <a:pPr marL="0" indent="0" algn="ctr">
              <a:buNone/>
            </a:pPr>
            <a:r>
              <a:rPr lang="en-US" sz="3200" b="1" dirty="0">
                <a:latin typeface="Futura PT Book" panose="020B0502020204020303" pitchFamily="34" charset="0"/>
              </a:rPr>
              <a:t>Genesis 3:1</a:t>
            </a:r>
          </a:p>
          <a:p>
            <a:r>
              <a:rPr lang="en-US" sz="3200" b="1" dirty="0">
                <a:latin typeface="Futura PT Book" panose="020B0502020204020303" pitchFamily="34" charset="0"/>
              </a:rPr>
              <a:t>“Now the serpent was more crafty than any beast of the field which the LORD God had made. And he said to the woman, “</a:t>
            </a:r>
            <a:r>
              <a:rPr lang="en-US" sz="3200" b="1" u="sng" dirty="0">
                <a:highlight>
                  <a:srgbClr val="FFFF00"/>
                </a:highlight>
                <a:latin typeface="Futura PT Book" panose="020B0502020204020303" pitchFamily="34" charset="0"/>
              </a:rPr>
              <a:t>Indeed, has God said</a:t>
            </a:r>
            <a:r>
              <a:rPr lang="en-US" sz="3200" b="1" dirty="0">
                <a:latin typeface="Futura PT Book" panose="020B0502020204020303" pitchFamily="34" charset="0"/>
              </a:rPr>
              <a:t>, ‘You shall not eat from any tree of the garden’?”</a:t>
            </a:r>
          </a:p>
          <a:p>
            <a:pPr marL="0" indent="0">
              <a:buNone/>
            </a:pPr>
            <a:r>
              <a:rPr lang="en-US" sz="2800" dirty="0">
                <a:latin typeface="Futura PT Book" panose="020B0502020204020303" pitchFamily="34" charset="0"/>
              </a:rPr>
              <a:t>		</a:t>
            </a:r>
          </a:p>
        </p:txBody>
      </p:sp>
    </p:spTree>
    <p:extLst>
      <p:ext uri="{BB962C8B-B14F-4D97-AF65-F5344CB8AC3E}">
        <p14:creationId xmlns:p14="http://schemas.microsoft.com/office/powerpoint/2010/main" val="404827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a:bodyPr>
          <a:lstStyle/>
          <a:p>
            <a:pPr algn="ctr"/>
            <a:r>
              <a:rPr lang="en-US" sz="3200" b="1" dirty="0">
                <a:latin typeface="Futura PT Book" panose="020B0502020204020303" pitchFamily="34" charset="0"/>
              </a:rPr>
              <a:t>John 14:26</a:t>
            </a:r>
          </a:p>
          <a:p>
            <a:r>
              <a:rPr lang="en-US" sz="3200" b="1" dirty="0">
                <a:latin typeface="Futura PT Book" panose="020B0502020204020303" pitchFamily="34" charset="0"/>
              </a:rPr>
              <a:t>“But the Helper, the Holy Spirit, whom the Father will send in My name, He will teach you all things, and bring to your remembrance all that I said to you.”</a:t>
            </a:r>
            <a:endParaRPr lang="en-US" sz="2800" dirty="0">
              <a:latin typeface="Futura PT Book" panose="020B0502020204020303" pitchFamily="34" charset="0"/>
            </a:endParaRPr>
          </a:p>
        </p:txBody>
      </p:sp>
      <p:pic>
        <p:nvPicPr>
          <p:cNvPr id="2" name="Picture 1">
            <a:extLst>
              <a:ext uri="{FF2B5EF4-FFF2-40B4-BE49-F238E27FC236}">
                <a16:creationId xmlns:a16="http://schemas.microsoft.com/office/drawing/2014/main" id="{5FEB0561-2007-492F-8245-1D276FEF2C0D}"/>
              </a:ext>
            </a:extLst>
          </p:cNvPr>
          <p:cNvPicPr>
            <a:picLocks noChangeAspect="1"/>
          </p:cNvPicPr>
          <p:nvPr/>
        </p:nvPicPr>
        <p:blipFill>
          <a:blip r:embed="rId3"/>
          <a:stretch>
            <a:fillRect/>
          </a:stretch>
        </p:blipFill>
        <p:spPr>
          <a:xfrm>
            <a:off x="0" y="3886200"/>
            <a:ext cx="5943600" cy="2971800"/>
          </a:xfrm>
          <a:prstGeom prst="rect">
            <a:avLst/>
          </a:prstGeom>
        </p:spPr>
      </p:pic>
    </p:spTree>
    <p:extLst>
      <p:ext uri="{BB962C8B-B14F-4D97-AF65-F5344CB8AC3E}">
        <p14:creationId xmlns:p14="http://schemas.microsoft.com/office/powerpoint/2010/main" val="189022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a:bodyPr>
          <a:lstStyle/>
          <a:p>
            <a:pPr algn="ctr"/>
            <a:r>
              <a:rPr lang="en-US" sz="3200" b="1" dirty="0">
                <a:latin typeface="Futura PT Book" panose="020B0502020204020303" pitchFamily="34" charset="0"/>
              </a:rPr>
              <a:t>John 16:12-13</a:t>
            </a:r>
          </a:p>
          <a:p>
            <a:r>
              <a:rPr lang="en-US" sz="3200" b="1" dirty="0">
                <a:latin typeface="Futura PT Book" panose="020B0502020204020303" pitchFamily="34" charset="0"/>
              </a:rPr>
              <a:t>12 “I have many more things to say to you, but you cannot bear them now. 13 “But when He, the Spirit of truth, comes, </a:t>
            </a:r>
            <a:r>
              <a:rPr lang="en-US" sz="3200" b="1" dirty="0">
                <a:highlight>
                  <a:srgbClr val="FFFF00"/>
                </a:highlight>
                <a:latin typeface="Futura PT Book" panose="020B0502020204020303" pitchFamily="34" charset="0"/>
              </a:rPr>
              <a:t>He will guide you into all the truth</a:t>
            </a:r>
            <a:r>
              <a:rPr lang="en-US" sz="3200" b="1" dirty="0">
                <a:latin typeface="Futura PT Book" panose="020B0502020204020303" pitchFamily="34" charset="0"/>
              </a:rPr>
              <a:t>…”</a:t>
            </a:r>
            <a:endParaRPr lang="en-US" sz="2800" dirty="0">
              <a:latin typeface="Futura PT Book" panose="020B0502020204020303" pitchFamily="34" charset="0"/>
            </a:endParaRPr>
          </a:p>
        </p:txBody>
      </p:sp>
      <p:pic>
        <p:nvPicPr>
          <p:cNvPr id="2" name="Picture 1">
            <a:extLst>
              <a:ext uri="{FF2B5EF4-FFF2-40B4-BE49-F238E27FC236}">
                <a16:creationId xmlns:a16="http://schemas.microsoft.com/office/drawing/2014/main" id="{5FEB0561-2007-492F-8245-1D276FEF2C0D}"/>
              </a:ext>
            </a:extLst>
          </p:cNvPr>
          <p:cNvPicPr>
            <a:picLocks noChangeAspect="1"/>
          </p:cNvPicPr>
          <p:nvPr/>
        </p:nvPicPr>
        <p:blipFill>
          <a:blip r:embed="rId3"/>
          <a:stretch>
            <a:fillRect/>
          </a:stretch>
        </p:blipFill>
        <p:spPr>
          <a:xfrm>
            <a:off x="0" y="3886200"/>
            <a:ext cx="5943600" cy="2971800"/>
          </a:xfrm>
          <a:prstGeom prst="rect">
            <a:avLst/>
          </a:prstGeom>
        </p:spPr>
      </p:pic>
    </p:spTree>
    <p:extLst>
      <p:ext uri="{BB962C8B-B14F-4D97-AF65-F5344CB8AC3E}">
        <p14:creationId xmlns:p14="http://schemas.microsoft.com/office/powerpoint/2010/main" val="274376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a:bodyPr>
          <a:lstStyle/>
          <a:p>
            <a:pPr algn="ctr"/>
            <a:r>
              <a:rPr lang="en-US" sz="3200" b="1" dirty="0">
                <a:latin typeface="Futura PT Book" panose="020B0502020204020303" pitchFamily="34" charset="0"/>
              </a:rPr>
              <a:t>John 16:12-13(cont.)</a:t>
            </a:r>
          </a:p>
          <a:p>
            <a:r>
              <a:rPr lang="en-US" sz="3200" b="1" dirty="0">
                <a:latin typeface="Futura PT Book" panose="020B0502020204020303" pitchFamily="34" charset="0"/>
              </a:rPr>
              <a:t>13 “…for He will not speak on His own initiative, but whatever He hears, He will speak; and He will disclose to you what is to come.”</a:t>
            </a:r>
            <a:endParaRPr lang="en-US" sz="2800" dirty="0">
              <a:latin typeface="Futura PT Book" panose="020B0502020204020303" pitchFamily="34" charset="0"/>
            </a:endParaRPr>
          </a:p>
        </p:txBody>
      </p:sp>
      <p:pic>
        <p:nvPicPr>
          <p:cNvPr id="2" name="Picture 1">
            <a:extLst>
              <a:ext uri="{FF2B5EF4-FFF2-40B4-BE49-F238E27FC236}">
                <a16:creationId xmlns:a16="http://schemas.microsoft.com/office/drawing/2014/main" id="{5FEB0561-2007-492F-8245-1D276FEF2C0D}"/>
              </a:ext>
            </a:extLst>
          </p:cNvPr>
          <p:cNvPicPr>
            <a:picLocks noChangeAspect="1"/>
          </p:cNvPicPr>
          <p:nvPr/>
        </p:nvPicPr>
        <p:blipFill>
          <a:blip r:embed="rId3"/>
          <a:stretch>
            <a:fillRect/>
          </a:stretch>
        </p:blipFill>
        <p:spPr>
          <a:xfrm>
            <a:off x="0" y="3886200"/>
            <a:ext cx="5943600" cy="2971800"/>
          </a:xfrm>
          <a:prstGeom prst="rect">
            <a:avLst/>
          </a:prstGeom>
        </p:spPr>
      </p:pic>
    </p:spTree>
    <p:extLst>
      <p:ext uri="{BB962C8B-B14F-4D97-AF65-F5344CB8AC3E}">
        <p14:creationId xmlns:p14="http://schemas.microsoft.com/office/powerpoint/2010/main" val="148033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a:t>The Proper View of Scripture</a:t>
            </a:r>
            <a:endParaRPr lang="en-US" sz="6000" dirty="0"/>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600" b="1" dirty="0"/>
              <a:t>Is to believe that…</a:t>
            </a:r>
          </a:p>
          <a:p>
            <a:pPr marL="457200" indent="-457200">
              <a:buClr>
                <a:schemeClr val="tx1"/>
              </a:buClr>
              <a:buFont typeface="+mj-lt"/>
              <a:buAutoNum type="arabicPeriod"/>
            </a:pPr>
            <a:r>
              <a:rPr lang="en-US" sz="2600" b="1" dirty="0">
                <a:solidFill>
                  <a:schemeClr val="tx1"/>
                </a:solidFill>
              </a:rPr>
              <a:t>All Scripture is God’s Word</a:t>
            </a:r>
          </a:p>
          <a:p>
            <a:pPr marL="457200" indent="-457200">
              <a:buClr>
                <a:schemeClr val="tx1"/>
              </a:buClr>
              <a:buFont typeface="+mj-lt"/>
              <a:buAutoNum type="arabicPeriod"/>
            </a:pPr>
            <a:r>
              <a:rPr lang="en-US" sz="2600" b="1" dirty="0">
                <a:solidFill>
                  <a:schemeClr val="tx1"/>
                </a:solidFill>
              </a:rPr>
              <a:t>Scripture was written by men yet inspired by God</a:t>
            </a:r>
          </a:p>
          <a:p>
            <a:pPr marL="457200" indent="-457200">
              <a:buClr>
                <a:schemeClr val="tx1"/>
              </a:buClr>
              <a:buFont typeface="+mj-lt"/>
              <a:buAutoNum type="arabicPeriod"/>
            </a:pPr>
            <a:r>
              <a:rPr lang="en-US" sz="2600" b="1" dirty="0">
                <a:solidFill>
                  <a:srgbClr val="C00000"/>
                </a:solidFill>
              </a:rPr>
              <a:t>Scripture is inerrant</a:t>
            </a:r>
          </a:p>
          <a:p>
            <a:pPr marL="457200" indent="-457200">
              <a:buClr>
                <a:schemeClr val="tx1"/>
              </a:buClr>
              <a:buFont typeface="+mj-lt"/>
              <a:buAutoNum type="arabicPeriod"/>
            </a:pPr>
            <a:r>
              <a:rPr lang="en-US" sz="2600" b="1" dirty="0">
                <a:solidFill>
                  <a:schemeClr val="tx1"/>
                </a:solidFill>
              </a:rPr>
              <a:t>Scripture is historically accurate</a:t>
            </a:r>
          </a:p>
          <a:p>
            <a:pPr marL="457200" indent="-457200">
              <a:buClr>
                <a:schemeClr val="tx1"/>
              </a:buClr>
              <a:buFont typeface="+mj-lt"/>
              <a:buAutoNum type="arabicPeriod"/>
            </a:pPr>
            <a:r>
              <a:rPr lang="en-US" sz="2600" b="1" dirty="0">
                <a:solidFill>
                  <a:schemeClr val="tx1"/>
                </a:solidFill>
              </a:rPr>
              <a:t>Scripture is the highest authority</a:t>
            </a:r>
          </a:p>
          <a:p>
            <a:pPr marL="457200" indent="-457200">
              <a:buClr>
                <a:schemeClr val="tx1"/>
              </a:buClr>
              <a:buFont typeface="+mj-lt"/>
              <a:buAutoNum type="arabicPeriod"/>
            </a:pPr>
            <a:r>
              <a:rPr lang="en-US" sz="2600" b="1" dirty="0">
                <a:solidFill>
                  <a:schemeClr val="tx1"/>
                </a:solidFill>
              </a:rPr>
              <a:t>Scripture points to Jesus</a:t>
            </a:r>
          </a:p>
          <a:p>
            <a:pPr marL="457200" indent="-457200">
              <a:buClr>
                <a:schemeClr val="tx1"/>
              </a:buClr>
              <a:buFont typeface="+mj-lt"/>
              <a:buAutoNum type="arabicPeriod"/>
            </a:pPr>
            <a:r>
              <a:rPr lang="en-US" sz="2600" b="1" dirty="0">
                <a:solidFill>
                  <a:schemeClr val="tx1"/>
                </a:solidFill>
              </a:rPr>
              <a:t>Scripture is enough</a:t>
            </a:r>
          </a:p>
          <a:p>
            <a:pPr marL="457200" indent="-457200">
              <a:buClr>
                <a:schemeClr val="tx1"/>
              </a:buClr>
              <a:buFont typeface="+mj-lt"/>
              <a:buAutoNum type="arabicPeriod"/>
            </a:pPr>
            <a:r>
              <a:rPr lang="en-US" sz="2600" b="1" dirty="0">
                <a:solidFill>
                  <a:schemeClr val="tx1"/>
                </a:solidFill>
              </a:rPr>
              <a:t>Scripture will endure forever</a:t>
            </a:r>
          </a:p>
          <a:p>
            <a:pPr marL="457200" indent="-457200">
              <a:buClr>
                <a:schemeClr val="tx1"/>
              </a:buClr>
              <a:buFont typeface="+mj-lt"/>
              <a:buAutoNum type="arabicPeriod"/>
            </a:pPr>
            <a:r>
              <a:rPr lang="en-US" sz="2600" b="1" dirty="0">
                <a:solidFill>
                  <a:schemeClr val="tx1"/>
                </a:solidFill>
              </a:rPr>
              <a:t>Scripture is your sustenance</a:t>
            </a:r>
          </a:p>
          <a:p>
            <a:pPr marL="385763" indent="-385763">
              <a:buFont typeface="+mj-lt"/>
              <a:buAutoNum type="arabicPeriod"/>
            </a:pPr>
            <a:endParaRPr lang="en-US" sz="2600" b="1" dirty="0"/>
          </a:p>
          <a:p>
            <a:pPr marL="385763" indent="-385763">
              <a:buFont typeface="+mj-lt"/>
              <a:buAutoNum type="arabicPeriod"/>
            </a:pPr>
            <a:endParaRPr lang="en-US" sz="2600" b="1" dirty="0"/>
          </a:p>
        </p:txBody>
      </p:sp>
    </p:spTree>
    <p:extLst>
      <p:ext uri="{BB962C8B-B14F-4D97-AF65-F5344CB8AC3E}">
        <p14:creationId xmlns:p14="http://schemas.microsoft.com/office/powerpoint/2010/main" val="1130106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198622" y="325133"/>
            <a:ext cx="5815913" cy="6207734"/>
          </a:xfrm>
        </p:spPr>
        <p:txBody>
          <a:bodyPr>
            <a:normAutofit fontScale="92500" lnSpcReduction="20000"/>
          </a:bodyPr>
          <a:lstStyle/>
          <a:p>
            <a:pPr algn="ctr"/>
            <a:r>
              <a:rPr lang="en-US" sz="2800" b="1" dirty="0">
                <a:latin typeface="Futura PT Book" panose="020B0502020204020303" pitchFamily="34" charset="0"/>
              </a:rPr>
              <a:t>On Creation and Origins…</a:t>
            </a:r>
          </a:p>
          <a:p>
            <a:r>
              <a:rPr lang="en-US" sz="2800" b="1" dirty="0">
                <a:latin typeface="Futura PT Book" panose="020B0502020204020303" pitchFamily="34" charset="0"/>
              </a:rPr>
              <a:t>“…Although I do not have hard and fast opinions in this area, my tentative inclination is to say that Genesis 1 is figurative language, that is not to be taken in a literal sense, and therefore it is quite compatible with any sort of theory of biological evolution that might be on offer. So that the question of the origin of life and biological complexities for me is not a Biblical question, it’s a scientific question. I think as a Christian, I am free to follow the evidence where it leads. As I look at the evidence…my understanding is that there is no adequate theory, not even a shadow of a theory, that would explain the origin of life.”</a:t>
            </a:r>
            <a:endParaRPr lang="en-US" sz="2800" dirty="0">
              <a:latin typeface="Futura PT Book" panose="020B0502020204020303" pitchFamily="34" charset="0"/>
            </a:endParaRPr>
          </a:p>
        </p:txBody>
      </p:sp>
      <p:pic>
        <p:nvPicPr>
          <p:cNvPr id="3" name="Picture 2">
            <a:extLst>
              <a:ext uri="{FF2B5EF4-FFF2-40B4-BE49-F238E27FC236}">
                <a16:creationId xmlns:a16="http://schemas.microsoft.com/office/drawing/2014/main" id="{80EF51C7-BA95-449E-9173-C93E463D626D}"/>
              </a:ext>
            </a:extLst>
          </p:cNvPr>
          <p:cNvPicPr>
            <a:picLocks noChangeAspect="1"/>
          </p:cNvPicPr>
          <p:nvPr/>
        </p:nvPicPr>
        <p:blipFill>
          <a:blip r:embed="rId3"/>
          <a:stretch>
            <a:fillRect/>
          </a:stretch>
        </p:blipFill>
        <p:spPr>
          <a:xfrm>
            <a:off x="0" y="1260625"/>
            <a:ext cx="3037423" cy="2777976"/>
          </a:xfrm>
          <a:prstGeom prst="rect">
            <a:avLst/>
          </a:prstGeom>
        </p:spPr>
      </p:pic>
      <p:sp>
        <p:nvSpPr>
          <p:cNvPr id="7" name="Content Placeholder 2">
            <a:extLst>
              <a:ext uri="{FF2B5EF4-FFF2-40B4-BE49-F238E27FC236}">
                <a16:creationId xmlns:a16="http://schemas.microsoft.com/office/drawing/2014/main" id="{4AD74604-60DF-4895-9F6B-D383DB2CF3DC}"/>
              </a:ext>
            </a:extLst>
          </p:cNvPr>
          <p:cNvSpPr txBox="1">
            <a:spLocks/>
          </p:cNvSpPr>
          <p:nvPr/>
        </p:nvSpPr>
        <p:spPr>
          <a:xfrm>
            <a:off x="-321260" y="4038601"/>
            <a:ext cx="3455030" cy="64369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b="1" dirty="0">
                <a:solidFill>
                  <a:schemeClr val="bg1"/>
                </a:solidFill>
                <a:latin typeface="Futura PT Book" panose="020B0502020204020303" pitchFamily="34" charset="0"/>
              </a:rPr>
              <a:t>Dr. Willian Lane Craig</a:t>
            </a:r>
          </a:p>
        </p:txBody>
      </p:sp>
      <p:sp>
        <p:nvSpPr>
          <p:cNvPr id="4" name="TextBox 3">
            <a:extLst>
              <a:ext uri="{FF2B5EF4-FFF2-40B4-BE49-F238E27FC236}">
                <a16:creationId xmlns:a16="http://schemas.microsoft.com/office/drawing/2014/main" id="{97F216C4-6131-4F38-9F04-30743594B11E}"/>
              </a:ext>
            </a:extLst>
          </p:cNvPr>
          <p:cNvSpPr txBox="1"/>
          <p:nvPr/>
        </p:nvSpPr>
        <p:spPr>
          <a:xfrm>
            <a:off x="129465" y="6357320"/>
            <a:ext cx="8885070" cy="369332"/>
          </a:xfrm>
          <a:prstGeom prst="rect">
            <a:avLst/>
          </a:prstGeom>
          <a:noFill/>
        </p:spPr>
        <p:txBody>
          <a:bodyPr wrap="square" rtlCol="0">
            <a:spAutoFit/>
          </a:bodyPr>
          <a:lstStyle/>
          <a:p>
            <a:r>
              <a:rPr lang="en-US" dirty="0"/>
              <a:t>Source: https://www.youtube.com/watch?v=bqUaWiuR4TY, accessed 8/17/2109.</a:t>
            </a:r>
          </a:p>
        </p:txBody>
      </p:sp>
    </p:spTree>
    <p:extLst>
      <p:ext uri="{BB962C8B-B14F-4D97-AF65-F5344CB8AC3E}">
        <p14:creationId xmlns:p14="http://schemas.microsoft.com/office/powerpoint/2010/main" val="388576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a:bodyPr>
          <a:lstStyle/>
          <a:p>
            <a:pPr algn="ctr"/>
            <a:r>
              <a:rPr lang="en-US" sz="3200" b="1" dirty="0">
                <a:latin typeface="Futura PT Book" panose="020B0502020204020303" pitchFamily="34" charset="0"/>
              </a:rPr>
              <a:t>Mark 10:6</a:t>
            </a:r>
          </a:p>
          <a:p>
            <a:r>
              <a:rPr lang="en-US" sz="3200" b="1" dirty="0">
                <a:latin typeface="Futura PT Book" panose="020B0502020204020303" pitchFamily="34" charset="0"/>
              </a:rPr>
              <a:t> “But from the beginning of creation, God MADE THEM MALE AND FEMALE.”</a:t>
            </a:r>
            <a:endParaRPr lang="en-US" sz="2800" dirty="0">
              <a:latin typeface="Futura PT Book" panose="020B0502020204020303" pitchFamily="34" charset="0"/>
            </a:endParaRPr>
          </a:p>
        </p:txBody>
      </p:sp>
      <p:pic>
        <p:nvPicPr>
          <p:cNvPr id="3" name="Picture 2">
            <a:extLst>
              <a:ext uri="{FF2B5EF4-FFF2-40B4-BE49-F238E27FC236}">
                <a16:creationId xmlns:a16="http://schemas.microsoft.com/office/drawing/2014/main" id="{C0333C14-2874-4E7A-B8D1-FC97227515E4}"/>
              </a:ext>
            </a:extLst>
          </p:cNvPr>
          <p:cNvPicPr>
            <a:picLocks noChangeAspect="1"/>
          </p:cNvPicPr>
          <p:nvPr/>
        </p:nvPicPr>
        <p:blipFill>
          <a:blip r:embed="rId3"/>
          <a:stretch>
            <a:fillRect/>
          </a:stretch>
        </p:blipFill>
        <p:spPr>
          <a:xfrm>
            <a:off x="225657" y="3149443"/>
            <a:ext cx="6819900" cy="3553281"/>
          </a:xfrm>
          <a:prstGeom prst="rect">
            <a:avLst/>
          </a:prstGeom>
        </p:spPr>
      </p:pic>
    </p:spTree>
    <p:extLst>
      <p:ext uri="{BB962C8B-B14F-4D97-AF65-F5344CB8AC3E}">
        <p14:creationId xmlns:p14="http://schemas.microsoft.com/office/powerpoint/2010/main" val="71598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913884" cy="5554592"/>
          </a:xfrm>
        </p:spPr>
        <p:txBody>
          <a:bodyPr>
            <a:normAutofit/>
          </a:bodyPr>
          <a:lstStyle/>
          <a:p>
            <a:pPr algn="ctr"/>
            <a:r>
              <a:rPr lang="en-US" sz="3200" b="1" dirty="0">
                <a:latin typeface="Futura PT Book" panose="020B0502020204020303" pitchFamily="34" charset="0"/>
              </a:rPr>
              <a:t>John 5:45-47</a:t>
            </a:r>
          </a:p>
          <a:p>
            <a:r>
              <a:rPr lang="en-US" sz="3200" b="1" dirty="0">
                <a:latin typeface="Futura PT Book" panose="020B0502020204020303" pitchFamily="34" charset="0"/>
              </a:rPr>
              <a:t>“Do not think that I will accuse you before the Father; the one who accuses you is Moses, in whom you have set your hope. 46 “For if you believed Moses, you would believe Me, for he wrote about Me. 47 “But if you do not believe his writings, how will you believe My words?”</a:t>
            </a:r>
            <a:endParaRPr lang="en-US" sz="2800" dirty="0">
              <a:latin typeface="Futura PT Book" panose="020B0502020204020303" pitchFamily="34" charset="0"/>
            </a:endParaRPr>
          </a:p>
        </p:txBody>
      </p:sp>
      <p:pic>
        <p:nvPicPr>
          <p:cNvPr id="2" name="Picture 1">
            <a:extLst>
              <a:ext uri="{FF2B5EF4-FFF2-40B4-BE49-F238E27FC236}">
                <a16:creationId xmlns:a16="http://schemas.microsoft.com/office/drawing/2014/main" id="{AE0785FC-1539-4FD1-A9F3-36CF9AAB0239}"/>
              </a:ext>
            </a:extLst>
          </p:cNvPr>
          <p:cNvPicPr>
            <a:picLocks noChangeAspect="1"/>
          </p:cNvPicPr>
          <p:nvPr/>
        </p:nvPicPr>
        <p:blipFill rotWithShape="1">
          <a:blip r:embed="rId3"/>
          <a:srcRect l="52222"/>
          <a:stretch/>
        </p:blipFill>
        <p:spPr>
          <a:xfrm>
            <a:off x="21636" y="1526567"/>
            <a:ext cx="3064148" cy="4137634"/>
          </a:xfrm>
          <a:prstGeom prst="rect">
            <a:avLst/>
          </a:prstGeom>
        </p:spPr>
      </p:pic>
    </p:spTree>
    <p:extLst>
      <p:ext uri="{BB962C8B-B14F-4D97-AF65-F5344CB8AC3E}">
        <p14:creationId xmlns:p14="http://schemas.microsoft.com/office/powerpoint/2010/main" val="129526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F6957E-D67F-4B59-96FC-BFFF7D1BB581}"/>
              </a:ext>
            </a:extLst>
          </p:cNvPr>
          <p:cNvPicPr>
            <a:picLocks noChangeAspect="1"/>
          </p:cNvPicPr>
          <p:nvPr/>
        </p:nvPicPr>
        <p:blipFill rotWithShape="1">
          <a:blip r:embed="rId2"/>
          <a:srcRect l="2998" r="3670" b="1"/>
          <a:stretch/>
        </p:blipFill>
        <p:spPr>
          <a:xfrm>
            <a:off x="20" y="10"/>
            <a:ext cx="9143980" cy="6857990"/>
          </a:xfrm>
          <a:prstGeom prst="rect">
            <a:avLst/>
          </a:prstGeom>
        </p:spPr>
      </p:pic>
    </p:spTree>
    <p:extLst>
      <p:ext uri="{BB962C8B-B14F-4D97-AF65-F5344CB8AC3E}">
        <p14:creationId xmlns:p14="http://schemas.microsoft.com/office/powerpoint/2010/main" val="1635124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6D05E-7B40-408E-B783-1E47D6B9B830}"/>
              </a:ext>
            </a:extLst>
          </p:cNvPr>
          <p:cNvPicPr>
            <a:picLocks noChangeAspect="1"/>
          </p:cNvPicPr>
          <p:nvPr/>
        </p:nvPicPr>
        <p:blipFill rotWithShape="1">
          <a:blip r:embed="rId2"/>
          <a:srcRect l="9151" r="15849"/>
          <a:stretch/>
        </p:blipFill>
        <p:spPr>
          <a:xfrm>
            <a:off x="20" y="10"/>
            <a:ext cx="9143980" cy="6857990"/>
          </a:xfrm>
          <a:prstGeom prst="rect">
            <a:avLst/>
          </a:prstGeom>
        </p:spPr>
      </p:pic>
    </p:spTree>
    <p:extLst>
      <p:ext uri="{BB962C8B-B14F-4D97-AF65-F5344CB8AC3E}">
        <p14:creationId xmlns:p14="http://schemas.microsoft.com/office/powerpoint/2010/main" val="3752025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622EE-6AF8-40AB-90D9-85A9F2A5FAE5}"/>
              </a:ext>
            </a:extLst>
          </p:cNvPr>
          <p:cNvPicPr>
            <a:picLocks noChangeAspect="1"/>
          </p:cNvPicPr>
          <p:nvPr/>
        </p:nvPicPr>
        <p:blipFill rotWithShape="1">
          <a:blip r:embed="rId2"/>
          <a:srcRect l="7797" r="8870"/>
          <a:stretch/>
        </p:blipFill>
        <p:spPr>
          <a:xfrm>
            <a:off x="20" y="10"/>
            <a:ext cx="9143980" cy="6857990"/>
          </a:xfrm>
          <a:prstGeom prst="rect">
            <a:avLst/>
          </a:prstGeom>
        </p:spPr>
      </p:pic>
    </p:spTree>
    <p:extLst>
      <p:ext uri="{BB962C8B-B14F-4D97-AF65-F5344CB8AC3E}">
        <p14:creationId xmlns:p14="http://schemas.microsoft.com/office/powerpoint/2010/main" val="1832166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a:t>The Proper View of Scripture</a:t>
            </a:r>
            <a:endParaRPr lang="en-US" sz="6000" dirty="0"/>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600" b="1" dirty="0"/>
              <a:t>Is to believe that…</a:t>
            </a:r>
          </a:p>
          <a:p>
            <a:pPr marL="457200" indent="-457200">
              <a:buClr>
                <a:schemeClr val="tx1"/>
              </a:buClr>
              <a:buFont typeface="+mj-lt"/>
              <a:buAutoNum type="arabicPeriod"/>
            </a:pPr>
            <a:r>
              <a:rPr lang="en-US" sz="2600" b="1" dirty="0">
                <a:solidFill>
                  <a:schemeClr val="tx1"/>
                </a:solidFill>
              </a:rPr>
              <a:t>All Scripture is God’s Word</a:t>
            </a:r>
          </a:p>
          <a:p>
            <a:pPr marL="457200" indent="-457200">
              <a:buClr>
                <a:schemeClr val="tx1"/>
              </a:buClr>
              <a:buFont typeface="+mj-lt"/>
              <a:buAutoNum type="arabicPeriod"/>
            </a:pPr>
            <a:r>
              <a:rPr lang="en-US" sz="2600" b="1" dirty="0">
                <a:solidFill>
                  <a:schemeClr val="tx1"/>
                </a:solidFill>
              </a:rPr>
              <a:t>Scripture was written by men yet inspired by God</a:t>
            </a:r>
          </a:p>
          <a:p>
            <a:pPr marL="457200" indent="-457200">
              <a:buClr>
                <a:schemeClr val="tx1"/>
              </a:buClr>
              <a:buFont typeface="+mj-lt"/>
              <a:buAutoNum type="arabicPeriod"/>
            </a:pPr>
            <a:r>
              <a:rPr lang="en-US" sz="2600" b="1" dirty="0">
                <a:solidFill>
                  <a:schemeClr val="tx1"/>
                </a:solidFill>
              </a:rPr>
              <a:t>Scripture is inerrant</a:t>
            </a:r>
          </a:p>
          <a:p>
            <a:pPr marL="457200" indent="-457200">
              <a:buClr>
                <a:schemeClr val="tx1"/>
              </a:buClr>
              <a:buFont typeface="+mj-lt"/>
              <a:buAutoNum type="arabicPeriod"/>
            </a:pPr>
            <a:r>
              <a:rPr lang="en-US" sz="2600" b="1" dirty="0">
                <a:solidFill>
                  <a:schemeClr val="tx1"/>
                </a:solidFill>
              </a:rPr>
              <a:t>Scripture is historically accurate</a:t>
            </a:r>
          </a:p>
          <a:p>
            <a:pPr marL="457200" indent="-457200">
              <a:buClr>
                <a:schemeClr val="tx1"/>
              </a:buClr>
              <a:buFont typeface="+mj-lt"/>
              <a:buAutoNum type="arabicPeriod"/>
            </a:pPr>
            <a:r>
              <a:rPr lang="en-US" sz="2600" b="1" dirty="0">
                <a:solidFill>
                  <a:schemeClr val="tx1"/>
                </a:solidFill>
              </a:rPr>
              <a:t>Scripture is the highest authority</a:t>
            </a:r>
          </a:p>
          <a:p>
            <a:pPr marL="457200" indent="-457200">
              <a:buClr>
                <a:schemeClr val="tx1"/>
              </a:buClr>
              <a:buFont typeface="+mj-lt"/>
              <a:buAutoNum type="arabicPeriod"/>
            </a:pPr>
            <a:r>
              <a:rPr lang="en-US" sz="2600" b="1" dirty="0">
                <a:solidFill>
                  <a:schemeClr val="tx1"/>
                </a:solidFill>
              </a:rPr>
              <a:t>Scripture points to Jesus</a:t>
            </a:r>
          </a:p>
          <a:p>
            <a:pPr marL="457200" indent="-457200">
              <a:buClr>
                <a:schemeClr val="tx1"/>
              </a:buClr>
              <a:buFont typeface="+mj-lt"/>
              <a:buAutoNum type="arabicPeriod"/>
            </a:pPr>
            <a:r>
              <a:rPr lang="en-US" sz="2600" b="1" dirty="0">
                <a:solidFill>
                  <a:schemeClr val="tx1"/>
                </a:solidFill>
              </a:rPr>
              <a:t>Scripture is enough</a:t>
            </a:r>
          </a:p>
          <a:p>
            <a:pPr marL="457200" indent="-457200">
              <a:buClr>
                <a:schemeClr val="tx1"/>
              </a:buClr>
              <a:buFont typeface="+mj-lt"/>
              <a:buAutoNum type="arabicPeriod"/>
            </a:pPr>
            <a:r>
              <a:rPr lang="en-US" sz="2600" b="1" dirty="0">
                <a:solidFill>
                  <a:schemeClr val="tx1"/>
                </a:solidFill>
              </a:rPr>
              <a:t>Scripture will endure forever</a:t>
            </a:r>
          </a:p>
          <a:p>
            <a:pPr marL="457200" indent="-457200">
              <a:buClr>
                <a:schemeClr val="tx1"/>
              </a:buClr>
              <a:buFont typeface="+mj-lt"/>
              <a:buAutoNum type="arabicPeriod"/>
            </a:pPr>
            <a:r>
              <a:rPr lang="en-US" sz="2600" b="1" dirty="0">
                <a:solidFill>
                  <a:schemeClr val="tx1"/>
                </a:solidFill>
              </a:rPr>
              <a:t>Scripture is your sustenance</a:t>
            </a:r>
          </a:p>
          <a:p>
            <a:pPr marL="385763" indent="-385763">
              <a:buFont typeface="+mj-lt"/>
              <a:buAutoNum type="arabicPeriod"/>
            </a:pPr>
            <a:endParaRPr lang="en-US" sz="2600" b="1" dirty="0"/>
          </a:p>
          <a:p>
            <a:pPr marL="385763" indent="-385763">
              <a:buFont typeface="+mj-lt"/>
              <a:buAutoNum type="arabicPeriod"/>
            </a:pPr>
            <a:endParaRPr lang="en-US" sz="2600" b="1" dirty="0"/>
          </a:p>
        </p:txBody>
      </p:sp>
    </p:spTree>
    <p:extLst>
      <p:ext uri="{BB962C8B-B14F-4D97-AF65-F5344CB8AC3E}">
        <p14:creationId xmlns:p14="http://schemas.microsoft.com/office/powerpoint/2010/main" val="1869944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8193C8-2D07-4CB1-8347-E06F0D07175B}"/>
              </a:ext>
            </a:extLst>
          </p:cNvPr>
          <p:cNvPicPr>
            <a:picLocks noChangeAspect="1"/>
          </p:cNvPicPr>
          <p:nvPr/>
        </p:nvPicPr>
        <p:blipFill rotWithShape="1">
          <a:blip r:embed="rId2"/>
          <a:srcRect l="1710" r="9624"/>
          <a:stretch/>
        </p:blipFill>
        <p:spPr>
          <a:xfrm>
            <a:off x="20" y="10"/>
            <a:ext cx="9143980" cy="6857990"/>
          </a:xfrm>
          <a:prstGeom prst="rect">
            <a:avLst/>
          </a:prstGeom>
        </p:spPr>
      </p:pic>
      <p:sp>
        <p:nvSpPr>
          <p:cNvPr id="5" name="TextBox 4">
            <a:extLst>
              <a:ext uri="{FF2B5EF4-FFF2-40B4-BE49-F238E27FC236}">
                <a16:creationId xmlns:a16="http://schemas.microsoft.com/office/drawing/2014/main" id="{EA76312D-73C4-4A2E-81A2-B7CA48997DEA}"/>
              </a:ext>
            </a:extLst>
          </p:cNvPr>
          <p:cNvSpPr txBox="1"/>
          <p:nvPr/>
        </p:nvSpPr>
        <p:spPr>
          <a:xfrm>
            <a:off x="135448" y="5401615"/>
            <a:ext cx="9008552" cy="1200329"/>
          </a:xfrm>
          <a:prstGeom prst="rect">
            <a:avLst/>
          </a:prstGeom>
          <a:noFill/>
        </p:spPr>
        <p:txBody>
          <a:bodyPr wrap="square" rtlCol="0">
            <a:spAutoFit/>
          </a:bodyPr>
          <a:lstStyle/>
          <a:p>
            <a:r>
              <a:rPr lang="en-US" sz="3600" dirty="0">
                <a:solidFill>
                  <a:schemeClr val="bg1">
                    <a:lumMod val="85000"/>
                  </a:schemeClr>
                </a:solidFill>
              </a:rPr>
              <a:t>“He stretches out the north over empty space and hangs the earth on nothing.” Job 26:7</a:t>
            </a:r>
          </a:p>
        </p:txBody>
      </p:sp>
    </p:spTree>
    <p:extLst>
      <p:ext uri="{BB962C8B-B14F-4D97-AF65-F5344CB8AC3E}">
        <p14:creationId xmlns:p14="http://schemas.microsoft.com/office/powerpoint/2010/main" val="3797162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402E32-234E-4ED1-A885-E6008064AF85}"/>
              </a:ext>
            </a:extLst>
          </p:cNvPr>
          <p:cNvPicPr>
            <a:picLocks noChangeAspect="1"/>
          </p:cNvPicPr>
          <p:nvPr/>
        </p:nvPicPr>
        <p:blipFill rotWithShape="1">
          <a:blip r:embed="rId2"/>
          <a:srcRect l="9101" r="4232"/>
          <a:stretch/>
        </p:blipFill>
        <p:spPr>
          <a:xfrm>
            <a:off x="20" y="10"/>
            <a:ext cx="9143980" cy="6857990"/>
          </a:xfrm>
          <a:prstGeom prst="rect">
            <a:avLst/>
          </a:prstGeom>
        </p:spPr>
      </p:pic>
      <p:sp>
        <p:nvSpPr>
          <p:cNvPr id="3" name="TextBox 2">
            <a:extLst>
              <a:ext uri="{FF2B5EF4-FFF2-40B4-BE49-F238E27FC236}">
                <a16:creationId xmlns:a16="http://schemas.microsoft.com/office/drawing/2014/main" id="{989FE1B1-0F12-479A-AFB5-A9AAEF2EBE65}"/>
              </a:ext>
            </a:extLst>
          </p:cNvPr>
          <p:cNvSpPr txBox="1"/>
          <p:nvPr/>
        </p:nvSpPr>
        <p:spPr>
          <a:xfrm>
            <a:off x="121626" y="5507681"/>
            <a:ext cx="9926499" cy="1200329"/>
          </a:xfrm>
          <a:prstGeom prst="rect">
            <a:avLst/>
          </a:prstGeom>
          <a:noFill/>
        </p:spPr>
        <p:txBody>
          <a:bodyPr wrap="square" rtlCol="0">
            <a:spAutoFit/>
          </a:bodyPr>
          <a:lstStyle/>
          <a:p>
            <a:r>
              <a:rPr lang="en-US" sz="3600" dirty="0">
                <a:solidFill>
                  <a:schemeClr val="bg1">
                    <a:lumMod val="85000"/>
                  </a:schemeClr>
                </a:solidFill>
              </a:rPr>
              <a:t>“It is He who sits above the circle of the earth…” </a:t>
            </a:r>
          </a:p>
          <a:p>
            <a:r>
              <a:rPr lang="en-US" sz="3600" dirty="0">
                <a:solidFill>
                  <a:schemeClr val="bg1">
                    <a:lumMod val="85000"/>
                  </a:schemeClr>
                </a:solidFill>
              </a:rPr>
              <a:t>Isaiah 40:22 </a:t>
            </a:r>
          </a:p>
        </p:txBody>
      </p:sp>
    </p:spTree>
    <p:extLst>
      <p:ext uri="{BB962C8B-B14F-4D97-AF65-F5344CB8AC3E}">
        <p14:creationId xmlns:p14="http://schemas.microsoft.com/office/powerpoint/2010/main" val="3567446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a:bodyPr>
          <a:lstStyle/>
          <a:p>
            <a:pPr algn="ctr"/>
            <a:r>
              <a:rPr lang="en-US" sz="3200" b="1" dirty="0">
                <a:latin typeface="Futura PT Book" panose="020B0502020204020303" pitchFamily="34" charset="0"/>
              </a:rPr>
              <a:t>Job 38:35</a:t>
            </a:r>
          </a:p>
          <a:p>
            <a:r>
              <a:rPr lang="en-US" sz="3200" b="1" dirty="0">
                <a:latin typeface="Futura PT Book" panose="020B0502020204020303" pitchFamily="34" charset="0"/>
              </a:rPr>
              <a:t>“Can you send forth lightnings that they may go and say to you, ‘Here we are’?”</a:t>
            </a:r>
            <a:endParaRPr lang="en-US" sz="2800" dirty="0">
              <a:latin typeface="Futura PT Book" panose="020B0502020204020303" pitchFamily="34" charset="0"/>
            </a:endParaRPr>
          </a:p>
        </p:txBody>
      </p:sp>
      <p:pic>
        <p:nvPicPr>
          <p:cNvPr id="4" name="Picture 3">
            <a:extLst>
              <a:ext uri="{FF2B5EF4-FFF2-40B4-BE49-F238E27FC236}">
                <a16:creationId xmlns:a16="http://schemas.microsoft.com/office/drawing/2014/main" id="{01B81627-464E-4FB9-A175-2C266FD725D8}"/>
              </a:ext>
            </a:extLst>
          </p:cNvPr>
          <p:cNvPicPr>
            <a:picLocks noChangeAspect="1"/>
          </p:cNvPicPr>
          <p:nvPr/>
        </p:nvPicPr>
        <p:blipFill>
          <a:blip r:embed="rId3"/>
          <a:stretch>
            <a:fillRect/>
          </a:stretch>
        </p:blipFill>
        <p:spPr>
          <a:xfrm>
            <a:off x="6" y="3524250"/>
            <a:ext cx="9144000" cy="3333750"/>
          </a:xfrm>
          <a:prstGeom prst="rect">
            <a:avLst/>
          </a:prstGeom>
        </p:spPr>
      </p:pic>
    </p:spTree>
    <p:extLst>
      <p:ext uri="{BB962C8B-B14F-4D97-AF65-F5344CB8AC3E}">
        <p14:creationId xmlns:p14="http://schemas.microsoft.com/office/powerpoint/2010/main" val="176235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E28872D-1E9E-41EB-96CD-12DB0ED51F65}"/>
              </a:ext>
            </a:extLst>
          </p:cNvPr>
          <p:cNvPicPr>
            <a:picLocks noChangeAspect="1"/>
          </p:cNvPicPr>
          <p:nvPr/>
        </p:nvPicPr>
        <p:blipFill rotWithShape="1">
          <a:blip r:embed="rId2"/>
          <a:srcRect b="6542"/>
          <a:stretch/>
        </p:blipFill>
        <p:spPr>
          <a:xfrm>
            <a:off x="20" y="10"/>
            <a:ext cx="9143980" cy="6857990"/>
          </a:xfrm>
          <a:prstGeom prst="rect">
            <a:avLst/>
          </a:prstGeom>
        </p:spPr>
      </p:pic>
    </p:spTree>
    <p:extLst>
      <p:ext uri="{BB962C8B-B14F-4D97-AF65-F5344CB8AC3E}">
        <p14:creationId xmlns:p14="http://schemas.microsoft.com/office/powerpoint/2010/main" val="2369963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705168-70CF-4136-BC6B-600AF110C408}"/>
              </a:ext>
            </a:extLst>
          </p:cNvPr>
          <p:cNvPicPr>
            <a:picLocks noChangeAspect="1"/>
          </p:cNvPicPr>
          <p:nvPr/>
        </p:nvPicPr>
        <p:blipFill rotWithShape="1">
          <a:blip r:embed="rId2"/>
          <a:srcRect l="20673" r="4327"/>
          <a:stretch/>
        </p:blipFill>
        <p:spPr>
          <a:xfrm>
            <a:off x="20" y="10"/>
            <a:ext cx="9143980" cy="6857990"/>
          </a:xfrm>
          <a:prstGeom prst="rect">
            <a:avLst/>
          </a:prstGeom>
        </p:spPr>
      </p:pic>
    </p:spTree>
    <p:extLst>
      <p:ext uri="{BB962C8B-B14F-4D97-AF65-F5344CB8AC3E}">
        <p14:creationId xmlns:p14="http://schemas.microsoft.com/office/powerpoint/2010/main" val="2492771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1DF7A-B84F-46A5-91D9-5B9466379DEF}"/>
              </a:ext>
            </a:extLst>
          </p:cNvPr>
          <p:cNvPicPr>
            <a:picLocks noChangeAspect="1"/>
          </p:cNvPicPr>
          <p:nvPr/>
        </p:nvPicPr>
        <p:blipFill rotWithShape="1">
          <a:blip r:embed="rId2"/>
          <a:srcRect r="10668" b="2"/>
          <a:stretch/>
        </p:blipFill>
        <p:spPr>
          <a:xfrm>
            <a:off x="20" y="10"/>
            <a:ext cx="9143980" cy="6857990"/>
          </a:xfrm>
          <a:prstGeom prst="rect">
            <a:avLst/>
          </a:prstGeom>
        </p:spPr>
      </p:pic>
    </p:spTree>
    <p:extLst>
      <p:ext uri="{BB962C8B-B14F-4D97-AF65-F5344CB8AC3E}">
        <p14:creationId xmlns:p14="http://schemas.microsoft.com/office/powerpoint/2010/main" val="427641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439972-2D46-4BAF-9196-EDE267F1986D}"/>
              </a:ext>
            </a:extLst>
          </p:cNvPr>
          <p:cNvPicPr>
            <a:picLocks noChangeAspect="1"/>
          </p:cNvPicPr>
          <p:nvPr/>
        </p:nvPicPr>
        <p:blipFill rotWithShape="1">
          <a:blip r:embed="rId2"/>
          <a:srcRect r="4099"/>
          <a:stretch/>
        </p:blipFill>
        <p:spPr>
          <a:xfrm>
            <a:off x="-746109" y="0"/>
            <a:ext cx="9890089" cy="6858000"/>
          </a:xfrm>
          <a:prstGeom prst="rect">
            <a:avLst/>
          </a:prstGeom>
        </p:spPr>
      </p:pic>
    </p:spTree>
    <p:extLst>
      <p:ext uri="{BB962C8B-B14F-4D97-AF65-F5344CB8AC3E}">
        <p14:creationId xmlns:p14="http://schemas.microsoft.com/office/powerpoint/2010/main" val="3330146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E34BE6-73AA-410A-9B5E-4A0F7B5F812B}"/>
              </a:ext>
            </a:extLst>
          </p:cNvPr>
          <p:cNvPicPr>
            <a:picLocks noChangeAspect="1"/>
          </p:cNvPicPr>
          <p:nvPr/>
        </p:nvPicPr>
        <p:blipFill rotWithShape="1">
          <a:blip r:embed="rId2">
            <a:grayscl/>
          </a:blip>
          <a:srcRect l="5500" r="5499" b="-1"/>
          <a:stretch/>
        </p:blipFill>
        <p:spPr>
          <a:xfrm>
            <a:off x="20" y="10"/>
            <a:ext cx="9143980" cy="6857990"/>
          </a:xfrm>
          <a:prstGeom prst="rect">
            <a:avLst/>
          </a:prstGeom>
        </p:spPr>
      </p:pic>
      <p:sp>
        <p:nvSpPr>
          <p:cNvPr id="3" name="TextBox 2">
            <a:extLst>
              <a:ext uri="{FF2B5EF4-FFF2-40B4-BE49-F238E27FC236}">
                <a16:creationId xmlns:a16="http://schemas.microsoft.com/office/drawing/2014/main" id="{7287259D-EEDB-4035-92E8-4B51EFC76A54}"/>
              </a:ext>
            </a:extLst>
          </p:cNvPr>
          <p:cNvSpPr txBox="1"/>
          <p:nvPr/>
        </p:nvSpPr>
        <p:spPr>
          <a:xfrm>
            <a:off x="579120" y="5514530"/>
            <a:ext cx="8564880" cy="1200329"/>
          </a:xfrm>
          <a:prstGeom prst="rect">
            <a:avLst/>
          </a:prstGeom>
          <a:noFill/>
        </p:spPr>
        <p:txBody>
          <a:bodyPr wrap="square" rtlCol="0">
            <a:spAutoFit/>
          </a:bodyPr>
          <a:lstStyle/>
          <a:p>
            <a:r>
              <a:rPr lang="en-US" sz="3600" dirty="0">
                <a:solidFill>
                  <a:schemeClr val="bg1">
                    <a:lumMod val="85000"/>
                  </a:schemeClr>
                </a:solidFill>
              </a:rPr>
              <a:t>“..the life of the flesh is in the blood.” Leviticus 17:11</a:t>
            </a:r>
          </a:p>
        </p:txBody>
      </p:sp>
    </p:spTree>
    <p:extLst>
      <p:ext uri="{BB962C8B-B14F-4D97-AF65-F5344CB8AC3E}">
        <p14:creationId xmlns:p14="http://schemas.microsoft.com/office/powerpoint/2010/main" val="2961610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4EF5C-0173-45C7-A845-E8C78E82441D}"/>
              </a:ext>
            </a:extLst>
          </p:cNvPr>
          <p:cNvPicPr>
            <a:picLocks noChangeAspect="1"/>
          </p:cNvPicPr>
          <p:nvPr/>
        </p:nvPicPr>
        <p:blipFill rotWithShape="1">
          <a:blip r:embed="rId2"/>
          <a:srcRect l="20499" r="4501"/>
          <a:stretch/>
        </p:blipFill>
        <p:spPr>
          <a:xfrm>
            <a:off x="20" y="10"/>
            <a:ext cx="9143980" cy="6857990"/>
          </a:xfrm>
          <a:prstGeom prst="rect">
            <a:avLst/>
          </a:prstGeom>
        </p:spPr>
      </p:pic>
    </p:spTree>
    <p:extLst>
      <p:ext uri="{BB962C8B-B14F-4D97-AF65-F5344CB8AC3E}">
        <p14:creationId xmlns:p14="http://schemas.microsoft.com/office/powerpoint/2010/main" val="4065194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F335F7-0079-43BA-998A-7B0A7B88C5A5}"/>
              </a:ext>
            </a:extLst>
          </p:cNvPr>
          <p:cNvPicPr>
            <a:picLocks noChangeAspect="1"/>
          </p:cNvPicPr>
          <p:nvPr/>
        </p:nvPicPr>
        <p:blipFill rotWithShape="1">
          <a:blip r:embed="rId2">
            <a:grayscl/>
          </a:blip>
          <a:srcRect l="19975" r="5359"/>
          <a:stretch/>
        </p:blipFill>
        <p:spPr>
          <a:xfrm>
            <a:off x="20" y="10"/>
            <a:ext cx="9143980" cy="6857990"/>
          </a:xfrm>
          <a:prstGeom prst="rect">
            <a:avLst/>
          </a:prstGeom>
        </p:spPr>
      </p:pic>
    </p:spTree>
    <p:extLst>
      <p:ext uri="{BB962C8B-B14F-4D97-AF65-F5344CB8AC3E}">
        <p14:creationId xmlns:p14="http://schemas.microsoft.com/office/powerpoint/2010/main" val="163120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dirty="0"/>
              <a:t>The Proper View of Scripture</a:t>
            </a:r>
            <a:endParaRPr lang="en-US" sz="6000" dirty="0"/>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600" b="1" dirty="0"/>
              <a:t>Is to believe that…</a:t>
            </a:r>
          </a:p>
          <a:p>
            <a:pPr marL="457200" indent="-457200">
              <a:buClr>
                <a:schemeClr val="tx1"/>
              </a:buClr>
              <a:buFont typeface="+mj-lt"/>
              <a:buAutoNum type="arabicPeriod"/>
            </a:pPr>
            <a:r>
              <a:rPr lang="en-US" sz="2600" b="1" dirty="0">
                <a:solidFill>
                  <a:srgbClr val="C00000"/>
                </a:solidFill>
              </a:rPr>
              <a:t>All Scripture is God’s Word</a:t>
            </a:r>
          </a:p>
          <a:p>
            <a:pPr marL="457200" indent="-457200">
              <a:buClr>
                <a:schemeClr val="tx1"/>
              </a:buClr>
              <a:buFont typeface="+mj-lt"/>
              <a:buAutoNum type="arabicPeriod"/>
            </a:pPr>
            <a:r>
              <a:rPr lang="en-US" sz="2600" b="1" dirty="0">
                <a:solidFill>
                  <a:schemeClr val="tx1"/>
                </a:solidFill>
              </a:rPr>
              <a:t>Scripture was written by men yet inspired by God</a:t>
            </a:r>
          </a:p>
          <a:p>
            <a:pPr marL="457200" indent="-457200">
              <a:buClr>
                <a:schemeClr val="tx1"/>
              </a:buClr>
              <a:buFont typeface="+mj-lt"/>
              <a:buAutoNum type="arabicPeriod"/>
            </a:pPr>
            <a:r>
              <a:rPr lang="en-US" sz="2600" b="1" dirty="0">
                <a:solidFill>
                  <a:schemeClr val="tx1"/>
                </a:solidFill>
              </a:rPr>
              <a:t>Scripture is inerrant</a:t>
            </a:r>
          </a:p>
          <a:p>
            <a:pPr marL="457200" indent="-457200">
              <a:buClr>
                <a:schemeClr val="tx1"/>
              </a:buClr>
              <a:buFont typeface="+mj-lt"/>
              <a:buAutoNum type="arabicPeriod"/>
            </a:pPr>
            <a:r>
              <a:rPr lang="en-US" sz="2600" b="1" dirty="0">
                <a:solidFill>
                  <a:schemeClr val="tx1"/>
                </a:solidFill>
              </a:rPr>
              <a:t>Scripture is historically accurate</a:t>
            </a:r>
          </a:p>
          <a:p>
            <a:pPr marL="457200" indent="-457200">
              <a:buClr>
                <a:schemeClr val="tx1"/>
              </a:buClr>
              <a:buFont typeface="+mj-lt"/>
              <a:buAutoNum type="arabicPeriod"/>
            </a:pPr>
            <a:r>
              <a:rPr lang="en-US" sz="2600" b="1" dirty="0">
                <a:solidFill>
                  <a:schemeClr val="tx1"/>
                </a:solidFill>
              </a:rPr>
              <a:t>Scripture is the highest authority</a:t>
            </a:r>
          </a:p>
          <a:p>
            <a:pPr marL="457200" indent="-457200">
              <a:buClr>
                <a:schemeClr val="tx1"/>
              </a:buClr>
              <a:buFont typeface="+mj-lt"/>
              <a:buAutoNum type="arabicPeriod"/>
            </a:pPr>
            <a:r>
              <a:rPr lang="en-US" sz="2600" b="1" dirty="0">
                <a:solidFill>
                  <a:schemeClr val="tx1"/>
                </a:solidFill>
              </a:rPr>
              <a:t>Scripture points to Jesus</a:t>
            </a:r>
          </a:p>
          <a:p>
            <a:pPr marL="457200" indent="-457200">
              <a:buClr>
                <a:schemeClr val="tx1"/>
              </a:buClr>
              <a:buFont typeface="+mj-lt"/>
              <a:buAutoNum type="arabicPeriod"/>
            </a:pPr>
            <a:r>
              <a:rPr lang="en-US" sz="2600" b="1" dirty="0">
                <a:solidFill>
                  <a:schemeClr val="tx1"/>
                </a:solidFill>
              </a:rPr>
              <a:t>Scripture is enough</a:t>
            </a:r>
          </a:p>
          <a:p>
            <a:pPr marL="457200" indent="-457200">
              <a:buClr>
                <a:schemeClr val="tx1"/>
              </a:buClr>
              <a:buFont typeface="+mj-lt"/>
              <a:buAutoNum type="arabicPeriod"/>
            </a:pPr>
            <a:r>
              <a:rPr lang="en-US" sz="2600" b="1" dirty="0">
                <a:solidFill>
                  <a:schemeClr val="tx1"/>
                </a:solidFill>
              </a:rPr>
              <a:t>Scripture will endure forever</a:t>
            </a:r>
          </a:p>
          <a:p>
            <a:pPr marL="457200" indent="-457200">
              <a:buClr>
                <a:schemeClr val="tx1"/>
              </a:buClr>
              <a:buFont typeface="+mj-lt"/>
              <a:buAutoNum type="arabicPeriod"/>
            </a:pPr>
            <a:r>
              <a:rPr lang="en-US" sz="2600" b="1" dirty="0">
                <a:solidFill>
                  <a:schemeClr val="tx1"/>
                </a:solidFill>
              </a:rPr>
              <a:t>Scripture is your sustenance</a:t>
            </a:r>
          </a:p>
          <a:p>
            <a:pPr marL="385763" indent="-385763">
              <a:buFont typeface="+mj-lt"/>
              <a:buAutoNum type="arabicPeriod"/>
            </a:pPr>
            <a:endParaRPr lang="en-US" sz="2600" b="1" dirty="0"/>
          </a:p>
          <a:p>
            <a:pPr marL="385763" indent="-385763">
              <a:buFont typeface="+mj-lt"/>
              <a:buAutoNum type="arabicPeriod"/>
            </a:pPr>
            <a:endParaRPr lang="en-US" sz="2600" b="1" dirty="0"/>
          </a:p>
        </p:txBody>
      </p:sp>
    </p:spTree>
    <p:extLst>
      <p:ext uri="{BB962C8B-B14F-4D97-AF65-F5344CB8AC3E}">
        <p14:creationId xmlns:p14="http://schemas.microsoft.com/office/powerpoint/2010/main" val="2878117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4EF5C-0173-45C7-A845-E8C78E82441D}"/>
              </a:ext>
            </a:extLst>
          </p:cNvPr>
          <p:cNvPicPr>
            <a:picLocks noChangeAspect="1"/>
          </p:cNvPicPr>
          <p:nvPr/>
        </p:nvPicPr>
        <p:blipFill rotWithShape="1">
          <a:blip r:embed="rId2"/>
          <a:srcRect l="20499" r="4501"/>
          <a:stretch/>
        </p:blipFill>
        <p:spPr>
          <a:xfrm>
            <a:off x="20" y="10"/>
            <a:ext cx="9143980" cy="6857990"/>
          </a:xfrm>
          <a:prstGeom prst="rect">
            <a:avLst/>
          </a:prstGeom>
        </p:spPr>
      </p:pic>
      <p:sp>
        <p:nvSpPr>
          <p:cNvPr id="3" name="TextBox 2">
            <a:extLst>
              <a:ext uri="{FF2B5EF4-FFF2-40B4-BE49-F238E27FC236}">
                <a16:creationId xmlns:a16="http://schemas.microsoft.com/office/drawing/2014/main" id="{373AAC8B-7536-405B-9281-6131F6A815DC}"/>
              </a:ext>
            </a:extLst>
          </p:cNvPr>
          <p:cNvSpPr txBox="1"/>
          <p:nvPr/>
        </p:nvSpPr>
        <p:spPr>
          <a:xfrm>
            <a:off x="409303" y="6078582"/>
            <a:ext cx="8564880" cy="523220"/>
          </a:xfrm>
          <a:prstGeom prst="rect">
            <a:avLst/>
          </a:prstGeom>
          <a:noFill/>
        </p:spPr>
        <p:txBody>
          <a:bodyPr wrap="square" rtlCol="0">
            <a:spAutoFit/>
          </a:bodyPr>
          <a:lstStyle/>
          <a:p>
            <a:r>
              <a:rPr lang="en-US" sz="2800" dirty="0">
                <a:solidFill>
                  <a:schemeClr val="bg1">
                    <a:lumMod val="85000"/>
                  </a:schemeClr>
                </a:solidFill>
              </a:rPr>
              <a:t>“For the life of the flesh is in the blood.” Leviticus 17:11</a:t>
            </a:r>
          </a:p>
        </p:txBody>
      </p:sp>
    </p:spTree>
    <p:extLst>
      <p:ext uri="{BB962C8B-B14F-4D97-AF65-F5344CB8AC3E}">
        <p14:creationId xmlns:p14="http://schemas.microsoft.com/office/powerpoint/2010/main" val="735263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a:bodyPr>
          <a:lstStyle/>
          <a:p>
            <a:pPr algn="ctr"/>
            <a:r>
              <a:rPr lang="en-US" sz="4000" b="1" dirty="0">
                <a:latin typeface="Futura PT Book" panose="020B0502020204020303" pitchFamily="34" charset="0"/>
              </a:rPr>
              <a:t>John 17:17</a:t>
            </a:r>
          </a:p>
          <a:p>
            <a:r>
              <a:rPr lang="en-US" sz="4000" b="1" dirty="0">
                <a:latin typeface="Futura PT Book" panose="020B0502020204020303" pitchFamily="34" charset="0"/>
              </a:rPr>
              <a:t>“Sanctify them in the truth; Your word is truth.”</a:t>
            </a:r>
            <a:endParaRPr lang="en-US" sz="3600" dirty="0">
              <a:latin typeface="Futura PT Book" panose="020B0502020204020303" pitchFamily="34" charset="0"/>
            </a:endParaRPr>
          </a:p>
        </p:txBody>
      </p:sp>
      <p:pic>
        <p:nvPicPr>
          <p:cNvPr id="2" name="Picture 1">
            <a:extLst>
              <a:ext uri="{FF2B5EF4-FFF2-40B4-BE49-F238E27FC236}">
                <a16:creationId xmlns:a16="http://schemas.microsoft.com/office/drawing/2014/main" id="{5FEB0561-2007-492F-8245-1D276FEF2C0D}"/>
              </a:ext>
            </a:extLst>
          </p:cNvPr>
          <p:cNvPicPr>
            <a:picLocks noChangeAspect="1"/>
          </p:cNvPicPr>
          <p:nvPr/>
        </p:nvPicPr>
        <p:blipFill>
          <a:blip r:embed="rId3"/>
          <a:stretch>
            <a:fillRect/>
          </a:stretch>
        </p:blipFill>
        <p:spPr>
          <a:xfrm>
            <a:off x="-1" y="3298371"/>
            <a:ext cx="7119257" cy="3559629"/>
          </a:xfrm>
          <a:prstGeom prst="rect">
            <a:avLst/>
          </a:prstGeom>
        </p:spPr>
      </p:pic>
    </p:spTree>
    <p:extLst>
      <p:ext uri="{BB962C8B-B14F-4D97-AF65-F5344CB8AC3E}">
        <p14:creationId xmlns:p14="http://schemas.microsoft.com/office/powerpoint/2010/main" val="52116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14DE1B-FD50-40B1-A8A5-304666E7C6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B41FE9-4F8F-4675-8668-D3330B371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07248ED-D80A-4A27-9C3D-A654BE7B7747}"/>
              </a:ext>
            </a:extLst>
          </p:cNvPr>
          <p:cNvPicPr>
            <a:picLocks noChangeAspect="1"/>
          </p:cNvPicPr>
          <p:nvPr/>
        </p:nvPicPr>
        <p:blipFill>
          <a:blip r:embed="rId2"/>
          <a:stretch>
            <a:fillRect/>
          </a:stretch>
        </p:blipFill>
        <p:spPr>
          <a:xfrm>
            <a:off x="4572000" y="1038225"/>
            <a:ext cx="4214241" cy="4762500"/>
          </a:xfrm>
          <a:prstGeom prst="rect">
            <a:avLst/>
          </a:prstGeom>
        </p:spPr>
      </p:pic>
      <p:cxnSp>
        <p:nvCxnSpPr>
          <p:cNvPr id="12" name="Straight Connector 11">
            <a:extLst>
              <a:ext uri="{FF2B5EF4-FFF2-40B4-BE49-F238E27FC236}">
                <a16:creationId xmlns:a16="http://schemas.microsoft.com/office/drawing/2014/main" id="{E230929C-760C-4746-B0AE-0D09A78A8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038225"/>
            <a:ext cx="0" cy="47625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72EFB18-2BC2-4D6E-97C5-7587B133665E}"/>
              </a:ext>
            </a:extLst>
          </p:cNvPr>
          <p:cNvPicPr>
            <a:picLocks noChangeAspect="1"/>
          </p:cNvPicPr>
          <p:nvPr/>
        </p:nvPicPr>
        <p:blipFill>
          <a:blip r:embed="rId3"/>
          <a:stretch>
            <a:fillRect/>
          </a:stretch>
        </p:blipFill>
        <p:spPr>
          <a:xfrm>
            <a:off x="508573" y="2350464"/>
            <a:ext cx="3852291" cy="2138021"/>
          </a:xfrm>
          <a:prstGeom prst="rect">
            <a:avLst/>
          </a:prstGeom>
        </p:spPr>
      </p:pic>
      <p:sp>
        <p:nvSpPr>
          <p:cNvPr id="4" name="TextBox 3">
            <a:extLst>
              <a:ext uri="{FF2B5EF4-FFF2-40B4-BE49-F238E27FC236}">
                <a16:creationId xmlns:a16="http://schemas.microsoft.com/office/drawing/2014/main" id="{5657E1F8-9196-4FF0-9377-A6B2D1FEF785}"/>
              </a:ext>
            </a:extLst>
          </p:cNvPr>
          <p:cNvSpPr txBox="1"/>
          <p:nvPr/>
        </p:nvSpPr>
        <p:spPr>
          <a:xfrm>
            <a:off x="3539681" y="5973008"/>
            <a:ext cx="5425440" cy="307777"/>
          </a:xfrm>
          <a:prstGeom prst="rect">
            <a:avLst/>
          </a:prstGeom>
          <a:noFill/>
        </p:spPr>
        <p:txBody>
          <a:bodyPr wrap="square" rtlCol="0">
            <a:spAutoFit/>
          </a:bodyPr>
          <a:lstStyle/>
          <a:p>
            <a:r>
              <a:rPr lang="en-US" sz="1400" dirty="0"/>
              <a:t>Source: https://twitter.com/aigkenham/status/1160879506414080001</a:t>
            </a:r>
          </a:p>
        </p:txBody>
      </p:sp>
      <p:pic>
        <p:nvPicPr>
          <p:cNvPr id="5" name="Picture 4">
            <a:extLst>
              <a:ext uri="{FF2B5EF4-FFF2-40B4-BE49-F238E27FC236}">
                <a16:creationId xmlns:a16="http://schemas.microsoft.com/office/drawing/2014/main" id="{F73656F2-2158-4E08-9FF1-1D5DE2B59784}"/>
              </a:ext>
            </a:extLst>
          </p:cNvPr>
          <p:cNvPicPr>
            <a:picLocks noChangeAspect="1"/>
          </p:cNvPicPr>
          <p:nvPr/>
        </p:nvPicPr>
        <p:blipFill>
          <a:blip r:embed="rId4"/>
          <a:stretch>
            <a:fillRect/>
          </a:stretch>
        </p:blipFill>
        <p:spPr>
          <a:xfrm>
            <a:off x="3746625" y="1514441"/>
            <a:ext cx="711926" cy="711926"/>
          </a:xfrm>
          <a:prstGeom prst="rect">
            <a:avLst/>
          </a:prstGeom>
        </p:spPr>
      </p:pic>
    </p:spTree>
    <p:extLst>
      <p:ext uri="{BB962C8B-B14F-4D97-AF65-F5344CB8AC3E}">
        <p14:creationId xmlns:p14="http://schemas.microsoft.com/office/powerpoint/2010/main" val="794700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wall, indoor, sitting, table&#10;&#10;Description automatically generated">
            <a:extLst>
              <a:ext uri="{FF2B5EF4-FFF2-40B4-BE49-F238E27FC236}">
                <a16:creationId xmlns:a16="http://schemas.microsoft.com/office/drawing/2014/main" id="{D84DC4F6-B3FB-4D7B-8AC8-62F823943C11}"/>
              </a:ext>
            </a:extLst>
          </p:cNvPr>
          <p:cNvPicPr>
            <a:picLocks noChangeAspect="1"/>
          </p:cNvPicPr>
          <p:nvPr/>
        </p:nvPicPr>
        <p:blipFill rotWithShape="1">
          <a:blip r:embed="rId2"/>
          <a:srcRect l="3333" r="-1" b="-1"/>
          <a:stretch/>
        </p:blipFill>
        <p:spPr>
          <a:xfrm>
            <a:off x="20" y="10"/>
            <a:ext cx="9143980" cy="6857990"/>
          </a:xfrm>
          <a:prstGeom prst="rect">
            <a:avLst/>
          </a:prstGeom>
        </p:spPr>
      </p:pic>
      <p:sp>
        <p:nvSpPr>
          <p:cNvPr id="3" name="TextBox 2">
            <a:extLst>
              <a:ext uri="{FF2B5EF4-FFF2-40B4-BE49-F238E27FC236}">
                <a16:creationId xmlns:a16="http://schemas.microsoft.com/office/drawing/2014/main" id="{6B2E0BEB-7A7C-4AAC-B3F7-FFCB835BE3AA}"/>
              </a:ext>
            </a:extLst>
          </p:cNvPr>
          <p:cNvSpPr txBox="1"/>
          <p:nvPr/>
        </p:nvSpPr>
        <p:spPr>
          <a:xfrm>
            <a:off x="185056" y="5668050"/>
            <a:ext cx="8741229" cy="954107"/>
          </a:xfrm>
          <a:prstGeom prst="rect">
            <a:avLst/>
          </a:prstGeom>
          <a:noFill/>
        </p:spPr>
        <p:txBody>
          <a:bodyPr wrap="square" rtlCol="0">
            <a:spAutoFit/>
          </a:bodyPr>
          <a:lstStyle/>
          <a:p>
            <a:r>
              <a:rPr lang="en-US" sz="2800" dirty="0">
                <a:solidFill>
                  <a:schemeClr val="bg1"/>
                </a:solidFill>
              </a:rPr>
              <a:t>“Man shall not live on bread alone, but on every word that proceeds out of the mouth of God.”  -Jesus (Matt 4:4)</a:t>
            </a:r>
          </a:p>
        </p:txBody>
      </p:sp>
    </p:spTree>
    <p:extLst>
      <p:ext uri="{BB962C8B-B14F-4D97-AF65-F5344CB8AC3E}">
        <p14:creationId xmlns:p14="http://schemas.microsoft.com/office/powerpoint/2010/main" val="944433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a:t>The Proper View of Scripture</a:t>
            </a:r>
            <a:endParaRPr lang="en-US" sz="6000" dirty="0"/>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600" b="1" dirty="0"/>
              <a:t>Is to believe that…</a:t>
            </a:r>
          </a:p>
          <a:p>
            <a:pPr marL="457200" indent="-457200">
              <a:buClr>
                <a:schemeClr val="tx1"/>
              </a:buClr>
              <a:buFont typeface="+mj-lt"/>
              <a:buAutoNum type="arabicPeriod"/>
            </a:pPr>
            <a:r>
              <a:rPr lang="en-US" sz="2600" b="1" dirty="0">
                <a:solidFill>
                  <a:srgbClr val="C00000"/>
                </a:solidFill>
              </a:rPr>
              <a:t>All Scripture is God’s Word</a:t>
            </a:r>
          </a:p>
          <a:p>
            <a:pPr marL="457200" indent="-457200">
              <a:buClr>
                <a:schemeClr val="tx1"/>
              </a:buClr>
              <a:buFont typeface="+mj-lt"/>
              <a:buAutoNum type="arabicPeriod"/>
            </a:pPr>
            <a:r>
              <a:rPr lang="en-US" sz="2600" b="1" dirty="0">
                <a:solidFill>
                  <a:srgbClr val="C00000"/>
                </a:solidFill>
              </a:rPr>
              <a:t>Scripture was written by men yet inspired by God</a:t>
            </a:r>
          </a:p>
          <a:p>
            <a:pPr marL="457200" indent="-457200">
              <a:buClr>
                <a:schemeClr val="tx1"/>
              </a:buClr>
              <a:buFont typeface="+mj-lt"/>
              <a:buAutoNum type="arabicPeriod"/>
            </a:pPr>
            <a:r>
              <a:rPr lang="en-US" sz="2600" b="1" dirty="0">
                <a:solidFill>
                  <a:srgbClr val="C00000"/>
                </a:solidFill>
              </a:rPr>
              <a:t>Scripture is inerrant</a:t>
            </a:r>
          </a:p>
          <a:p>
            <a:pPr marL="457200" indent="-457200">
              <a:buClr>
                <a:schemeClr val="tx1"/>
              </a:buClr>
              <a:buFont typeface="+mj-lt"/>
              <a:buAutoNum type="arabicPeriod"/>
            </a:pPr>
            <a:r>
              <a:rPr lang="en-US" sz="2600" b="1" dirty="0">
                <a:solidFill>
                  <a:schemeClr val="tx1"/>
                </a:solidFill>
              </a:rPr>
              <a:t>Scripture is historically accurate</a:t>
            </a:r>
          </a:p>
          <a:p>
            <a:pPr marL="457200" indent="-457200">
              <a:buClr>
                <a:schemeClr val="tx1"/>
              </a:buClr>
              <a:buFont typeface="+mj-lt"/>
              <a:buAutoNum type="arabicPeriod"/>
            </a:pPr>
            <a:r>
              <a:rPr lang="en-US" sz="2600" b="1" dirty="0">
                <a:solidFill>
                  <a:schemeClr val="tx1"/>
                </a:solidFill>
              </a:rPr>
              <a:t>Scripture is the highest authority</a:t>
            </a:r>
          </a:p>
          <a:p>
            <a:pPr marL="457200" indent="-457200">
              <a:buClr>
                <a:schemeClr val="tx1"/>
              </a:buClr>
              <a:buFont typeface="+mj-lt"/>
              <a:buAutoNum type="arabicPeriod"/>
            </a:pPr>
            <a:r>
              <a:rPr lang="en-US" sz="2600" b="1" dirty="0">
                <a:solidFill>
                  <a:schemeClr val="tx1"/>
                </a:solidFill>
              </a:rPr>
              <a:t>Scripture points to Jesus</a:t>
            </a:r>
          </a:p>
          <a:p>
            <a:pPr marL="457200" indent="-457200">
              <a:buClr>
                <a:schemeClr val="tx1"/>
              </a:buClr>
              <a:buFont typeface="+mj-lt"/>
              <a:buAutoNum type="arabicPeriod"/>
            </a:pPr>
            <a:r>
              <a:rPr lang="en-US" sz="2600" b="1" dirty="0">
                <a:solidFill>
                  <a:schemeClr val="tx1"/>
                </a:solidFill>
              </a:rPr>
              <a:t>Scripture is enough</a:t>
            </a:r>
          </a:p>
          <a:p>
            <a:pPr marL="457200" indent="-457200">
              <a:buClr>
                <a:schemeClr val="tx1"/>
              </a:buClr>
              <a:buFont typeface="+mj-lt"/>
              <a:buAutoNum type="arabicPeriod"/>
            </a:pPr>
            <a:r>
              <a:rPr lang="en-US" sz="2600" b="1" dirty="0">
                <a:solidFill>
                  <a:schemeClr val="tx1"/>
                </a:solidFill>
              </a:rPr>
              <a:t>Scripture will endure forever</a:t>
            </a:r>
          </a:p>
          <a:p>
            <a:pPr marL="457200" indent="-457200">
              <a:buClr>
                <a:schemeClr val="tx1"/>
              </a:buClr>
              <a:buFont typeface="+mj-lt"/>
              <a:buAutoNum type="arabicPeriod"/>
            </a:pPr>
            <a:r>
              <a:rPr lang="en-US" sz="2600" b="1" dirty="0">
                <a:solidFill>
                  <a:schemeClr val="tx1"/>
                </a:solidFill>
              </a:rPr>
              <a:t>Scripture is your sustenance</a:t>
            </a:r>
          </a:p>
          <a:p>
            <a:pPr marL="385763" indent="-385763">
              <a:buFont typeface="+mj-lt"/>
              <a:buAutoNum type="arabicPeriod"/>
            </a:pPr>
            <a:endParaRPr lang="en-US" sz="2600" b="1" dirty="0"/>
          </a:p>
          <a:p>
            <a:pPr marL="385763" indent="-385763">
              <a:buFont typeface="+mj-lt"/>
              <a:buAutoNum type="arabicPeriod"/>
            </a:pPr>
            <a:endParaRPr lang="en-US" sz="2600" b="1" dirty="0"/>
          </a:p>
        </p:txBody>
      </p:sp>
    </p:spTree>
    <p:extLst>
      <p:ext uri="{BB962C8B-B14F-4D97-AF65-F5344CB8AC3E}">
        <p14:creationId xmlns:p14="http://schemas.microsoft.com/office/powerpoint/2010/main" val="3099450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33" y="5532403"/>
            <a:ext cx="7585234" cy="617220"/>
          </a:xfrm>
        </p:spPr>
        <p:txBody>
          <a:bodyPr/>
          <a:lstStyle/>
          <a:p>
            <a:r>
              <a:rPr lang="en-US" sz="4500" dirty="0">
                <a:latin typeface="Aktiv Grotesk Light" panose="020B0304020202020204" pitchFamily="34" charset="0"/>
              </a:rPr>
              <a:t>The Proper View of Scripture</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Tree>
    <p:extLst>
      <p:ext uri="{BB962C8B-B14F-4D97-AF65-F5344CB8AC3E}">
        <p14:creationId xmlns:p14="http://schemas.microsoft.com/office/powerpoint/2010/main" val="276313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66574" y="432551"/>
            <a:ext cx="5688227" cy="5554592"/>
          </a:xfrm>
        </p:spPr>
        <p:txBody>
          <a:bodyPr>
            <a:normAutofit/>
          </a:bodyPr>
          <a:lstStyle/>
          <a:p>
            <a:pPr algn="ctr"/>
            <a:r>
              <a:rPr lang="en-US" sz="3200" b="1" dirty="0">
                <a:latin typeface="Futura PT Book" panose="020B0502020204020303" pitchFamily="34" charset="0"/>
              </a:rPr>
              <a:t> Matthew 23:35</a:t>
            </a:r>
          </a:p>
          <a:p>
            <a:r>
              <a:rPr lang="en-US" sz="3200" b="1" dirty="0">
                <a:latin typeface="Futura PT Book" panose="020B0502020204020303" pitchFamily="34" charset="0"/>
              </a:rPr>
              <a:t>“…so that </a:t>
            </a:r>
            <a:r>
              <a:rPr lang="en-US" sz="3200" b="1" dirty="0">
                <a:highlight>
                  <a:srgbClr val="FFFF00"/>
                </a:highlight>
                <a:latin typeface="Futura PT Book" panose="020B0502020204020303" pitchFamily="34" charset="0"/>
              </a:rPr>
              <a:t>upon you may fall the guilt of all the righteous blood shed on earth, from the blood of righteous Abel to the blood of Zechariah</a:t>
            </a:r>
            <a:r>
              <a:rPr lang="en-US" sz="3200" b="1" dirty="0">
                <a:latin typeface="Futura PT Book" panose="020B0502020204020303" pitchFamily="34" charset="0"/>
              </a:rPr>
              <a:t>, the son of </a:t>
            </a:r>
            <a:r>
              <a:rPr lang="en-US" sz="3200" b="1" dirty="0" err="1">
                <a:latin typeface="Futura PT Book" panose="020B0502020204020303" pitchFamily="34" charset="0"/>
              </a:rPr>
              <a:t>Berechiah</a:t>
            </a:r>
            <a:r>
              <a:rPr lang="en-US" sz="3200" b="1" dirty="0">
                <a:latin typeface="Futura PT Book" panose="020B0502020204020303" pitchFamily="34" charset="0"/>
              </a:rPr>
              <a:t>, whom you murdered between the temple and the altar. </a:t>
            </a:r>
            <a:r>
              <a:rPr lang="en-US" sz="2800" b="1" dirty="0">
                <a:latin typeface="Futura PT Book" panose="020B0502020204020303" pitchFamily="34" charset="0"/>
              </a:rPr>
              <a:t>“</a:t>
            </a:r>
            <a:endParaRPr lang="en-US" sz="2800" dirty="0">
              <a:latin typeface="Futura PT Book" panose="020B0502020204020303" pitchFamily="34" charset="0"/>
            </a:endParaRPr>
          </a:p>
        </p:txBody>
      </p:sp>
      <p:pic>
        <p:nvPicPr>
          <p:cNvPr id="2" name="Picture 1">
            <a:extLst>
              <a:ext uri="{FF2B5EF4-FFF2-40B4-BE49-F238E27FC236}">
                <a16:creationId xmlns:a16="http://schemas.microsoft.com/office/drawing/2014/main" id="{A7E76B2A-EE35-48D4-A779-C63E516E314B}"/>
              </a:ext>
            </a:extLst>
          </p:cNvPr>
          <p:cNvPicPr>
            <a:picLocks noChangeAspect="1"/>
          </p:cNvPicPr>
          <p:nvPr/>
        </p:nvPicPr>
        <p:blipFill>
          <a:blip r:embed="rId3"/>
          <a:stretch>
            <a:fillRect/>
          </a:stretch>
        </p:blipFill>
        <p:spPr>
          <a:xfrm>
            <a:off x="87086" y="4169227"/>
            <a:ext cx="5264627" cy="2612571"/>
          </a:xfrm>
          <a:prstGeom prst="rect">
            <a:avLst/>
          </a:prstGeom>
        </p:spPr>
      </p:pic>
    </p:spTree>
    <p:extLst>
      <p:ext uri="{BB962C8B-B14F-4D97-AF65-F5344CB8AC3E}">
        <p14:creationId xmlns:p14="http://schemas.microsoft.com/office/powerpoint/2010/main" val="70566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wall, indoor, sitting, table&#10;&#10;Description automatically generated">
            <a:extLst>
              <a:ext uri="{FF2B5EF4-FFF2-40B4-BE49-F238E27FC236}">
                <a16:creationId xmlns:a16="http://schemas.microsoft.com/office/drawing/2014/main" id="{D84DC4F6-B3FB-4D7B-8AC8-62F823943C11}"/>
              </a:ext>
            </a:extLst>
          </p:cNvPr>
          <p:cNvPicPr>
            <a:picLocks noChangeAspect="1"/>
          </p:cNvPicPr>
          <p:nvPr/>
        </p:nvPicPr>
        <p:blipFill rotWithShape="1">
          <a:blip r:embed="rId2"/>
          <a:srcRect l="3333" r="-1" b="-1"/>
          <a:stretch/>
        </p:blipFill>
        <p:spPr>
          <a:xfrm>
            <a:off x="0" y="-510353"/>
            <a:ext cx="9143980" cy="6857990"/>
          </a:xfrm>
          <a:prstGeom prst="rect">
            <a:avLst/>
          </a:prstGeom>
        </p:spPr>
      </p:pic>
      <p:sp>
        <p:nvSpPr>
          <p:cNvPr id="3" name="TextBox 2">
            <a:extLst>
              <a:ext uri="{FF2B5EF4-FFF2-40B4-BE49-F238E27FC236}">
                <a16:creationId xmlns:a16="http://schemas.microsoft.com/office/drawing/2014/main" id="{6B2E0BEB-7A7C-4AAC-B3F7-FFCB835BE3AA}"/>
              </a:ext>
            </a:extLst>
          </p:cNvPr>
          <p:cNvSpPr txBox="1"/>
          <p:nvPr/>
        </p:nvSpPr>
        <p:spPr>
          <a:xfrm>
            <a:off x="20" y="5288340"/>
            <a:ext cx="9143980" cy="1569660"/>
          </a:xfrm>
          <a:prstGeom prst="rect">
            <a:avLst/>
          </a:prstGeom>
          <a:solidFill>
            <a:schemeClr val="tx1"/>
          </a:solidFill>
        </p:spPr>
        <p:txBody>
          <a:bodyPr wrap="square" rtlCol="0">
            <a:spAutoFit/>
          </a:bodyPr>
          <a:lstStyle/>
          <a:p>
            <a:r>
              <a:rPr lang="en-US" sz="3200" dirty="0">
                <a:solidFill>
                  <a:schemeClr val="bg1"/>
                </a:solidFill>
              </a:rPr>
              <a:t>“Man shall not live on bread alone, but on </a:t>
            </a:r>
            <a:r>
              <a:rPr lang="en-US" sz="3200" dirty="0">
                <a:solidFill>
                  <a:srgbClr val="FFC000"/>
                </a:solidFill>
              </a:rPr>
              <a:t>every</a:t>
            </a:r>
            <a:r>
              <a:rPr lang="en-US" sz="3200" dirty="0">
                <a:solidFill>
                  <a:schemeClr val="bg1"/>
                </a:solidFill>
              </a:rPr>
              <a:t> word that proceeds out of the mouth of God.”  -Jesus (Matt 4:4)</a:t>
            </a:r>
          </a:p>
        </p:txBody>
      </p:sp>
    </p:spTree>
    <p:extLst>
      <p:ext uri="{BB962C8B-B14F-4D97-AF65-F5344CB8AC3E}">
        <p14:creationId xmlns:p14="http://schemas.microsoft.com/office/powerpoint/2010/main" val="38912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66574" y="432551"/>
            <a:ext cx="5688227" cy="5554592"/>
          </a:xfrm>
        </p:spPr>
        <p:txBody>
          <a:bodyPr>
            <a:normAutofit/>
          </a:bodyPr>
          <a:lstStyle/>
          <a:p>
            <a:pPr algn="ctr"/>
            <a:r>
              <a:rPr lang="en-US" sz="3200" b="1" dirty="0">
                <a:latin typeface="Futura PT Book" panose="020B0502020204020303" pitchFamily="34" charset="0"/>
              </a:rPr>
              <a:t> Matthew 5:18</a:t>
            </a:r>
          </a:p>
          <a:p>
            <a:r>
              <a:rPr lang="en-US" sz="3200" b="1" dirty="0">
                <a:latin typeface="Futura PT Book" panose="020B0502020204020303" pitchFamily="34" charset="0"/>
              </a:rPr>
              <a:t>“For truly I say to you, until heaven and earth pass away, </a:t>
            </a:r>
            <a:r>
              <a:rPr lang="en-US" sz="3200" b="1" dirty="0">
                <a:highlight>
                  <a:srgbClr val="FFFF00"/>
                </a:highlight>
                <a:latin typeface="Futura PT Book" panose="020B0502020204020303" pitchFamily="34" charset="0"/>
              </a:rPr>
              <a:t>not the smallest letter or stroke shall pass </a:t>
            </a:r>
            <a:r>
              <a:rPr lang="en-US" sz="3200" b="1" dirty="0">
                <a:latin typeface="Futura PT Book" panose="020B0502020204020303" pitchFamily="34" charset="0"/>
              </a:rPr>
              <a:t>from the Law until all is accomplished. </a:t>
            </a:r>
            <a:r>
              <a:rPr lang="en-US" sz="2800" b="1" dirty="0">
                <a:latin typeface="Futura PT Book" panose="020B0502020204020303" pitchFamily="34" charset="0"/>
              </a:rPr>
              <a:t>“</a:t>
            </a:r>
            <a:endParaRPr lang="en-US" sz="2800" dirty="0">
              <a:latin typeface="Futura PT Book" panose="020B0502020204020303" pitchFamily="34" charset="0"/>
            </a:endParaRPr>
          </a:p>
        </p:txBody>
      </p:sp>
      <p:pic>
        <p:nvPicPr>
          <p:cNvPr id="4" name="Picture 3">
            <a:extLst>
              <a:ext uri="{FF2B5EF4-FFF2-40B4-BE49-F238E27FC236}">
                <a16:creationId xmlns:a16="http://schemas.microsoft.com/office/drawing/2014/main" id="{DCC7E1F4-695A-4E8B-9767-51B13C6C1797}"/>
              </a:ext>
            </a:extLst>
          </p:cNvPr>
          <p:cNvPicPr>
            <a:picLocks noChangeAspect="1"/>
          </p:cNvPicPr>
          <p:nvPr/>
        </p:nvPicPr>
        <p:blipFill>
          <a:blip r:embed="rId3"/>
          <a:stretch>
            <a:fillRect/>
          </a:stretch>
        </p:blipFill>
        <p:spPr>
          <a:xfrm>
            <a:off x="152406" y="3341913"/>
            <a:ext cx="5094515" cy="3396343"/>
          </a:xfrm>
          <a:prstGeom prst="rect">
            <a:avLst/>
          </a:prstGeom>
        </p:spPr>
      </p:pic>
    </p:spTree>
    <p:extLst>
      <p:ext uri="{BB962C8B-B14F-4D97-AF65-F5344CB8AC3E}">
        <p14:creationId xmlns:p14="http://schemas.microsoft.com/office/powerpoint/2010/main" val="31107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F97EF-478B-42AC-8F9F-8CC049FF7A3B}"/>
              </a:ext>
            </a:extLst>
          </p:cNvPr>
          <p:cNvPicPr>
            <a:picLocks noChangeAspect="1"/>
          </p:cNvPicPr>
          <p:nvPr/>
        </p:nvPicPr>
        <p:blipFill>
          <a:blip r:embed="rId2"/>
          <a:stretch>
            <a:fillRect/>
          </a:stretch>
        </p:blipFill>
        <p:spPr>
          <a:xfrm>
            <a:off x="0" y="1503405"/>
            <a:ext cx="9144000" cy="5354595"/>
          </a:xfrm>
          <a:prstGeom prst="rect">
            <a:avLst/>
          </a:prstGeom>
        </p:spPr>
      </p:pic>
      <p:sp>
        <p:nvSpPr>
          <p:cNvPr id="3" name="Title 1">
            <a:extLst>
              <a:ext uri="{FF2B5EF4-FFF2-40B4-BE49-F238E27FC236}">
                <a16:creationId xmlns:a16="http://schemas.microsoft.com/office/drawing/2014/main" id="{6C32F9B7-4F94-494A-BA09-4CBB57B69DFE}"/>
              </a:ext>
            </a:extLst>
          </p:cNvPr>
          <p:cNvSpPr txBox="1">
            <a:spLocks/>
          </p:cNvSpPr>
          <p:nvPr/>
        </p:nvSpPr>
        <p:spPr>
          <a:xfrm>
            <a:off x="406400" y="286604"/>
            <a:ext cx="8331200" cy="1450757"/>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dirty="0"/>
              <a:t>The Hebrew Alphabet</a:t>
            </a:r>
            <a:endParaRPr lang="en-US" sz="6000" dirty="0"/>
          </a:p>
        </p:txBody>
      </p:sp>
    </p:spTree>
    <p:extLst>
      <p:ext uri="{BB962C8B-B14F-4D97-AF65-F5344CB8AC3E}">
        <p14:creationId xmlns:p14="http://schemas.microsoft.com/office/powerpoint/2010/main" val="13316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F97EF-478B-42AC-8F9F-8CC049FF7A3B}"/>
              </a:ext>
            </a:extLst>
          </p:cNvPr>
          <p:cNvPicPr>
            <a:picLocks noChangeAspect="1"/>
          </p:cNvPicPr>
          <p:nvPr/>
        </p:nvPicPr>
        <p:blipFill>
          <a:blip r:embed="rId2"/>
          <a:stretch>
            <a:fillRect/>
          </a:stretch>
        </p:blipFill>
        <p:spPr>
          <a:xfrm>
            <a:off x="0" y="1503405"/>
            <a:ext cx="9144000" cy="5354595"/>
          </a:xfrm>
          <a:prstGeom prst="rect">
            <a:avLst/>
          </a:prstGeom>
        </p:spPr>
      </p:pic>
      <p:sp>
        <p:nvSpPr>
          <p:cNvPr id="3" name="Title 1">
            <a:extLst>
              <a:ext uri="{FF2B5EF4-FFF2-40B4-BE49-F238E27FC236}">
                <a16:creationId xmlns:a16="http://schemas.microsoft.com/office/drawing/2014/main" id="{6C32F9B7-4F94-494A-BA09-4CBB57B69DFE}"/>
              </a:ext>
            </a:extLst>
          </p:cNvPr>
          <p:cNvSpPr txBox="1">
            <a:spLocks/>
          </p:cNvSpPr>
          <p:nvPr/>
        </p:nvSpPr>
        <p:spPr>
          <a:xfrm>
            <a:off x="406400" y="286604"/>
            <a:ext cx="8331200" cy="1450757"/>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dirty="0"/>
              <a:t>The Hebrew Alphabet</a:t>
            </a:r>
            <a:endParaRPr lang="en-US" sz="6000" dirty="0"/>
          </a:p>
        </p:txBody>
      </p:sp>
      <p:sp>
        <p:nvSpPr>
          <p:cNvPr id="5" name="Oval 4">
            <a:extLst>
              <a:ext uri="{FF2B5EF4-FFF2-40B4-BE49-F238E27FC236}">
                <a16:creationId xmlns:a16="http://schemas.microsoft.com/office/drawing/2014/main" id="{1DEFDBD7-ED76-4285-8215-CBBEC71C7F0B}"/>
              </a:ext>
            </a:extLst>
          </p:cNvPr>
          <p:cNvSpPr/>
          <p:nvPr/>
        </p:nvSpPr>
        <p:spPr>
          <a:xfrm>
            <a:off x="6822041" y="3122464"/>
            <a:ext cx="1058238" cy="10582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54720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docProps/app.xml><?xml version="1.0" encoding="utf-8"?>
<Properties xmlns="http://schemas.openxmlformats.org/officeDocument/2006/extended-properties" xmlns:vt="http://schemas.openxmlformats.org/officeDocument/2006/docPropsVTypes">
  <TotalTime>456</TotalTime>
  <Words>1455</Words>
  <Application>Microsoft Office PowerPoint</Application>
  <PresentationFormat>On-screen Show (4:3)</PresentationFormat>
  <Paragraphs>112</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Aktiv Grotesk Light</vt:lpstr>
      <vt:lpstr>Calibri</vt:lpstr>
      <vt:lpstr>Calibri Light</vt:lpstr>
      <vt:lpstr>Futura PT Book</vt:lpstr>
      <vt:lpstr>Retrospect</vt:lpstr>
      <vt:lpstr>The Proper View of Scripture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Proper View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Proper View of Scripture</dc:title>
  <dc:creator>Gabriel Morris</dc:creator>
  <cp:lastModifiedBy>Gabriel Morris</cp:lastModifiedBy>
  <cp:revision>1</cp:revision>
  <dcterms:created xsi:type="dcterms:W3CDTF">2019-08-18T05:54:45Z</dcterms:created>
  <dcterms:modified xsi:type="dcterms:W3CDTF">2022-02-12T23:25:59Z</dcterms:modified>
</cp:coreProperties>
</file>