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4643" r:id="rId2"/>
    <p:sldId id="6678" r:id="rId3"/>
    <p:sldId id="7909" r:id="rId4"/>
    <p:sldId id="8046" r:id="rId5"/>
    <p:sldId id="537" r:id="rId6"/>
    <p:sldId id="304" r:id="rId7"/>
    <p:sldId id="506" r:id="rId8"/>
    <p:sldId id="984" r:id="rId9"/>
    <p:sldId id="982" r:id="rId10"/>
    <p:sldId id="521" r:id="rId11"/>
    <p:sldId id="7784" r:id="rId12"/>
    <p:sldId id="7785" r:id="rId13"/>
    <p:sldId id="1126" r:id="rId14"/>
    <p:sldId id="322" r:id="rId15"/>
    <p:sldId id="5824" r:id="rId16"/>
    <p:sldId id="5177" r:id="rId17"/>
    <p:sldId id="4171" r:id="rId18"/>
    <p:sldId id="8005" r:id="rId19"/>
    <p:sldId id="8047" r:id="rId20"/>
    <p:sldId id="6160" r:id="rId21"/>
    <p:sldId id="8053" r:id="rId22"/>
    <p:sldId id="8048" r:id="rId23"/>
    <p:sldId id="6516" r:id="rId24"/>
    <p:sldId id="8052" r:id="rId25"/>
    <p:sldId id="8049" r:id="rId26"/>
    <p:sldId id="4907" r:id="rId27"/>
    <p:sldId id="3860" r:id="rId28"/>
    <p:sldId id="1097" r:id="rId29"/>
    <p:sldId id="1123" r:id="rId30"/>
    <p:sldId id="3502" r:id="rId31"/>
    <p:sldId id="3503" r:id="rId32"/>
    <p:sldId id="8050" r:id="rId33"/>
    <p:sldId id="8045" r:id="rId34"/>
    <p:sldId id="8043" r:id="rId35"/>
    <p:sldId id="8044" r:id="rId36"/>
    <p:sldId id="6547" r:id="rId37"/>
    <p:sldId id="636" r:id="rId38"/>
    <p:sldId id="7727" r:id="rId39"/>
    <p:sldId id="8054" r:id="rId40"/>
    <p:sldId id="8042" r:id="rId41"/>
    <p:sldId id="8055" r:id="rId42"/>
    <p:sldId id="8040" r:id="rId43"/>
    <p:sldId id="7861" r:id="rId44"/>
    <p:sldId id="8051" r:id="rId45"/>
  </p:sldIdLst>
  <p:sldSz cx="12192000" cy="6858000"/>
  <p:notesSz cx="7315200" cy="9601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  <a:srgbClr val="0000CC"/>
    <a:srgbClr val="66CCFF"/>
    <a:srgbClr val="00FF99"/>
    <a:srgbClr val="FF99FF"/>
    <a:srgbClr val="FFFF99"/>
    <a:srgbClr val="00CC00"/>
    <a:srgbClr val="6633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C2235-A7BA-49C1-BC73-8E029E6DB95B}" v="4" dt="2021-11-28T16:22:25.215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95133" autoAdjust="0"/>
  </p:normalViewPr>
  <p:slideViewPr>
    <p:cSldViewPr>
      <p:cViewPr varScale="1">
        <p:scale>
          <a:sx n="104" d="100"/>
          <a:sy n="104" d="100"/>
        </p:scale>
        <p:origin x="605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0" d="100"/>
          <a:sy n="90" d="100"/>
        </p:scale>
        <p:origin x="338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874534E0-6DBF-4DBE-9B8C-5453BCB5CEF2}"/>
    <pc:docChg chg="undo custSel addSld modSld">
      <pc:chgData name="Jim McGowan" userId="e2c7446dd3aca506" providerId="LiveId" clId="{874534E0-6DBF-4DBE-9B8C-5453BCB5CEF2}" dt="2021-11-21T16:47:31.601" v="78" actId="12789"/>
      <pc:docMkLst>
        <pc:docMk/>
      </pc:docMkLst>
      <pc:sldChg chg="modSp mod">
        <pc:chgData name="Jim McGowan" userId="e2c7446dd3aca506" providerId="LiveId" clId="{874534E0-6DBF-4DBE-9B8C-5453BCB5CEF2}" dt="2021-11-21T16:03:27.575" v="20" actId="108"/>
        <pc:sldMkLst>
          <pc:docMk/>
          <pc:sldMk cId="3878927468" sldId="316"/>
        </pc:sldMkLst>
        <pc:spChg chg="mod">
          <ac:chgData name="Jim McGowan" userId="e2c7446dd3aca506" providerId="LiveId" clId="{874534E0-6DBF-4DBE-9B8C-5453BCB5CEF2}" dt="2021-11-21T16:03:27.575" v="20" actId="108"/>
          <ac:spMkLst>
            <pc:docMk/>
            <pc:sldMk cId="3878927468" sldId="316"/>
            <ac:spMk id="70658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6:33:00.204" v="29" actId="108"/>
        <pc:sldMkLst>
          <pc:docMk/>
          <pc:sldMk cId="3868230441" sldId="566"/>
        </pc:sldMkLst>
        <pc:spChg chg="mod">
          <ac:chgData name="Jim McGowan" userId="e2c7446dd3aca506" providerId="LiveId" clId="{874534E0-6DBF-4DBE-9B8C-5453BCB5CEF2}" dt="2021-11-21T16:33:00.204" v="29" actId="108"/>
          <ac:spMkLst>
            <pc:docMk/>
            <pc:sldMk cId="3868230441" sldId="566"/>
            <ac:spMk id="38914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5:51:49.149" v="16" actId="12788"/>
        <pc:sldMkLst>
          <pc:docMk/>
          <pc:sldMk cId="3633869012" sldId="1236"/>
        </pc:sldMkLst>
        <pc:spChg chg="mod">
          <ac:chgData name="Jim McGowan" userId="e2c7446dd3aca506" providerId="LiveId" clId="{874534E0-6DBF-4DBE-9B8C-5453BCB5CEF2}" dt="2021-11-21T15:51:49.149" v="16" actId="12788"/>
          <ac:spMkLst>
            <pc:docMk/>
            <pc:sldMk cId="3633869012" sldId="1236"/>
            <ac:spMk id="108548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6:43:30.291" v="55"/>
        <pc:sldMkLst>
          <pc:docMk/>
          <pc:sldMk cId="1107864096" sldId="3816"/>
        </pc:sldMkLst>
        <pc:spChg chg="mod">
          <ac:chgData name="Jim McGowan" userId="e2c7446dd3aca506" providerId="LiveId" clId="{874534E0-6DBF-4DBE-9B8C-5453BCB5CEF2}" dt="2021-11-21T16:43:30.291" v="55"/>
          <ac:spMkLst>
            <pc:docMk/>
            <pc:sldMk cId="1107864096" sldId="3816"/>
            <ac:spMk id="38914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6:27:51.284" v="23" actId="6549"/>
        <pc:sldMkLst>
          <pc:docMk/>
          <pc:sldMk cId="4174937902" sldId="3852"/>
        </pc:sldMkLst>
        <pc:spChg chg="mod">
          <ac:chgData name="Jim McGowan" userId="e2c7446dd3aca506" providerId="LiveId" clId="{874534E0-6DBF-4DBE-9B8C-5453BCB5CEF2}" dt="2021-11-21T16:27:51.284" v="23" actId="6549"/>
          <ac:spMkLst>
            <pc:docMk/>
            <pc:sldMk cId="4174937902" sldId="3852"/>
            <ac:spMk id="38914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6:41:12.563" v="53" actId="20577"/>
        <pc:sldMkLst>
          <pc:docMk/>
          <pc:sldMk cId="4076610174" sldId="5369"/>
        </pc:sldMkLst>
        <pc:spChg chg="mod">
          <ac:chgData name="Jim McGowan" userId="e2c7446dd3aca506" providerId="LiveId" clId="{874534E0-6DBF-4DBE-9B8C-5453BCB5CEF2}" dt="2021-11-21T16:41:12.563" v="53" actId="20577"/>
          <ac:spMkLst>
            <pc:docMk/>
            <pc:sldMk cId="4076610174" sldId="5369"/>
            <ac:spMk id="64514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6:38:30.949" v="39" actId="108"/>
        <pc:sldMkLst>
          <pc:docMk/>
          <pc:sldMk cId="691043793" sldId="5538"/>
        </pc:sldMkLst>
        <pc:spChg chg="mod">
          <ac:chgData name="Jim McGowan" userId="e2c7446dd3aca506" providerId="LiveId" clId="{874534E0-6DBF-4DBE-9B8C-5453BCB5CEF2}" dt="2021-11-21T16:38:30.949" v="39" actId="108"/>
          <ac:spMkLst>
            <pc:docMk/>
            <pc:sldMk cId="691043793" sldId="5538"/>
            <ac:spMk id="24579" creationId="{64164359-1CCE-491B-8BD9-5FB74E8EE1B2}"/>
          </ac:spMkLst>
        </pc:spChg>
      </pc:sldChg>
      <pc:sldChg chg="modSp mod">
        <pc:chgData name="Jim McGowan" userId="e2c7446dd3aca506" providerId="LiveId" clId="{874534E0-6DBF-4DBE-9B8C-5453BCB5CEF2}" dt="2021-11-21T16:45:48.300" v="58" actId="12789"/>
        <pc:sldMkLst>
          <pc:docMk/>
          <pc:sldMk cId="3823187268" sldId="6410"/>
        </pc:sldMkLst>
        <pc:picChg chg="mod">
          <ac:chgData name="Jim McGowan" userId="e2c7446dd3aca506" providerId="LiveId" clId="{874534E0-6DBF-4DBE-9B8C-5453BCB5CEF2}" dt="2021-11-21T16:45:48.300" v="58" actId="12789"/>
          <ac:picMkLst>
            <pc:docMk/>
            <pc:sldMk cId="3823187268" sldId="6410"/>
            <ac:picMk id="3" creationId="{00000000-0000-0000-0000-000000000000}"/>
          </ac:picMkLst>
        </pc:picChg>
      </pc:sldChg>
      <pc:sldChg chg="modSp mod">
        <pc:chgData name="Jim McGowan" userId="e2c7446dd3aca506" providerId="LiveId" clId="{874534E0-6DBF-4DBE-9B8C-5453BCB5CEF2}" dt="2021-11-21T16:39:39.534" v="51" actId="115"/>
        <pc:sldMkLst>
          <pc:docMk/>
          <pc:sldMk cId="1679088327" sldId="7952"/>
        </pc:sldMkLst>
        <pc:spChg chg="mod">
          <ac:chgData name="Jim McGowan" userId="e2c7446dd3aca506" providerId="LiveId" clId="{874534E0-6DBF-4DBE-9B8C-5453BCB5CEF2}" dt="2021-11-21T16:39:39.534" v="51" actId="115"/>
          <ac:spMkLst>
            <pc:docMk/>
            <pc:sldMk cId="1679088327" sldId="7952"/>
            <ac:spMk id="38914" creationId="{00000000-0000-0000-0000-000000000000}"/>
          </ac:spMkLst>
        </pc:spChg>
      </pc:sldChg>
      <pc:sldChg chg="modSp mod">
        <pc:chgData name="Jim McGowan" userId="e2c7446dd3aca506" providerId="LiveId" clId="{874534E0-6DBF-4DBE-9B8C-5453BCB5CEF2}" dt="2021-11-21T15:50:10.083" v="15" actId="12789"/>
        <pc:sldMkLst>
          <pc:docMk/>
          <pc:sldMk cId="3354010277" sldId="7968"/>
        </pc:sldMkLst>
        <pc:picChg chg="mod modCrop">
          <ac:chgData name="Jim McGowan" userId="e2c7446dd3aca506" providerId="LiveId" clId="{874534E0-6DBF-4DBE-9B8C-5453BCB5CEF2}" dt="2021-11-21T15:50:10.083" v="15" actId="12789"/>
          <ac:picMkLst>
            <pc:docMk/>
            <pc:sldMk cId="3354010277" sldId="7968"/>
            <ac:picMk id="2050" creationId="{510E5198-B27D-4BDC-B101-CCA3DDFCB747}"/>
          </ac:picMkLst>
        </pc:picChg>
      </pc:sldChg>
      <pc:sldChg chg="modSp mod">
        <pc:chgData name="Jim McGowan" userId="e2c7446dd3aca506" providerId="LiveId" clId="{874534E0-6DBF-4DBE-9B8C-5453BCB5CEF2}" dt="2021-11-21T16:46:07.253" v="61" actId="12789"/>
        <pc:sldMkLst>
          <pc:docMk/>
          <pc:sldMk cId="800033807" sldId="7998"/>
        </pc:sldMkLst>
        <pc:picChg chg="mod">
          <ac:chgData name="Jim McGowan" userId="e2c7446dd3aca506" providerId="LiveId" clId="{874534E0-6DBF-4DBE-9B8C-5453BCB5CEF2}" dt="2021-11-21T16:46:07.253" v="61" actId="12789"/>
          <ac:picMkLst>
            <pc:docMk/>
            <pc:sldMk cId="800033807" sldId="7998"/>
            <ac:picMk id="3" creationId="{00000000-0000-0000-0000-000000000000}"/>
          </ac:picMkLst>
        </pc:picChg>
      </pc:sldChg>
      <pc:sldChg chg="delSp modSp new mod">
        <pc:chgData name="Jim McGowan" userId="e2c7446dd3aca506" providerId="LiveId" clId="{874534E0-6DBF-4DBE-9B8C-5453BCB5CEF2}" dt="2021-11-21T16:47:31.601" v="78" actId="12789"/>
        <pc:sldMkLst>
          <pc:docMk/>
          <pc:sldMk cId="244446306" sldId="8011"/>
        </pc:sldMkLst>
        <pc:spChg chg="mod">
          <ac:chgData name="Jim McGowan" userId="e2c7446dd3aca506" providerId="LiveId" clId="{874534E0-6DBF-4DBE-9B8C-5453BCB5CEF2}" dt="2021-11-21T16:47:31.601" v="78" actId="12789"/>
          <ac:spMkLst>
            <pc:docMk/>
            <pc:sldMk cId="244446306" sldId="8011"/>
            <ac:spMk id="2" creationId="{231CC5F5-DDEA-4EE6-A8AF-E867BDA82F5B}"/>
          </ac:spMkLst>
        </pc:spChg>
        <pc:spChg chg="del">
          <ac:chgData name="Jim McGowan" userId="e2c7446dd3aca506" providerId="LiveId" clId="{874534E0-6DBF-4DBE-9B8C-5453BCB5CEF2}" dt="2021-11-21T16:47:14.133" v="63" actId="478"/>
          <ac:spMkLst>
            <pc:docMk/>
            <pc:sldMk cId="244446306" sldId="8011"/>
            <ac:spMk id="3" creationId="{FD25E3E7-08FD-4101-90DB-8CA86E4D13D6}"/>
          </ac:spMkLst>
        </pc:spChg>
      </pc:sldChg>
    </pc:docChg>
  </pc:docChgLst>
  <pc:docChgLst>
    <pc:chgData name="Jim McGowan" userId="e2c7446dd3aca506" providerId="LiveId" clId="{8F5C2235-A7BA-49C1-BC73-8E029E6DB95B}"/>
    <pc:docChg chg="undo custSel addSld modSld">
      <pc:chgData name="Jim McGowan" userId="e2c7446dd3aca506" providerId="LiveId" clId="{8F5C2235-A7BA-49C1-BC73-8E029E6DB95B}" dt="2021-11-28T16:53:09.698" v="193" actId="12789"/>
      <pc:docMkLst>
        <pc:docMk/>
      </pc:docMkLst>
      <pc:sldChg chg="modSp mod">
        <pc:chgData name="Jim McGowan" userId="e2c7446dd3aca506" providerId="LiveId" clId="{8F5C2235-A7BA-49C1-BC73-8E029E6DB95B}" dt="2021-11-28T16:31:09.433" v="174" actId="1035"/>
        <pc:sldMkLst>
          <pc:docMk/>
          <pc:sldMk cId="3691210996" sldId="6488"/>
        </pc:sldMkLst>
        <pc:spChg chg="mod">
          <ac:chgData name="Jim McGowan" userId="e2c7446dd3aca506" providerId="LiveId" clId="{8F5C2235-A7BA-49C1-BC73-8E029E6DB95B}" dt="2021-11-28T16:30:41.583" v="165" actId="255"/>
          <ac:spMkLst>
            <pc:docMk/>
            <pc:sldMk cId="3691210996" sldId="6488"/>
            <ac:spMk id="134147" creationId="{00000000-0000-0000-0000-000000000000}"/>
          </ac:spMkLst>
        </pc:spChg>
        <pc:picChg chg="mod">
          <ac:chgData name="Jim McGowan" userId="e2c7446dd3aca506" providerId="LiveId" clId="{8F5C2235-A7BA-49C1-BC73-8E029E6DB95B}" dt="2021-11-28T16:31:09.433" v="174" actId="1035"/>
          <ac:picMkLst>
            <pc:docMk/>
            <pc:sldMk cId="3691210996" sldId="6488"/>
            <ac:picMk id="3" creationId="{8DF95D8B-37E3-462E-8492-9E38D63AE5B8}"/>
          </ac:picMkLst>
        </pc:picChg>
      </pc:sldChg>
      <pc:sldChg chg="addSp modSp mod">
        <pc:chgData name="Jim McGowan" userId="e2c7446dd3aca506" providerId="LiveId" clId="{8F5C2235-A7BA-49C1-BC73-8E029E6DB95B}" dt="2021-11-28T16:24:02.786" v="164" actId="1038"/>
        <pc:sldMkLst>
          <pc:docMk/>
          <pc:sldMk cId="3285316518" sldId="7013"/>
        </pc:sldMkLst>
        <pc:spChg chg="mod">
          <ac:chgData name="Jim McGowan" userId="e2c7446dd3aca506" providerId="LiveId" clId="{8F5C2235-A7BA-49C1-BC73-8E029E6DB95B}" dt="2021-11-28T16:13:53.978" v="2" actId="207"/>
          <ac:spMkLst>
            <pc:docMk/>
            <pc:sldMk cId="3285316518" sldId="7013"/>
            <ac:spMk id="16387" creationId="{00000000-0000-0000-0000-000000000000}"/>
          </ac:spMkLst>
        </pc:spChg>
        <pc:picChg chg="add mod">
          <ac:chgData name="Jim McGowan" userId="e2c7446dd3aca506" providerId="LiveId" clId="{8F5C2235-A7BA-49C1-BC73-8E029E6DB95B}" dt="2021-11-28T16:24:02.786" v="164" actId="1038"/>
          <ac:picMkLst>
            <pc:docMk/>
            <pc:sldMk cId="3285316518" sldId="7013"/>
            <ac:picMk id="1026" creationId="{F474FA4E-7C01-4FF5-B7F9-874BC1F51828}"/>
          </ac:picMkLst>
        </pc:picChg>
      </pc:sldChg>
      <pc:sldChg chg="delSp modSp new mod">
        <pc:chgData name="Jim McGowan" userId="e2c7446dd3aca506" providerId="LiveId" clId="{8F5C2235-A7BA-49C1-BC73-8E029E6DB95B}" dt="2021-11-28T16:53:09.698" v="193" actId="12789"/>
        <pc:sldMkLst>
          <pc:docMk/>
          <pc:sldMk cId="53113473" sldId="8019"/>
        </pc:sldMkLst>
        <pc:spChg chg="mod">
          <ac:chgData name="Jim McGowan" userId="e2c7446dd3aca506" providerId="LiveId" clId="{8F5C2235-A7BA-49C1-BC73-8E029E6DB95B}" dt="2021-11-28T16:53:09.698" v="193" actId="12789"/>
          <ac:spMkLst>
            <pc:docMk/>
            <pc:sldMk cId="53113473" sldId="8019"/>
            <ac:spMk id="2" creationId="{77FD3175-7F39-429A-9332-405AE1842422}"/>
          </ac:spMkLst>
        </pc:spChg>
        <pc:spChg chg="del">
          <ac:chgData name="Jim McGowan" userId="e2c7446dd3aca506" providerId="LiveId" clId="{8F5C2235-A7BA-49C1-BC73-8E029E6DB95B}" dt="2021-11-28T16:52:58.649" v="191" actId="478"/>
          <ac:spMkLst>
            <pc:docMk/>
            <pc:sldMk cId="53113473" sldId="8019"/>
            <ac:spMk id="3" creationId="{39B6A3F4-614B-4B8B-9B20-57BF5E8F8F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7409DFC-8574-46F2-8150-19402387B16D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97F09B0D-D3B9-434D-A637-282ACEFDB8EF}"/>
              </a:ext>
            </a:extLst>
          </p:cNvPr>
          <p:cNvSpPr>
            <a:spLocks noGrp="1"/>
          </p:cNvSpPr>
          <p:nvPr/>
        </p:nvSpPr>
        <p:spPr>
          <a:xfrm>
            <a:off x="1524001" y="152400"/>
            <a:ext cx="3824288" cy="685800"/>
          </a:xfrm>
          <a:prstGeom prst="rect">
            <a:avLst/>
          </a:prstGeom>
        </p:spPr>
        <p:txBody>
          <a:bodyPr vert="horz" lIns="102166" tIns="51083" rIns="102166" bIns="51083" rtlCol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algn="ctr"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THE RAPTURE 071 - Questions and Answers - Part 9 12-05-2021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50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9/06/2017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4" tIns="50511" rIns="101024" bIns="505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5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</a:t>
            </a:r>
            <a:r>
              <a:rPr lang="en-US" dirty="0" err="1">
                <a:cs typeface="Calibri" panose="020F0502020204030204" pitchFamily="34" charset="0"/>
              </a:rPr>
              <a:t>BIble</a:t>
            </a:r>
            <a:r>
              <a:rPr lang="en-US" dirty="0">
                <a:cs typeface="Calibri" panose="020F0502020204030204" pitchFamily="34" charset="0"/>
              </a:rPr>
              <a:t>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50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20835"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49893">
              <a:defRPr/>
            </a:pPr>
            <a:fld id="{888B744C-CCA7-42F0-B026-54AA483E0A4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defTabSz="1049893">
                <a:defRPr/>
              </a:pPr>
              <a:t>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6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531C59-2511-47EA-81F8-CC68C38EF505}" type="datetime1">
              <a:rPr lang="en-US" smtClean="0"/>
              <a:pPr>
                <a:defRPr/>
              </a:pPr>
              <a:t>12/4/2021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8C9F9-5E7C-4757-BA90-DA1F584425C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133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531C59-2511-47EA-81F8-CC68C38EF505}" type="datetime1">
              <a:rPr lang="en-US" smtClean="0"/>
              <a:pPr>
                <a:defRPr/>
              </a:pPr>
              <a:t>12/4/2021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8C9F9-5E7C-4757-BA90-DA1F584425CF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525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9BC1-B281-4A15-B06D-83A57A1F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FBE2-C716-4B6E-8688-39C69791537F}" type="datetimeFigureOut">
              <a:rPr lang="en-US"/>
              <a:pPr>
                <a:defRPr/>
              </a:pPr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64DC-FAB6-449B-97D0-DE092BD3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075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A69937-A8A9-4AD0-AD49-19A78A438B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31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8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9C1E47E-A244-4BEC-A489-9879E1058E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635" r:id="rId1"/>
    <p:sldLayoutId id="2147492636" r:id="rId2"/>
    <p:sldLayoutId id="2147492637" r:id="rId3"/>
    <p:sldLayoutId id="2147492638" r:id="rId4"/>
    <p:sldLayoutId id="2147492639" r:id="rId5"/>
    <p:sldLayoutId id="2147492640" r:id="rId6"/>
    <p:sldLayoutId id="2147492641" r:id="rId7"/>
    <p:sldLayoutId id="2147492642" r:id="rId8"/>
    <p:sldLayoutId id="2147492643" r:id="rId9"/>
    <p:sldLayoutId id="2147492644" r:id="rId10"/>
    <p:sldLayoutId id="2147492668" r:id="rId11"/>
    <p:sldLayoutId id="2147492673" r:id="rId12"/>
    <p:sldLayoutId id="2147492677" r:id="rId13"/>
    <p:sldLayoutId id="2147492679" r:id="rId14"/>
    <p:sldLayoutId id="2147492681" r:id="rId15"/>
    <p:sldLayoutId id="214749268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43D649-8361-4C4A-B28C-00395921C611}"/>
              </a:ext>
            </a:extLst>
          </p:cNvPr>
          <p:cNvSpPr txBox="1"/>
          <p:nvPr/>
        </p:nvSpPr>
        <p:spPr>
          <a:xfrm>
            <a:off x="1524000" y="2286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RAPTURE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 and Answer – Part 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08501-9EF7-45D6-B47B-36B8A964BC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1" y="1600200"/>
            <a:ext cx="4876801" cy="36576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D65195AB-2281-49E9-B37C-07444685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15000"/>
            <a:ext cx="5486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685800" eaLnBrk="1" hangingPunct="1">
              <a:buClr>
                <a:srgbClr val="00FFFF"/>
              </a:buClr>
              <a:buNone/>
            </a:pPr>
            <a:r>
              <a:rPr lang="en-US" alt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Andrew Marshall Woods, Th.M., JD., PhD.</a:t>
            </a:r>
          </a:p>
          <a:p>
            <a:pPr marL="0" indent="0" algn="ctr" defTabSz="685800" eaLnBrk="1" hangingPunct="1">
              <a:buClr>
                <a:srgbClr val="00FFFF"/>
              </a:buClr>
              <a:buNone/>
            </a:pPr>
            <a:r>
              <a:rPr lang="en-US" alt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Sr. Pastor, Sugar Land Bible Church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5D3EB02-A17E-484E-97FB-B34B32CA07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062" y="5820314"/>
            <a:ext cx="885286" cy="8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2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1EE7C-54B3-44CF-949E-A8E5572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01027"/>
            <a:ext cx="10972800" cy="58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91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9C24E-D313-45CA-81CB-C386ACB5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9:27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will make a firm covenant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the many for one week, but in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middle of the week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will put a stop to sacrifice and grain offering; and on the wing of abominations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one who makes desolate, even until a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destruction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one that is decreed, is poured out on the one who makes desolate.</a:t>
            </a:r>
          </a:p>
        </p:txBody>
      </p:sp>
    </p:spTree>
    <p:extLst>
      <p:ext uri="{BB962C8B-B14F-4D97-AF65-F5344CB8AC3E}">
        <p14:creationId xmlns:p14="http://schemas.microsoft.com/office/powerpoint/2010/main" val="71196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8DEEE-B6BD-497E-95BB-DDFE8543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" y="197840"/>
            <a:ext cx="10607959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5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181350" y="276265"/>
            <a:ext cx="5829300" cy="85725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altLang="en-US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Six Seals (Revelation 6)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160368" y="1588889"/>
            <a:ext cx="7077075" cy="3680222"/>
          </a:xfrm>
        </p:spPr>
        <p:txBody>
          <a:bodyPr/>
          <a:lstStyle/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6:1-2 – Advent of antichrist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6:3-4 – War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6:5-6 – Famine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6:7-8 – Death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6:9-11 – Martyrdoms</a:t>
            </a:r>
          </a:p>
          <a:p>
            <a:pPr marL="557213" indent="-557213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6:12-17 – Cosmic disturbances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6E4E65B-0E43-4490-905E-FA3DDBDF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590800"/>
            <a:ext cx="2053944" cy="23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93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A9005-4925-4C7B-BF52-C97C66EF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29" y="157572"/>
            <a:ext cx="8857143" cy="6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3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BE7A3DF-91BB-4AC2-B7ED-5A965ACD7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2"/>
            <a:ext cx="9144000" cy="115252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Non-Chronological Parenthetical Insertions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40F1CC5-045C-4C43-B65B-8CBDEAE84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799" y="1371600"/>
            <a:ext cx="10067925" cy="5181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7 – 144,000 Jews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10:1-11:13 – Announcement of no more delay and the two witnesses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12-14 – Israel’s flight, two beasts, six scenes of hope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16:13-16 – Gathering of the nations to Armageddon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 17:1-19:6 – Babylon’s fall</a:t>
            </a:r>
          </a:p>
        </p:txBody>
      </p:sp>
    </p:spTree>
    <p:extLst>
      <p:ext uri="{BB962C8B-B14F-4D97-AF65-F5344CB8AC3E}">
        <p14:creationId xmlns:p14="http://schemas.microsoft.com/office/powerpoint/2010/main" val="277159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633F-C1C8-4454-B56B-617011648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3016"/>
            <a:ext cx="10972800" cy="67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621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93A998-C673-46EA-8C7A-A39ABEFDEA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28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“After These Things” </a:t>
            </a:r>
            <a:b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(Rev. 4‒22)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E7396C4-1082-4750-A984-3A6B521EAA5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9906000" cy="4953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Before the Tribulation (4‒5)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During the Tribulation (6‒19)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After the Tribulation (20‒22)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Kingdom (20:1-10)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Great White Throne Judgment (20:11-15)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Destruction of the Earth (21:1)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New Heaven and New Earth (21‒22)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B9253-DEFF-4B2A-9A2A-2A61BFCEC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2185987"/>
            <a:ext cx="265813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0542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12" y="137160"/>
            <a:ext cx="10048777" cy="658368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17695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Rapture</a:t>
            </a:r>
            <a:b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Course 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370367" y="1600200"/>
            <a:ext cx="7451269" cy="3733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Rapture?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is the Rapture?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Strengthening the Pre-Tribulational case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opposing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views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second after the Rapture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Questions &amp; Answers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272B38-B865-4289-B283-753930A8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25" y="350043"/>
            <a:ext cx="27241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94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B0EB09-825B-440E-965D-E5299BE71C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609600" y="0"/>
            <a:ext cx="10972800" cy="441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Luke 16:24-26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cried out and said, ‘Father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have mercy on me, and send Lazarus so that he may dip the tip of his finger in water and cool off my tongue, for I am in agony in this flame.’ </a:t>
            </a:r>
            <a:r>
              <a:rPr lang="en-US" sz="3000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said, ‘Child, remember that during your life you received your good things, and likewise Lazarus bad things; but now he is being comforted here, and you are in agony. </a:t>
            </a:r>
            <a:r>
              <a:rPr lang="en-US" sz="3000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 besides all this, between us and you there is a great chasm fixed, so that those who wish to come over from here to you will not be able, and that none may cross over from there to us.’”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F22C9-E095-4B4E-93EF-9BEB7345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3A6CF-E9D9-4FB9-8425-0D4364AA3ACE}" type="slidenum">
              <a:rPr lang="en-US" altLang="en-US" sz="1600" b="1"/>
              <a:pPr>
                <a:defRPr/>
              </a:pPr>
              <a:t>20</a:t>
            </a:fld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9482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12" y="137160"/>
            <a:ext cx="10048777" cy="658368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425656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9C0FF-8EBB-4FB5-BF03-2AE4DED0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Peter 3:9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Lord is not slow about His promise, as some count slowness, but is patient toward you, not wishing for any to perish but for all to come to repentance.”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Evangelism &amp; Street Preaching for Outreaches – Harveston Lake Church">
            <a:extLst>
              <a:ext uri="{FF2B5EF4-FFF2-40B4-BE49-F238E27FC236}">
                <a16:creationId xmlns:a16="http://schemas.microsoft.com/office/drawing/2014/main" id="{45658EC3-0264-4C10-AA2D-2B1CAE6C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92" y="2840830"/>
            <a:ext cx="3533616" cy="20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0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31FD8E-DC94-40B2-861E-76540BD4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36050"/>
            <a:ext cx="4171950" cy="63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6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7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A3D71C-AB1B-47C7-9777-3D1F362BD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89383"/>
              </p:ext>
            </p:extLst>
          </p:nvPr>
        </p:nvGraphicFramePr>
        <p:xfrm>
          <a:off x="1600200" y="650327"/>
          <a:ext cx="8991600" cy="55573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450372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560513311"/>
                    </a:ext>
                  </a:extLst>
                </a:gridCol>
              </a:tblGrid>
              <a:tr h="76874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Distinctions Between 144,000 &amp; Multitude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481748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3200" b="1" u="non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144,000</a:t>
                      </a:r>
                      <a:endParaRPr lang="en-US" sz="3200" b="1" u="non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ctr" eaLnBrk="1" hangingPunct="1">
                        <a:defRPr/>
                      </a:pPr>
                      <a:r>
                        <a:rPr lang="en-US" altLang="en-US" sz="3200" b="1" u="non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MULTITUDE</a:t>
                      </a:r>
                      <a:endParaRPr lang="en-US" sz="3200" b="1" u="non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412215"/>
                  </a:ext>
                </a:extLst>
              </a:tr>
              <a:tr h="687827"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32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7:1-8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algn="l" eaLnBrk="1" hangingPunct="1">
                        <a:defRPr/>
                      </a:pPr>
                      <a:r>
                        <a:rPr lang="en-US" sz="3200" b="1" u="non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Revelation 7:9-17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53039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Innumerable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757281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922657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61963" indent="-461963" eaLnBrk="1" hangingPunct="1"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306076"/>
                  </a:ext>
                </a:extLst>
              </a:tr>
              <a:tr h="647360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Sealed </a:t>
                      </a:r>
                      <a:r>
                        <a:rPr lang="en-US" sz="2800" b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Converted </a:t>
                      </a:r>
                      <a:r>
                        <a:rPr lang="en-US" sz="2800" b="1" u="sng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out of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Tribulation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74081"/>
                  </a:ext>
                </a:extLst>
              </a:tr>
              <a:tr h="5259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Hitchcock and Ice, </a:t>
                      </a:r>
                      <a:r>
                        <a:rPr lang="en-US" altLang="en-US" sz="2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Truth Behind Left Behind</a:t>
                      </a:r>
                      <a:r>
                        <a:rPr lang="en-US" alt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77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741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18B8B-7283-4883-B87C-57B349A32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407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386140" y="1600203"/>
            <a:ext cx="5419725" cy="2514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 (1)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(2–3)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(4–22)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10C8F-DB5D-4A51-81A9-0899FA3E2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962400"/>
            <a:ext cx="3200400" cy="23765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God’s Work Through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564" y="1600201"/>
            <a:ext cx="7000875" cy="2286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 7 – 144,000 Jews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 11 – Two Jewish witnesses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 12 – Israel flees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E6ED5-E373-4874-AB87-431DD72A2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962400"/>
            <a:ext cx="3200400" cy="2376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12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12813-C44B-4CEA-8FE5-D817E9CE6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Galatians 3:28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 is neither Jew nor Greek, there is neither slave nor free man, there is neither male nor female; for you are all one in Christ Jesus.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35F8F-05F9-40E2-97B2-040374A2F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0" y="2819400"/>
            <a:ext cx="268224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E7DFC-DCF8-4A56-94F3-9D57205406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Ephesians 2:14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He Himself is our peace, who made both groups into one and broke down the barrier of the dividing wall.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3ED52-FED1-40C5-BDA8-3C155BC8A8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0" y="2819400"/>
            <a:ext cx="268224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6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71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18B8B-7283-4883-B87C-57B349A32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1:19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 write the things which you have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things which will take place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 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tauta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729C2-27CE-4FCF-830E-BE1C62CF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407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4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1:19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386140" y="1600203"/>
            <a:ext cx="5419725" cy="2514599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Seen (1)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(2–3)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After these things (4–22)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220A2-34BA-49F4-A06A-C84B85EB6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962400"/>
            <a:ext cx="3200400" cy="23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40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God’s Work Through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564" y="1600201"/>
            <a:ext cx="7000875" cy="2286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 7 – 144,000 Jews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 11 – Two Jewish witnesses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 12 – Israel flees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3EA6-15BB-485E-B78D-7AF1CE2B4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962400"/>
            <a:ext cx="3200400" cy="23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1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0D568-3BF3-4DAD-9DC3-C8041A55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64008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729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228600"/>
            <a:ext cx="8686800" cy="2016125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5400" dirty="0">
                <a:solidFill>
                  <a:srgbClr val="66FFFF"/>
                </a:solidFill>
              </a:rPr>
              <a:t>“He (or she) who spiritualizes tells spiritual lies.”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62626-D5A9-470B-A5B4-119BBF01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212" y="2286000"/>
            <a:ext cx="2629576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76308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4D328E8-DDB8-4F8A-8C65-5022407D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7100" y="304800"/>
            <a:ext cx="52578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FOUR TEMPLES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B9FCF-E2CF-4F35-BD43-10128E30BA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1524000"/>
            <a:ext cx="10134600" cy="38100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Clr>
                <a:srgbClr val="FF99FF"/>
              </a:buClr>
              <a:buSzPct val="100000"/>
              <a:buFont typeface="+mj-lt"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Solomon’s pre-exilic temple (Kings and Chronicles)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Clr>
                <a:srgbClr val="FF99FF"/>
              </a:buClr>
              <a:buSzPct val="100000"/>
              <a:buFont typeface="+mj-lt"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Zerubbabel’s post exilic temple (Ezra 1-6; John 2:20)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Clr>
                <a:srgbClr val="FF99FF"/>
              </a:buClr>
              <a:buSzPct val="100000"/>
              <a:buFont typeface="+mj-lt"/>
              <a:buAutoNum type="arabicPeriod"/>
            </a:pPr>
            <a:r>
              <a:rPr lang="en-US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Antichrist's temple (Dan. 9:27; Matt. 24:15; 2 Thess. 2:4; Rev. 11:1-2)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Clr>
                <a:srgbClr val="FF99FF"/>
              </a:buClr>
              <a:buSzPct val="100000"/>
              <a:buFont typeface="+mj-lt"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Millennial temple (Ezek. 40-48)</a:t>
            </a:r>
          </a:p>
        </p:txBody>
      </p:sp>
    </p:spTree>
    <p:extLst>
      <p:ext uri="{BB962C8B-B14F-4D97-AF65-F5344CB8AC3E}">
        <p14:creationId xmlns:p14="http://schemas.microsoft.com/office/powerpoint/2010/main" val="3245096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6B7C3C-5667-4C88-875D-81D920A6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5327"/>
            <a:ext cx="10972800" cy="58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51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9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9C24E-D313-45CA-81CB-C386ACB5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9:27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will make a firm covenant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the many for one week, but in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middle of the week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will put a stop to sacrifice and grain offering; and on the wing of abominations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one who makes desolate, even until a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destruction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one that is decreed, is poured out on the one who makes desolate.</a:t>
            </a:r>
          </a:p>
        </p:txBody>
      </p:sp>
    </p:spTree>
    <p:extLst>
      <p:ext uri="{BB962C8B-B14F-4D97-AF65-F5344CB8AC3E}">
        <p14:creationId xmlns:p14="http://schemas.microsoft.com/office/powerpoint/2010/main" val="1405008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8DEEE-B6BD-497E-95BB-DDFE8543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" y="197840"/>
            <a:ext cx="10607959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0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zechariah 4 two anointed ones">
            <a:extLst>
              <a:ext uri="{FF2B5EF4-FFF2-40B4-BE49-F238E27FC236}">
                <a16:creationId xmlns:a16="http://schemas.microsoft.com/office/drawing/2014/main" id="{638598FF-B2D7-4063-9386-4A5514FB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143" y="228600"/>
            <a:ext cx="6087717" cy="640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82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CA96-E8CA-4D41-ACB5-76F3B259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67426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9" y="230718"/>
            <a:ext cx="6524625" cy="90173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MAIL BAG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62125" y="1371600"/>
            <a:ext cx="8667750" cy="4724400"/>
          </a:xfrm>
        </p:spPr>
        <p:txBody>
          <a:bodyPr/>
          <a:lstStyle/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Overview of end time events?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Intermediate state?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Infants &amp; the Rapture?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7:9?</a:t>
            </a:r>
          </a:p>
          <a:p>
            <a:pPr marL="569913" indent="-569913" algn="just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Church in Rev. 11:3-13?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2252D-B52D-4516-8095-AF8DA7880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1"/>
            <a:ext cx="990601" cy="91228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E3E48-63F8-405D-9D7F-82C47E751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799" y="76201"/>
            <a:ext cx="990601" cy="912283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01850-66CF-4CDC-B93F-3B27F205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33600"/>
            <a:ext cx="3907842" cy="29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2" descr="http://www.softwareag.com/blog/reality_check/wp-content/uploads/2013/06/Stopwatch_02.png">
            <a:extLst>
              <a:ext uri="{FF2B5EF4-FFF2-40B4-BE49-F238E27FC236}">
                <a16:creationId xmlns:a16="http://schemas.microsoft.com/office/drawing/2014/main" id="{C7C5DE47-7CF2-4520-A143-4BC48647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52401"/>
            <a:ext cx="47053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1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6B7C3C-5667-4C88-875D-81D920A6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5327"/>
            <a:ext cx="10972800" cy="58473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53440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Messiah must present Himself to Israel on March 30, A.D. 33 (Daniel 9:25)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43100"/>
            <a:ext cx="10972800" cy="3953274"/>
          </a:xfrm>
          <a:prstGeom prst="rect">
            <a:avLst/>
          </a:prstGeom>
          <a:solidFill>
            <a:srgbClr val="0099FF"/>
          </a:solidFill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2871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CE8B87-F111-475F-83B4-E69D85F5B2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967" y="228600"/>
            <a:ext cx="880606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" y="253218"/>
            <a:ext cx="11009376" cy="635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6076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8051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25474</TotalTime>
  <Words>1013</Words>
  <Application>Microsoft Office PowerPoint</Application>
  <PresentationFormat>Widescreen</PresentationFormat>
  <Paragraphs>134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Times New Roman</vt:lpstr>
      <vt:lpstr>Wingdings</vt:lpstr>
      <vt:lpstr>Azure</vt:lpstr>
      <vt:lpstr>PowerPoint Presentation</vt:lpstr>
      <vt:lpstr>The Rapture Course Overview</vt:lpstr>
      <vt:lpstr>MAIL BAG</vt:lpstr>
      <vt:lpstr>MAIL BAG</vt:lpstr>
      <vt:lpstr>PowerPoint Presentation</vt:lpstr>
      <vt:lpstr>PowerPoint Presentation</vt:lpstr>
      <vt:lpstr>Messiah must present Himself to Israel on March 30, A.D. 33 (Daniel 9:25)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1st Six Seals (Revelation 6)</vt:lpstr>
      <vt:lpstr>PowerPoint Presentation</vt:lpstr>
      <vt:lpstr>5 Non-Chronological Parenthetical Insertions</vt:lpstr>
      <vt:lpstr>PowerPoint Presentation</vt:lpstr>
      <vt:lpstr>“After These Things”  (Rev. 4‒22)</vt:lpstr>
      <vt:lpstr>PowerPoint Presentation</vt:lpstr>
      <vt:lpstr>MAIL BAG</vt:lpstr>
      <vt:lpstr>PowerPoint Presentation</vt:lpstr>
      <vt:lpstr>PowerPoint Presentation</vt:lpstr>
      <vt:lpstr>MAIL BAG</vt:lpstr>
      <vt:lpstr>PowerPoint Presentation</vt:lpstr>
      <vt:lpstr>PowerPoint Presentation</vt:lpstr>
      <vt:lpstr>MAIL BAG</vt:lpstr>
      <vt:lpstr>PowerPoint Presentation</vt:lpstr>
      <vt:lpstr>PowerPoint Presentation</vt:lpstr>
      <vt:lpstr>Revelation 1:19</vt:lpstr>
      <vt:lpstr>God’s Work Through Israel</vt:lpstr>
      <vt:lpstr>PowerPoint Presentation</vt:lpstr>
      <vt:lpstr>PowerPoint Presentation</vt:lpstr>
      <vt:lpstr>MAIL BAG</vt:lpstr>
      <vt:lpstr>PowerPoint Presentation</vt:lpstr>
      <vt:lpstr>Revelation 1:19</vt:lpstr>
      <vt:lpstr>God’s Work Through Israel</vt:lpstr>
      <vt:lpstr>PowerPoint Presentation</vt:lpstr>
      <vt:lpstr>PowerPoint Presentation</vt:lpstr>
      <vt:lpstr>ISRAEL’S FOUR TEMPLES</vt:lpstr>
      <vt:lpstr>PowerPoint Presentation</vt:lpstr>
      <vt:lpstr>PowerPoint Presentation</vt:lpstr>
      <vt:lpstr>PowerPoint Presentation</vt:lpstr>
      <vt:lpstr>PowerPoint Presentation</vt:lpstr>
      <vt:lpstr>CONCLUSION</vt:lpstr>
      <vt:lpstr>MAIL BAG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RAPTURE 071 - Questions And Answers - Part 9 - 16-X-9</dc:title>
  <dc:subject>RAPTURE</dc:subject>
  <dc:creator>A. Woods</dc:creator>
  <dc:description>Modified by Jim McGowan</dc:description>
  <cp:lastModifiedBy>Jim McGowan</cp:lastModifiedBy>
  <cp:revision>2838</cp:revision>
  <cp:lastPrinted>2021-12-05T03:52:00Z</cp:lastPrinted>
  <dcterms:created xsi:type="dcterms:W3CDTF">2009-03-17T12:21:13Z</dcterms:created>
  <dcterms:modified xsi:type="dcterms:W3CDTF">2021-12-05T03:52:27Z</dcterms:modified>
</cp:coreProperties>
</file>