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51"/>
  </p:notesMasterIdLst>
  <p:sldIdLst>
    <p:sldId id="256" r:id="rId2"/>
    <p:sldId id="266" r:id="rId3"/>
    <p:sldId id="514" r:id="rId4"/>
    <p:sldId id="1634" r:id="rId5"/>
    <p:sldId id="1605" r:id="rId6"/>
    <p:sldId id="1635" r:id="rId7"/>
    <p:sldId id="1636" r:id="rId8"/>
    <p:sldId id="1622" r:id="rId9"/>
    <p:sldId id="1625" r:id="rId10"/>
    <p:sldId id="1624" r:id="rId11"/>
    <p:sldId id="1626" r:id="rId12"/>
    <p:sldId id="1620" r:id="rId13"/>
    <p:sldId id="1665" r:id="rId14"/>
    <p:sldId id="1666" r:id="rId15"/>
    <p:sldId id="1667" r:id="rId16"/>
    <p:sldId id="1668" r:id="rId17"/>
    <p:sldId id="1609" r:id="rId18"/>
    <p:sldId id="1669" r:id="rId19"/>
    <p:sldId id="1663" r:id="rId20"/>
    <p:sldId id="1670" r:id="rId21"/>
    <p:sldId id="1671" r:id="rId22"/>
    <p:sldId id="1672" r:id="rId23"/>
    <p:sldId id="1673" r:id="rId24"/>
    <p:sldId id="1675" r:id="rId25"/>
    <p:sldId id="1676" r:id="rId26"/>
    <p:sldId id="1678" r:id="rId27"/>
    <p:sldId id="1679" r:id="rId28"/>
    <p:sldId id="1680" r:id="rId29"/>
    <p:sldId id="1681" r:id="rId30"/>
    <p:sldId id="1682" r:id="rId31"/>
    <p:sldId id="1683" r:id="rId32"/>
    <p:sldId id="1684" r:id="rId33"/>
    <p:sldId id="1685" r:id="rId34"/>
    <p:sldId id="1659" r:id="rId35"/>
    <p:sldId id="1662" r:id="rId36"/>
    <p:sldId id="1661" r:id="rId37"/>
    <p:sldId id="1686" r:id="rId38"/>
    <p:sldId id="1687" r:id="rId39"/>
    <p:sldId id="1688" r:id="rId40"/>
    <p:sldId id="1689" r:id="rId41"/>
    <p:sldId id="1664" r:id="rId42"/>
    <p:sldId id="1690" r:id="rId43"/>
    <p:sldId id="1691" r:id="rId44"/>
    <p:sldId id="1692" r:id="rId45"/>
    <p:sldId id="1693" r:id="rId46"/>
    <p:sldId id="1645" r:id="rId47"/>
    <p:sldId id="1694" r:id="rId48"/>
    <p:sldId id="403" r:id="rId49"/>
    <p:sldId id="165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D21"/>
    <a:srgbClr val="462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D915C-1832-40D3-B063-04ABFCF8A787}" v="153" dt="2021-10-17T05:38:58.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orris" userId="b27f8b3fe71fb418" providerId="LiveId" clId="{742D915C-1832-40D3-B063-04ABFCF8A787}"/>
    <pc:docChg chg="undo redo custSel addSld delSld modSld sldOrd">
      <pc:chgData name="Gabriel Morris" userId="b27f8b3fe71fb418" providerId="LiveId" clId="{742D915C-1832-40D3-B063-04ABFCF8A787}" dt="2021-10-17T05:38:52.954" v="3432" actId="2"/>
      <pc:docMkLst>
        <pc:docMk/>
      </pc:docMkLst>
      <pc:sldChg chg="modSp mod ord">
        <pc:chgData name="Gabriel Morris" userId="b27f8b3fe71fb418" providerId="LiveId" clId="{742D915C-1832-40D3-B063-04ABFCF8A787}" dt="2021-10-17T02:38:10.299" v="2334" actId="27636"/>
        <pc:sldMkLst>
          <pc:docMk/>
          <pc:sldMk cId="3896861138" sldId="266"/>
        </pc:sldMkLst>
        <pc:spChg chg="mod">
          <ac:chgData name="Gabriel Morris" userId="b27f8b3fe71fb418" providerId="LiveId" clId="{742D915C-1832-40D3-B063-04ABFCF8A787}" dt="2021-10-17T02:38:10.299" v="2334" actId="27636"/>
          <ac:spMkLst>
            <pc:docMk/>
            <pc:sldMk cId="3896861138" sldId="266"/>
            <ac:spMk id="3" creationId="{84E0621A-D2E0-4694-AEE8-EC25D31C8A12}"/>
          </ac:spMkLst>
        </pc:spChg>
      </pc:sldChg>
      <pc:sldChg chg="ord">
        <pc:chgData name="Gabriel Morris" userId="b27f8b3fe71fb418" providerId="LiveId" clId="{742D915C-1832-40D3-B063-04ABFCF8A787}" dt="2021-10-17T02:38:44.539" v="2336"/>
        <pc:sldMkLst>
          <pc:docMk/>
          <pc:sldMk cId="1404527185" sldId="514"/>
        </pc:sldMkLst>
      </pc:sldChg>
      <pc:sldChg chg="del">
        <pc:chgData name="Gabriel Morris" userId="b27f8b3fe71fb418" providerId="LiveId" clId="{742D915C-1832-40D3-B063-04ABFCF8A787}" dt="2021-10-17T04:57:17.223" v="3234" actId="47"/>
        <pc:sldMkLst>
          <pc:docMk/>
          <pc:sldMk cId="2195989582" sldId="1603"/>
        </pc:sldMkLst>
      </pc:sldChg>
      <pc:sldChg chg="del">
        <pc:chgData name="Gabriel Morris" userId="b27f8b3fe71fb418" providerId="LiveId" clId="{742D915C-1832-40D3-B063-04ABFCF8A787}" dt="2021-10-17T05:24:20.215" v="3367" actId="47"/>
        <pc:sldMkLst>
          <pc:docMk/>
          <pc:sldMk cId="1913826613" sldId="1604"/>
        </pc:sldMkLst>
      </pc:sldChg>
      <pc:sldChg chg="modSp mod ord">
        <pc:chgData name="Gabriel Morris" userId="b27f8b3fe71fb418" providerId="LiveId" clId="{742D915C-1832-40D3-B063-04ABFCF8A787}" dt="2021-10-17T02:48:11.161" v="2399" actId="313"/>
        <pc:sldMkLst>
          <pc:docMk/>
          <pc:sldMk cId="4244567977" sldId="1605"/>
        </pc:sldMkLst>
        <pc:spChg chg="mod">
          <ac:chgData name="Gabriel Morris" userId="b27f8b3fe71fb418" providerId="LiveId" clId="{742D915C-1832-40D3-B063-04ABFCF8A787}" dt="2021-10-17T02:46:59.151" v="2383" actId="115"/>
          <ac:spMkLst>
            <pc:docMk/>
            <pc:sldMk cId="4244567977" sldId="1605"/>
            <ac:spMk id="5" creationId="{D9E8D276-F57B-4CB8-9D21-B6716878E90F}"/>
          </ac:spMkLst>
        </pc:spChg>
        <pc:spChg chg="mod">
          <ac:chgData name="Gabriel Morris" userId="b27f8b3fe71fb418" providerId="LiveId" clId="{742D915C-1832-40D3-B063-04ABFCF8A787}" dt="2021-10-17T02:48:11.161" v="2399" actId="313"/>
          <ac:spMkLst>
            <pc:docMk/>
            <pc:sldMk cId="4244567977" sldId="1605"/>
            <ac:spMk id="9" creationId="{874122BE-802F-495A-B194-AA57A04AC0DF}"/>
          </ac:spMkLst>
        </pc:spChg>
      </pc:sldChg>
      <pc:sldChg chg="addSp delSp modSp mod ord">
        <pc:chgData name="Gabriel Morris" userId="b27f8b3fe71fb418" providerId="LiveId" clId="{742D915C-1832-40D3-B063-04ABFCF8A787}" dt="2021-10-17T03:14:34.773" v="2549" actId="207"/>
        <pc:sldMkLst>
          <pc:docMk/>
          <pc:sldMk cId="634701344" sldId="1609"/>
        </pc:sldMkLst>
        <pc:spChg chg="mod">
          <ac:chgData name="Gabriel Morris" userId="b27f8b3fe71fb418" providerId="LiveId" clId="{742D915C-1832-40D3-B063-04ABFCF8A787}" dt="2021-10-17T03:14:34.773" v="2549" actId="207"/>
          <ac:spMkLst>
            <pc:docMk/>
            <pc:sldMk cId="634701344" sldId="1609"/>
            <ac:spMk id="3" creationId="{9BC0E1E5-1FCE-40CC-B2A9-465ECA8DB980}"/>
          </ac:spMkLst>
        </pc:spChg>
        <pc:spChg chg="mod">
          <ac:chgData name="Gabriel Morris" userId="b27f8b3fe71fb418" providerId="LiveId" clId="{742D915C-1832-40D3-B063-04ABFCF8A787}" dt="2021-10-17T03:12:39.421" v="2529" actId="403"/>
          <ac:spMkLst>
            <pc:docMk/>
            <pc:sldMk cId="634701344" sldId="1609"/>
            <ac:spMk id="5" creationId="{29B88E33-22BF-4F2C-957E-3785F36FACB4}"/>
          </ac:spMkLst>
        </pc:spChg>
        <pc:spChg chg="add del mod">
          <ac:chgData name="Gabriel Morris" userId="b27f8b3fe71fb418" providerId="LiveId" clId="{742D915C-1832-40D3-B063-04ABFCF8A787}" dt="2021-10-17T03:12:29.435" v="2528" actId="478"/>
          <ac:spMkLst>
            <pc:docMk/>
            <pc:sldMk cId="634701344" sldId="1609"/>
            <ac:spMk id="6" creationId="{57B5F628-8F01-4843-BA0B-34B2151F9E62}"/>
          </ac:spMkLst>
        </pc:spChg>
      </pc:sldChg>
      <pc:sldChg chg="del ord">
        <pc:chgData name="Gabriel Morris" userId="b27f8b3fe71fb418" providerId="LiveId" clId="{742D915C-1832-40D3-B063-04ABFCF8A787}" dt="2021-10-17T05:33:45.466" v="3418" actId="47"/>
        <pc:sldMkLst>
          <pc:docMk/>
          <pc:sldMk cId="1506592431" sldId="1617"/>
        </pc:sldMkLst>
      </pc:sldChg>
      <pc:sldChg chg="del">
        <pc:chgData name="Gabriel Morris" userId="b27f8b3fe71fb418" providerId="LiveId" clId="{742D915C-1832-40D3-B063-04ABFCF8A787}" dt="2021-10-17T04:57:13.083" v="3233" actId="47"/>
        <pc:sldMkLst>
          <pc:docMk/>
          <pc:sldMk cId="1956776110" sldId="1619"/>
        </pc:sldMkLst>
      </pc:sldChg>
      <pc:sldChg chg="ord">
        <pc:chgData name="Gabriel Morris" userId="b27f8b3fe71fb418" providerId="LiveId" clId="{742D915C-1832-40D3-B063-04ABFCF8A787}" dt="2021-10-17T02:36:50.342" v="2316"/>
        <pc:sldMkLst>
          <pc:docMk/>
          <pc:sldMk cId="4158716220" sldId="1620"/>
        </pc:sldMkLst>
      </pc:sldChg>
      <pc:sldChg chg="del">
        <pc:chgData name="Gabriel Morris" userId="b27f8b3fe71fb418" providerId="LiveId" clId="{742D915C-1832-40D3-B063-04ABFCF8A787}" dt="2021-10-17T05:24:21.462" v="3368" actId="47"/>
        <pc:sldMkLst>
          <pc:docMk/>
          <pc:sldMk cId="196714239" sldId="1621"/>
        </pc:sldMkLst>
      </pc:sldChg>
      <pc:sldChg chg="ord">
        <pc:chgData name="Gabriel Morris" userId="b27f8b3fe71fb418" providerId="LiveId" clId="{742D915C-1832-40D3-B063-04ABFCF8A787}" dt="2021-10-17T02:54:00.229" v="2407"/>
        <pc:sldMkLst>
          <pc:docMk/>
          <pc:sldMk cId="239830186" sldId="1622"/>
        </pc:sldMkLst>
      </pc:sldChg>
      <pc:sldChg chg="ord">
        <pc:chgData name="Gabriel Morris" userId="b27f8b3fe71fb418" providerId="LiveId" clId="{742D915C-1832-40D3-B063-04ABFCF8A787}" dt="2021-10-17T02:56:47.178" v="2411"/>
        <pc:sldMkLst>
          <pc:docMk/>
          <pc:sldMk cId="1168287004" sldId="1624"/>
        </pc:sldMkLst>
      </pc:sldChg>
      <pc:sldChg chg="ord">
        <pc:chgData name="Gabriel Morris" userId="b27f8b3fe71fb418" providerId="LiveId" clId="{742D915C-1832-40D3-B063-04ABFCF8A787}" dt="2021-10-17T02:56:08.108" v="2409"/>
        <pc:sldMkLst>
          <pc:docMk/>
          <pc:sldMk cId="1133299882" sldId="1625"/>
        </pc:sldMkLst>
      </pc:sldChg>
      <pc:sldChg chg="ord">
        <pc:chgData name="Gabriel Morris" userId="b27f8b3fe71fb418" providerId="LiveId" clId="{742D915C-1832-40D3-B063-04ABFCF8A787}" dt="2021-10-17T02:57:43.321" v="2413"/>
        <pc:sldMkLst>
          <pc:docMk/>
          <pc:sldMk cId="3971920659" sldId="1626"/>
        </pc:sldMkLst>
      </pc:sldChg>
      <pc:sldChg chg="del ord">
        <pc:chgData name="Gabriel Morris" userId="b27f8b3fe71fb418" providerId="LiveId" clId="{742D915C-1832-40D3-B063-04ABFCF8A787}" dt="2021-10-17T02:45:09.960" v="2354" actId="47"/>
        <pc:sldMkLst>
          <pc:docMk/>
          <pc:sldMk cId="1918137701" sldId="1627"/>
        </pc:sldMkLst>
      </pc:sldChg>
      <pc:sldChg chg="del ord">
        <pc:chgData name="Gabriel Morris" userId="b27f8b3fe71fb418" providerId="LiveId" clId="{742D915C-1832-40D3-B063-04ABFCF8A787}" dt="2021-10-17T02:45:10.682" v="2355" actId="47"/>
        <pc:sldMkLst>
          <pc:docMk/>
          <pc:sldMk cId="1828317532" sldId="1628"/>
        </pc:sldMkLst>
      </pc:sldChg>
      <pc:sldChg chg="del ord">
        <pc:chgData name="Gabriel Morris" userId="b27f8b3fe71fb418" providerId="LiveId" clId="{742D915C-1832-40D3-B063-04ABFCF8A787}" dt="2021-10-17T02:45:11.387" v="2356" actId="47"/>
        <pc:sldMkLst>
          <pc:docMk/>
          <pc:sldMk cId="2936136103" sldId="1629"/>
        </pc:sldMkLst>
      </pc:sldChg>
      <pc:sldChg chg="del ord">
        <pc:chgData name="Gabriel Morris" userId="b27f8b3fe71fb418" providerId="LiveId" clId="{742D915C-1832-40D3-B063-04ABFCF8A787}" dt="2021-10-17T02:45:12.165" v="2357" actId="47"/>
        <pc:sldMkLst>
          <pc:docMk/>
          <pc:sldMk cId="1411157808" sldId="1630"/>
        </pc:sldMkLst>
      </pc:sldChg>
      <pc:sldChg chg="del ord">
        <pc:chgData name="Gabriel Morris" userId="b27f8b3fe71fb418" providerId="LiveId" clId="{742D915C-1832-40D3-B063-04ABFCF8A787}" dt="2021-10-17T02:45:12.927" v="2358" actId="47"/>
        <pc:sldMkLst>
          <pc:docMk/>
          <pc:sldMk cId="822037920" sldId="1631"/>
        </pc:sldMkLst>
      </pc:sldChg>
      <pc:sldChg chg="modSp del mod ord">
        <pc:chgData name="Gabriel Morris" userId="b27f8b3fe71fb418" providerId="LiveId" clId="{742D915C-1832-40D3-B063-04ABFCF8A787}" dt="2021-10-17T02:46:38.732" v="2369" actId="47"/>
        <pc:sldMkLst>
          <pc:docMk/>
          <pc:sldMk cId="756847229" sldId="1632"/>
        </pc:sldMkLst>
        <pc:spChg chg="mod">
          <ac:chgData name="Gabriel Morris" userId="b27f8b3fe71fb418" providerId="LiveId" clId="{742D915C-1832-40D3-B063-04ABFCF8A787}" dt="2021-10-17T02:46:09.723" v="2366" actId="20577"/>
          <ac:spMkLst>
            <pc:docMk/>
            <pc:sldMk cId="756847229" sldId="1632"/>
            <ac:spMk id="3" creationId="{9BC0E1E5-1FCE-40CC-B2A9-465ECA8DB980}"/>
          </ac:spMkLst>
        </pc:spChg>
      </pc:sldChg>
      <pc:sldChg chg="modSp mod ord">
        <pc:chgData name="Gabriel Morris" userId="b27f8b3fe71fb418" providerId="LiveId" clId="{742D915C-1832-40D3-B063-04ABFCF8A787}" dt="2021-10-17T02:44:54.902" v="2353"/>
        <pc:sldMkLst>
          <pc:docMk/>
          <pc:sldMk cId="1867422824" sldId="1634"/>
        </pc:sldMkLst>
        <pc:spChg chg="mod">
          <ac:chgData name="Gabriel Morris" userId="b27f8b3fe71fb418" providerId="LiveId" clId="{742D915C-1832-40D3-B063-04ABFCF8A787}" dt="2021-10-17T02:44:10.304" v="2351" actId="113"/>
          <ac:spMkLst>
            <pc:docMk/>
            <pc:sldMk cId="1867422824" sldId="1634"/>
            <ac:spMk id="5" creationId="{29B88E33-22BF-4F2C-957E-3785F36FACB4}"/>
          </ac:spMkLst>
        </pc:spChg>
      </pc:sldChg>
      <pc:sldChg chg="ord">
        <pc:chgData name="Gabriel Morris" userId="b27f8b3fe71fb418" providerId="LiveId" clId="{742D915C-1832-40D3-B063-04ABFCF8A787}" dt="2021-10-17T02:51:35.382" v="2401"/>
        <pc:sldMkLst>
          <pc:docMk/>
          <pc:sldMk cId="2629820444" sldId="1635"/>
        </pc:sldMkLst>
      </pc:sldChg>
      <pc:sldChg chg="modSp mod ord">
        <pc:chgData name="Gabriel Morris" userId="b27f8b3fe71fb418" providerId="LiveId" clId="{742D915C-1832-40D3-B063-04ABFCF8A787}" dt="2021-10-17T02:53:23.283" v="2405" actId="113"/>
        <pc:sldMkLst>
          <pc:docMk/>
          <pc:sldMk cId="1471999393" sldId="1636"/>
        </pc:sldMkLst>
        <pc:spChg chg="mod">
          <ac:chgData name="Gabriel Morris" userId="b27f8b3fe71fb418" providerId="LiveId" clId="{742D915C-1832-40D3-B063-04ABFCF8A787}" dt="2021-10-17T02:53:23.283" v="2405" actId="113"/>
          <ac:spMkLst>
            <pc:docMk/>
            <pc:sldMk cId="1471999393" sldId="1636"/>
            <ac:spMk id="5" creationId="{29B88E33-22BF-4F2C-957E-3785F36FACB4}"/>
          </ac:spMkLst>
        </pc:spChg>
      </pc:sldChg>
      <pc:sldChg chg="del">
        <pc:chgData name="Gabriel Morris" userId="b27f8b3fe71fb418" providerId="LiveId" clId="{742D915C-1832-40D3-B063-04ABFCF8A787}" dt="2021-10-17T05:24:23.046" v="3369" actId="47"/>
        <pc:sldMkLst>
          <pc:docMk/>
          <pc:sldMk cId="3428328137" sldId="1637"/>
        </pc:sldMkLst>
      </pc:sldChg>
      <pc:sldChg chg="del">
        <pc:chgData name="Gabriel Morris" userId="b27f8b3fe71fb418" providerId="LiveId" clId="{742D915C-1832-40D3-B063-04ABFCF8A787}" dt="2021-10-17T05:24:24.432" v="3370" actId="47"/>
        <pc:sldMkLst>
          <pc:docMk/>
          <pc:sldMk cId="2422704487" sldId="1638"/>
        </pc:sldMkLst>
      </pc:sldChg>
      <pc:sldChg chg="del">
        <pc:chgData name="Gabriel Morris" userId="b27f8b3fe71fb418" providerId="LiveId" clId="{742D915C-1832-40D3-B063-04ABFCF8A787}" dt="2021-10-17T05:24:25.870" v="3371" actId="47"/>
        <pc:sldMkLst>
          <pc:docMk/>
          <pc:sldMk cId="2104637270" sldId="1639"/>
        </pc:sldMkLst>
      </pc:sldChg>
      <pc:sldChg chg="del">
        <pc:chgData name="Gabriel Morris" userId="b27f8b3fe71fb418" providerId="LiveId" clId="{742D915C-1832-40D3-B063-04ABFCF8A787}" dt="2021-10-17T05:24:28.080" v="3372" actId="47"/>
        <pc:sldMkLst>
          <pc:docMk/>
          <pc:sldMk cId="1903492770" sldId="1640"/>
        </pc:sldMkLst>
      </pc:sldChg>
      <pc:sldChg chg="del">
        <pc:chgData name="Gabriel Morris" userId="b27f8b3fe71fb418" providerId="LiveId" clId="{742D915C-1832-40D3-B063-04ABFCF8A787}" dt="2021-10-17T05:24:30.485" v="3374" actId="47"/>
        <pc:sldMkLst>
          <pc:docMk/>
          <pc:sldMk cId="263160117" sldId="1642"/>
        </pc:sldMkLst>
      </pc:sldChg>
      <pc:sldChg chg="del">
        <pc:chgData name="Gabriel Morris" userId="b27f8b3fe71fb418" providerId="LiveId" clId="{742D915C-1832-40D3-B063-04ABFCF8A787}" dt="2021-10-17T05:24:31.451" v="3375" actId="47"/>
        <pc:sldMkLst>
          <pc:docMk/>
          <pc:sldMk cId="2069008759" sldId="1643"/>
        </pc:sldMkLst>
      </pc:sldChg>
      <pc:sldChg chg="del">
        <pc:chgData name="Gabriel Morris" userId="b27f8b3fe71fb418" providerId="LiveId" clId="{742D915C-1832-40D3-B063-04ABFCF8A787}" dt="2021-10-17T05:24:29.051" v="3373" actId="47"/>
        <pc:sldMkLst>
          <pc:docMk/>
          <pc:sldMk cId="3581198928" sldId="1644"/>
        </pc:sldMkLst>
      </pc:sldChg>
      <pc:sldChg chg="modSp mod">
        <pc:chgData name="Gabriel Morris" userId="b27f8b3fe71fb418" providerId="LiveId" clId="{742D915C-1832-40D3-B063-04ABFCF8A787}" dt="2021-10-17T05:25:40.596" v="3377" actId="207"/>
        <pc:sldMkLst>
          <pc:docMk/>
          <pc:sldMk cId="4171577236" sldId="1645"/>
        </pc:sldMkLst>
        <pc:spChg chg="mod">
          <ac:chgData name="Gabriel Morris" userId="b27f8b3fe71fb418" providerId="LiveId" clId="{742D915C-1832-40D3-B063-04ABFCF8A787}" dt="2021-10-17T05:25:40.596" v="3377" actId="207"/>
          <ac:spMkLst>
            <pc:docMk/>
            <pc:sldMk cId="4171577236" sldId="1645"/>
            <ac:spMk id="4" creationId="{5924BCBD-0576-4241-BB06-779BFB748575}"/>
          </ac:spMkLst>
        </pc:spChg>
      </pc:sldChg>
      <pc:sldChg chg="del">
        <pc:chgData name="Gabriel Morris" userId="b27f8b3fe71fb418" providerId="LiveId" clId="{742D915C-1832-40D3-B063-04ABFCF8A787}" dt="2021-10-17T05:27:38.811" v="3380" actId="47"/>
        <pc:sldMkLst>
          <pc:docMk/>
          <pc:sldMk cId="420839762" sldId="1646"/>
        </pc:sldMkLst>
      </pc:sldChg>
      <pc:sldChg chg="del">
        <pc:chgData name="Gabriel Morris" userId="b27f8b3fe71fb418" providerId="LiveId" clId="{742D915C-1832-40D3-B063-04ABFCF8A787}" dt="2021-10-17T05:27:37.611" v="3379" actId="47"/>
        <pc:sldMkLst>
          <pc:docMk/>
          <pc:sldMk cId="174747982" sldId="1647"/>
        </pc:sldMkLst>
      </pc:sldChg>
      <pc:sldChg chg="del">
        <pc:chgData name="Gabriel Morris" userId="b27f8b3fe71fb418" providerId="LiveId" clId="{742D915C-1832-40D3-B063-04ABFCF8A787}" dt="2021-10-17T05:27:39.516" v="3381" actId="47"/>
        <pc:sldMkLst>
          <pc:docMk/>
          <pc:sldMk cId="2862856661" sldId="1648"/>
        </pc:sldMkLst>
      </pc:sldChg>
      <pc:sldChg chg="del">
        <pc:chgData name="Gabriel Morris" userId="b27f8b3fe71fb418" providerId="LiveId" clId="{742D915C-1832-40D3-B063-04ABFCF8A787}" dt="2021-10-17T05:27:40.217" v="3382" actId="47"/>
        <pc:sldMkLst>
          <pc:docMk/>
          <pc:sldMk cId="2001107673" sldId="1649"/>
        </pc:sldMkLst>
      </pc:sldChg>
      <pc:sldChg chg="del">
        <pc:chgData name="Gabriel Morris" userId="b27f8b3fe71fb418" providerId="LiveId" clId="{742D915C-1832-40D3-B063-04ABFCF8A787}" dt="2021-10-17T05:27:40.826" v="3383" actId="47"/>
        <pc:sldMkLst>
          <pc:docMk/>
          <pc:sldMk cId="273154796" sldId="1650"/>
        </pc:sldMkLst>
      </pc:sldChg>
      <pc:sldChg chg="del">
        <pc:chgData name="Gabriel Morris" userId="b27f8b3fe71fb418" providerId="LiveId" clId="{742D915C-1832-40D3-B063-04ABFCF8A787}" dt="2021-10-17T05:27:42.095" v="3384" actId="47"/>
        <pc:sldMkLst>
          <pc:docMk/>
          <pc:sldMk cId="955880443" sldId="1651"/>
        </pc:sldMkLst>
      </pc:sldChg>
      <pc:sldChg chg="del">
        <pc:chgData name="Gabriel Morris" userId="b27f8b3fe71fb418" providerId="LiveId" clId="{742D915C-1832-40D3-B063-04ABFCF8A787}" dt="2021-10-17T05:27:42.754" v="3385" actId="47"/>
        <pc:sldMkLst>
          <pc:docMk/>
          <pc:sldMk cId="2231939044" sldId="1652"/>
        </pc:sldMkLst>
      </pc:sldChg>
      <pc:sldChg chg="del">
        <pc:chgData name="Gabriel Morris" userId="b27f8b3fe71fb418" providerId="LiveId" clId="{742D915C-1832-40D3-B063-04ABFCF8A787}" dt="2021-10-17T05:27:45.755" v="3386" actId="47"/>
        <pc:sldMkLst>
          <pc:docMk/>
          <pc:sldMk cId="383360896" sldId="1653"/>
        </pc:sldMkLst>
      </pc:sldChg>
      <pc:sldChg chg="modSp del mod">
        <pc:chgData name="Gabriel Morris" userId="b27f8b3fe71fb418" providerId="LiveId" clId="{742D915C-1832-40D3-B063-04ABFCF8A787}" dt="2021-10-17T05:33:47.082" v="3419" actId="47"/>
        <pc:sldMkLst>
          <pc:docMk/>
          <pc:sldMk cId="268137905" sldId="1654"/>
        </pc:sldMkLst>
        <pc:spChg chg="mod">
          <ac:chgData name="Gabriel Morris" userId="b27f8b3fe71fb418" providerId="LiveId" clId="{742D915C-1832-40D3-B063-04ABFCF8A787}" dt="2021-10-16T16:20:35.100" v="2306" actId="20577"/>
          <ac:spMkLst>
            <pc:docMk/>
            <pc:sldMk cId="268137905" sldId="1654"/>
            <ac:spMk id="4" creationId="{5924BCBD-0576-4241-BB06-779BFB748575}"/>
          </ac:spMkLst>
        </pc:spChg>
      </pc:sldChg>
      <pc:sldChg chg="del">
        <pc:chgData name="Gabriel Morris" userId="b27f8b3fe71fb418" providerId="LiveId" clId="{742D915C-1832-40D3-B063-04ABFCF8A787}" dt="2021-10-17T05:33:47.868" v="3420" actId="47"/>
        <pc:sldMkLst>
          <pc:docMk/>
          <pc:sldMk cId="3496418717" sldId="1655"/>
        </pc:sldMkLst>
      </pc:sldChg>
      <pc:sldChg chg="del">
        <pc:chgData name="Gabriel Morris" userId="b27f8b3fe71fb418" providerId="LiveId" clId="{742D915C-1832-40D3-B063-04ABFCF8A787}" dt="2021-10-17T05:33:48.423" v="3421" actId="47"/>
        <pc:sldMkLst>
          <pc:docMk/>
          <pc:sldMk cId="3091481748" sldId="1656"/>
        </pc:sldMkLst>
      </pc:sldChg>
      <pc:sldChg chg="del">
        <pc:chgData name="Gabriel Morris" userId="b27f8b3fe71fb418" providerId="LiveId" clId="{742D915C-1832-40D3-B063-04ABFCF8A787}" dt="2021-10-17T05:33:50.245" v="3422" actId="47"/>
        <pc:sldMkLst>
          <pc:docMk/>
          <pc:sldMk cId="1697875630" sldId="1657"/>
        </pc:sldMkLst>
      </pc:sldChg>
      <pc:sldChg chg="addSp modSp new mod">
        <pc:chgData name="Gabriel Morris" userId="b27f8b3fe71fb418" providerId="LiveId" clId="{742D915C-1832-40D3-B063-04ABFCF8A787}" dt="2021-10-17T05:38:52.954" v="3432" actId="2"/>
        <pc:sldMkLst>
          <pc:docMk/>
          <pc:sldMk cId="2906859709" sldId="1659"/>
        </pc:sldMkLst>
        <pc:spChg chg="add mod">
          <ac:chgData name="Gabriel Morris" userId="b27f8b3fe71fb418" providerId="LiveId" clId="{742D915C-1832-40D3-B063-04ABFCF8A787}" dt="2021-10-16T04:00:12.829" v="490" actId="1076"/>
          <ac:spMkLst>
            <pc:docMk/>
            <pc:sldMk cId="2906859709" sldId="1659"/>
            <ac:spMk id="3" creationId="{D63B86FC-6B14-4296-90A7-C0F9F7E2D00F}"/>
          </ac:spMkLst>
        </pc:spChg>
        <pc:spChg chg="add mod">
          <ac:chgData name="Gabriel Morris" userId="b27f8b3fe71fb418" providerId="LiveId" clId="{742D915C-1832-40D3-B063-04ABFCF8A787}" dt="2021-10-17T05:38:52.954" v="3432" actId="2"/>
          <ac:spMkLst>
            <pc:docMk/>
            <pc:sldMk cId="2906859709" sldId="1659"/>
            <ac:spMk id="4" creationId="{906136A2-B573-4880-BF85-A43E32CAE307}"/>
          </ac:spMkLst>
        </pc:spChg>
        <pc:graphicFrameChg chg="add mod modGraphic">
          <ac:chgData name="Gabriel Morris" userId="b27f8b3fe71fb418" providerId="LiveId" clId="{742D915C-1832-40D3-B063-04ABFCF8A787}" dt="2021-10-17T05:38:51.561" v="3431" actId="2"/>
          <ac:graphicFrameMkLst>
            <pc:docMk/>
            <pc:sldMk cId="2906859709" sldId="1659"/>
            <ac:graphicFrameMk id="2" creationId="{086A0080-C35B-4C23-9AD1-8FF1C236B783}"/>
          </ac:graphicFrameMkLst>
        </pc:graphicFrameChg>
      </pc:sldChg>
      <pc:sldChg chg="modSp add del mod">
        <pc:chgData name="Gabriel Morris" userId="b27f8b3fe71fb418" providerId="LiveId" clId="{742D915C-1832-40D3-B063-04ABFCF8A787}" dt="2021-10-16T04:01:50.109" v="578" actId="47"/>
        <pc:sldMkLst>
          <pc:docMk/>
          <pc:sldMk cId="264659791" sldId="1660"/>
        </pc:sldMkLst>
        <pc:spChg chg="mod">
          <ac:chgData name="Gabriel Morris" userId="b27f8b3fe71fb418" providerId="LiveId" clId="{742D915C-1832-40D3-B063-04ABFCF8A787}" dt="2021-10-16T03:59:43.541" v="486" actId="404"/>
          <ac:spMkLst>
            <pc:docMk/>
            <pc:sldMk cId="264659791" sldId="1660"/>
            <ac:spMk id="3" creationId="{D63B86FC-6B14-4296-90A7-C0F9F7E2D00F}"/>
          </ac:spMkLst>
        </pc:spChg>
        <pc:graphicFrameChg chg="mod">
          <ac:chgData name="Gabriel Morris" userId="b27f8b3fe71fb418" providerId="LiveId" clId="{742D915C-1832-40D3-B063-04ABFCF8A787}" dt="2021-10-16T03:59:59.259" v="488" actId="1076"/>
          <ac:graphicFrameMkLst>
            <pc:docMk/>
            <pc:sldMk cId="264659791" sldId="1660"/>
            <ac:graphicFrameMk id="2" creationId="{086A0080-C35B-4C23-9AD1-8FF1C236B783}"/>
          </ac:graphicFrameMkLst>
        </pc:graphicFrameChg>
      </pc:sldChg>
      <pc:sldChg chg="addSp delSp modSp add del mod">
        <pc:chgData name="Gabriel Morris" userId="b27f8b3fe71fb418" providerId="LiveId" clId="{742D915C-1832-40D3-B063-04ABFCF8A787}" dt="2021-10-16T14:32:33.804" v="1556" actId="47"/>
        <pc:sldMkLst>
          <pc:docMk/>
          <pc:sldMk cId="2951886511" sldId="1660"/>
        </pc:sldMkLst>
        <pc:spChg chg="mod">
          <ac:chgData name="Gabriel Morris" userId="b27f8b3fe71fb418" providerId="LiveId" clId="{742D915C-1832-40D3-B063-04ABFCF8A787}" dt="2021-10-16T04:02:05.345" v="588" actId="404"/>
          <ac:spMkLst>
            <pc:docMk/>
            <pc:sldMk cId="2951886511" sldId="1660"/>
            <ac:spMk id="3" creationId="{D63B86FC-6B14-4296-90A7-C0F9F7E2D00F}"/>
          </ac:spMkLst>
        </pc:spChg>
        <pc:spChg chg="del">
          <ac:chgData name="Gabriel Morris" userId="b27f8b3fe71fb418" providerId="LiveId" clId="{742D915C-1832-40D3-B063-04ABFCF8A787}" dt="2021-10-16T06:22:29.849" v="1152" actId="478"/>
          <ac:spMkLst>
            <pc:docMk/>
            <pc:sldMk cId="2951886511" sldId="1660"/>
            <ac:spMk id="4" creationId="{906136A2-B573-4880-BF85-A43E32CAE307}"/>
          </ac:spMkLst>
        </pc:spChg>
        <pc:spChg chg="add mod">
          <ac:chgData name="Gabriel Morris" userId="b27f8b3fe71fb418" providerId="LiveId" clId="{742D915C-1832-40D3-B063-04ABFCF8A787}" dt="2021-10-16T06:22:39.907" v="1154"/>
          <ac:spMkLst>
            <pc:docMk/>
            <pc:sldMk cId="2951886511" sldId="1660"/>
            <ac:spMk id="5" creationId="{8DFD16E4-568B-42BF-AF6C-A81926410202}"/>
          </ac:spMkLst>
        </pc:spChg>
        <pc:graphicFrameChg chg="mod modGraphic">
          <ac:chgData name="Gabriel Morris" userId="b27f8b3fe71fb418" providerId="LiveId" clId="{742D915C-1832-40D3-B063-04ABFCF8A787}" dt="2021-10-16T14:32:16.100" v="1554" actId="21"/>
          <ac:graphicFrameMkLst>
            <pc:docMk/>
            <pc:sldMk cId="2951886511" sldId="1660"/>
            <ac:graphicFrameMk id="2" creationId="{086A0080-C35B-4C23-9AD1-8FF1C236B783}"/>
          </ac:graphicFrameMkLst>
        </pc:graphicFrameChg>
      </pc:sldChg>
      <pc:sldChg chg="modSp add mod">
        <pc:chgData name="Gabriel Morris" userId="b27f8b3fe71fb418" providerId="LiveId" clId="{742D915C-1832-40D3-B063-04ABFCF8A787}" dt="2021-10-17T04:53:58.171" v="3232" actId="20577"/>
        <pc:sldMkLst>
          <pc:docMk/>
          <pc:sldMk cId="842134403" sldId="1661"/>
        </pc:sldMkLst>
        <pc:graphicFrameChg chg="mod modGraphic">
          <ac:chgData name="Gabriel Morris" userId="b27f8b3fe71fb418" providerId="LiveId" clId="{742D915C-1832-40D3-B063-04ABFCF8A787}" dt="2021-10-17T04:53:58.171" v="3232" actId="20577"/>
          <ac:graphicFrameMkLst>
            <pc:docMk/>
            <pc:sldMk cId="842134403" sldId="1661"/>
            <ac:graphicFrameMk id="2" creationId="{086A0080-C35B-4C23-9AD1-8FF1C236B783}"/>
          </ac:graphicFrameMkLst>
        </pc:graphicFrameChg>
      </pc:sldChg>
      <pc:sldChg chg="modSp add mod">
        <pc:chgData name="Gabriel Morris" userId="b27f8b3fe71fb418" providerId="LiveId" clId="{742D915C-1832-40D3-B063-04ABFCF8A787}" dt="2021-10-16T14:33:21.142" v="1563" actId="14100"/>
        <pc:sldMkLst>
          <pc:docMk/>
          <pc:sldMk cId="2294738579" sldId="1662"/>
        </pc:sldMkLst>
        <pc:spChg chg="mod">
          <ac:chgData name="Gabriel Morris" userId="b27f8b3fe71fb418" providerId="LiveId" clId="{742D915C-1832-40D3-B063-04ABFCF8A787}" dt="2021-10-16T14:30:03.334" v="1549" actId="404"/>
          <ac:spMkLst>
            <pc:docMk/>
            <pc:sldMk cId="2294738579" sldId="1662"/>
            <ac:spMk id="3" creationId="{D63B86FC-6B14-4296-90A7-C0F9F7E2D00F}"/>
          </ac:spMkLst>
        </pc:spChg>
        <pc:spChg chg="mod">
          <ac:chgData name="Gabriel Morris" userId="b27f8b3fe71fb418" providerId="LiveId" clId="{742D915C-1832-40D3-B063-04ABFCF8A787}" dt="2021-10-16T14:32:48.070" v="1559" actId="1076"/>
          <ac:spMkLst>
            <pc:docMk/>
            <pc:sldMk cId="2294738579" sldId="1662"/>
            <ac:spMk id="4" creationId="{906136A2-B573-4880-BF85-A43E32CAE307}"/>
          </ac:spMkLst>
        </pc:spChg>
        <pc:graphicFrameChg chg="mod modGraphic">
          <ac:chgData name="Gabriel Morris" userId="b27f8b3fe71fb418" providerId="LiveId" clId="{742D915C-1832-40D3-B063-04ABFCF8A787}" dt="2021-10-16T14:33:21.142" v="1563" actId="14100"/>
          <ac:graphicFrameMkLst>
            <pc:docMk/>
            <pc:sldMk cId="2294738579" sldId="1662"/>
            <ac:graphicFrameMk id="2" creationId="{086A0080-C35B-4C23-9AD1-8FF1C236B783}"/>
          </ac:graphicFrameMkLst>
        </pc:graphicFrameChg>
      </pc:sldChg>
      <pc:sldChg chg="addSp delSp modSp new mod ord">
        <pc:chgData name="Gabriel Morris" userId="b27f8b3fe71fb418" providerId="LiveId" clId="{742D915C-1832-40D3-B063-04ABFCF8A787}" dt="2021-10-17T05:38:36.351" v="3424" actId="2"/>
        <pc:sldMkLst>
          <pc:docMk/>
          <pc:sldMk cId="3545471649" sldId="1663"/>
        </pc:sldMkLst>
        <pc:spChg chg="add mod">
          <ac:chgData name="Gabriel Morris" userId="b27f8b3fe71fb418" providerId="LiveId" clId="{742D915C-1832-40D3-B063-04ABFCF8A787}" dt="2021-10-16T15:16:32.930" v="2239" actId="1035"/>
          <ac:spMkLst>
            <pc:docMk/>
            <pc:sldMk cId="3545471649" sldId="1663"/>
            <ac:spMk id="3" creationId="{BDA87062-A739-498D-8EE4-785C12B333ED}"/>
          </ac:spMkLst>
        </pc:spChg>
        <pc:spChg chg="add del mod ord">
          <ac:chgData name="Gabriel Morris" userId="b27f8b3fe71fb418" providerId="LiveId" clId="{742D915C-1832-40D3-B063-04ABFCF8A787}" dt="2021-10-16T14:43:36.579" v="1597" actId="478"/>
          <ac:spMkLst>
            <pc:docMk/>
            <pc:sldMk cId="3545471649" sldId="1663"/>
            <ac:spMk id="4" creationId="{23CE47EC-FAAD-48C7-BFDC-B60B5FBA3EE1}"/>
          </ac:spMkLst>
        </pc:spChg>
        <pc:spChg chg="add mod ord">
          <ac:chgData name="Gabriel Morris" userId="b27f8b3fe71fb418" providerId="LiveId" clId="{742D915C-1832-40D3-B063-04ABFCF8A787}" dt="2021-10-16T15:20:06.588" v="2248" actId="1036"/>
          <ac:spMkLst>
            <pc:docMk/>
            <pc:sldMk cId="3545471649" sldId="1663"/>
            <ac:spMk id="5" creationId="{EC326D16-98D2-4A2B-83D0-7FEF3714E875}"/>
          </ac:spMkLst>
        </pc:spChg>
        <pc:spChg chg="add mod ord">
          <ac:chgData name="Gabriel Morris" userId="b27f8b3fe71fb418" providerId="LiveId" clId="{742D915C-1832-40D3-B063-04ABFCF8A787}" dt="2021-10-16T15:15:51.715" v="2221" actId="1037"/>
          <ac:spMkLst>
            <pc:docMk/>
            <pc:sldMk cId="3545471649" sldId="1663"/>
            <ac:spMk id="6" creationId="{F6B3FE1F-722A-4E0F-ACF2-E9A304576002}"/>
          </ac:spMkLst>
        </pc:spChg>
        <pc:spChg chg="add mod ord">
          <ac:chgData name="Gabriel Morris" userId="b27f8b3fe71fb418" providerId="LiveId" clId="{742D915C-1832-40D3-B063-04ABFCF8A787}" dt="2021-10-16T15:20:11.231" v="2249" actId="1035"/>
          <ac:spMkLst>
            <pc:docMk/>
            <pc:sldMk cId="3545471649" sldId="1663"/>
            <ac:spMk id="7" creationId="{F95B991C-7155-4BE4-B850-8172A0B56EA3}"/>
          </ac:spMkLst>
        </pc:spChg>
        <pc:spChg chg="add del mod">
          <ac:chgData name="Gabriel Morris" userId="b27f8b3fe71fb418" providerId="LiveId" clId="{742D915C-1832-40D3-B063-04ABFCF8A787}" dt="2021-10-16T14:45:52.016" v="1611" actId="478"/>
          <ac:spMkLst>
            <pc:docMk/>
            <pc:sldMk cId="3545471649" sldId="1663"/>
            <ac:spMk id="8" creationId="{63355E13-32B8-43F8-A60A-6D4FA4843AC0}"/>
          </ac:spMkLst>
        </pc:spChg>
        <pc:spChg chg="add mod ord">
          <ac:chgData name="Gabriel Morris" userId="b27f8b3fe71fb418" providerId="LiveId" clId="{742D915C-1832-40D3-B063-04ABFCF8A787}" dt="2021-10-16T15:16:32.930" v="2239" actId="1035"/>
          <ac:spMkLst>
            <pc:docMk/>
            <pc:sldMk cId="3545471649" sldId="1663"/>
            <ac:spMk id="9" creationId="{E2C097FD-9F14-4410-AE80-9FEBB935C5A0}"/>
          </ac:spMkLst>
        </pc:spChg>
        <pc:spChg chg="add mod">
          <ac:chgData name="Gabriel Morris" userId="b27f8b3fe71fb418" providerId="LiveId" clId="{742D915C-1832-40D3-B063-04ABFCF8A787}" dt="2021-10-16T15:19:32.176" v="2245" actId="14100"/>
          <ac:spMkLst>
            <pc:docMk/>
            <pc:sldMk cId="3545471649" sldId="1663"/>
            <ac:spMk id="10" creationId="{4BFDF751-4704-4770-BEED-E96FF0B957A8}"/>
          </ac:spMkLst>
        </pc:spChg>
        <pc:spChg chg="add mod">
          <ac:chgData name="Gabriel Morris" userId="b27f8b3fe71fb418" providerId="LiveId" clId="{742D915C-1832-40D3-B063-04ABFCF8A787}" dt="2021-10-16T15:16:32.930" v="2239" actId="1035"/>
          <ac:spMkLst>
            <pc:docMk/>
            <pc:sldMk cId="3545471649" sldId="1663"/>
            <ac:spMk id="13" creationId="{60C8E43A-7786-4203-B182-AE88DA11A631}"/>
          </ac:spMkLst>
        </pc:spChg>
        <pc:spChg chg="add del mod">
          <ac:chgData name="Gabriel Morris" userId="b27f8b3fe71fb418" providerId="LiveId" clId="{742D915C-1832-40D3-B063-04ABFCF8A787}" dt="2021-10-16T14:53:04.833" v="1648" actId="478"/>
          <ac:spMkLst>
            <pc:docMk/>
            <pc:sldMk cId="3545471649" sldId="1663"/>
            <ac:spMk id="14" creationId="{EF467FFF-60B3-41FD-AFDD-AD3ACDD0E649}"/>
          </ac:spMkLst>
        </pc:spChg>
        <pc:spChg chg="add mod">
          <ac:chgData name="Gabriel Morris" userId="b27f8b3fe71fb418" providerId="LiveId" clId="{742D915C-1832-40D3-B063-04ABFCF8A787}" dt="2021-10-16T15:16:32.930" v="2239" actId="1035"/>
          <ac:spMkLst>
            <pc:docMk/>
            <pc:sldMk cId="3545471649" sldId="1663"/>
            <ac:spMk id="15" creationId="{6D84FD9F-3E98-43C8-B929-FDC471C416FC}"/>
          </ac:spMkLst>
        </pc:spChg>
        <pc:spChg chg="add mod">
          <ac:chgData name="Gabriel Morris" userId="b27f8b3fe71fb418" providerId="LiveId" clId="{742D915C-1832-40D3-B063-04ABFCF8A787}" dt="2021-10-17T05:17:53.240" v="3338" actId="1076"/>
          <ac:spMkLst>
            <pc:docMk/>
            <pc:sldMk cId="3545471649" sldId="1663"/>
            <ac:spMk id="16" creationId="{41FAE3D8-2F70-489F-8F7F-CD9EF8B10F33}"/>
          </ac:spMkLst>
        </pc:spChg>
        <pc:spChg chg="add mod">
          <ac:chgData name="Gabriel Morris" userId="b27f8b3fe71fb418" providerId="LiveId" clId="{742D915C-1832-40D3-B063-04ABFCF8A787}" dt="2021-10-16T15:16:32.930" v="2239" actId="1035"/>
          <ac:spMkLst>
            <pc:docMk/>
            <pc:sldMk cId="3545471649" sldId="1663"/>
            <ac:spMk id="19" creationId="{DF4DDF99-217F-4FA4-B4B3-9E8867252AF7}"/>
          </ac:spMkLst>
        </pc:spChg>
        <pc:spChg chg="add mod">
          <ac:chgData name="Gabriel Morris" userId="b27f8b3fe71fb418" providerId="LiveId" clId="{742D915C-1832-40D3-B063-04ABFCF8A787}" dt="2021-10-16T15:19:45.039" v="2246" actId="1036"/>
          <ac:spMkLst>
            <pc:docMk/>
            <pc:sldMk cId="3545471649" sldId="1663"/>
            <ac:spMk id="20" creationId="{1BFD5BB0-F6AC-4997-8CD5-7919CB5D6D60}"/>
          </ac:spMkLst>
        </pc:spChg>
        <pc:spChg chg="add mod">
          <ac:chgData name="Gabriel Morris" userId="b27f8b3fe71fb418" providerId="LiveId" clId="{742D915C-1832-40D3-B063-04ABFCF8A787}" dt="2021-10-16T15:16:32.930" v="2239" actId="1035"/>
          <ac:spMkLst>
            <pc:docMk/>
            <pc:sldMk cId="3545471649" sldId="1663"/>
            <ac:spMk id="21" creationId="{EFF51167-1600-47AE-AC03-AA23670CC821}"/>
          </ac:spMkLst>
        </pc:spChg>
        <pc:spChg chg="add mod">
          <ac:chgData name="Gabriel Morris" userId="b27f8b3fe71fb418" providerId="LiveId" clId="{742D915C-1832-40D3-B063-04ABFCF8A787}" dt="2021-10-16T15:16:32.930" v="2239" actId="1035"/>
          <ac:spMkLst>
            <pc:docMk/>
            <pc:sldMk cId="3545471649" sldId="1663"/>
            <ac:spMk id="22" creationId="{20FBC812-6FDB-4DBF-B514-D88EACD75CCC}"/>
          </ac:spMkLst>
        </pc:spChg>
        <pc:spChg chg="add mod">
          <ac:chgData name="Gabriel Morris" userId="b27f8b3fe71fb418" providerId="LiveId" clId="{742D915C-1832-40D3-B063-04ABFCF8A787}" dt="2021-10-16T15:16:32.930" v="2239" actId="1035"/>
          <ac:spMkLst>
            <pc:docMk/>
            <pc:sldMk cId="3545471649" sldId="1663"/>
            <ac:spMk id="23" creationId="{4104C966-8CAE-448D-B88F-21A6E6074FBC}"/>
          </ac:spMkLst>
        </pc:spChg>
        <pc:spChg chg="add mod">
          <ac:chgData name="Gabriel Morris" userId="b27f8b3fe71fb418" providerId="LiveId" clId="{742D915C-1832-40D3-B063-04ABFCF8A787}" dt="2021-10-16T15:16:32.930" v="2239" actId="1035"/>
          <ac:spMkLst>
            <pc:docMk/>
            <pc:sldMk cId="3545471649" sldId="1663"/>
            <ac:spMk id="24" creationId="{73CA3E4B-6C82-4F1C-9CFE-AB9E64081DD5}"/>
          </ac:spMkLst>
        </pc:spChg>
        <pc:spChg chg="add mod">
          <ac:chgData name="Gabriel Morris" userId="b27f8b3fe71fb418" providerId="LiveId" clId="{742D915C-1832-40D3-B063-04ABFCF8A787}" dt="2021-10-16T15:16:32.930" v="2239" actId="1035"/>
          <ac:spMkLst>
            <pc:docMk/>
            <pc:sldMk cId="3545471649" sldId="1663"/>
            <ac:spMk id="25" creationId="{011A0D4D-5522-4847-8347-979297DD6261}"/>
          </ac:spMkLst>
        </pc:spChg>
        <pc:spChg chg="add mod">
          <ac:chgData name="Gabriel Morris" userId="b27f8b3fe71fb418" providerId="LiveId" clId="{742D915C-1832-40D3-B063-04ABFCF8A787}" dt="2021-10-17T05:38:33.750" v="3423" actId="2"/>
          <ac:spMkLst>
            <pc:docMk/>
            <pc:sldMk cId="3545471649" sldId="1663"/>
            <ac:spMk id="28" creationId="{09283AA0-0386-4AFB-921C-D8CF2B8E0672}"/>
          </ac:spMkLst>
        </pc:spChg>
        <pc:spChg chg="add mod">
          <ac:chgData name="Gabriel Morris" userId="b27f8b3fe71fb418" providerId="LiveId" clId="{742D915C-1832-40D3-B063-04ABFCF8A787}" dt="2021-10-16T15:16:32.930" v="2239" actId="1035"/>
          <ac:spMkLst>
            <pc:docMk/>
            <pc:sldMk cId="3545471649" sldId="1663"/>
            <ac:spMk id="29" creationId="{117E6C45-4C9C-40D7-8A22-0F9868516569}"/>
          </ac:spMkLst>
        </pc:spChg>
        <pc:spChg chg="add mod">
          <ac:chgData name="Gabriel Morris" userId="b27f8b3fe71fb418" providerId="LiveId" clId="{742D915C-1832-40D3-B063-04ABFCF8A787}" dt="2021-10-16T15:16:51.341" v="2240" actId="1076"/>
          <ac:spMkLst>
            <pc:docMk/>
            <pc:sldMk cId="3545471649" sldId="1663"/>
            <ac:spMk id="30" creationId="{F56F6184-43F7-4690-85C5-6E2D4A94BF58}"/>
          </ac:spMkLst>
        </pc:spChg>
        <pc:spChg chg="add mod">
          <ac:chgData name="Gabriel Morris" userId="b27f8b3fe71fb418" providerId="LiveId" clId="{742D915C-1832-40D3-B063-04ABFCF8A787}" dt="2021-10-16T15:16:32.930" v="2239" actId="1035"/>
          <ac:spMkLst>
            <pc:docMk/>
            <pc:sldMk cId="3545471649" sldId="1663"/>
            <ac:spMk id="31" creationId="{EA206CE7-9E42-4F29-8E84-9494CD702E1D}"/>
          </ac:spMkLst>
        </pc:spChg>
        <pc:spChg chg="add mod">
          <ac:chgData name="Gabriel Morris" userId="b27f8b3fe71fb418" providerId="LiveId" clId="{742D915C-1832-40D3-B063-04ABFCF8A787}" dt="2021-10-16T15:16:32.930" v="2239" actId="1035"/>
          <ac:spMkLst>
            <pc:docMk/>
            <pc:sldMk cId="3545471649" sldId="1663"/>
            <ac:spMk id="33" creationId="{A8C00F7B-F05D-427E-9F5F-8B65BE983353}"/>
          </ac:spMkLst>
        </pc:spChg>
        <pc:spChg chg="add mod">
          <ac:chgData name="Gabriel Morris" userId="b27f8b3fe71fb418" providerId="LiveId" clId="{742D915C-1832-40D3-B063-04ABFCF8A787}" dt="2021-10-17T05:38:36.351" v="3424" actId="2"/>
          <ac:spMkLst>
            <pc:docMk/>
            <pc:sldMk cId="3545471649" sldId="1663"/>
            <ac:spMk id="34" creationId="{F484AE5D-7D21-441C-9917-FFD0DB2AB6F3}"/>
          </ac:spMkLst>
        </pc:spChg>
        <pc:graphicFrameChg chg="add del mod modGraphic">
          <ac:chgData name="Gabriel Morris" userId="b27f8b3fe71fb418" providerId="LiveId" clId="{742D915C-1832-40D3-B063-04ABFCF8A787}" dt="2021-10-16T14:37:19.660" v="1587" actId="478"/>
          <ac:graphicFrameMkLst>
            <pc:docMk/>
            <pc:sldMk cId="3545471649" sldId="1663"/>
            <ac:graphicFrameMk id="2" creationId="{53B9B5E6-2640-4BB1-99E1-70EA846B46FD}"/>
          </ac:graphicFrameMkLst>
        </pc:graphicFrameChg>
        <pc:picChg chg="add del mod">
          <ac:chgData name="Gabriel Morris" userId="b27f8b3fe71fb418" providerId="LiveId" clId="{742D915C-1832-40D3-B063-04ABFCF8A787}" dt="2021-10-16T14:50:50.674" v="1628" actId="478"/>
          <ac:picMkLst>
            <pc:docMk/>
            <pc:sldMk cId="3545471649" sldId="1663"/>
            <ac:picMk id="12" creationId="{D7AE481C-5B37-4427-BA09-DE7E79C0FC00}"/>
          </ac:picMkLst>
        </pc:picChg>
        <pc:picChg chg="add mod ord">
          <ac:chgData name="Gabriel Morris" userId="b27f8b3fe71fb418" providerId="LiveId" clId="{742D915C-1832-40D3-B063-04ABFCF8A787}" dt="2021-10-16T15:16:32.930" v="2239" actId="1035"/>
          <ac:picMkLst>
            <pc:docMk/>
            <pc:sldMk cId="3545471649" sldId="1663"/>
            <ac:picMk id="26" creationId="{D8CE6068-809A-435D-A06C-1A6B6CDE5235}"/>
          </ac:picMkLst>
        </pc:picChg>
        <pc:picChg chg="add mod">
          <ac:chgData name="Gabriel Morris" userId="b27f8b3fe71fb418" providerId="LiveId" clId="{742D915C-1832-40D3-B063-04ABFCF8A787}" dt="2021-10-16T15:16:32.930" v="2239" actId="1035"/>
          <ac:picMkLst>
            <pc:docMk/>
            <pc:sldMk cId="3545471649" sldId="1663"/>
            <ac:picMk id="27" creationId="{871E8FBC-7C0F-4A9E-B64E-4AE5CA72F678}"/>
          </ac:picMkLst>
        </pc:picChg>
        <pc:picChg chg="add mod">
          <ac:chgData name="Gabriel Morris" userId="b27f8b3fe71fb418" providerId="LiveId" clId="{742D915C-1832-40D3-B063-04ABFCF8A787}" dt="2021-10-16T15:16:32.930" v="2239" actId="1035"/>
          <ac:picMkLst>
            <pc:docMk/>
            <pc:sldMk cId="3545471649" sldId="1663"/>
            <ac:picMk id="32" creationId="{410B821D-A6AC-4B05-BEBA-0534F2BD9642}"/>
          </ac:picMkLst>
        </pc:picChg>
        <pc:cxnChg chg="add del">
          <ac:chgData name="Gabriel Morris" userId="b27f8b3fe71fb418" providerId="LiveId" clId="{742D915C-1832-40D3-B063-04ABFCF8A787}" dt="2021-10-16T14:55:13.652" v="1721" actId="11529"/>
          <ac:cxnSpMkLst>
            <pc:docMk/>
            <pc:sldMk cId="3545471649" sldId="1663"/>
            <ac:cxnSpMk id="18" creationId="{B2CD63B3-560B-41DF-A519-671A31742799}"/>
          </ac:cxnSpMkLst>
        </pc:cxnChg>
      </pc:sldChg>
      <pc:sldChg chg="addSp delSp modSp new mod setBg">
        <pc:chgData name="Gabriel Morris" userId="b27f8b3fe71fb418" providerId="LiveId" clId="{742D915C-1832-40D3-B063-04ABFCF8A787}" dt="2021-10-16T18:59:44.250" v="2312" actId="27614"/>
        <pc:sldMkLst>
          <pc:docMk/>
          <pc:sldMk cId="1935525021" sldId="1664"/>
        </pc:sldMkLst>
        <pc:spChg chg="add del">
          <ac:chgData name="Gabriel Morris" userId="b27f8b3fe71fb418" providerId="LiveId" clId="{742D915C-1832-40D3-B063-04ABFCF8A787}" dt="2021-10-16T18:59:34.663" v="2310" actId="26606"/>
          <ac:spMkLst>
            <pc:docMk/>
            <pc:sldMk cId="1935525021" sldId="1664"/>
            <ac:spMk id="8" creationId="{08CDF525-A3AC-435F-8260-FE2D9C34E3DD}"/>
          </ac:spMkLst>
        </pc:spChg>
        <pc:picChg chg="add mod">
          <ac:chgData name="Gabriel Morris" userId="b27f8b3fe71fb418" providerId="LiveId" clId="{742D915C-1832-40D3-B063-04ABFCF8A787}" dt="2021-10-16T18:59:44.250" v="2312" actId="27614"/>
          <ac:picMkLst>
            <pc:docMk/>
            <pc:sldMk cId="1935525021" sldId="1664"/>
            <ac:picMk id="3" creationId="{180A589D-BFF1-4FB9-A723-77F7254B7D3B}"/>
          </ac:picMkLst>
        </pc:picChg>
      </pc:sldChg>
      <pc:sldChg chg="add ord">
        <pc:chgData name="Gabriel Morris" userId="b27f8b3fe71fb418" providerId="LiveId" clId="{742D915C-1832-40D3-B063-04ABFCF8A787}" dt="2021-10-17T03:00:07.937" v="2416"/>
        <pc:sldMkLst>
          <pc:docMk/>
          <pc:sldMk cId="1880793046" sldId="1665"/>
        </pc:sldMkLst>
      </pc:sldChg>
      <pc:sldChg chg="add ord">
        <pc:chgData name="Gabriel Morris" userId="b27f8b3fe71fb418" providerId="LiveId" clId="{742D915C-1832-40D3-B063-04ABFCF8A787}" dt="2021-10-17T03:01:42.389" v="2419"/>
        <pc:sldMkLst>
          <pc:docMk/>
          <pc:sldMk cId="2576088736" sldId="1666"/>
        </pc:sldMkLst>
      </pc:sldChg>
      <pc:sldChg chg="modSp add mod">
        <pc:chgData name="Gabriel Morris" userId="b27f8b3fe71fb418" providerId="LiveId" clId="{742D915C-1832-40D3-B063-04ABFCF8A787}" dt="2021-10-17T03:03:09.410" v="2422" actId="113"/>
        <pc:sldMkLst>
          <pc:docMk/>
          <pc:sldMk cId="671647469" sldId="1667"/>
        </pc:sldMkLst>
        <pc:spChg chg="mod">
          <ac:chgData name="Gabriel Morris" userId="b27f8b3fe71fb418" providerId="LiveId" clId="{742D915C-1832-40D3-B063-04ABFCF8A787}" dt="2021-10-17T03:03:09.410" v="2422" actId="113"/>
          <ac:spMkLst>
            <pc:docMk/>
            <pc:sldMk cId="671647469" sldId="1667"/>
            <ac:spMk id="4" creationId="{5924BCBD-0576-4241-BB06-779BFB748575}"/>
          </ac:spMkLst>
        </pc:spChg>
      </pc:sldChg>
      <pc:sldChg chg="modSp add mod ord">
        <pc:chgData name="Gabriel Morris" userId="b27f8b3fe71fb418" providerId="LiveId" clId="{742D915C-1832-40D3-B063-04ABFCF8A787}" dt="2021-10-17T03:05:44.903" v="2441" actId="20577"/>
        <pc:sldMkLst>
          <pc:docMk/>
          <pc:sldMk cId="1332843431" sldId="1668"/>
        </pc:sldMkLst>
        <pc:spChg chg="mod">
          <ac:chgData name="Gabriel Morris" userId="b27f8b3fe71fb418" providerId="LiveId" clId="{742D915C-1832-40D3-B063-04ABFCF8A787}" dt="2021-10-17T03:05:07.491" v="2427" actId="20577"/>
          <ac:spMkLst>
            <pc:docMk/>
            <pc:sldMk cId="1332843431" sldId="1668"/>
            <ac:spMk id="5" creationId="{D9E8D276-F57B-4CB8-9D21-B6716878E90F}"/>
          </ac:spMkLst>
        </pc:spChg>
        <pc:spChg chg="mod">
          <ac:chgData name="Gabriel Morris" userId="b27f8b3fe71fb418" providerId="LiveId" clId="{742D915C-1832-40D3-B063-04ABFCF8A787}" dt="2021-10-17T03:05:44.903" v="2441" actId="20577"/>
          <ac:spMkLst>
            <pc:docMk/>
            <pc:sldMk cId="1332843431" sldId="1668"/>
            <ac:spMk id="9" creationId="{874122BE-802F-495A-B194-AA57A04AC0DF}"/>
          </ac:spMkLst>
        </pc:spChg>
      </pc:sldChg>
      <pc:sldChg chg="modSp add mod">
        <pc:chgData name="Gabriel Morris" userId="b27f8b3fe71fb418" providerId="LiveId" clId="{742D915C-1832-40D3-B063-04ABFCF8A787}" dt="2021-10-17T03:15:29.577" v="2556" actId="403"/>
        <pc:sldMkLst>
          <pc:docMk/>
          <pc:sldMk cId="189116658" sldId="1669"/>
        </pc:sldMkLst>
        <pc:spChg chg="mod">
          <ac:chgData name="Gabriel Morris" userId="b27f8b3fe71fb418" providerId="LiveId" clId="{742D915C-1832-40D3-B063-04ABFCF8A787}" dt="2021-10-17T03:14:20.474" v="2543" actId="207"/>
          <ac:spMkLst>
            <pc:docMk/>
            <pc:sldMk cId="189116658" sldId="1669"/>
            <ac:spMk id="3" creationId="{9BC0E1E5-1FCE-40CC-B2A9-465ECA8DB980}"/>
          </ac:spMkLst>
        </pc:spChg>
        <pc:spChg chg="mod">
          <ac:chgData name="Gabriel Morris" userId="b27f8b3fe71fb418" providerId="LiveId" clId="{742D915C-1832-40D3-B063-04ABFCF8A787}" dt="2021-10-17T03:15:29.577" v="2556" actId="403"/>
          <ac:spMkLst>
            <pc:docMk/>
            <pc:sldMk cId="189116658" sldId="1669"/>
            <ac:spMk id="5" creationId="{29B88E33-22BF-4F2C-957E-3785F36FACB4}"/>
          </ac:spMkLst>
        </pc:spChg>
      </pc:sldChg>
      <pc:sldChg chg="addSp delSp modSp add mod ord">
        <pc:chgData name="Gabriel Morris" userId="b27f8b3fe71fb418" providerId="LiveId" clId="{742D915C-1832-40D3-B063-04ABFCF8A787}" dt="2021-10-17T05:38:43.980" v="3427" actId="2"/>
        <pc:sldMkLst>
          <pc:docMk/>
          <pc:sldMk cId="1113516899" sldId="1670"/>
        </pc:sldMkLst>
        <pc:spChg chg="mod">
          <ac:chgData name="Gabriel Morris" userId="b27f8b3fe71fb418" providerId="LiveId" clId="{742D915C-1832-40D3-B063-04ABFCF8A787}" dt="2021-10-17T05:38:40.358" v="3426" actId="2"/>
          <ac:spMkLst>
            <pc:docMk/>
            <pc:sldMk cId="1113516899" sldId="1670"/>
            <ac:spMk id="3" creationId="{1A5F6B52-4524-4AE7-9D7D-771B9F05C620}"/>
          </ac:spMkLst>
        </pc:spChg>
        <pc:spChg chg="mod">
          <ac:chgData name="Gabriel Morris" userId="b27f8b3fe71fb418" providerId="LiveId" clId="{742D915C-1832-40D3-B063-04ABFCF8A787}" dt="2021-10-17T05:38:43.980" v="3427" actId="2"/>
          <ac:spMkLst>
            <pc:docMk/>
            <pc:sldMk cId="1113516899" sldId="1670"/>
            <ac:spMk id="4" creationId="{6BEC7FE6-0525-42D6-AF64-0930E6A264F2}"/>
          </ac:spMkLst>
        </pc:spChg>
        <pc:spChg chg="mod">
          <ac:chgData name="Gabriel Morris" userId="b27f8b3fe71fb418" providerId="LiveId" clId="{742D915C-1832-40D3-B063-04ABFCF8A787}" dt="2021-10-17T03:23:12.331" v="2586" actId="20577"/>
          <ac:spMkLst>
            <pc:docMk/>
            <pc:sldMk cId="1113516899" sldId="1670"/>
            <ac:spMk id="6" creationId="{2A16349C-821D-41A8-A458-6FBA3D56953A}"/>
          </ac:spMkLst>
        </pc:spChg>
        <pc:picChg chg="add mod">
          <ac:chgData name="Gabriel Morris" userId="b27f8b3fe71fb418" providerId="LiveId" clId="{742D915C-1832-40D3-B063-04ABFCF8A787}" dt="2021-10-17T03:22:08.120" v="2578" actId="1076"/>
          <ac:picMkLst>
            <pc:docMk/>
            <pc:sldMk cId="1113516899" sldId="1670"/>
            <ac:picMk id="1026" creationId="{13F7E79C-CD64-45C0-A3F2-773052EDFE74}"/>
          </ac:picMkLst>
        </pc:picChg>
        <pc:picChg chg="del">
          <ac:chgData name="Gabriel Morris" userId="b27f8b3fe71fb418" providerId="LiveId" clId="{742D915C-1832-40D3-B063-04ABFCF8A787}" dt="2021-10-17T03:20:51.234" v="2560" actId="478"/>
          <ac:picMkLst>
            <pc:docMk/>
            <pc:sldMk cId="1113516899" sldId="1670"/>
            <ac:picMk id="2050" creationId="{DA40CC38-5C3C-4E50-A3DD-2066A6031D50}"/>
          </ac:picMkLst>
        </pc:picChg>
        <pc:picChg chg="del">
          <ac:chgData name="Gabriel Morris" userId="b27f8b3fe71fb418" providerId="LiveId" clId="{742D915C-1832-40D3-B063-04ABFCF8A787}" dt="2021-10-17T03:21:48.658" v="2574" actId="478"/>
          <ac:picMkLst>
            <pc:docMk/>
            <pc:sldMk cId="1113516899" sldId="1670"/>
            <ac:picMk id="2052" creationId="{0E7922B0-C0D7-4383-9EEB-FFAF0389C52E}"/>
          </ac:picMkLst>
        </pc:picChg>
      </pc:sldChg>
      <pc:sldChg chg="addSp modSp new mod setBg">
        <pc:chgData name="Gabriel Morris" userId="b27f8b3fe71fb418" providerId="LiveId" clId="{742D915C-1832-40D3-B063-04ABFCF8A787}" dt="2021-10-17T03:26:07.888" v="2591" actId="26606"/>
        <pc:sldMkLst>
          <pc:docMk/>
          <pc:sldMk cId="2400275655" sldId="1671"/>
        </pc:sldMkLst>
        <pc:spChg chg="add">
          <ac:chgData name="Gabriel Morris" userId="b27f8b3fe71fb418" providerId="LiveId" clId="{742D915C-1832-40D3-B063-04ABFCF8A787}" dt="2021-10-17T03:26:07.888" v="2591" actId="26606"/>
          <ac:spMkLst>
            <pc:docMk/>
            <pc:sldMk cId="2400275655" sldId="1671"/>
            <ac:spMk id="8" creationId="{65F32515-9322-44A5-8C72-4C7BFB461869}"/>
          </ac:spMkLst>
        </pc:spChg>
        <pc:spChg chg="add">
          <ac:chgData name="Gabriel Morris" userId="b27f8b3fe71fb418" providerId="LiveId" clId="{742D915C-1832-40D3-B063-04ABFCF8A787}" dt="2021-10-17T03:26:07.888" v="2591" actId="26606"/>
          <ac:spMkLst>
            <pc:docMk/>
            <pc:sldMk cId="2400275655" sldId="1671"/>
            <ac:spMk id="10" creationId="{A617F13B-5021-454F-90E5-3AB2383BFD34}"/>
          </ac:spMkLst>
        </pc:spChg>
        <pc:picChg chg="add mod">
          <ac:chgData name="Gabriel Morris" userId="b27f8b3fe71fb418" providerId="LiveId" clId="{742D915C-1832-40D3-B063-04ABFCF8A787}" dt="2021-10-17T03:26:07.888" v="2591" actId="26606"/>
          <ac:picMkLst>
            <pc:docMk/>
            <pc:sldMk cId="2400275655" sldId="1671"/>
            <ac:picMk id="3" creationId="{A51146AF-2E10-4B1F-879E-9F76CB858B72}"/>
          </ac:picMkLst>
        </pc:picChg>
      </pc:sldChg>
      <pc:sldChg chg="addSp modSp new mod setBg">
        <pc:chgData name="Gabriel Morris" userId="b27f8b3fe71fb418" providerId="LiveId" clId="{742D915C-1832-40D3-B063-04ABFCF8A787}" dt="2021-10-17T03:36:44.826" v="2755" actId="403"/>
        <pc:sldMkLst>
          <pc:docMk/>
          <pc:sldMk cId="2418527537" sldId="1672"/>
        </pc:sldMkLst>
        <pc:spChg chg="add mod">
          <ac:chgData name="Gabriel Morris" userId="b27f8b3fe71fb418" providerId="LiveId" clId="{742D915C-1832-40D3-B063-04ABFCF8A787}" dt="2021-10-17T03:36:44.826" v="2755" actId="403"/>
          <ac:spMkLst>
            <pc:docMk/>
            <pc:sldMk cId="2418527537" sldId="1672"/>
            <ac:spMk id="2" creationId="{154493A5-AF87-4259-845E-B39086A3A1BC}"/>
          </ac:spMkLst>
        </pc:spChg>
        <pc:spChg chg="add mod">
          <ac:chgData name="Gabriel Morris" userId="b27f8b3fe71fb418" providerId="LiveId" clId="{742D915C-1832-40D3-B063-04ABFCF8A787}" dt="2021-10-17T03:36:25.485" v="2751" actId="113"/>
          <ac:spMkLst>
            <pc:docMk/>
            <pc:sldMk cId="2418527537" sldId="1672"/>
            <ac:spMk id="3" creationId="{B078778B-013F-4FDF-BC94-157331CEEF81}"/>
          </ac:spMkLst>
        </pc:spChg>
        <pc:picChg chg="add mod ord">
          <ac:chgData name="Gabriel Morris" userId="b27f8b3fe71fb418" providerId="LiveId" clId="{742D915C-1832-40D3-B063-04ABFCF8A787}" dt="2021-10-17T03:36:30.876" v="2752" actId="1076"/>
          <ac:picMkLst>
            <pc:docMk/>
            <pc:sldMk cId="2418527537" sldId="1672"/>
            <ac:picMk id="4" creationId="{09549AB3-D04B-4952-B815-E0020D83D85C}"/>
          </ac:picMkLst>
        </pc:picChg>
      </pc:sldChg>
      <pc:sldChg chg="addSp delSp modSp new mod setBg">
        <pc:chgData name="Gabriel Morris" userId="b27f8b3fe71fb418" providerId="LiveId" clId="{742D915C-1832-40D3-B063-04ABFCF8A787}" dt="2021-10-17T03:52:40.241" v="2842" actId="26606"/>
        <pc:sldMkLst>
          <pc:docMk/>
          <pc:sldMk cId="3721811912" sldId="1673"/>
        </pc:sldMkLst>
        <pc:picChg chg="add del mod">
          <ac:chgData name="Gabriel Morris" userId="b27f8b3fe71fb418" providerId="LiveId" clId="{742D915C-1832-40D3-B063-04ABFCF8A787}" dt="2021-10-17T03:52:35.082" v="2840" actId="478"/>
          <ac:picMkLst>
            <pc:docMk/>
            <pc:sldMk cId="3721811912" sldId="1673"/>
            <ac:picMk id="2050" creationId="{51D56DD7-789E-4991-8F05-FC2FA4A54830}"/>
          </ac:picMkLst>
        </pc:picChg>
        <pc:picChg chg="add mod">
          <ac:chgData name="Gabriel Morris" userId="b27f8b3fe71fb418" providerId="LiveId" clId="{742D915C-1832-40D3-B063-04ABFCF8A787}" dt="2021-10-17T03:52:40.241" v="2842" actId="26606"/>
          <ac:picMkLst>
            <pc:docMk/>
            <pc:sldMk cId="3721811912" sldId="1673"/>
            <ac:picMk id="2052" creationId="{0872B6E6-5F75-4B0C-86F5-79337DFD59F6}"/>
          </ac:picMkLst>
        </pc:picChg>
      </pc:sldChg>
      <pc:sldChg chg="addSp delSp modSp add del mod">
        <pc:chgData name="Gabriel Morris" userId="b27f8b3fe71fb418" providerId="LiveId" clId="{742D915C-1832-40D3-B063-04ABFCF8A787}" dt="2021-10-17T03:54:01.073" v="2880" actId="47"/>
        <pc:sldMkLst>
          <pc:docMk/>
          <pc:sldMk cId="3670781677" sldId="1674"/>
        </pc:sldMkLst>
        <pc:spChg chg="add del mod ord">
          <ac:chgData name="Gabriel Morris" userId="b27f8b3fe71fb418" providerId="LiveId" clId="{742D915C-1832-40D3-B063-04ABFCF8A787}" dt="2021-10-17T03:46:01.875" v="2807"/>
          <ac:spMkLst>
            <pc:docMk/>
            <pc:sldMk cId="3670781677" sldId="1674"/>
            <ac:spMk id="2" creationId="{6F592A23-18E3-40D8-9F64-D0393186F59D}"/>
          </ac:spMkLst>
        </pc:spChg>
        <pc:spChg chg="add del mod">
          <ac:chgData name="Gabriel Morris" userId="b27f8b3fe71fb418" providerId="LiveId" clId="{742D915C-1832-40D3-B063-04ABFCF8A787}" dt="2021-10-17T03:53:53.515" v="2878" actId="21"/>
          <ac:spMkLst>
            <pc:docMk/>
            <pc:sldMk cId="3670781677" sldId="1674"/>
            <ac:spMk id="3" creationId="{95489B8D-3283-400F-97D2-DEBAAA196241}"/>
          </ac:spMkLst>
        </pc:spChg>
        <pc:spChg chg="add del mod">
          <ac:chgData name="Gabriel Morris" userId="b27f8b3fe71fb418" providerId="LiveId" clId="{742D915C-1832-40D3-B063-04ABFCF8A787}" dt="2021-10-17T03:53:53.515" v="2878" actId="21"/>
          <ac:spMkLst>
            <pc:docMk/>
            <pc:sldMk cId="3670781677" sldId="1674"/>
            <ac:spMk id="5" creationId="{1C0362E3-2FA2-4F13-87FD-3015635A3221}"/>
          </ac:spMkLst>
        </pc:spChg>
        <pc:picChg chg="add del mod">
          <ac:chgData name="Gabriel Morris" userId="b27f8b3fe71fb418" providerId="LiveId" clId="{742D915C-1832-40D3-B063-04ABFCF8A787}" dt="2021-10-17T03:45:11.320" v="2777"/>
          <ac:picMkLst>
            <pc:docMk/>
            <pc:sldMk cId="3670781677" sldId="1674"/>
            <ac:picMk id="4" creationId="{CFD23738-96B2-420D-A839-4F5CB50D3E4A}"/>
          </ac:picMkLst>
        </pc:picChg>
        <pc:picChg chg="add del mod">
          <ac:chgData name="Gabriel Morris" userId="b27f8b3fe71fb418" providerId="LiveId" clId="{742D915C-1832-40D3-B063-04ABFCF8A787}" dt="2021-10-17T03:52:49.805" v="2843" actId="478"/>
          <ac:picMkLst>
            <pc:docMk/>
            <pc:sldMk cId="3670781677" sldId="1674"/>
            <ac:picMk id="2050" creationId="{51D56DD7-789E-4991-8F05-FC2FA4A54830}"/>
          </ac:picMkLst>
        </pc:picChg>
        <pc:picChg chg="add del">
          <ac:chgData name="Gabriel Morris" userId="b27f8b3fe71fb418" providerId="LiveId" clId="{742D915C-1832-40D3-B063-04ABFCF8A787}" dt="2021-10-17T03:53:05.346" v="2845"/>
          <ac:picMkLst>
            <pc:docMk/>
            <pc:sldMk cId="3670781677" sldId="1674"/>
            <ac:picMk id="3074" creationId="{39DF465A-8EF5-449C-AB70-DBF7A692C15D}"/>
          </ac:picMkLst>
        </pc:picChg>
      </pc:sldChg>
      <pc:sldChg chg="addSp modSp add">
        <pc:chgData name="Gabriel Morris" userId="b27f8b3fe71fb418" providerId="LiveId" clId="{742D915C-1832-40D3-B063-04ABFCF8A787}" dt="2021-10-17T03:53:56.313" v="2879"/>
        <pc:sldMkLst>
          <pc:docMk/>
          <pc:sldMk cId="2783541080" sldId="1675"/>
        </pc:sldMkLst>
        <pc:spChg chg="add mod">
          <ac:chgData name="Gabriel Morris" userId="b27f8b3fe71fb418" providerId="LiveId" clId="{742D915C-1832-40D3-B063-04ABFCF8A787}" dt="2021-10-17T03:53:56.313" v="2879"/>
          <ac:spMkLst>
            <pc:docMk/>
            <pc:sldMk cId="2783541080" sldId="1675"/>
            <ac:spMk id="3" creationId="{85F071C5-4B08-4D13-9F0C-3825A9E8B106}"/>
          </ac:spMkLst>
        </pc:spChg>
        <pc:spChg chg="add mod">
          <ac:chgData name="Gabriel Morris" userId="b27f8b3fe71fb418" providerId="LiveId" clId="{742D915C-1832-40D3-B063-04ABFCF8A787}" dt="2021-10-17T03:53:56.313" v="2879"/>
          <ac:spMkLst>
            <pc:docMk/>
            <pc:sldMk cId="2783541080" sldId="1675"/>
            <ac:spMk id="4" creationId="{586E85A8-FAF2-4472-97AA-D2EB9690DAD6}"/>
          </ac:spMkLst>
        </pc:spChg>
        <pc:picChg chg="mod">
          <ac:chgData name="Gabriel Morris" userId="b27f8b3fe71fb418" providerId="LiveId" clId="{742D915C-1832-40D3-B063-04ABFCF8A787}" dt="2021-10-17T03:53:31.615" v="2877"/>
          <ac:picMkLst>
            <pc:docMk/>
            <pc:sldMk cId="2783541080" sldId="1675"/>
            <ac:picMk id="2052" creationId="{0872B6E6-5F75-4B0C-86F5-79337DFD59F6}"/>
          </ac:picMkLst>
        </pc:picChg>
      </pc:sldChg>
      <pc:sldChg chg="addSp delSp modSp add mod">
        <pc:chgData name="Gabriel Morris" userId="b27f8b3fe71fb418" providerId="LiveId" clId="{742D915C-1832-40D3-B063-04ABFCF8A787}" dt="2021-10-17T03:59:54.299" v="3047" actId="20577"/>
        <pc:sldMkLst>
          <pc:docMk/>
          <pc:sldMk cId="2333220061" sldId="1676"/>
        </pc:sldMkLst>
        <pc:spChg chg="mod">
          <ac:chgData name="Gabriel Morris" userId="b27f8b3fe71fb418" providerId="LiveId" clId="{742D915C-1832-40D3-B063-04ABFCF8A787}" dt="2021-10-17T03:56:41.748" v="2914" actId="5793"/>
          <ac:spMkLst>
            <pc:docMk/>
            <pc:sldMk cId="2333220061" sldId="1676"/>
            <ac:spMk id="3" creationId="{85F071C5-4B08-4D13-9F0C-3825A9E8B106}"/>
          </ac:spMkLst>
        </pc:spChg>
        <pc:spChg chg="mod">
          <ac:chgData name="Gabriel Morris" userId="b27f8b3fe71fb418" providerId="LiveId" clId="{742D915C-1832-40D3-B063-04ABFCF8A787}" dt="2021-10-17T03:56:08.851" v="2898" actId="20577"/>
          <ac:spMkLst>
            <pc:docMk/>
            <pc:sldMk cId="2333220061" sldId="1676"/>
            <ac:spMk id="4" creationId="{586E85A8-FAF2-4472-97AA-D2EB9690DAD6}"/>
          </ac:spMkLst>
        </pc:spChg>
        <pc:spChg chg="add mod">
          <ac:chgData name="Gabriel Morris" userId="b27f8b3fe71fb418" providerId="LiveId" clId="{742D915C-1832-40D3-B063-04ABFCF8A787}" dt="2021-10-17T03:59:54.299" v="3047" actId="20577"/>
          <ac:spMkLst>
            <pc:docMk/>
            <pc:sldMk cId="2333220061" sldId="1676"/>
            <ac:spMk id="5" creationId="{FB6ADD3F-A142-42B4-8EF7-7E2480BF4DF8}"/>
          </ac:spMkLst>
        </pc:spChg>
        <pc:spChg chg="add mod">
          <ac:chgData name="Gabriel Morris" userId="b27f8b3fe71fb418" providerId="LiveId" clId="{742D915C-1832-40D3-B063-04ABFCF8A787}" dt="2021-10-17T03:59:44.968" v="3040" actId="20577"/>
          <ac:spMkLst>
            <pc:docMk/>
            <pc:sldMk cId="2333220061" sldId="1676"/>
            <ac:spMk id="6" creationId="{30825677-3F18-4748-A98D-1BD258083808}"/>
          </ac:spMkLst>
        </pc:spChg>
        <pc:picChg chg="add del mod">
          <ac:chgData name="Gabriel Morris" userId="b27f8b3fe71fb418" providerId="LiveId" clId="{742D915C-1832-40D3-B063-04ABFCF8A787}" dt="2021-10-17T03:57:50.481" v="3028"/>
          <ac:picMkLst>
            <pc:docMk/>
            <pc:sldMk cId="2333220061" sldId="1676"/>
            <ac:picMk id="2" creationId="{03E20BCB-63A0-433C-9FFF-1643F889AB03}"/>
          </ac:picMkLst>
        </pc:picChg>
      </pc:sldChg>
      <pc:sldChg chg="delSp modSp add del mod ord">
        <pc:chgData name="Gabriel Morris" userId="b27f8b3fe71fb418" providerId="LiveId" clId="{742D915C-1832-40D3-B063-04ABFCF8A787}" dt="2021-10-17T04:59:35.889" v="3245" actId="47"/>
        <pc:sldMkLst>
          <pc:docMk/>
          <pc:sldMk cId="3713042200" sldId="1677"/>
        </pc:sldMkLst>
        <pc:spChg chg="mod">
          <ac:chgData name="Gabriel Morris" userId="b27f8b3fe71fb418" providerId="LiveId" clId="{742D915C-1832-40D3-B063-04ABFCF8A787}" dt="2021-10-17T04:34:40.910" v="3139" actId="20577"/>
          <ac:spMkLst>
            <pc:docMk/>
            <pc:sldMk cId="3713042200" sldId="1677"/>
            <ac:spMk id="3" creationId="{9BC0E1E5-1FCE-40CC-B2A9-465ECA8DB980}"/>
          </ac:spMkLst>
        </pc:spChg>
        <pc:spChg chg="del mod">
          <ac:chgData name="Gabriel Morris" userId="b27f8b3fe71fb418" providerId="LiveId" clId="{742D915C-1832-40D3-B063-04ABFCF8A787}" dt="2021-10-17T04:36:23.466" v="3159"/>
          <ac:spMkLst>
            <pc:docMk/>
            <pc:sldMk cId="3713042200" sldId="1677"/>
            <ac:spMk id="5" creationId="{29B88E33-22BF-4F2C-957E-3785F36FACB4}"/>
          </ac:spMkLst>
        </pc:spChg>
      </pc:sldChg>
      <pc:sldChg chg="modSp add mod ord">
        <pc:chgData name="Gabriel Morris" userId="b27f8b3fe71fb418" providerId="LiveId" clId="{742D915C-1832-40D3-B063-04ABFCF8A787}" dt="2021-10-17T04:29:26.457" v="3127" actId="207"/>
        <pc:sldMkLst>
          <pc:docMk/>
          <pc:sldMk cId="796500327" sldId="1678"/>
        </pc:sldMkLst>
        <pc:spChg chg="mod">
          <ac:chgData name="Gabriel Morris" userId="b27f8b3fe71fb418" providerId="LiveId" clId="{742D915C-1832-40D3-B063-04ABFCF8A787}" dt="2021-10-17T04:04:32.806" v="3084" actId="1076"/>
          <ac:spMkLst>
            <pc:docMk/>
            <pc:sldMk cId="796500327" sldId="1678"/>
            <ac:spMk id="5" creationId="{D9E8D276-F57B-4CB8-9D21-B6716878E90F}"/>
          </ac:spMkLst>
        </pc:spChg>
        <pc:spChg chg="mod">
          <ac:chgData name="Gabriel Morris" userId="b27f8b3fe71fb418" providerId="LiveId" clId="{742D915C-1832-40D3-B063-04ABFCF8A787}" dt="2021-10-17T04:29:26.457" v="3127" actId="207"/>
          <ac:spMkLst>
            <pc:docMk/>
            <pc:sldMk cId="796500327" sldId="1678"/>
            <ac:spMk id="9" creationId="{874122BE-802F-495A-B194-AA57A04AC0DF}"/>
          </ac:spMkLst>
        </pc:spChg>
      </pc:sldChg>
      <pc:sldChg chg="modSp add mod">
        <pc:chgData name="Gabriel Morris" userId="b27f8b3fe71fb418" providerId="LiveId" clId="{742D915C-1832-40D3-B063-04ABFCF8A787}" dt="2021-10-17T04:29:40.477" v="3129" actId="115"/>
        <pc:sldMkLst>
          <pc:docMk/>
          <pc:sldMk cId="1758719303" sldId="1679"/>
        </pc:sldMkLst>
        <pc:spChg chg="mod">
          <ac:chgData name="Gabriel Morris" userId="b27f8b3fe71fb418" providerId="LiveId" clId="{742D915C-1832-40D3-B063-04ABFCF8A787}" dt="2021-10-17T04:06:36.398" v="3093" actId="27636"/>
          <ac:spMkLst>
            <pc:docMk/>
            <pc:sldMk cId="1758719303" sldId="1679"/>
            <ac:spMk id="5" creationId="{D9E8D276-F57B-4CB8-9D21-B6716878E90F}"/>
          </ac:spMkLst>
        </pc:spChg>
        <pc:spChg chg="mod">
          <ac:chgData name="Gabriel Morris" userId="b27f8b3fe71fb418" providerId="LiveId" clId="{742D915C-1832-40D3-B063-04ABFCF8A787}" dt="2021-10-17T04:29:40.477" v="3129" actId="115"/>
          <ac:spMkLst>
            <pc:docMk/>
            <pc:sldMk cId="1758719303" sldId="1679"/>
            <ac:spMk id="9" creationId="{874122BE-802F-495A-B194-AA57A04AC0DF}"/>
          </ac:spMkLst>
        </pc:spChg>
      </pc:sldChg>
      <pc:sldChg chg="modSp add mod ord">
        <pc:chgData name="Gabriel Morris" userId="b27f8b3fe71fb418" providerId="LiveId" clId="{742D915C-1832-40D3-B063-04ABFCF8A787}" dt="2021-10-17T05:38:49.395" v="3429" actId="2"/>
        <pc:sldMkLst>
          <pc:docMk/>
          <pc:sldMk cId="213361131" sldId="1680"/>
        </pc:sldMkLst>
        <pc:spChg chg="mod">
          <ac:chgData name="Gabriel Morris" userId="b27f8b3fe71fb418" providerId="LiveId" clId="{742D915C-1832-40D3-B063-04ABFCF8A787}" dt="2021-10-17T05:38:45.911" v="3428" actId="2"/>
          <ac:spMkLst>
            <pc:docMk/>
            <pc:sldMk cId="213361131" sldId="1680"/>
            <ac:spMk id="3" creationId="{1A5F6B52-4524-4AE7-9D7D-771B9F05C620}"/>
          </ac:spMkLst>
        </pc:spChg>
        <pc:spChg chg="mod">
          <ac:chgData name="Gabriel Morris" userId="b27f8b3fe71fb418" providerId="LiveId" clId="{742D915C-1832-40D3-B063-04ABFCF8A787}" dt="2021-10-17T05:38:49.395" v="3429" actId="2"/>
          <ac:spMkLst>
            <pc:docMk/>
            <pc:sldMk cId="213361131" sldId="1680"/>
            <ac:spMk id="4" creationId="{6BEC7FE6-0525-42D6-AF64-0930E6A264F2}"/>
          </ac:spMkLst>
        </pc:spChg>
      </pc:sldChg>
      <pc:sldChg chg="modSp add mod ord">
        <pc:chgData name="Gabriel Morris" userId="b27f8b3fe71fb418" providerId="LiveId" clId="{742D915C-1832-40D3-B063-04ABFCF8A787}" dt="2021-10-17T04:36:31.354" v="3160"/>
        <pc:sldMkLst>
          <pc:docMk/>
          <pc:sldMk cId="3586934291" sldId="1681"/>
        </pc:sldMkLst>
        <pc:spChg chg="mod">
          <ac:chgData name="Gabriel Morris" userId="b27f8b3fe71fb418" providerId="LiveId" clId="{742D915C-1832-40D3-B063-04ABFCF8A787}" dt="2021-10-17T04:36:12.358" v="3156" actId="1076"/>
          <ac:spMkLst>
            <pc:docMk/>
            <pc:sldMk cId="3586934291" sldId="1681"/>
            <ac:spMk id="5" creationId="{D9E8D276-F57B-4CB8-9D21-B6716878E90F}"/>
          </ac:spMkLst>
        </pc:spChg>
        <pc:spChg chg="mod">
          <ac:chgData name="Gabriel Morris" userId="b27f8b3fe71fb418" providerId="LiveId" clId="{742D915C-1832-40D3-B063-04ABFCF8A787}" dt="2021-10-17T04:36:31.354" v="3160"/>
          <ac:spMkLst>
            <pc:docMk/>
            <pc:sldMk cId="3586934291" sldId="1681"/>
            <ac:spMk id="9" creationId="{874122BE-802F-495A-B194-AA57A04AC0DF}"/>
          </ac:spMkLst>
        </pc:spChg>
      </pc:sldChg>
      <pc:sldChg chg="modSp add mod">
        <pc:chgData name="Gabriel Morris" userId="b27f8b3fe71fb418" providerId="LiveId" clId="{742D915C-1832-40D3-B063-04ABFCF8A787}" dt="2021-10-17T04:37:19.958" v="3177" actId="14100"/>
        <pc:sldMkLst>
          <pc:docMk/>
          <pc:sldMk cId="139756272" sldId="1682"/>
        </pc:sldMkLst>
        <pc:spChg chg="mod">
          <ac:chgData name="Gabriel Morris" userId="b27f8b3fe71fb418" providerId="LiveId" clId="{742D915C-1832-40D3-B063-04ABFCF8A787}" dt="2021-10-17T04:36:59.006" v="3175" actId="20577"/>
          <ac:spMkLst>
            <pc:docMk/>
            <pc:sldMk cId="139756272" sldId="1682"/>
            <ac:spMk id="5" creationId="{D9E8D276-F57B-4CB8-9D21-B6716878E90F}"/>
          </ac:spMkLst>
        </pc:spChg>
        <pc:spChg chg="mod">
          <ac:chgData name="Gabriel Morris" userId="b27f8b3fe71fb418" providerId="LiveId" clId="{742D915C-1832-40D3-B063-04ABFCF8A787}" dt="2021-10-17T04:37:19.958" v="3177" actId="14100"/>
          <ac:spMkLst>
            <pc:docMk/>
            <pc:sldMk cId="139756272" sldId="1682"/>
            <ac:spMk id="9" creationId="{874122BE-802F-495A-B194-AA57A04AC0DF}"/>
          </ac:spMkLst>
        </pc:spChg>
      </pc:sldChg>
      <pc:sldChg chg="modSp add mod">
        <pc:chgData name="Gabriel Morris" userId="b27f8b3fe71fb418" providerId="LiveId" clId="{742D915C-1832-40D3-B063-04ABFCF8A787}" dt="2021-10-17T04:38:49.657" v="3201" actId="27636"/>
        <pc:sldMkLst>
          <pc:docMk/>
          <pc:sldMk cId="2283518327" sldId="1683"/>
        </pc:sldMkLst>
        <pc:spChg chg="mod">
          <ac:chgData name="Gabriel Morris" userId="b27f8b3fe71fb418" providerId="LiveId" clId="{742D915C-1832-40D3-B063-04ABFCF8A787}" dt="2021-10-17T04:38:28.357" v="3193" actId="20577"/>
          <ac:spMkLst>
            <pc:docMk/>
            <pc:sldMk cId="2283518327" sldId="1683"/>
            <ac:spMk id="5" creationId="{D9E8D276-F57B-4CB8-9D21-B6716878E90F}"/>
          </ac:spMkLst>
        </pc:spChg>
        <pc:spChg chg="mod">
          <ac:chgData name="Gabriel Morris" userId="b27f8b3fe71fb418" providerId="LiveId" clId="{742D915C-1832-40D3-B063-04ABFCF8A787}" dt="2021-10-17T04:38:49.657" v="3201" actId="27636"/>
          <ac:spMkLst>
            <pc:docMk/>
            <pc:sldMk cId="2283518327" sldId="1683"/>
            <ac:spMk id="9" creationId="{874122BE-802F-495A-B194-AA57A04AC0DF}"/>
          </ac:spMkLst>
        </pc:spChg>
      </pc:sldChg>
      <pc:sldChg chg="modSp add mod">
        <pc:chgData name="Gabriel Morris" userId="b27f8b3fe71fb418" providerId="LiveId" clId="{742D915C-1832-40D3-B063-04ABFCF8A787}" dt="2021-10-17T04:40:02.497" v="3221" actId="5793"/>
        <pc:sldMkLst>
          <pc:docMk/>
          <pc:sldMk cId="2411511241" sldId="1684"/>
        </pc:sldMkLst>
        <pc:spChg chg="mod">
          <ac:chgData name="Gabriel Morris" userId="b27f8b3fe71fb418" providerId="LiveId" clId="{742D915C-1832-40D3-B063-04ABFCF8A787}" dt="2021-10-17T04:39:36.865" v="3214" actId="20577"/>
          <ac:spMkLst>
            <pc:docMk/>
            <pc:sldMk cId="2411511241" sldId="1684"/>
            <ac:spMk id="5" creationId="{D9E8D276-F57B-4CB8-9D21-B6716878E90F}"/>
          </ac:spMkLst>
        </pc:spChg>
        <pc:spChg chg="mod">
          <ac:chgData name="Gabriel Morris" userId="b27f8b3fe71fb418" providerId="LiveId" clId="{742D915C-1832-40D3-B063-04ABFCF8A787}" dt="2021-10-17T04:40:02.497" v="3221" actId="5793"/>
          <ac:spMkLst>
            <pc:docMk/>
            <pc:sldMk cId="2411511241" sldId="1684"/>
            <ac:spMk id="9" creationId="{874122BE-802F-495A-B194-AA57A04AC0DF}"/>
          </ac:spMkLst>
        </pc:spChg>
      </pc:sldChg>
      <pc:sldChg chg="modSp add mod">
        <pc:chgData name="Gabriel Morris" userId="b27f8b3fe71fb418" providerId="LiveId" clId="{742D915C-1832-40D3-B063-04ABFCF8A787}" dt="2021-10-17T04:44:41.956" v="3229" actId="207"/>
        <pc:sldMkLst>
          <pc:docMk/>
          <pc:sldMk cId="1920048533" sldId="1685"/>
        </pc:sldMkLst>
        <pc:spChg chg="mod">
          <ac:chgData name="Gabriel Morris" userId="b27f8b3fe71fb418" providerId="LiveId" clId="{742D915C-1832-40D3-B063-04ABFCF8A787}" dt="2021-10-17T04:44:41.956" v="3229" actId="207"/>
          <ac:spMkLst>
            <pc:docMk/>
            <pc:sldMk cId="1920048533" sldId="1685"/>
            <ac:spMk id="9" creationId="{874122BE-802F-495A-B194-AA57A04AC0DF}"/>
          </ac:spMkLst>
        </pc:spChg>
      </pc:sldChg>
      <pc:sldChg chg="add del">
        <pc:chgData name="Gabriel Morris" userId="b27f8b3fe71fb418" providerId="LiveId" clId="{742D915C-1832-40D3-B063-04ABFCF8A787}" dt="2021-10-17T04:57:48.209" v="3238" actId="2890"/>
        <pc:sldMkLst>
          <pc:docMk/>
          <pc:sldMk cId="450331142" sldId="1686"/>
        </pc:sldMkLst>
      </pc:sldChg>
      <pc:sldChg chg="modSp add mod ord">
        <pc:chgData name="Gabriel Morris" userId="b27f8b3fe71fb418" providerId="LiveId" clId="{742D915C-1832-40D3-B063-04ABFCF8A787}" dt="2021-10-17T04:58:49.643" v="3244" actId="207"/>
        <pc:sldMkLst>
          <pc:docMk/>
          <pc:sldMk cId="1798390034" sldId="1686"/>
        </pc:sldMkLst>
        <pc:spChg chg="mod">
          <ac:chgData name="Gabriel Morris" userId="b27f8b3fe71fb418" providerId="LiveId" clId="{742D915C-1832-40D3-B063-04ABFCF8A787}" dt="2021-10-17T04:58:49.643" v="3244" actId="207"/>
          <ac:spMkLst>
            <pc:docMk/>
            <pc:sldMk cId="1798390034" sldId="1686"/>
            <ac:spMk id="4" creationId="{5924BCBD-0576-4241-BB06-779BFB748575}"/>
          </ac:spMkLst>
        </pc:spChg>
      </pc:sldChg>
      <pc:sldChg chg="modSp add mod">
        <pc:chgData name="Gabriel Morris" userId="b27f8b3fe71fb418" providerId="LiveId" clId="{742D915C-1832-40D3-B063-04ABFCF8A787}" dt="2021-10-17T04:58:38.865" v="3243" actId="207"/>
        <pc:sldMkLst>
          <pc:docMk/>
          <pc:sldMk cId="2205038423" sldId="1687"/>
        </pc:sldMkLst>
        <pc:spChg chg="mod">
          <ac:chgData name="Gabriel Morris" userId="b27f8b3fe71fb418" providerId="LiveId" clId="{742D915C-1832-40D3-B063-04ABFCF8A787}" dt="2021-10-17T04:58:38.865" v="3243" actId="207"/>
          <ac:spMkLst>
            <pc:docMk/>
            <pc:sldMk cId="2205038423" sldId="1687"/>
            <ac:spMk id="4" creationId="{5924BCBD-0576-4241-BB06-779BFB748575}"/>
          </ac:spMkLst>
        </pc:spChg>
      </pc:sldChg>
      <pc:sldChg chg="modSp add mod ord">
        <pc:chgData name="Gabriel Morris" userId="b27f8b3fe71fb418" providerId="LiveId" clId="{742D915C-1832-40D3-B063-04ABFCF8A787}" dt="2021-10-17T05:00:50.217" v="3263" actId="207"/>
        <pc:sldMkLst>
          <pc:docMk/>
          <pc:sldMk cId="1981083159" sldId="1688"/>
        </pc:sldMkLst>
        <pc:spChg chg="mod">
          <ac:chgData name="Gabriel Morris" userId="b27f8b3fe71fb418" providerId="LiveId" clId="{742D915C-1832-40D3-B063-04ABFCF8A787}" dt="2021-10-17T05:00:27.627" v="3260" actId="20577"/>
          <ac:spMkLst>
            <pc:docMk/>
            <pc:sldMk cId="1981083159" sldId="1688"/>
            <ac:spMk id="5" creationId="{D9E8D276-F57B-4CB8-9D21-B6716878E90F}"/>
          </ac:spMkLst>
        </pc:spChg>
        <pc:spChg chg="mod">
          <ac:chgData name="Gabriel Morris" userId="b27f8b3fe71fb418" providerId="LiveId" clId="{742D915C-1832-40D3-B063-04ABFCF8A787}" dt="2021-10-17T05:00:50.217" v="3263" actId="207"/>
          <ac:spMkLst>
            <pc:docMk/>
            <pc:sldMk cId="1981083159" sldId="1688"/>
            <ac:spMk id="9" creationId="{874122BE-802F-495A-B194-AA57A04AC0DF}"/>
          </ac:spMkLst>
        </pc:spChg>
      </pc:sldChg>
      <pc:sldChg chg="addSp modSp new mod setBg">
        <pc:chgData name="Gabriel Morris" userId="b27f8b3fe71fb418" providerId="LiveId" clId="{742D915C-1832-40D3-B063-04ABFCF8A787}" dt="2021-10-17T05:05:14.500" v="3267" actId="27614"/>
        <pc:sldMkLst>
          <pc:docMk/>
          <pc:sldMk cId="1241568550" sldId="1689"/>
        </pc:sldMkLst>
        <pc:picChg chg="add mod">
          <ac:chgData name="Gabriel Morris" userId="b27f8b3fe71fb418" providerId="LiveId" clId="{742D915C-1832-40D3-B063-04ABFCF8A787}" dt="2021-10-17T05:05:14.500" v="3267" actId="27614"/>
          <ac:picMkLst>
            <pc:docMk/>
            <pc:sldMk cId="1241568550" sldId="1689"/>
            <ac:picMk id="2" creationId="{486802E1-0167-4FB8-9719-8FF789688054}"/>
          </ac:picMkLst>
        </pc:picChg>
      </pc:sldChg>
      <pc:sldChg chg="modSp add mod ord">
        <pc:chgData name="Gabriel Morris" userId="b27f8b3fe71fb418" providerId="LiveId" clId="{742D915C-1832-40D3-B063-04ABFCF8A787}" dt="2021-10-17T05:22:51.980" v="3361" actId="207"/>
        <pc:sldMkLst>
          <pc:docMk/>
          <pc:sldMk cId="1267043122" sldId="1690"/>
        </pc:sldMkLst>
        <pc:spChg chg="mod">
          <ac:chgData name="Gabriel Morris" userId="b27f8b3fe71fb418" providerId="LiveId" clId="{742D915C-1832-40D3-B063-04ABFCF8A787}" dt="2021-10-17T05:22:51.980" v="3361" actId="207"/>
          <ac:spMkLst>
            <pc:docMk/>
            <pc:sldMk cId="1267043122" sldId="1690"/>
            <ac:spMk id="9" creationId="{874122BE-802F-495A-B194-AA57A04AC0DF}"/>
          </ac:spMkLst>
        </pc:spChg>
      </pc:sldChg>
      <pc:sldChg chg="modSp add mod">
        <pc:chgData name="Gabriel Morris" userId="b27f8b3fe71fb418" providerId="LiveId" clId="{742D915C-1832-40D3-B063-04ABFCF8A787}" dt="2021-10-17T05:14:18.629" v="3292" actId="5793"/>
        <pc:sldMkLst>
          <pc:docMk/>
          <pc:sldMk cId="2431018057" sldId="1691"/>
        </pc:sldMkLst>
        <pc:spChg chg="mod">
          <ac:chgData name="Gabriel Morris" userId="b27f8b3fe71fb418" providerId="LiveId" clId="{742D915C-1832-40D3-B063-04ABFCF8A787}" dt="2021-10-17T05:13:52.098" v="3286" actId="20577"/>
          <ac:spMkLst>
            <pc:docMk/>
            <pc:sldMk cId="2431018057" sldId="1691"/>
            <ac:spMk id="5" creationId="{D9E8D276-F57B-4CB8-9D21-B6716878E90F}"/>
          </ac:spMkLst>
        </pc:spChg>
        <pc:spChg chg="mod">
          <ac:chgData name="Gabriel Morris" userId="b27f8b3fe71fb418" providerId="LiveId" clId="{742D915C-1832-40D3-B063-04ABFCF8A787}" dt="2021-10-17T05:14:18.629" v="3292" actId="5793"/>
          <ac:spMkLst>
            <pc:docMk/>
            <pc:sldMk cId="2431018057" sldId="1691"/>
            <ac:spMk id="9" creationId="{874122BE-802F-495A-B194-AA57A04AC0DF}"/>
          </ac:spMkLst>
        </pc:spChg>
      </pc:sldChg>
      <pc:sldChg chg="modSp add mod">
        <pc:chgData name="Gabriel Morris" userId="b27f8b3fe71fb418" providerId="LiveId" clId="{742D915C-1832-40D3-B063-04ABFCF8A787}" dt="2021-10-17T05:21:34.834" v="3342" actId="207"/>
        <pc:sldMkLst>
          <pc:docMk/>
          <pc:sldMk cId="2048872668" sldId="1692"/>
        </pc:sldMkLst>
        <pc:spChg chg="mod">
          <ac:chgData name="Gabriel Morris" userId="b27f8b3fe71fb418" providerId="LiveId" clId="{742D915C-1832-40D3-B063-04ABFCF8A787}" dt="2021-10-17T05:14:45.403" v="3305" actId="20577"/>
          <ac:spMkLst>
            <pc:docMk/>
            <pc:sldMk cId="2048872668" sldId="1692"/>
            <ac:spMk id="5" creationId="{D9E8D276-F57B-4CB8-9D21-B6716878E90F}"/>
          </ac:spMkLst>
        </pc:spChg>
        <pc:spChg chg="mod">
          <ac:chgData name="Gabriel Morris" userId="b27f8b3fe71fb418" providerId="LiveId" clId="{742D915C-1832-40D3-B063-04ABFCF8A787}" dt="2021-10-17T05:21:34.834" v="3342" actId="207"/>
          <ac:spMkLst>
            <pc:docMk/>
            <pc:sldMk cId="2048872668" sldId="1692"/>
            <ac:spMk id="9" creationId="{874122BE-802F-495A-B194-AA57A04AC0DF}"/>
          </ac:spMkLst>
        </pc:spChg>
      </pc:sldChg>
      <pc:sldChg chg="modSp add mod">
        <pc:chgData name="Gabriel Morris" userId="b27f8b3fe71fb418" providerId="LiveId" clId="{742D915C-1832-40D3-B063-04ABFCF8A787}" dt="2021-10-17T05:22:23.841" v="3360" actId="313"/>
        <pc:sldMkLst>
          <pc:docMk/>
          <pc:sldMk cId="2962006661" sldId="1693"/>
        </pc:sldMkLst>
        <pc:spChg chg="mod">
          <ac:chgData name="Gabriel Morris" userId="b27f8b3fe71fb418" providerId="LiveId" clId="{742D915C-1832-40D3-B063-04ABFCF8A787}" dt="2021-10-17T05:22:04.213" v="3354" actId="20577"/>
          <ac:spMkLst>
            <pc:docMk/>
            <pc:sldMk cId="2962006661" sldId="1693"/>
            <ac:spMk id="5" creationId="{D9E8D276-F57B-4CB8-9D21-B6716878E90F}"/>
          </ac:spMkLst>
        </pc:spChg>
        <pc:spChg chg="mod">
          <ac:chgData name="Gabriel Morris" userId="b27f8b3fe71fb418" providerId="LiveId" clId="{742D915C-1832-40D3-B063-04ABFCF8A787}" dt="2021-10-17T05:22:23.841" v="3360" actId="313"/>
          <ac:spMkLst>
            <pc:docMk/>
            <pc:sldMk cId="2962006661" sldId="1693"/>
            <ac:spMk id="9" creationId="{874122BE-802F-495A-B194-AA57A04AC0DF}"/>
          </ac:spMkLst>
        </pc:spChg>
      </pc:sldChg>
      <pc:sldChg chg="modSp add del mod ord">
        <pc:chgData name="Gabriel Morris" userId="b27f8b3fe71fb418" providerId="LiveId" clId="{742D915C-1832-40D3-B063-04ABFCF8A787}" dt="2021-10-17T05:26:14.988" v="3378" actId="47"/>
        <pc:sldMkLst>
          <pc:docMk/>
          <pc:sldMk cId="1199009351" sldId="1694"/>
        </pc:sldMkLst>
        <pc:spChg chg="mod">
          <ac:chgData name="Gabriel Morris" userId="b27f8b3fe71fb418" providerId="LiveId" clId="{742D915C-1832-40D3-B063-04ABFCF8A787}" dt="2021-10-17T05:23:29.506" v="3366" actId="207"/>
          <ac:spMkLst>
            <pc:docMk/>
            <pc:sldMk cId="1199009351" sldId="1694"/>
            <ac:spMk id="9" creationId="{874122BE-802F-495A-B194-AA57A04AC0DF}"/>
          </ac:spMkLst>
        </pc:spChg>
      </pc:sldChg>
      <pc:sldChg chg="modSp add mod ord">
        <pc:chgData name="Gabriel Morris" userId="b27f8b3fe71fb418" providerId="LiveId" clId="{742D915C-1832-40D3-B063-04ABFCF8A787}" dt="2021-10-17T05:33:31.896" v="3417" actId="313"/>
        <pc:sldMkLst>
          <pc:docMk/>
          <pc:sldMk cId="4127285059" sldId="1694"/>
        </pc:sldMkLst>
        <pc:spChg chg="mod">
          <ac:chgData name="Gabriel Morris" userId="b27f8b3fe71fb418" providerId="LiveId" clId="{742D915C-1832-40D3-B063-04ABFCF8A787}" dt="2021-10-17T05:32:52.895" v="3403" actId="20577"/>
          <ac:spMkLst>
            <pc:docMk/>
            <pc:sldMk cId="4127285059" sldId="1694"/>
            <ac:spMk id="3" creationId="{9BC0E1E5-1FCE-40CC-B2A9-465ECA8DB980}"/>
          </ac:spMkLst>
        </pc:spChg>
        <pc:spChg chg="mod">
          <ac:chgData name="Gabriel Morris" userId="b27f8b3fe71fb418" providerId="LiveId" clId="{742D915C-1832-40D3-B063-04ABFCF8A787}" dt="2021-10-17T05:33:31.896" v="3417" actId="313"/>
          <ac:spMkLst>
            <pc:docMk/>
            <pc:sldMk cId="4127285059" sldId="1694"/>
            <ac:spMk id="5" creationId="{29B88E33-22BF-4F2C-957E-3785F36FAC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5A5BA-3697-4F44-894F-A8B42B21C2BB}" type="datetimeFigureOut">
              <a:rPr lang="en-US" smtClean="0"/>
              <a:t>10/15/2021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36367-1A84-40E0-8AB6-E9D0B9A960C4}" type="slidenum">
              <a:rPr lang="en-US" smtClean="0"/>
              <a:t>‹#›</a:t>
            </a:fld>
            <a:endParaRPr lang="en-US" dirty="0"/>
          </a:p>
        </p:txBody>
      </p:sp>
    </p:spTree>
    <p:extLst>
      <p:ext uri="{BB962C8B-B14F-4D97-AF65-F5344CB8AC3E}">
        <p14:creationId xmlns:p14="http://schemas.microsoft.com/office/powerpoint/2010/main" val="10627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5</a:t>
            </a:fld>
            <a:endParaRPr lang="en-US" dirty="0"/>
          </a:p>
        </p:txBody>
      </p:sp>
    </p:spTree>
    <p:extLst>
      <p:ext uri="{BB962C8B-B14F-4D97-AF65-F5344CB8AC3E}">
        <p14:creationId xmlns:p14="http://schemas.microsoft.com/office/powerpoint/2010/main" val="1550139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33</a:t>
            </a:fld>
            <a:endParaRPr lang="en-US" dirty="0"/>
          </a:p>
        </p:txBody>
      </p:sp>
    </p:spTree>
    <p:extLst>
      <p:ext uri="{BB962C8B-B14F-4D97-AF65-F5344CB8AC3E}">
        <p14:creationId xmlns:p14="http://schemas.microsoft.com/office/powerpoint/2010/main" val="212199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39</a:t>
            </a:fld>
            <a:endParaRPr lang="en-US" dirty="0"/>
          </a:p>
        </p:txBody>
      </p:sp>
    </p:spTree>
    <p:extLst>
      <p:ext uri="{BB962C8B-B14F-4D97-AF65-F5344CB8AC3E}">
        <p14:creationId xmlns:p14="http://schemas.microsoft.com/office/powerpoint/2010/main" val="3373437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42</a:t>
            </a:fld>
            <a:endParaRPr lang="en-US" dirty="0"/>
          </a:p>
        </p:txBody>
      </p:sp>
    </p:spTree>
    <p:extLst>
      <p:ext uri="{BB962C8B-B14F-4D97-AF65-F5344CB8AC3E}">
        <p14:creationId xmlns:p14="http://schemas.microsoft.com/office/powerpoint/2010/main" val="380785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43</a:t>
            </a:fld>
            <a:endParaRPr lang="en-US" dirty="0"/>
          </a:p>
        </p:txBody>
      </p:sp>
    </p:spTree>
    <p:extLst>
      <p:ext uri="{BB962C8B-B14F-4D97-AF65-F5344CB8AC3E}">
        <p14:creationId xmlns:p14="http://schemas.microsoft.com/office/powerpoint/2010/main" val="1438623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44</a:t>
            </a:fld>
            <a:endParaRPr lang="en-US" dirty="0"/>
          </a:p>
        </p:txBody>
      </p:sp>
    </p:spTree>
    <p:extLst>
      <p:ext uri="{BB962C8B-B14F-4D97-AF65-F5344CB8AC3E}">
        <p14:creationId xmlns:p14="http://schemas.microsoft.com/office/powerpoint/2010/main" val="81206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45</a:t>
            </a:fld>
            <a:endParaRPr lang="en-US" dirty="0"/>
          </a:p>
        </p:txBody>
      </p:sp>
    </p:spTree>
    <p:extLst>
      <p:ext uri="{BB962C8B-B14F-4D97-AF65-F5344CB8AC3E}">
        <p14:creationId xmlns:p14="http://schemas.microsoft.com/office/powerpoint/2010/main" val="110378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13</a:t>
            </a:fld>
            <a:endParaRPr lang="en-US" dirty="0"/>
          </a:p>
        </p:txBody>
      </p:sp>
    </p:spTree>
    <p:extLst>
      <p:ext uri="{BB962C8B-B14F-4D97-AF65-F5344CB8AC3E}">
        <p14:creationId xmlns:p14="http://schemas.microsoft.com/office/powerpoint/2010/main" val="283057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16</a:t>
            </a:fld>
            <a:endParaRPr lang="en-US" dirty="0"/>
          </a:p>
        </p:txBody>
      </p:sp>
    </p:spTree>
    <p:extLst>
      <p:ext uri="{BB962C8B-B14F-4D97-AF65-F5344CB8AC3E}">
        <p14:creationId xmlns:p14="http://schemas.microsoft.com/office/powerpoint/2010/main" val="180025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26</a:t>
            </a:fld>
            <a:endParaRPr lang="en-US" dirty="0"/>
          </a:p>
        </p:txBody>
      </p:sp>
    </p:spTree>
    <p:extLst>
      <p:ext uri="{BB962C8B-B14F-4D97-AF65-F5344CB8AC3E}">
        <p14:creationId xmlns:p14="http://schemas.microsoft.com/office/powerpoint/2010/main" val="316570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27</a:t>
            </a:fld>
            <a:endParaRPr lang="en-US" dirty="0"/>
          </a:p>
        </p:txBody>
      </p:sp>
    </p:spTree>
    <p:extLst>
      <p:ext uri="{BB962C8B-B14F-4D97-AF65-F5344CB8AC3E}">
        <p14:creationId xmlns:p14="http://schemas.microsoft.com/office/powerpoint/2010/main" val="12043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29</a:t>
            </a:fld>
            <a:endParaRPr lang="en-US" dirty="0"/>
          </a:p>
        </p:txBody>
      </p:sp>
    </p:spTree>
    <p:extLst>
      <p:ext uri="{BB962C8B-B14F-4D97-AF65-F5344CB8AC3E}">
        <p14:creationId xmlns:p14="http://schemas.microsoft.com/office/powerpoint/2010/main" val="284173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30</a:t>
            </a:fld>
            <a:endParaRPr lang="en-US" dirty="0"/>
          </a:p>
        </p:txBody>
      </p:sp>
    </p:spTree>
    <p:extLst>
      <p:ext uri="{BB962C8B-B14F-4D97-AF65-F5344CB8AC3E}">
        <p14:creationId xmlns:p14="http://schemas.microsoft.com/office/powerpoint/2010/main" val="369322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31</a:t>
            </a:fld>
            <a:endParaRPr lang="en-US" dirty="0"/>
          </a:p>
        </p:txBody>
      </p:sp>
    </p:spTree>
    <p:extLst>
      <p:ext uri="{BB962C8B-B14F-4D97-AF65-F5344CB8AC3E}">
        <p14:creationId xmlns:p14="http://schemas.microsoft.com/office/powerpoint/2010/main" val="174365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36367-1A84-40E0-8AB6-E9D0B9A960C4}" type="slidenum">
              <a:rPr lang="en-US" smtClean="0"/>
              <a:t>32</a:t>
            </a:fld>
            <a:endParaRPr lang="en-US" dirty="0"/>
          </a:p>
        </p:txBody>
      </p:sp>
    </p:spTree>
    <p:extLst>
      <p:ext uri="{BB962C8B-B14F-4D97-AF65-F5344CB8AC3E}">
        <p14:creationId xmlns:p14="http://schemas.microsoft.com/office/powerpoint/2010/main" val="226914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00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0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4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1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584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6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54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084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682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88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1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15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67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40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51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45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10/15/2021</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95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10/15/2021</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748968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1928514" y="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233889" y="1520354"/>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227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949234"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82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F6B52-4524-4AE7-9D7D-771B9F05C620}"/>
              </a:ext>
            </a:extLst>
          </p:cNvPr>
          <p:cNvSpPr txBox="1"/>
          <p:nvPr/>
        </p:nvSpPr>
        <p:spPr>
          <a:xfrm>
            <a:off x="3825646" y="1360237"/>
            <a:ext cx="4811967" cy="3939540"/>
          </a:xfrm>
          <a:prstGeom prst="rect">
            <a:avLst/>
          </a:prstGeom>
          <a:noFill/>
        </p:spPr>
        <p:txBody>
          <a:bodyPr wrap="square" rtlCol="0">
            <a:spAutoFit/>
          </a:bodyPr>
          <a:lstStyle/>
          <a:p>
            <a:r>
              <a:rPr lang="en-US" sz="2500" dirty="0"/>
              <a:t>“The grace of God that offers salvation” </a:t>
            </a:r>
            <a:r>
              <a:rPr lang="en-US" sz="2500" u="sng" dirty="0">
                <a:solidFill>
                  <a:srgbClr val="FFFF00"/>
                </a:solidFill>
              </a:rPr>
              <a:t>is a roundabout way of referring to the contents of the gospel message.</a:t>
            </a:r>
            <a:r>
              <a:rPr lang="en-US" sz="2500" dirty="0"/>
              <a:t> We know from the verb “appeared” </a:t>
            </a:r>
            <a:r>
              <a:rPr lang="en-US" sz="2500" u="sng" dirty="0">
                <a:solidFill>
                  <a:srgbClr val="FFFF00"/>
                </a:solidFill>
              </a:rPr>
              <a:t>that “grace” here means the saving act itself as that which gave full expression to</a:t>
            </a:r>
            <a:r>
              <a:rPr lang="en-US" sz="2500" dirty="0"/>
              <a:t> “the grace of God.”</a:t>
            </a:r>
          </a:p>
        </p:txBody>
      </p:sp>
      <p:sp>
        <p:nvSpPr>
          <p:cNvPr id="4" name="TextBox 3">
            <a:extLst>
              <a:ext uri="{FF2B5EF4-FFF2-40B4-BE49-F238E27FC236}">
                <a16:creationId xmlns:a16="http://schemas.microsoft.com/office/drawing/2014/main" id="{6BEC7FE6-0525-42D6-AF64-0930E6A264F2}"/>
              </a:ext>
            </a:extLst>
          </p:cNvPr>
          <p:cNvSpPr txBox="1"/>
          <p:nvPr/>
        </p:nvSpPr>
        <p:spPr>
          <a:xfrm>
            <a:off x="1481177" y="6062597"/>
            <a:ext cx="7436580" cy="584775"/>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Philip H. Towner,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The Letters to Timothy and Titus</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New International Commentary on the New Testament (Grand Rapids, MI: Wm. B. Eerdmans Publishing Co., 2006), 745.</a:t>
            </a:r>
            <a:endParaRPr lang="en-US" sz="1600" dirty="0"/>
          </a:p>
        </p:txBody>
      </p:sp>
      <p:sp>
        <p:nvSpPr>
          <p:cNvPr id="6" name="TextBox 5">
            <a:extLst>
              <a:ext uri="{FF2B5EF4-FFF2-40B4-BE49-F238E27FC236}">
                <a16:creationId xmlns:a16="http://schemas.microsoft.com/office/drawing/2014/main" id="{2A16349C-821D-41A8-A458-6FBA3D56953A}"/>
              </a:ext>
            </a:extLst>
          </p:cNvPr>
          <p:cNvSpPr txBox="1"/>
          <p:nvPr/>
        </p:nvSpPr>
        <p:spPr>
          <a:xfrm>
            <a:off x="3545502" y="151142"/>
            <a:ext cx="5092111" cy="830997"/>
          </a:xfrm>
          <a:prstGeom prst="rect">
            <a:avLst/>
          </a:prstGeom>
          <a:noFill/>
        </p:spPr>
        <p:txBody>
          <a:bodyPr wrap="square" rtlCol="0">
            <a:spAutoFit/>
          </a:bodyPr>
          <a:lstStyle/>
          <a:p>
            <a:r>
              <a:rPr lang="en-US" sz="4800" dirty="0"/>
              <a:t>Titus 2:11</a:t>
            </a:r>
          </a:p>
        </p:txBody>
      </p:sp>
      <p:pic>
        <p:nvPicPr>
          <p:cNvPr id="3074" name="Picture 2" descr="Philip H. Towner - InterVarsity Press">
            <a:extLst>
              <a:ext uri="{FF2B5EF4-FFF2-40B4-BE49-F238E27FC236}">
                <a16:creationId xmlns:a16="http://schemas.microsoft.com/office/drawing/2014/main" id="{B7816960-FDCE-4D4A-BE40-0196BC2F3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9" y="5106980"/>
            <a:ext cx="1302068" cy="16481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2E123DC-BF83-453D-BE61-64CF2DD86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09" y="344480"/>
            <a:ext cx="3238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8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F6B52-4524-4AE7-9D7D-771B9F05C620}"/>
              </a:ext>
            </a:extLst>
          </p:cNvPr>
          <p:cNvSpPr txBox="1"/>
          <p:nvPr/>
        </p:nvSpPr>
        <p:spPr>
          <a:xfrm>
            <a:off x="3825646" y="1228435"/>
            <a:ext cx="5139245" cy="4339650"/>
          </a:xfrm>
          <a:prstGeom prst="rect">
            <a:avLst/>
          </a:prstGeom>
          <a:noFill/>
        </p:spPr>
        <p:txBody>
          <a:bodyPr wrap="square" rtlCol="0">
            <a:spAutoFit/>
          </a:bodyPr>
          <a:lstStyle/>
          <a:p>
            <a:r>
              <a:rPr lang="en-US" sz="2300" dirty="0"/>
              <a:t>“</a:t>
            </a:r>
            <a:r>
              <a:rPr lang="en-US" sz="2300" u="sng" dirty="0">
                <a:solidFill>
                  <a:srgbClr val="FFFF00"/>
                </a:solidFill>
              </a:rPr>
              <a:t>The entire program of redemption is rooted in “the grace of God</a:t>
            </a:r>
            <a:r>
              <a:rPr lang="en-US" sz="2300" dirty="0"/>
              <a:t>,” his free favor and spontaneous action toward needy sinners to deliver and transform them. </a:t>
            </a:r>
            <a:r>
              <a:rPr lang="en-US" sz="2300" dirty="0">
                <a:solidFill>
                  <a:srgbClr val="FFFF00"/>
                </a:solidFill>
              </a:rPr>
              <a:t>In the Greek, “has appeared” stands emphatically at the beginning, </a:t>
            </a:r>
            <a:r>
              <a:rPr lang="en-US" sz="2300" u="sng" dirty="0">
                <a:solidFill>
                  <a:srgbClr val="FFFF00"/>
                </a:solidFill>
              </a:rPr>
              <a:t>stressing the manifestation of grace as a historical reality. The reference is to Christ’s entire earthly life—his birth, life, death, and resurrection.</a:t>
            </a:r>
          </a:p>
        </p:txBody>
      </p:sp>
      <p:sp>
        <p:nvSpPr>
          <p:cNvPr id="4" name="TextBox 3">
            <a:extLst>
              <a:ext uri="{FF2B5EF4-FFF2-40B4-BE49-F238E27FC236}">
                <a16:creationId xmlns:a16="http://schemas.microsoft.com/office/drawing/2014/main" id="{6BEC7FE6-0525-42D6-AF64-0930E6A264F2}"/>
              </a:ext>
            </a:extLst>
          </p:cNvPr>
          <p:cNvSpPr txBox="1"/>
          <p:nvPr/>
        </p:nvSpPr>
        <p:spPr>
          <a:xfrm>
            <a:off x="1528311" y="6027003"/>
            <a:ext cx="7436580" cy="830997"/>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D. Edmond Hiebert, “Titus,” in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The Expositor’s Bible Commentary: Ephesians through Philemon</a:t>
            </a:r>
            <a:r>
              <a:rPr lang="en-US" sz="1600" dirty="0">
                <a:effectLst/>
                <a:latin typeface="Calibri" panose="020F0502020204030204" pitchFamily="34" charset="0"/>
                <a:ea typeface="Calibri" panose="020F0502020204030204" pitchFamily="34" charset="0"/>
                <a:cs typeface="Times New Roman" panose="02020603050405020304" pitchFamily="18" charset="0"/>
              </a:rPr>
              <a:t>, ed. Frank E. Gaebelein, vol. 11 (Grand Rapids, MI: Zondervan Publishing House, 1981), 439.</a:t>
            </a:r>
            <a:endParaRPr lang="en-US" sz="1600" dirty="0"/>
          </a:p>
        </p:txBody>
      </p:sp>
      <p:sp>
        <p:nvSpPr>
          <p:cNvPr id="6" name="TextBox 5">
            <a:extLst>
              <a:ext uri="{FF2B5EF4-FFF2-40B4-BE49-F238E27FC236}">
                <a16:creationId xmlns:a16="http://schemas.microsoft.com/office/drawing/2014/main" id="{2A16349C-821D-41A8-A458-6FBA3D56953A}"/>
              </a:ext>
            </a:extLst>
          </p:cNvPr>
          <p:cNvSpPr txBox="1"/>
          <p:nvPr/>
        </p:nvSpPr>
        <p:spPr>
          <a:xfrm>
            <a:off x="3545502" y="151142"/>
            <a:ext cx="5092111" cy="830997"/>
          </a:xfrm>
          <a:prstGeom prst="rect">
            <a:avLst/>
          </a:prstGeom>
          <a:noFill/>
        </p:spPr>
        <p:txBody>
          <a:bodyPr wrap="square" rtlCol="0">
            <a:spAutoFit/>
          </a:bodyPr>
          <a:lstStyle/>
          <a:p>
            <a:r>
              <a:rPr lang="en-US" sz="4800" dirty="0"/>
              <a:t>Titus 2:11</a:t>
            </a:r>
          </a:p>
        </p:txBody>
      </p:sp>
      <p:pic>
        <p:nvPicPr>
          <p:cNvPr id="4098" name="Picture 2" descr="Direction: In This Issue">
            <a:extLst>
              <a:ext uri="{FF2B5EF4-FFF2-40B4-BE49-F238E27FC236}">
                <a16:creationId xmlns:a16="http://schemas.microsoft.com/office/drawing/2014/main" id="{F671140F-69BF-407D-A480-3F3E99C45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9" y="5106980"/>
            <a:ext cx="1174175" cy="1673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E532D60-808A-4915-8FBA-39EE7A421ED1}"/>
              </a:ext>
            </a:extLst>
          </p:cNvPr>
          <p:cNvPicPr>
            <a:picLocks noChangeAspect="1"/>
          </p:cNvPicPr>
          <p:nvPr/>
        </p:nvPicPr>
        <p:blipFill>
          <a:blip r:embed="rId4"/>
          <a:stretch>
            <a:fillRect/>
          </a:stretch>
        </p:blipFill>
        <p:spPr>
          <a:xfrm>
            <a:off x="179109" y="237575"/>
            <a:ext cx="3254950" cy="4869405"/>
          </a:xfrm>
          <a:prstGeom prst="rect">
            <a:avLst/>
          </a:prstGeom>
        </p:spPr>
      </p:pic>
    </p:spTree>
    <p:extLst>
      <p:ext uri="{BB962C8B-B14F-4D97-AF65-F5344CB8AC3E}">
        <p14:creationId xmlns:p14="http://schemas.microsoft.com/office/powerpoint/2010/main" val="397192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6875232" cy="3299045"/>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The Role of Grace (2:11-15)</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Supplied by God to all men (2:11)</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Stimulates godly living (2:12)</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Secures hope (2:13)</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Substituted by Christ (2:14)</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Stirred up by Titus</a:t>
            </a:r>
          </a:p>
          <a:p>
            <a:pPr marL="914400" lvl="1" indent="-457200">
              <a:lnSpc>
                <a:spcPct val="107000"/>
              </a:lnSpc>
              <a:buFont typeface="+mj-lt"/>
              <a:buAutoNum type="alphaLcParen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415871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1804240"/>
            <a:ext cx="8408709" cy="1624760"/>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4000" dirty="0"/>
              <a:t>“For the grace of God has appeared, bringing salvation to all men..”</a:t>
            </a:r>
          </a:p>
        </p:txBody>
      </p:sp>
      <p:sp>
        <p:nvSpPr>
          <p:cNvPr id="5" name="TextBox 4">
            <a:extLst>
              <a:ext uri="{FF2B5EF4-FFF2-40B4-BE49-F238E27FC236}">
                <a16:creationId xmlns:a16="http://schemas.microsoft.com/office/drawing/2014/main" id="{D9E8D276-F57B-4CB8-9D21-B6716878E90F}"/>
              </a:ext>
            </a:extLst>
          </p:cNvPr>
          <p:cNvSpPr txBox="1"/>
          <p:nvPr/>
        </p:nvSpPr>
        <p:spPr>
          <a:xfrm>
            <a:off x="-1222664" y="362042"/>
            <a:ext cx="6507166" cy="1035051"/>
          </a:xfrm>
          <a:prstGeom prst="rect">
            <a:avLst/>
          </a:prstGeom>
        </p:spPr>
        <p:txBody>
          <a:bodyPr vert="horz" lIns="91440" tIns="45720" rIns="91440" bIns="45720" rtlCol="0" anchor="b">
            <a:normAutofit/>
          </a:bodyPr>
          <a:lstStyle/>
          <a:p>
            <a:pPr algn="ctr">
              <a:spcBef>
                <a:spcPct val="0"/>
              </a:spcBef>
              <a:spcAft>
                <a:spcPts val="600"/>
              </a:spcAft>
            </a:pPr>
            <a:r>
              <a:rPr lang="en-US" sz="6000" dirty="0">
                <a:solidFill>
                  <a:srgbClr val="FFFF00"/>
                </a:solidFill>
              </a:rPr>
              <a:t>Titus 2:11</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88079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6875232" cy="3299045"/>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The Role of Grace (2:11-15)</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Supplied by God to all men (2:11)</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Stimulates godly living (2:12)</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Secures hope (2:13)</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Substituted by Christ (2:14)</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Stirred up by Titus</a:t>
            </a:r>
          </a:p>
          <a:p>
            <a:pPr marL="914400" lvl="1" indent="-457200">
              <a:lnSpc>
                <a:spcPct val="107000"/>
              </a:lnSpc>
              <a:buFont typeface="+mj-lt"/>
              <a:buAutoNum type="alphaLcParen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2576088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6875232" cy="3299045"/>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The Role of Grace (2:11-15)</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Supplied by God to all men (2:11)</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Stimulates godly living (2:12)</a:t>
            </a:r>
          </a:p>
          <a:p>
            <a:pPr marL="914400" lvl="1" indent="-457200">
              <a:lnSpc>
                <a:spcPct val="107000"/>
              </a:lnSpc>
              <a:buFont typeface="+mj-lt"/>
              <a:buAutoNum type="alphaLcParenR"/>
            </a:pPr>
            <a:r>
              <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Secures hope (2:13)</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Substituted by Christ (2:14)</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Stirred up by Titus</a:t>
            </a:r>
          </a:p>
          <a:p>
            <a:pPr marL="914400" lvl="1" indent="-457200">
              <a:lnSpc>
                <a:spcPct val="107000"/>
              </a:lnSpc>
              <a:buFont typeface="+mj-lt"/>
              <a:buAutoNum type="alphaLcParen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67164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1804239"/>
            <a:ext cx="8408709" cy="2685567"/>
          </a:xfrm>
          <a:prstGeom prst="rect">
            <a:avLst/>
          </a:prstGeom>
        </p:spPr>
        <p:txBody>
          <a:bodyPr vert="horz" lIns="91440" tIns="45720" rIns="91440" bIns="45720" rtlCol="0" anchor="b">
            <a:normAutofit/>
          </a:bodyPr>
          <a:lstStyle/>
          <a:p>
            <a:pPr>
              <a:spcBef>
                <a:spcPct val="0"/>
              </a:spcBef>
              <a:spcAft>
                <a:spcPts val="600"/>
              </a:spcAft>
            </a:pPr>
            <a:r>
              <a:rPr lang="en-US" sz="4000" dirty="0"/>
              <a:t>“…looking for the blessed hope and the appearing of the glory of our great God and Savior, Christ Jesus...”</a:t>
            </a:r>
          </a:p>
        </p:txBody>
      </p:sp>
      <p:sp>
        <p:nvSpPr>
          <p:cNvPr id="5" name="TextBox 4">
            <a:extLst>
              <a:ext uri="{FF2B5EF4-FFF2-40B4-BE49-F238E27FC236}">
                <a16:creationId xmlns:a16="http://schemas.microsoft.com/office/drawing/2014/main" id="{D9E8D276-F57B-4CB8-9D21-B6716878E90F}"/>
              </a:ext>
            </a:extLst>
          </p:cNvPr>
          <p:cNvSpPr txBox="1"/>
          <p:nvPr/>
        </p:nvSpPr>
        <p:spPr>
          <a:xfrm>
            <a:off x="-1222664" y="362042"/>
            <a:ext cx="6507166" cy="1035051"/>
          </a:xfrm>
          <a:prstGeom prst="rect">
            <a:avLst/>
          </a:prstGeom>
        </p:spPr>
        <p:txBody>
          <a:bodyPr vert="horz" lIns="91440" tIns="45720" rIns="91440" bIns="45720" rtlCol="0" anchor="b">
            <a:normAutofit/>
          </a:bodyPr>
          <a:lstStyle/>
          <a:p>
            <a:pPr algn="ctr">
              <a:spcBef>
                <a:spcPct val="0"/>
              </a:spcBef>
              <a:spcAft>
                <a:spcPts val="600"/>
              </a:spcAft>
            </a:pPr>
            <a:r>
              <a:rPr lang="en-US" sz="6000" dirty="0">
                <a:solidFill>
                  <a:srgbClr val="FFFF00"/>
                </a:solidFill>
              </a:rPr>
              <a:t>Titus 2:13</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33284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Isaiah 9:6-7</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024779"/>
            <a:ext cx="8298494" cy="5262979"/>
          </a:xfrm>
          <a:prstGeom prst="rect">
            <a:avLst/>
          </a:prstGeom>
          <a:noFill/>
        </p:spPr>
        <p:txBody>
          <a:bodyPr wrap="square" rtlCol="0">
            <a:spAutoFit/>
          </a:bodyPr>
          <a:lstStyle/>
          <a:p>
            <a:r>
              <a:rPr lang="en-US" sz="2800" dirty="0"/>
              <a:t>“For a child will be born to us, a son will be given to us; And the government will rest on His shoulders; And His name will be called Wonderful Counselor, Mighty God, Eternal Father, Prince of Peace. There will be no end to the increase of His government or of peace, On the throne of David and over his kingdom, To establish it and to uphold it with justice and righteousness From then on and forevermore. The zeal of the LORD of hosts will accomplish this.”</a:t>
            </a:r>
            <a:br>
              <a:rPr lang="en-US" sz="2800" dirty="0"/>
            </a:br>
            <a:endParaRPr lang="en-US" sz="2800" dirty="0"/>
          </a:p>
        </p:txBody>
      </p:sp>
    </p:spTree>
    <p:extLst>
      <p:ext uri="{BB962C8B-B14F-4D97-AF65-F5344CB8AC3E}">
        <p14:creationId xmlns:p14="http://schemas.microsoft.com/office/powerpoint/2010/main" val="63470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Isaiah 53:7</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535769" y="1343278"/>
            <a:ext cx="8298494" cy="3046988"/>
          </a:xfrm>
          <a:prstGeom prst="rect">
            <a:avLst/>
          </a:prstGeom>
          <a:noFill/>
        </p:spPr>
        <p:txBody>
          <a:bodyPr wrap="square" rtlCol="0">
            <a:spAutoFit/>
          </a:bodyPr>
          <a:lstStyle/>
          <a:p>
            <a:r>
              <a:rPr lang="en-US" sz="3200" dirty="0"/>
              <a:t>“He was oppressed and He was afflicted, Yet He did not open His mouth; Like a lamb that is led to slaughter, And like a sheep that is silent before its shearers, So He did not open His mouth.”</a:t>
            </a:r>
            <a:br>
              <a:rPr lang="en-US" sz="3200" dirty="0"/>
            </a:br>
            <a:endParaRPr lang="en-US" sz="3200" dirty="0"/>
          </a:p>
        </p:txBody>
      </p:sp>
    </p:spTree>
    <p:extLst>
      <p:ext uri="{BB962C8B-B14F-4D97-AF65-F5344CB8AC3E}">
        <p14:creationId xmlns:p14="http://schemas.microsoft.com/office/powerpoint/2010/main" val="18911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8CE6068-809A-435D-A06C-1A6B6CDE5235}"/>
              </a:ext>
            </a:extLst>
          </p:cNvPr>
          <p:cNvPicPr>
            <a:picLocks noChangeAspect="1"/>
          </p:cNvPicPr>
          <p:nvPr/>
        </p:nvPicPr>
        <p:blipFill>
          <a:blip r:embed="rId2"/>
          <a:stretch>
            <a:fillRect/>
          </a:stretch>
        </p:blipFill>
        <p:spPr>
          <a:xfrm>
            <a:off x="1012210" y="2515233"/>
            <a:ext cx="2588050" cy="1617531"/>
          </a:xfrm>
          <a:prstGeom prst="rect">
            <a:avLst/>
          </a:prstGeom>
        </p:spPr>
      </p:pic>
      <p:sp>
        <p:nvSpPr>
          <p:cNvPr id="7" name="Arrow: Pentagon 6">
            <a:extLst>
              <a:ext uri="{FF2B5EF4-FFF2-40B4-BE49-F238E27FC236}">
                <a16:creationId xmlns:a16="http://schemas.microsoft.com/office/drawing/2014/main" id="{F95B991C-7155-4BE4-B850-8172A0B56EA3}"/>
              </a:ext>
            </a:extLst>
          </p:cNvPr>
          <p:cNvSpPr/>
          <p:nvPr/>
        </p:nvSpPr>
        <p:spPr>
          <a:xfrm>
            <a:off x="7236013" y="5307978"/>
            <a:ext cx="1695358" cy="591015"/>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a:extLst>
              <a:ext uri="{FF2B5EF4-FFF2-40B4-BE49-F238E27FC236}">
                <a16:creationId xmlns:a16="http://schemas.microsoft.com/office/drawing/2014/main" id="{E2C097FD-9F14-4410-AE80-9FEBB935C5A0}"/>
              </a:ext>
            </a:extLst>
          </p:cNvPr>
          <p:cNvSpPr/>
          <p:nvPr/>
        </p:nvSpPr>
        <p:spPr>
          <a:xfrm flipH="1">
            <a:off x="7203688" y="5335667"/>
            <a:ext cx="696951" cy="657922"/>
          </a:xfrm>
          <a:prstGeom prst="flowChartManualInp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6B3FE1F-722A-4E0F-ACF2-E9A304576002}"/>
              </a:ext>
            </a:extLst>
          </p:cNvPr>
          <p:cNvSpPr/>
          <p:nvPr/>
        </p:nvSpPr>
        <p:spPr>
          <a:xfrm>
            <a:off x="378381" y="5303631"/>
            <a:ext cx="1539629" cy="59101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a:extLst>
              <a:ext uri="{FF2B5EF4-FFF2-40B4-BE49-F238E27FC236}">
                <a16:creationId xmlns:a16="http://schemas.microsoft.com/office/drawing/2014/main" id="{EC326D16-98D2-4A2B-83D0-7FEF3714E875}"/>
              </a:ext>
            </a:extLst>
          </p:cNvPr>
          <p:cNvSpPr/>
          <p:nvPr/>
        </p:nvSpPr>
        <p:spPr>
          <a:xfrm>
            <a:off x="872253" y="5341431"/>
            <a:ext cx="1045757" cy="657922"/>
          </a:xfrm>
          <a:prstGeom prst="flowChartManualInp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DA87062-A739-498D-8EE4-785C12B333ED}"/>
              </a:ext>
            </a:extLst>
          </p:cNvPr>
          <p:cNvSpPr/>
          <p:nvPr/>
        </p:nvSpPr>
        <p:spPr>
          <a:xfrm>
            <a:off x="872253" y="5508700"/>
            <a:ext cx="1673816" cy="59101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croll: Horizontal 9">
            <a:extLst>
              <a:ext uri="{FF2B5EF4-FFF2-40B4-BE49-F238E27FC236}">
                <a16:creationId xmlns:a16="http://schemas.microsoft.com/office/drawing/2014/main" id="{4BFDF751-4704-4770-BEED-E96FF0B957A8}"/>
              </a:ext>
            </a:extLst>
          </p:cNvPr>
          <p:cNvSpPr/>
          <p:nvPr/>
        </p:nvSpPr>
        <p:spPr>
          <a:xfrm>
            <a:off x="378381" y="44607"/>
            <a:ext cx="8181560" cy="1628077"/>
          </a:xfrm>
          <a:prstGeom prst="horizontalScroll">
            <a:avLst>
              <a:gd name="adj" fmla="val 25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C8E43A-7786-4203-B182-AE88DA11A631}"/>
              </a:ext>
            </a:extLst>
          </p:cNvPr>
          <p:cNvSpPr/>
          <p:nvPr/>
        </p:nvSpPr>
        <p:spPr>
          <a:xfrm>
            <a:off x="2578394" y="5508699"/>
            <a:ext cx="3569050" cy="59101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D84FD9F-3E98-43C8-B929-FDC471C416FC}"/>
              </a:ext>
            </a:extLst>
          </p:cNvPr>
          <p:cNvSpPr/>
          <p:nvPr/>
        </p:nvSpPr>
        <p:spPr>
          <a:xfrm>
            <a:off x="6172955" y="5508698"/>
            <a:ext cx="1702173" cy="59101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1FAE3D8-2F70-489F-8F7F-CD9EF8B10F33}"/>
              </a:ext>
            </a:extLst>
          </p:cNvPr>
          <p:cNvSpPr txBox="1"/>
          <p:nvPr/>
        </p:nvSpPr>
        <p:spPr>
          <a:xfrm>
            <a:off x="1336679" y="577510"/>
            <a:ext cx="6925384" cy="523220"/>
          </a:xfrm>
          <a:prstGeom prst="rect">
            <a:avLst/>
          </a:prstGeom>
          <a:noFill/>
        </p:spPr>
        <p:txBody>
          <a:bodyPr wrap="square" rtlCol="0">
            <a:spAutoFit/>
          </a:bodyPr>
          <a:lstStyle/>
          <a:p>
            <a:r>
              <a:rPr lang="en-US" sz="2800" b="1" dirty="0">
                <a:latin typeface="Castellar" panose="020A0402060406010301" pitchFamily="18" charset="0"/>
                <a:ea typeface="AA Times New Roman" panose="02020603050405020304" pitchFamily="18" charset="0"/>
                <a:cs typeface="AA Times New Roman" panose="02020603050405020304" pitchFamily="18" charset="0"/>
              </a:rPr>
              <a:t>The Second Coming of Christ</a:t>
            </a:r>
          </a:p>
        </p:txBody>
      </p:sp>
      <p:sp>
        <p:nvSpPr>
          <p:cNvPr id="19" name="Arrow: Down 18">
            <a:extLst>
              <a:ext uri="{FF2B5EF4-FFF2-40B4-BE49-F238E27FC236}">
                <a16:creationId xmlns:a16="http://schemas.microsoft.com/office/drawing/2014/main" id="{DF4DDF99-217F-4FA4-B4B3-9E8867252AF7}"/>
              </a:ext>
            </a:extLst>
          </p:cNvPr>
          <p:cNvSpPr/>
          <p:nvPr/>
        </p:nvSpPr>
        <p:spPr>
          <a:xfrm>
            <a:off x="6000925" y="4272230"/>
            <a:ext cx="357688" cy="1834288"/>
          </a:xfrm>
          <a:prstGeom prst="downArrow">
            <a:avLst/>
          </a:prstGeom>
          <a:solidFill>
            <a:srgbClr val="9CBD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Down 19">
            <a:extLst>
              <a:ext uri="{FF2B5EF4-FFF2-40B4-BE49-F238E27FC236}">
                <a16:creationId xmlns:a16="http://schemas.microsoft.com/office/drawing/2014/main" id="{1BFD5BB0-F6AC-4997-8CD5-7919CB5D6D60}"/>
              </a:ext>
            </a:extLst>
          </p:cNvPr>
          <p:cNvSpPr/>
          <p:nvPr/>
        </p:nvSpPr>
        <p:spPr>
          <a:xfrm rot="10800000">
            <a:off x="2423340" y="4207755"/>
            <a:ext cx="357688" cy="188236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FF51167-1600-47AE-AC03-AA23670CC821}"/>
              </a:ext>
            </a:extLst>
          </p:cNvPr>
          <p:cNvSpPr txBox="1"/>
          <p:nvPr/>
        </p:nvSpPr>
        <p:spPr>
          <a:xfrm>
            <a:off x="944149" y="5604873"/>
            <a:ext cx="2391091" cy="369332"/>
          </a:xfrm>
          <a:prstGeom prst="rect">
            <a:avLst/>
          </a:prstGeom>
          <a:noFill/>
        </p:spPr>
        <p:txBody>
          <a:bodyPr wrap="square" rtlCol="0">
            <a:spAutoFit/>
          </a:bodyPr>
          <a:lstStyle/>
          <a:p>
            <a:r>
              <a:rPr lang="en-US" b="1" dirty="0">
                <a:solidFill>
                  <a:schemeClr val="bg1"/>
                </a:solidFill>
              </a:rPr>
              <a:t>Church Age</a:t>
            </a:r>
          </a:p>
        </p:txBody>
      </p:sp>
      <p:sp>
        <p:nvSpPr>
          <p:cNvPr id="22" name="TextBox 21">
            <a:extLst>
              <a:ext uri="{FF2B5EF4-FFF2-40B4-BE49-F238E27FC236}">
                <a16:creationId xmlns:a16="http://schemas.microsoft.com/office/drawing/2014/main" id="{20FBC812-6FDB-4DBF-B514-D88EACD75CCC}"/>
              </a:ext>
            </a:extLst>
          </p:cNvPr>
          <p:cNvSpPr txBox="1"/>
          <p:nvPr/>
        </p:nvSpPr>
        <p:spPr>
          <a:xfrm>
            <a:off x="3048571" y="5558706"/>
            <a:ext cx="3187313" cy="461665"/>
          </a:xfrm>
          <a:prstGeom prst="rect">
            <a:avLst/>
          </a:prstGeom>
          <a:noFill/>
        </p:spPr>
        <p:txBody>
          <a:bodyPr wrap="square" rtlCol="0">
            <a:spAutoFit/>
          </a:bodyPr>
          <a:lstStyle/>
          <a:p>
            <a:r>
              <a:rPr lang="en-US" sz="2400" b="1" dirty="0"/>
              <a:t>7-Year Tribulation</a:t>
            </a:r>
          </a:p>
        </p:txBody>
      </p:sp>
      <p:sp>
        <p:nvSpPr>
          <p:cNvPr id="23" name="TextBox 22">
            <a:extLst>
              <a:ext uri="{FF2B5EF4-FFF2-40B4-BE49-F238E27FC236}">
                <a16:creationId xmlns:a16="http://schemas.microsoft.com/office/drawing/2014/main" id="{4104C966-8CAE-448D-B88F-21A6E6074FBC}"/>
              </a:ext>
            </a:extLst>
          </p:cNvPr>
          <p:cNvSpPr txBox="1"/>
          <p:nvPr/>
        </p:nvSpPr>
        <p:spPr>
          <a:xfrm>
            <a:off x="6384124" y="5613027"/>
            <a:ext cx="2391091" cy="369332"/>
          </a:xfrm>
          <a:prstGeom prst="rect">
            <a:avLst/>
          </a:prstGeom>
          <a:noFill/>
        </p:spPr>
        <p:txBody>
          <a:bodyPr wrap="square" rtlCol="0">
            <a:spAutoFit/>
          </a:bodyPr>
          <a:lstStyle/>
          <a:p>
            <a:r>
              <a:rPr lang="en-US" b="1" dirty="0">
                <a:solidFill>
                  <a:schemeClr val="bg1"/>
                </a:solidFill>
              </a:rPr>
              <a:t>Millennium</a:t>
            </a:r>
          </a:p>
        </p:txBody>
      </p:sp>
      <p:sp>
        <p:nvSpPr>
          <p:cNvPr id="24" name="Plus Sign 23">
            <a:extLst>
              <a:ext uri="{FF2B5EF4-FFF2-40B4-BE49-F238E27FC236}">
                <a16:creationId xmlns:a16="http://schemas.microsoft.com/office/drawing/2014/main" id="{73CA3E4B-6C82-4F1C-9CFE-AB9E64081DD5}"/>
              </a:ext>
            </a:extLst>
          </p:cNvPr>
          <p:cNvSpPr/>
          <p:nvPr/>
        </p:nvSpPr>
        <p:spPr>
          <a:xfrm>
            <a:off x="515981" y="4272229"/>
            <a:ext cx="1193180" cy="1427355"/>
          </a:xfrm>
          <a:prstGeom prst="mathPlus">
            <a:avLst>
              <a:gd name="adj1" fmla="val 162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11A0D4D-5522-4847-8347-979297DD6261}"/>
              </a:ext>
            </a:extLst>
          </p:cNvPr>
          <p:cNvSpPr/>
          <p:nvPr/>
        </p:nvSpPr>
        <p:spPr>
          <a:xfrm>
            <a:off x="1012210" y="6106517"/>
            <a:ext cx="192122" cy="2731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871E8FBC-7C0F-4A9E-B64E-4AE5CA72F678}"/>
              </a:ext>
            </a:extLst>
          </p:cNvPr>
          <p:cNvPicPr>
            <a:picLocks noChangeAspect="1"/>
          </p:cNvPicPr>
          <p:nvPr/>
        </p:nvPicPr>
        <p:blipFill>
          <a:blip r:embed="rId3"/>
          <a:stretch>
            <a:fillRect/>
          </a:stretch>
        </p:blipFill>
        <p:spPr>
          <a:xfrm>
            <a:off x="5151864" y="2537411"/>
            <a:ext cx="3085996" cy="1841311"/>
          </a:xfrm>
          <a:prstGeom prst="rect">
            <a:avLst/>
          </a:prstGeom>
        </p:spPr>
      </p:pic>
      <p:sp>
        <p:nvSpPr>
          <p:cNvPr id="28" name="TextBox 27">
            <a:extLst>
              <a:ext uri="{FF2B5EF4-FFF2-40B4-BE49-F238E27FC236}">
                <a16:creationId xmlns:a16="http://schemas.microsoft.com/office/drawing/2014/main" id="{09283AA0-0386-4AFB-921C-D8CF2B8E0672}"/>
              </a:ext>
            </a:extLst>
          </p:cNvPr>
          <p:cNvSpPr txBox="1"/>
          <p:nvPr/>
        </p:nvSpPr>
        <p:spPr>
          <a:xfrm>
            <a:off x="515981" y="1805062"/>
            <a:ext cx="3760571" cy="646331"/>
          </a:xfrm>
          <a:prstGeom prst="rect">
            <a:avLst/>
          </a:prstGeom>
          <a:noFill/>
        </p:spPr>
        <p:txBody>
          <a:bodyPr wrap="square" rtlCol="0">
            <a:spAutoFit/>
          </a:bodyPr>
          <a:lstStyle/>
          <a:p>
            <a:pPr algn="ctr"/>
            <a:r>
              <a:rPr lang="en-US" b="1" dirty="0"/>
              <a:t>Christ Raptures the Church</a:t>
            </a:r>
          </a:p>
          <a:p>
            <a:pPr algn="ctr"/>
            <a:r>
              <a:rPr lang="en-US" dirty="0"/>
              <a:t>(1 Thess 4:16-17, 1 Cor 15:50-58)</a:t>
            </a:r>
          </a:p>
        </p:txBody>
      </p:sp>
      <p:sp>
        <p:nvSpPr>
          <p:cNvPr id="29" name="TextBox 28">
            <a:extLst>
              <a:ext uri="{FF2B5EF4-FFF2-40B4-BE49-F238E27FC236}">
                <a16:creationId xmlns:a16="http://schemas.microsoft.com/office/drawing/2014/main" id="{117E6C45-4C9C-40D7-8A22-0F9868516569}"/>
              </a:ext>
            </a:extLst>
          </p:cNvPr>
          <p:cNvSpPr txBox="1"/>
          <p:nvPr/>
        </p:nvSpPr>
        <p:spPr>
          <a:xfrm>
            <a:off x="4799371" y="1784956"/>
            <a:ext cx="3760570" cy="646331"/>
          </a:xfrm>
          <a:prstGeom prst="rect">
            <a:avLst/>
          </a:prstGeom>
          <a:noFill/>
        </p:spPr>
        <p:txBody>
          <a:bodyPr wrap="square" rtlCol="0">
            <a:spAutoFit/>
          </a:bodyPr>
          <a:lstStyle/>
          <a:p>
            <a:pPr algn="ctr"/>
            <a:r>
              <a:rPr lang="en-US" b="1" dirty="0"/>
              <a:t>Glorious Appearing</a:t>
            </a:r>
          </a:p>
          <a:p>
            <a:pPr algn="ctr"/>
            <a:r>
              <a:rPr lang="en-US" dirty="0"/>
              <a:t>(Matt 24:29-31; Rev 19:11-20:10)</a:t>
            </a:r>
          </a:p>
        </p:txBody>
      </p:sp>
      <p:sp>
        <p:nvSpPr>
          <p:cNvPr id="30" name="TextBox 29">
            <a:extLst>
              <a:ext uri="{FF2B5EF4-FFF2-40B4-BE49-F238E27FC236}">
                <a16:creationId xmlns:a16="http://schemas.microsoft.com/office/drawing/2014/main" id="{F56F6184-43F7-4690-85C5-6E2D4A94BF58}"/>
              </a:ext>
            </a:extLst>
          </p:cNvPr>
          <p:cNvSpPr txBox="1"/>
          <p:nvPr/>
        </p:nvSpPr>
        <p:spPr>
          <a:xfrm>
            <a:off x="5182814" y="6096283"/>
            <a:ext cx="3682454" cy="369332"/>
          </a:xfrm>
          <a:prstGeom prst="rect">
            <a:avLst/>
          </a:prstGeom>
          <a:noFill/>
        </p:spPr>
        <p:txBody>
          <a:bodyPr wrap="square" rtlCol="0">
            <a:spAutoFit/>
          </a:bodyPr>
          <a:lstStyle/>
          <a:p>
            <a:pPr algn="ctr"/>
            <a:r>
              <a:rPr lang="en-US" b="1" dirty="0"/>
              <a:t>Rev 20:1-22</a:t>
            </a:r>
          </a:p>
        </p:txBody>
      </p:sp>
      <p:sp>
        <p:nvSpPr>
          <p:cNvPr id="31" name="TextBox 30">
            <a:extLst>
              <a:ext uri="{FF2B5EF4-FFF2-40B4-BE49-F238E27FC236}">
                <a16:creationId xmlns:a16="http://schemas.microsoft.com/office/drawing/2014/main" id="{EA206CE7-9E42-4F29-8E84-9494CD702E1D}"/>
              </a:ext>
            </a:extLst>
          </p:cNvPr>
          <p:cNvSpPr txBox="1"/>
          <p:nvPr/>
        </p:nvSpPr>
        <p:spPr>
          <a:xfrm>
            <a:off x="2521692" y="6123226"/>
            <a:ext cx="3682454" cy="369332"/>
          </a:xfrm>
          <a:prstGeom prst="rect">
            <a:avLst/>
          </a:prstGeom>
          <a:noFill/>
        </p:spPr>
        <p:txBody>
          <a:bodyPr wrap="square" rtlCol="0">
            <a:spAutoFit/>
          </a:bodyPr>
          <a:lstStyle/>
          <a:p>
            <a:pPr algn="ctr"/>
            <a:r>
              <a:rPr lang="en-US" b="1" dirty="0"/>
              <a:t>Rev 6-19:21</a:t>
            </a:r>
          </a:p>
        </p:txBody>
      </p:sp>
      <p:pic>
        <p:nvPicPr>
          <p:cNvPr id="32" name="Picture 31">
            <a:extLst>
              <a:ext uri="{FF2B5EF4-FFF2-40B4-BE49-F238E27FC236}">
                <a16:creationId xmlns:a16="http://schemas.microsoft.com/office/drawing/2014/main" id="{410B821D-A6AC-4B05-BEBA-0534F2BD9642}"/>
              </a:ext>
            </a:extLst>
          </p:cNvPr>
          <p:cNvPicPr>
            <a:picLocks noChangeAspect="1"/>
          </p:cNvPicPr>
          <p:nvPr/>
        </p:nvPicPr>
        <p:blipFill>
          <a:blip r:embed="rId4"/>
          <a:stretch>
            <a:fillRect/>
          </a:stretch>
        </p:blipFill>
        <p:spPr>
          <a:xfrm>
            <a:off x="3900924" y="3646092"/>
            <a:ext cx="1074524" cy="1465260"/>
          </a:xfrm>
          <a:prstGeom prst="rect">
            <a:avLst/>
          </a:prstGeom>
        </p:spPr>
      </p:pic>
      <p:sp>
        <p:nvSpPr>
          <p:cNvPr id="33" name="TextBox 32">
            <a:extLst>
              <a:ext uri="{FF2B5EF4-FFF2-40B4-BE49-F238E27FC236}">
                <a16:creationId xmlns:a16="http://schemas.microsoft.com/office/drawing/2014/main" id="{A8C00F7B-F05D-427E-9F5F-8B65BE983353}"/>
              </a:ext>
            </a:extLst>
          </p:cNvPr>
          <p:cNvSpPr txBox="1"/>
          <p:nvPr/>
        </p:nvSpPr>
        <p:spPr>
          <a:xfrm>
            <a:off x="2586561" y="5093200"/>
            <a:ext cx="3682454" cy="369332"/>
          </a:xfrm>
          <a:prstGeom prst="rect">
            <a:avLst/>
          </a:prstGeom>
          <a:noFill/>
        </p:spPr>
        <p:txBody>
          <a:bodyPr wrap="square" rtlCol="0">
            <a:spAutoFit/>
          </a:bodyPr>
          <a:lstStyle/>
          <a:p>
            <a:pPr algn="ctr"/>
            <a:r>
              <a:rPr lang="en-US" b="1" dirty="0"/>
              <a:t>Antichrist </a:t>
            </a:r>
            <a:r>
              <a:rPr lang="en-US" dirty="0"/>
              <a:t>(Rev 13)</a:t>
            </a:r>
          </a:p>
        </p:txBody>
      </p:sp>
      <p:sp>
        <p:nvSpPr>
          <p:cNvPr id="34" name="TextBox 33">
            <a:extLst>
              <a:ext uri="{FF2B5EF4-FFF2-40B4-BE49-F238E27FC236}">
                <a16:creationId xmlns:a16="http://schemas.microsoft.com/office/drawing/2014/main" id="{F484AE5D-7D21-441C-9917-FFD0DB2AB6F3}"/>
              </a:ext>
            </a:extLst>
          </p:cNvPr>
          <p:cNvSpPr txBox="1"/>
          <p:nvPr/>
        </p:nvSpPr>
        <p:spPr>
          <a:xfrm>
            <a:off x="139390" y="6474627"/>
            <a:ext cx="8865220" cy="338554"/>
          </a:xfrm>
          <a:prstGeom prst="rect">
            <a:avLst/>
          </a:prstGeom>
          <a:noFill/>
        </p:spPr>
        <p:txBody>
          <a:bodyPr wrap="square" rtlCol="0">
            <a:spAutoFit/>
          </a:bodyPr>
          <a:lstStyle/>
          <a:p>
            <a:r>
              <a:rPr lang="en-US" sz="1600" dirty="0"/>
              <a:t>Adapted from Lahaye, Ice, &amp; Hindson, </a:t>
            </a:r>
            <a:r>
              <a:rPr lang="en-US" sz="1600" i="1" dirty="0"/>
              <a:t>The Popular Handbook on the Rapture</a:t>
            </a:r>
            <a:r>
              <a:rPr lang="en-US" sz="1600" dirty="0"/>
              <a:t>, 56.</a:t>
            </a:r>
          </a:p>
        </p:txBody>
      </p:sp>
    </p:spTree>
    <p:extLst>
      <p:ext uri="{BB962C8B-B14F-4D97-AF65-F5344CB8AC3E}">
        <p14:creationId xmlns:p14="http://schemas.microsoft.com/office/powerpoint/2010/main" val="354547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35CA-34C5-4F7D-9801-0F534CF1268B}"/>
              </a:ext>
            </a:extLst>
          </p:cNvPr>
          <p:cNvSpPr>
            <a:spLocks noGrp="1"/>
          </p:cNvSpPr>
          <p:nvPr>
            <p:ph type="ctrTitle"/>
          </p:nvPr>
        </p:nvSpPr>
        <p:spPr>
          <a:xfrm>
            <a:off x="0" y="301083"/>
            <a:ext cx="9144000" cy="1490547"/>
          </a:xfrm>
        </p:spPr>
        <p:txBody>
          <a:bodyPr>
            <a:normAutofit/>
          </a:bodyPr>
          <a:lstStyle/>
          <a:p>
            <a:r>
              <a:rPr lang="en-US" sz="7200" dirty="0"/>
              <a:t>The Book of Titus</a:t>
            </a:r>
          </a:p>
        </p:txBody>
      </p:sp>
      <p:sp>
        <p:nvSpPr>
          <p:cNvPr id="3" name="Subtitle 2">
            <a:extLst>
              <a:ext uri="{FF2B5EF4-FFF2-40B4-BE49-F238E27FC236}">
                <a16:creationId xmlns:a16="http://schemas.microsoft.com/office/drawing/2014/main" id="{84E0621A-D2E0-4694-AEE8-EC25D31C8A12}"/>
              </a:ext>
            </a:extLst>
          </p:cNvPr>
          <p:cNvSpPr>
            <a:spLocks noGrp="1"/>
          </p:cNvSpPr>
          <p:nvPr>
            <p:ph type="subTitle" idx="1"/>
          </p:nvPr>
        </p:nvSpPr>
        <p:spPr>
          <a:xfrm>
            <a:off x="909317" y="2159305"/>
            <a:ext cx="7325366" cy="3822853"/>
          </a:xfrm>
        </p:spPr>
        <p:txBody>
          <a:bodyPr>
            <a:normAutofit lnSpcReduction="10000"/>
          </a:bodyPr>
          <a:lstStyle/>
          <a:p>
            <a:r>
              <a:rPr lang="en-US" sz="5400" dirty="0">
                <a:solidFill>
                  <a:srgbClr val="FFFF00"/>
                </a:solidFill>
              </a:rPr>
              <a:t>“The Role of Grace?” Part II</a:t>
            </a:r>
          </a:p>
          <a:p>
            <a:endParaRPr lang="en-US" sz="5400" dirty="0">
              <a:solidFill>
                <a:srgbClr val="FFFF00"/>
              </a:solidFill>
            </a:endParaRPr>
          </a:p>
          <a:p>
            <a:r>
              <a:rPr lang="en-US" sz="5400" dirty="0">
                <a:solidFill>
                  <a:srgbClr val="FFFF00"/>
                </a:solidFill>
              </a:rPr>
              <a:t>Titus 2:11-15</a:t>
            </a:r>
          </a:p>
        </p:txBody>
      </p:sp>
    </p:spTree>
    <p:extLst>
      <p:ext uri="{BB962C8B-B14F-4D97-AF65-F5344CB8AC3E}">
        <p14:creationId xmlns:p14="http://schemas.microsoft.com/office/powerpoint/2010/main" val="389686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F6B52-4524-4AE7-9D7D-771B9F05C620}"/>
              </a:ext>
            </a:extLst>
          </p:cNvPr>
          <p:cNvSpPr txBox="1"/>
          <p:nvPr/>
        </p:nvSpPr>
        <p:spPr>
          <a:xfrm>
            <a:off x="359702" y="821358"/>
            <a:ext cx="8424596" cy="4093428"/>
          </a:xfrm>
          <a:prstGeom prst="rect">
            <a:avLst/>
          </a:prstGeom>
          <a:noFill/>
        </p:spPr>
        <p:txBody>
          <a:bodyPr wrap="square" rtlCol="0">
            <a:spAutoFit/>
          </a:bodyPr>
          <a:lstStyle/>
          <a:p>
            <a:r>
              <a:rPr lang="en-US" sz="2000" dirty="0"/>
              <a:t>“The A.V. makes “that blessed hope” and “the glorious appearing” to be two different things, whereas </a:t>
            </a:r>
            <a:r>
              <a:rPr lang="en-US" sz="2000" b="1" dirty="0">
                <a:solidFill>
                  <a:srgbClr val="FFFF00"/>
                </a:solidFill>
              </a:rPr>
              <a:t>the Greek text requires that they be construed as one.</a:t>
            </a:r>
            <a:r>
              <a:rPr lang="en-US" sz="2000" dirty="0"/>
              <a:t> We have Granville Sharp’s rule here, which says that when there are two nouns in the same case connected by kai (και) (and), the first noun having the article, the second noun not having the article, the second noun refers to the same thing the first noun does and is a further description of it. Thus, that blessed hope is the glorious appearing of our Lord. The translation should read, “that blessed hope, even the appearing of the glory of our great God and Saviour, Jesus Christ.” The same rule applies to the words, “the great God and our Saviour Jesus Christ.” Both expressions refer to the same individual. The deity of the Lord Jesus is brought out here by a rule of Greek syntax. </a:t>
            </a:r>
          </a:p>
        </p:txBody>
      </p:sp>
      <p:sp>
        <p:nvSpPr>
          <p:cNvPr id="4" name="TextBox 3">
            <a:extLst>
              <a:ext uri="{FF2B5EF4-FFF2-40B4-BE49-F238E27FC236}">
                <a16:creationId xmlns:a16="http://schemas.microsoft.com/office/drawing/2014/main" id="{6BEC7FE6-0525-42D6-AF64-0930E6A264F2}"/>
              </a:ext>
            </a:extLst>
          </p:cNvPr>
          <p:cNvSpPr txBox="1"/>
          <p:nvPr/>
        </p:nvSpPr>
        <p:spPr>
          <a:xfrm>
            <a:off x="1556869" y="6036642"/>
            <a:ext cx="7436580" cy="584775"/>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Kenneth S. Wuest,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Wuest’s Word Studies from the Greek New Testament: For the English Reader</a:t>
            </a:r>
            <a:r>
              <a:rPr lang="en-US" sz="1600" dirty="0">
                <a:effectLst/>
                <a:latin typeface="Calibri" panose="020F0502020204030204" pitchFamily="34" charset="0"/>
                <a:ea typeface="Calibri" panose="020F0502020204030204" pitchFamily="34" charset="0"/>
                <a:cs typeface="Times New Roman" panose="02020603050405020304" pitchFamily="18" charset="0"/>
              </a:rPr>
              <a:t>, vol. 9 (Grand Rapids: Eerdmans, 1997), 195.</a:t>
            </a:r>
            <a:endParaRPr lang="en-US" sz="1600" dirty="0"/>
          </a:p>
        </p:txBody>
      </p:sp>
      <p:sp>
        <p:nvSpPr>
          <p:cNvPr id="6" name="TextBox 5">
            <a:extLst>
              <a:ext uri="{FF2B5EF4-FFF2-40B4-BE49-F238E27FC236}">
                <a16:creationId xmlns:a16="http://schemas.microsoft.com/office/drawing/2014/main" id="{2A16349C-821D-41A8-A458-6FBA3D56953A}"/>
              </a:ext>
            </a:extLst>
          </p:cNvPr>
          <p:cNvSpPr txBox="1"/>
          <p:nvPr/>
        </p:nvSpPr>
        <p:spPr>
          <a:xfrm>
            <a:off x="359702" y="69040"/>
            <a:ext cx="5092111" cy="769441"/>
          </a:xfrm>
          <a:prstGeom prst="rect">
            <a:avLst/>
          </a:prstGeom>
          <a:noFill/>
        </p:spPr>
        <p:txBody>
          <a:bodyPr wrap="square" rtlCol="0">
            <a:spAutoFit/>
          </a:bodyPr>
          <a:lstStyle/>
          <a:p>
            <a:r>
              <a:rPr lang="en-US" sz="4400" dirty="0"/>
              <a:t>Titus 2:13-14</a:t>
            </a:r>
          </a:p>
        </p:txBody>
      </p:sp>
      <p:pic>
        <p:nvPicPr>
          <p:cNvPr id="1026" name="Picture 2">
            <a:extLst>
              <a:ext uri="{FF2B5EF4-FFF2-40B4-BE49-F238E27FC236}">
                <a16:creationId xmlns:a16="http://schemas.microsoft.com/office/drawing/2014/main" id="{13F7E79C-CD64-45C0-A3F2-773052EDF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51" y="4965305"/>
            <a:ext cx="1330626" cy="173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51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51146AF-2E10-4B1F-879E-9F76CB858B72}"/>
              </a:ext>
            </a:extLst>
          </p:cNvPr>
          <p:cNvPicPr>
            <a:picLocks noChangeAspect="1"/>
          </p:cNvPicPr>
          <p:nvPr/>
        </p:nvPicPr>
        <p:blipFill>
          <a:blip r:embed="rId2"/>
          <a:stretch>
            <a:fillRect/>
          </a:stretch>
        </p:blipFill>
        <p:spPr>
          <a:xfrm>
            <a:off x="482600" y="1762570"/>
            <a:ext cx="8178799" cy="3332860"/>
          </a:xfrm>
          <a:prstGeom prst="rect">
            <a:avLst/>
          </a:prstGeom>
        </p:spPr>
      </p:pic>
    </p:spTree>
    <p:extLst>
      <p:ext uri="{BB962C8B-B14F-4D97-AF65-F5344CB8AC3E}">
        <p14:creationId xmlns:p14="http://schemas.microsoft.com/office/powerpoint/2010/main" val="2400275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493A5-AF87-4259-845E-B39086A3A1BC}"/>
              </a:ext>
            </a:extLst>
          </p:cNvPr>
          <p:cNvSpPr txBox="1"/>
          <p:nvPr/>
        </p:nvSpPr>
        <p:spPr>
          <a:xfrm>
            <a:off x="579376" y="229701"/>
            <a:ext cx="7539388" cy="1905000"/>
          </a:xfrm>
          <a:prstGeom prst="rect">
            <a:avLst/>
          </a:prstGeom>
        </p:spPr>
        <p:txBody>
          <a:bodyPr vert="horz" lIns="91440" tIns="45720" rIns="91440" bIns="45720" rtlCol="0" anchor="ctr">
            <a:normAutofit/>
          </a:bodyPr>
          <a:lstStyle/>
          <a:p>
            <a:pPr>
              <a:spcBef>
                <a:spcPct val="0"/>
              </a:spcBef>
              <a:spcAft>
                <a:spcPts val="600"/>
              </a:spcAft>
            </a:pPr>
            <a:r>
              <a:rPr lang="en-US" sz="4400"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Major Rapture Passages</a:t>
            </a:r>
          </a:p>
        </p:txBody>
      </p:sp>
      <p:sp>
        <p:nvSpPr>
          <p:cNvPr id="3" name="TextBox 2">
            <a:extLst>
              <a:ext uri="{FF2B5EF4-FFF2-40B4-BE49-F238E27FC236}">
                <a16:creationId xmlns:a16="http://schemas.microsoft.com/office/drawing/2014/main" id="{B078778B-013F-4FDF-BC94-157331CEEF81}"/>
              </a:ext>
            </a:extLst>
          </p:cNvPr>
          <p:cNvSpPr txBox="1"/>
          <p:nvPr/>
        </p:nvSpPr>
        <p:spPr>
          <a:xfrm>
            <a:off x="482394" y="2135348"/>
            <a:ext cx="3281797" cy="4071487"/>
          </a:xfrm>
          <a:prstGeom prst="rect">
            <a:avLst/>
          </a:prstGeom>
        </p:spPr>
        <p:txBody>
          <a:bodyPr vert="horz" lIns="91440" tIns="45720" rIns="91440" bIns="45720" rtlCol="0" anchor="t">
            <a:normAutofit/>
          </a:bodyPr>
          <a:lstStyle/>
          <a:p>
            <a:pPr marL="571500" indent="-571500">
              <a:spcBef>
                <a:spcPct val="20000"/>
              </a:spcBef>
              <a:spcAft>
                <a:spcPts val="600"/>
              </a:spcAft>
              <a:buClr>
                <a:schemeClr val="tx1"/>
              </a:buClr>
              <a:buSzPct val="100000"/>
              <a:buFont typeface="Arial"/>
              <a:buChar char="•"/>
            </a:pPr>
            <a:r>
              <a:rPr lang="en-US" sz="24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John 14:1-3</a:t>
            </a:r>
          </a:p>
          <a:p>
            <a:pPr marL="571500" indent="-571500">
              <a:spcBef>
                <a:spcPct val="20000"/>
              </a:spcBef>
              <a:spcAft>
                <a:spcPts val="600"/>
              </a:spcAft>
              <a:buClr>
                <a:schemeClr val="tx1"/>
              </a:buClr>
              <a:buSzPct val="100000"/>
              <a:buFont typeface="Arial"/>
              <a:buChar char="•"/>
            </a:pPr>
            <a:endParaRPr lang="en-US" sz="24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571500" indent="-571500">
              <a:spcBef>
                <a:spcPct val="20000"/>
              </a:spcBef>
              <a:spcAft>
                <a:spcPts val="600"/>
              </a:spcAft>
              <a:buClr>
                <a:schemeClr val="tx1"/>
              </a:buClr>
              <a:buSzPct val="100000"/>
              <a:buFont typeface="Arial"/>
              <a:buChar char="•"/>
            </a:pPr>
            <a:r>
              <a:rPr lang="en-US" sz="24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 Thessalonians 4:13-18</a:t>
            </a:r>
          </a:p>
          <a:p>
            <a:pPr marL="571500" indent="-571500">
              <a:spcBef>
                <a:spcPct val="20000"/>
              </a:spcBef>
              <a:spcAft>
                <a:spcPts val="600"/>
              </a:spcAft>
              <a:buClr>
                <a:schemeClr val="tx1"/>
              </a:buClr>
              <a:buSzPct val="100000"/>
              <a:buFont typeface="Arial"/>
              <a:buChar char="•"/>
            </a:pPr>
            <a:endParaRPr lang="en-US" sz="24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571500" indent="-571500">
              <a:spcBef>
                <a:spcPct val="20000"/>
              </a:spcBef>
              <a:spcAft>
                <a:spcPts val="600"/>
              </a:spcAft>
              <a:buClr>
                <a:schemeClr val="tx1"/>
              </a:buClr>
              <a:buSzPct val="100000"/>
              <a:buFont typeface="Arial"/>
              <a:buChar char="•"/>
            </a:pPr>
            <a:r>
              <a:rPr lang="en-US" sz="24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 Corinthians 15:50-57</a:t>
            </a:r>
          </a:p>
        </p:txBody>
      </p:sp>
      <p:pic>
        <p:nvPicPr>
          <p:cNvPr id="4" name="Picture 3">
            <a:extLst>
              <a:ext uri="{FF2B5EF4-FFF2-40B4-BE49-F238E27FC236}">
                <a16:creationId xmlns:a16="http://schemas.microsoft.com/office/drawing/2014/main" id="{09549AB3-D04B-4952-B815-E0020D83D85C}"/>
              </a:ext>
            </a:extLst>
          </p:cNvPr>
          <p:cNvPicPr>
            <a:picLocks noChangeAspect="1"/>
          </p:cNvPicPr>
          <p:nvPr/>
        </p:nvPicPr>
        <p:blipFill>
          <a:blip r:embed="rId3"/>
          <a:stretch>
            <a:fillRect/>
          </a:stretch>
        </p:blipFill>
        <p:spPr>
          <a:xfrm>
            <a:off x="3764191" y="2135348"/>
            <a:ext cx="5187475" cy="3540451"/>
          </a:xfrm>
          <a:prstGeom prst="roundRect">
            <a:avLst>
              <a:gd name="adj" fmla="val 10952"/>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1852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052" name="Picture 4" descr="Second Coming of Christ - 20X24 Giclee Canvas Print, S/N ...">
            <a:extLst>
              <a:ext uri="{FF2B5EF4-FFF2-40B4-BE49-F238E27FC236}">
                <a16:creationId xmlns:a16="http://schemas.microsoft.com/office/drawing/2014/main" id="{0872B6E6-5F75-4B0C-86F5-79337DFD5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3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1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052" name="Picture 4" descr="Second Coming of Christ - 20X24 Giclee Canvas Print, S/N ...">
            <a:extLst>
              <a:ext uri="{FF2B5EF4-FFF2-40B4-BE49-F238E27FC236}">
                <a16:creationId xmlns:a16="http://schemas.microsoft.com/office/drawing/2014/main" id="{0872B6E6-5F75-4B0C-86F5-79337DFD59F6}"/>
              </a:ext>
            </a:extLst>
          </p:cNvPr>
          <p:cNvPicPr>
            <a:picLocks noChangeAspect="1" noChangeArrowheads="1"/>
          </p:cNvPicPr>
          <p:nvPr/>
        </p:nvPicPr>
        <p:blipFill rotWithShape="1">
          <a:blip r:embed="rId3">
            <a:alphaModFix amt="41000"/>
            <a:extLst>
              <a:ext uri="{28A0092B-C50C-407E-A947-70E740481C1C}">
                <a14:useLocalDpi xmlns:a14="http://schemas.microsoft.com/office/drawing/2010/main" val="0"/>
              </a:ext>
            </a:extLst>
          </a:blip>
          <a:srcRect b="683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F071C5-4B08-4D13-9F0C-3825A9E8B106}"/>
              </a:ext>
            </a:extLst>
          </p:cNvPr>
          <p:cNvSpPr txBox="1"/>
          <p:nvPr/>
        </p:nvSpPr>
        <p:spPr>
          <a:xfrm>
            <a:off x="471055" y="2590801"/>
            <a:ext cx="8201890" cy="3539430"/>
          </a:xfrm>
          <a:prstGeom prst="rect">
            <a:avLst/>
          </a:prstGeom>
          <a:noFill/>
        </p:spPr>
        <p:txBody>
          <a:bodyPr wrap="square" rtlCol="0">
            <a:spAutoFit/>
          </a:bodyPr>
          <a:lstStyle/>
          <a:p>
            <a:pPr algn="just"/>
            <a:r>
              <a:rPr lang="en-US" sz="2800" dirty="0"/>
              <a:t>“For the coming of the Son of Man will be just like the days of Noah. “For as in those days before the flood they were eating and drinking, marrying and giving in marriage, until the day that Noah entered the ark, and they did not understand until the flood came and took them all away; so will the coming of the Son of Man be.” </a:t>
            </a:r>
          </a:p>
        </p:txBody>
      </p:sp>
      <p:sp>
        <p:nvSpPr>
          <p:cNvPr id="4" name="TextBox 3">
            <a:extLst>
              <a:ext uri="{FF2B5EF4-FFF2-40B4-BE49-F238E27FC236}">
                <a16:creationId xmlns:a16="http://schemas.microsoft.com/office/drawing/2014/main" id="{586E85A8-FAF2-4472-97AA-D2EB9690DAD6}"/>
              </a:ext>
            </a:extLst>
          </p:cNvPr>
          <p:cNvSpPr txBox="1"/>
          <p:nvPr/>
        </p:nvSpPr>
        <p:spPr>
          <a:xfrm>
            <a:off x="637309" y="379365"/>
            <a:ext cx="3810000" cy="523220"/>
          </a:xfrm>
          <a:prstGeom prst="rect">
            <a:avLst/>
          </a:prstGeom>
          <a:noFill/>
        </p:spPr>
        <p:txBody>
          <a:bodyPr wrap="square" rtlCol="0">
            <a:spAutoFit/>
          </a:bodyPr>
          <a:lstStyle/>
          <a:p>
            <a:r>
              <a:rPr lang="en-US" sz="2800" dirty="0"/>
              <a:t>Matthew 24:37</a:t>
            </a:r>
          </a:p>
        </p:txBody>
      </p:sp>
    </p:spTree>
    <p:extLst>
      <p:ext uri="{BB962C8B-B14F-4D97-AF65-F5344CB8AC3E}">
        <p14:creationId xmlns:p14="http://schemas.microsoft.com/office/powerpoint/2010/main" val="278354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052" name="Picture 4" descr="Second Coming of Christ - 20X24 Giclee Canvas Print, S/N ...">
            <a:extLst>
              <a:ext uri="{FF2B5EF4-FFF2-40B4-BE49-F238E27FC236}">
                <a16:creationId xmlns:a16="http://schemas.microsoft.com/office/drawing/2014/main" id="{0872B6E6-5F75-4B0C-86F5-79337DFD59F6}"/>
              </a:ext>
            </a:extLst>
          </p:cNvPr>
          <p:cNvPicPr>
            <a:picLocks noChangeAspect="1" noChangeArrowheads="1"/>
          </p:cNvPicPr>
          <p:nvPr/>
        </p:nvPicPr>
        <p:blipFill rotWithShape="1">
          <a:blip r:embed="rId3">
            <a:alphaModFix amt="41000"/>
            <a:extLst>
              <a:ext uri="{28A0092B-C50C-407E-A947-70E740481C1C}">
                <a14:useLocalDpi xmlns:a14="http://schemas.microsoft.com/office/drawing/2010/main" val="0"/>
              </a:ext>
            </a:extLst>
          </a:blip>
          <a:srcRect b="683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F071C5-4B08-4D13-9F0C-3825A9E8B106}"/>
              </a:ext>
            </a:extLst>
          </p:cNvPr>
          <p:cNvSpPr txBox="1"/>
          <p:nvPr/>
        </p:nvSpPr>
        <p:spPr>
          <a:xfrm>
            <a:off x="637309" y="1152419"/>
            <a:ext cx="8201890" cy="954107"/>
          </a:xfrm>
          <a:prstGeom prst="rect">
            <a:avLst/>
          </a:prstGeom>
          <a:noFill/>
        </p:spPr>
        <p:txBody>
          <a:bodyPr wrap="square" rtlCol="0">
            <a:spAutoFit/>
          </a:bodyPr>
          <a:lstStyle/>
          <a:p>
            <a:pPr algn="just"/>
            <a:r>
              <a:rPr lang="en-US" sz="2800" dirty="0"/>
              <a:t>“…for the great day of their wrath has come, and who is able to stand?”</a:t>
            </a:r>
          </a:p>
        </p:txBody>
      </p:sp>
      <p:sp>
        <p:nvSpPr>
          <p:cNvPr id="4" name="TextBox 3">
            <a:extLst>
              <a:ext uri="{FF2B5EF4-FFF2-40B4-BE49-F238E27FC236}">
                <a16:creationId xmlns:a16="http://schemas.microsoft.com/office/drawing/2014/main" id="{586E85A8-FAF2-4472-97AA-D2EB9690DAD6}"/>
              </a:ext>
            </a:extLst>
          </p:cNvPr>
          <p:cNvSpPr txBox="1"/>
          <p:nvPr/>
        </p:nvSpPr>
        <p:spPr>
          <a:xfrm>
            <a:off x="637309" y="379365"/>
            <a:ext cx="3810000" cy="523220"/>
          </a:xfrm>
          <a:prstGeom prst="rect">
            <a:avLst/>
          </a:prstGeom>
          <a:noFill/>
        </p:spPr>
        <p:txBody>
          <a:bodyPr wrap="square" rtlCol="0">
            <a:spAutoFit/>
          </a:bodyPr>
          <a:lstStyle/>
          <a:p>
            <a:r>
              <a:rPr lang="en-US" sz="2800" dirty="0"/>
              <a:t>Revelation 6:17</a:t>
            </a:r>
          </a:p>
        </p:txBody>
      </p:sp>
      <p:sp>
        <p:nvSpPr>
          <p:cNvPr id="5" name="TextBox 4">
            <a:extLst>
              <a:ext uri="{FF2B5EF4-FFF2-40B4-BE49-F238E27FC236}">
                <a16:creationId xmlns:a16="http://schemas.microsoft.com/office/drawing/2014/main" id="{FB6ADD3F-A142-42B4-8EF7-7E2480BF4DF8}"/>
              </a:ext>
            </a:extLst>
          </p:cNvPr>
          <p:cNvSpPr txBox="1"/>
          <p:nvPr/>
        </p:nvSpPr>
        <p:spPr>
          <a:xfrm>
            <a:off x="637309" y="3278306"/>
            <a:ext cx="3810000" cy="523220"/>
          </a:xfrm>
          <a:prstGeom prst="rect">
            <a:avLst/>
          </a:prstGeom>
          <a:noFill/>
        </p:spPr>
        <p:txBody>
          <a:bodyPr wrap="square" rtlCol="0">
            <a:spAutoFit/>
          </a:bodyPr>
          <a:lstStyle/>
          <a:p>
            <a:r>
              <a:rPr lang="en-US" sz="2800" dirty="0"/>
              <a:t>Revelation 15:1, 7</a:t>
            </a:r>
          </a:p>
        </p:txBody>
      </p:sp>
      <p:sp>
        <p:nvSpPr>
          <p:cNvPr id="6" name="TextBox 5">
            <a:extLst>
              <a:ext uri="{FF2B5EF4-FFF2-40B4-BE49-F238E27FC236}">
                <a16:creationId xmlns:a16="http://schemas.microsoft.com/office/drawing/2014/main" id="{30825677-3F18-4748-A98D-1BD258083808}"/>
              </a:ext>
            </a:extLst>
          </p:cNvPr>
          <p:cNvSpPr txBox="1"/>
          <p:nvPr/>
        </p:nvSpPr>
        <p:spPr>
          <a:xfrm>
            <a:off x="635599" y="3945279"/>
            <a:ext cx="8201890" cy="2677656"/>
          </a:xfrm>
          <a:prstGeom prst="rect">
            <a:avLst/>
          </a:prstGeom>
          <a:noFill/>
        </p:spPr>
        <p:txBody>
          <a:bodyPr wrap="square" rtlCol="0">
            <a:spAutoFit/>
          </a:bodyPr>
          <a:lstStyle/>
          <a:p>
            <a:pPr algn="just"/>
            <a:r>
              <a:rPr lang="en-US" sz="2400" dirty="0"/>
              <a:t>1 Then I saw another sign in heaven, great and marvelous, seven angels who had seven plagues, which are the last, because in them the wrath of God is finished. </a:t>
            </a:r>
          </a:p>
          <a:p>
            <a:pPr algn="just"/>
            <a:r>
              <a:rPr lang="en-US" sz="2400" dirty="0"/>
              <a:t>7 Then one of the four living creatures gave to the seven angels seven golden bowls full of the wrath of God, who lives forever and ever.”</a:t>
            </a:r>
          </a:p>
        </p:txBody>
      </p:sp>
    </p:spTree>
    <p:extLst>
      <p:ext uri="{BB962C8B-B14F-4D97-AF65-F5344CB8AC3E}">
        <p14:creationId xmlns:p14="http://schemas.microsoft.com/office/powerpoint/2010/main" val="233322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1804239"/>
            <a:ext cx="8408709" cy="2685567"/>
          </a:xfrm>
          <a:prstGeom prst="rect">
            <a:avLst/>
          </a:prstGeom>
        </p:spPr>
        <p:txBody>
          <a:bodyPr vert="horz" lIns="91440" tIns="45720" rIns="91440" bIns="45720" rtlCol="0" anchor="b">
            <a:normAutofit fontScale="92500"/>
          </a:bodyPr>
          <a:lstStyle/>
          <a:p>
            <a:pPr>
              <a:spcBef>
                <a:spcPct val="0"/>
              </a:spcBef>
              <a:spcAft>
                <a:spcPts val="600"/>
              </a:spcAft>
            </a:pPr>
            <a:r>
              <a:rPr lang="en-US" sz="4000" dirty="0"/>
              <a:t>“and to wait for His Son from heaven, whom He raised from the dead, that is Jesus, who </a:t>
            </a:r>
            <a:r>
              <a:rPr lang="en-US" sz="4000" u="sng" dirty="0"/>
              <a:t>rescues us from the wrath to come</a:t>
            </a:r>
            <a:r>
              <a:rPr lang="en-US" sz="4000" dirty="0"/>
              <a:t>.”</a:t>
            </a:r>
          </a:p>
        </p:txBody>
      </p:sp>
      <p:sp>
        <p:nvSpPr>
          <p:cNvPr id="5" name="TextBox 4">
            <a:extLst>
              <a:ext uri="{FF2B5EF4-FFF2-40B4-BE49-F238E27FC236}">
                <a16:creationId xmlns:a16="http://schemas.microsoft.com/office/drawing/2014/main" id="{D9E8D276-F57B-4CB8-9D21-B6716878E90F}"/>
              </a:ext>
            </a:extLst>
          </p:cNvPr>
          <p:cNvSpPr txBox="1"/>
          <p:nvPr/>
        </p:nvSpPr>
        <p:spPr>
          <a:xfrm>
            <a:off x="367645" y="384594"/>
            <a:ext cx="6507166" cy="1035051"/>
          </a:xfrm>
          <a:prstGeom prst="rect">
            <a:avLst/>
          </a:prstGeom>
        </p:spPr>
        <p:txBody>
          <a:bodyPr vert="horz" lIns="91440" tIns="45720" rIns="91440" bIns="45720" rtlCol="0" anchor="b">
            <a:normAutofit fontScale="85000" lnSpcReduction="10000"/>
          </a:bodyPr>
          <a:lstStyle/>
          <a:p>
            <a:pPr algn="ctr">
              <a:spcBef>
                <a:spcPct val="0"/>
              </a:spcBef>
              <a:spcAft>
                <a:spcPts val="600"/>
              </a:spcAft>
            </a:pPr>
            <a:r>
              <a:rPr lang="en-US" sz="6000" dirty="0">
                <a:solidFill>
                  <a:srgbClr val="FFFF00"/>
                </a:solidFill>
              </a:rPr>
              <a:t>1 Thessalonians 1:10</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796500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1804239"/>
            <a:ext cx="8408709" cy="2685567"/>
          </a:xfrm>
          <a:prstGeom prst="rect">
            <a:avLst/>
          </a:prstGeom>
        </p:spPr>
        <p:txBody>
          <a:bodyPr vert="horz" lIns="91440" tIns="45720" rIns="91440" bIns="45720" rtlCol="0" anchor="b">
            <a:normAutofit/>
          </a:bodyPr>
          <a:lstStyle/>
          <a:p>
            <a:pPr>
              <a:spcBef>
                <a:spcPct val="0"/>
              </a:spcBef>
              <a:spcAft>
                <a:spcPts val="600"/>
              </a:spcAft>
            </a:pPr>
            <a:r>
              <a:rPr lang="en-US" sz="4000" dirty="0"/>
              <a:t>“</a:t>
            </a:r>
            <a:r>
              <a:rPr lang="en-US" sz="4000" u="sng" dirty="0"/>
              <a:t>For God has not destined us for wrath</a:t>
            </a:r>
            <a:r>
              <a:rPr lang="en-US" sz="4000" dirty="0"/>
              <a:t>, but for obtaining salvation through our Lord Jesus Christ…”</a:t>
            </a:r>
          </a:p>
        </p:txBody>
      </p:sp>
      <p:sp>
        <p:nvSpPr>
          <p:cNvPr id="5" name="TextBox 4">
            <a:extLst>
              <a:ext uri="{FF2B5EF4-FFF2-40B4-BE49-F238E27FC236}">
                <a16:creationId xmlns:a16="http://schemas.microsoft.com/office/drawing/2014/main" id="{D9E8D276-F57B-4CB8-9D21-B6716878E90F}"/>
              </a:ext>
            </a:extLst>
          </p:cNvPr>
          <p:cNvSpPr txBox="1"/>
          <p:nvPr/>
        </p:nvSpPr>
        <p:spPr>
          <a:xfrm>
            <a:off x="367645" y="384594"/>
            <a:ext cx="6507166" cy="1035051"/>
          </a:xfrm>
          <a:prstGeom prst="rect">
            <a:avLst/>
          </a:prstGeom>
        </p:spPr>
        <p:txBody>
          <a:bodyPr vert="horz" lIns="91440" tIns="45720" rIns="91440" bIns="45720" rtlCol="0" anchor="b">
            <a:normAutofit fontScale="85000" lnSpcReduction="10000"/>
          </a:bodyPr>
          <a:lstStyle/>
          <a:p>
            <a:pPr algn="ctr">
              <a:spcBef>
                <a:spcPct val="0"/>
              </a:spcBef>
              <a:spcAft>
                <a:spcPts val="600"/>
              </a:spcAft>
            </a:pPr>
            <a:r>
              <a:rPr lang="en-US" sz="6000" dirty="0">
                <a:solidFill>
                  <a:srgbClr val="FFFF00"/>
                </a:solidFill>
              </a:rPr>
              <a:t>1 Thessalonians 5:9</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75871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2" descr="A Heritage of Prayer - Thomas L. Constable - YouTube">
            <a:extLst>
              <a:ext uri="{FF2B5EF4-FFF2-40B4-BE49-F238E27FC236}">
                <a16:creationId xmlns:a16="http://schemas.microsoft.com/office/drawing/2014/main" id="{8C597DAB-D0EB-4F6D-867B-A90800528C65}"/>
              </a:ext>
            </a:extLst>
          </p:cNvPr>
          <p:cNvPicPr>
            <a:picLocks noChangeAspect="1" noChangeArrowheads="1"/>
          </p:cNvPicPr>
          <p:nvPr/>
        </p:nvPicPr>
        <p:blipFill rotWithShape="1">
          <a:blip r:embed="rId3">
            <a:alphaModFix amt="55000"/>
            <a:extLst>
              <a:ext uri="{28A0092B-C50C-407E-A947-70E740481C1C}">
                <a14:useLocalDpi xmlns:a14="http://schemas.microsoft.com/office/drawing/2010/main" val="0"/>
              </a:ext>
            </a:extLst>
          </a:blip>
          <a:srcRect l="27314" r="477" b="18894"/>
          <a:stretch/>
        </p:blipFill>
        <p:spPr bwMode="auto">
          <a:xfrm>
            <a:off x="0" y="0"/>
            <a:ext cx="9161154" cy="57880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5F6B52-4524-4AE7-9D7D-771B9F05C620}"/>
              </a:ext>
            </a:extLst>
          </p:cNvPr>
          <p:cNvSpPr txBox="1"/>
          <p:nvPr/>
        </p:nvSpPr>
        <p:spPr>
          <a:xfrm>
            <a:off x="2359662" y="447205"/>
            <a:ext cx="6801492" cy="4893647"/>
          </a:xfrm>
          <a:prstGeom prst="rect">
            <a:avLst/>
          </a:prstGeom>
          <a:noFill/>
        </p:spPr>
        <p:txBody>
          <a:bodyPr wrap="square" rtlCol="0">
            <a:spAutoFit/>
          </a:bodyPr>
          <a:lstStyle/>
          <a:p>
            <a:r>
              <a:rPr lang="en-US" sz="2400" dirty="0"/>
              <a:t>“For (hoti, “because”) introduces another reason why believers should prepare themselves. God’s intention for them is not the wrath that will come on the earth in the day of the Lord, but the full salvation that will be theirs when the Lord returns for them in the clouds. The wrath of God referred to here clearly refers to the Tribulation; the context makes this apparent. Deliverance from that wrath is God’s appointment for believers. This temporal salvation comes through the Lord Jesus Christ just as does eternal salvation.”</a:t>
            </a:r>
          </a:p>
        </p:txBody>
      </p:sp>
      <p:sp>
        <p:nvSpPr>
          <p:cNvPr id="4" name="TextBox 3">
            <a:extLst>
              <a:ext uri="{FF2B5EF4-FFF2-40B4-BE49-F238E27FC236}">
                <a16:creationId xmlns:a16="http://schemas.microsoft.com/office/drawing/2014/main" id="{6BEC7FE6-0525-42D6-AF64-0930E6A264F2}"/>
              </a:ext>
            </a:extLst>
          </p:cNvPr>
          <p:cNvSpPr txBox="1"/>
          <p:nvPr/>
        </p:nvSpPr>
        <p:spPr>
          <a:xfrm>
            <a:off x="226243" y="5921221"/>
            <a:ext cx="8691514" cy="830997"/>
          </a:xfrm>
          <a:prstGeom prst="rect">
            <a:avLst/>
          </a:prstGeom>
          <a:noFill/>
        </p:spPr>
        <p:txBody>
          <a:bodyPr wrap="square" rtlCol="0">
            <a:spAutoFit/>
          </a:bodyPr>
          <a:lstStyle/>
          <a:p>
            <a:r>
              <a:rPr lang="en-US" sz="1600" dirty="0"/>
              <a:t>Thomas L. Constable, “1 Thessalonians,” in The Bible Knowledge Commentary: An Exposition of the Scriptures, ed. J. F. Walvoord and R. B. Zuck, vol. 2 (Wheaton, IL: Victor Books, 1985), 706–707.</a:t>
            </a:r>
          </a:p>
        </p:txBody>
      </p:sp>
    </p:spTree>
    <p:extLst>
      <p:ext uri="{BB962C8B-B14F-4D97-AF65-F5344CB8AC3E}">
        <p14:creationId xmlns:p14="http://schemas.microsoft.com/office/powerpoint/2010/main" val="213361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1804239"/>
            <a:ext cx="8408709" cy="2685567"/>
          </a:xfrm>
          <a:prstGeom prst="rect">
            <a:avLst/>
          </a:prstGeom>
        </p:spPr>
        <p:txBody>
          <a:bodyPr vert="horz" lIns="91440" tIns="45720" rIns="91440" bIns="45720" rtlCol="0" anchor="b">
            <a:normAutofit/>
          </a:bodyPr>
          <a:lstStyle/>
          <a:p>
            <a:pPr>
              <a:spcBef>
                <a:spcPct val="0"/>
              </a:spcBef>
              <a:spcAft>
                <a:spcPts val="600"/>
              </a:spcAft>
            </a:pPr>
            <a:r>
              <a:rPr lang="en-US" sz="4000" dirty="0"/>
              <a:t>“Much more then, having now been justified by His blood, we shall be saved from the wrath of God through Him.”</a:t>
            </a: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Romans 5:9</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358693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Titus 2:1 </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557614" y="1383249"/>
            <a:ext cx="8298494" cy="954107"/>
          </a:xfrm>
          <a:prstGeom prst="rect">
            <a:avLst/>
          </a:prstGeom>
          <a:noFill/>
        </p:spPr>
        <p:txBody>
          <a:bodyPr wrap="square" rtlCol="0">
            <a:spAutoFit/>
          </a:bodyPr>
          <a:lstStyle/>
          <a:p>
            <a:r>
              <a:rPr lang="en-US" sz="2800" dirty="0"/>
              <a:t>But as for you, speak the things which are fitting for sound doctrine.</a:t>
            </a:r>
          </a:p>
        </p:txBody>
      </p:sp>
    </p:spTree>
    <p:extLst>
      <p:ext uri="{BB962C8B-B14F-4D97-AF65-F5344CB8AC3E}">
        <p14:creationId xmlns:p14="http://schemas.microsoft.com/office/powerpoint/2010/main" val="1404527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2404152"/>
          </a:xfrm>
          <a:prstGeom prst="rect">
            <a:avLst/>
          </a:prstGeom>
        </p:spPr>
        <p:txBody>
          <a:bodyPr vert="horz" lIns="91440" tIns="45720" rIns="91440" bIns="45720" rtlCol="0" anchor="b">
            <a:normAutofit/>
          </a:bodyPr>
          <a:lstStyle/>
          <a:p>
            <a:pPr>
              <a:spcBef>
                <a:spcPct val="0"/>
              </a:spcBef>
              <a:spcAft>
                <a:spcPts val="600"/>
              </a:spcAft>
            </a:pPr>
            <a:r>
              <a:rPr lang="en-US" sz="4000" dirty="0"/>
              <a:t>“When Christ, who is our life, is revealed, then you also will be revealed with Him in glory.”</a:t>
            </a: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Colossians 3:4</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3975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3277456"/>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4000" dirty="0"/>
              <a:t>“Beloved, now we are children of God, and it has not appeared as yet what we will be. We know that when He appears, we will be like Him, because we will see Him just as He is.”</a:t>
            </a: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1 John 3:2</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283518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3277456"/>
          </a:xfrm>
          <a:prstGeom prst="rect">
            <a:avLst/>
          </a:prstGeom>
        </p:spPr>
        <p:txBody>
          <a:bodyPr vert="horz" lIns="91440" tIns="45720" rIns="91440" bIns="45720" rtlCol="0" anchor="b">
            <a:normAutofit fontScale="92500"/>
          </a:bodyPr>
          <a:lstStyle/>
          <a:p>
            <a:pPr>
              <a:spcBef>
                <a:spcPct val="0"/>
              </a:spcBef>
              <a:spcAft>
                <a:spcPts val="600"/>
              </a:spcAft>
            </a:pPr>
            <a:r>
              <a:rPr lang="en-US" sz="4000" dirty="0"/>
              <a:t>“…so Christ also, having been offered once to bear the sins of many will appear a second time for salvation without reference to sin, to those who eagerly await Him.”</a:t>
            </a: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Hebrews 9:28</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411511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3277456"/>
          </a:xfrm>
          <a:prstGeom prst="rect">
            <a:avLst/>
          </a:prstGeom>
        </p:spPr>
        <p:txBody>
          <a:bodyPr vert="horz" lIns="91440" tIns="45720" rIns="91440" bIns="45720" rtlCol="0" anchor="b">
            <a:normAutofit fontScale="92500"/>
          </a:bodyPr>
          <a:lstStyle/>
          <a:p>
            <a:pPr>
              <a:spcBef>
                <a:spcPct val="0"/>
              </a:spcBef>
              <a:spcAft>
                <a:spcPts val="600"/>
              </a:spcAft>
            </a:pPr>
            <a:r>
              <a:rPr lang="en-US" sz="4000" dirty="0"/>
              <a:t>“…so </a:t>
            </a:r>
            <a:r>
              <a:rPr lang="en-US" sz="4000" dirty="0">
                <a:solidFill>
                  <a:srgbClr val="FFFF00"/>
                </a:solidFill>
              </a:rPr>
              <a:t>Christ also</a:t>
            </a:r>
            <a:r>
              <a:rPr lang="en-US" sz="4000" dirty="0"/>
              <a:t>, having been offered once to bear the sins of many </a:t>
            </a:r>
            <a:r>
              <a:rPr lang="en-US" sz="4000" dirty="0">
                <a:solidFill>
                  <a:srgbClr val="FFFF00"/>
                </a:solidFill>
              </a:rPr>
              <a:t>will appear a second time </a:t>
            </a:r>
            <a:r>
              <a:rPr lang="en-US" sz="4000" dirty="0"/>
              <a:t>for salvation without reference to sin, </a:t>
            </a:r>
            <a:r>
              <a:rPr lang="en-US" sz="4000" dirty="0">
                <a:solidFill>
                  <a:srgbClr val="FFFF00"/>
                </a:solidFill>
              </a:rPr>
              <a:t>to those who eagerly await Him</a:t>
            </a:r>
            <a:r>
              <a:rPr lang="en-US" sz="4000" dirty="0"/>
              <a:t>.”</a:t>
            </a: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Hebrews 9:28</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920048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86A0080-C35B-4C23-9AD1-8FF1C236B783}"/>
              </a:ext>
            </a:extLst>
          </p:cNvPr>
          <p:cNvGraphicFramePr>
            <a:graphicFrameLocks noGrp="1"/>
          </p:cNvGraphicFramePr>
          <p:nvPr>
            <p:extLst>
              <p:ext uri="{D42A27DB-BD31-4B8C-83A1-F6EECF244321}">
                <p14:modId xmlns:p14="http://schemas.microsoft.com/office/powerpoint/2010/main" val="2075386210"/>
              </p:ext>
            </p:extLst>
          </p:nvPr>
        </p:nvGraphicFramePr>
        <p:xfrm>
          <a:off x="0" y="959011"/>
          <a:ext cx="9144000" cy="5430636"/>
        </p:xfrm>
        <a:graphic>
          <a:graphicData uri="http://schemas.openxmlformats.org/drawingml/2006/table">
            <a:tbl>
              <a:tblPr firstRow="1" bandRow="1">
                <a:tableStyleId>{08FB837D-C827-4EFA-A057-4D05807E0F7C}</a:tableStyleId>
              </a:tblPr>
              <a:tblGrid>
                <a:gridCol w="4572000">
                  <a:extLst>
                    <a:ext uri="{9D8B030D-6E8A-4147-A177-3AD203B41FA5}">
                      <a16:colId xmlns:a16="http://schemas.microsoft.com/office/drawing/2014/main" val="1937574280"/>
                    </a:ext>
                  </a:extLst>
                </a:gridCol>
                <a:gridCol w="4572000">
                  <a:extLst>
                    <a:ext uri="{9D8B030D-6E8A-4147-A177-3AD203B41FA5}">
                      <a16:colId xmlns:a16="http://schemas.microsoft.com/office/drawing/2014/main" val="1307301283"/>
                    </a:ext>
                  </a:extLst>
                </a:gridCol>
              </a:tblGrid>
              <a:tr h="913651">
                <a:tc>
                  <a:txBody>
                    <a:bodyPr/>
                    <a:lstStyle/>
                    <a:p>
                      <a:pPr algn="ctr"/>
                      <a:r>
                        <a:rPr lang="en-US" sz="4000" b="0" dirty="0"/>
                        <a:t>Rapture</a:t>
                      </a:r>
                    </a:p>
                  </a:txBody>
                  <a:tcPr/>
                </a:tc>
                <a:tc>
                  <a:txBody>
                    <a:bodyPr/>
                    <a:lstStyle/>
                    <a:p>
                      <a:pPr algn="ctr"/>
                      <a:r>
                        <a:rPr lang="en-US" sz="4000" b="0" dirty="0"/>
                        <a:t>Second Coming </a:t>
                      </a:r>
                    </a:p>
                  </a:txBody>
                  <a:tcPr/>
                </a:tc>
                <a:extLst>
                  <a:ext uri="{0D108BD9-81ED-4DB2-BD59-A6C34878D82A}">
                    <a16:rowId xmlns:a16="http://schemas.microsoft.com/office/drawing/2014/main" val="133013408"/>
                  </a:ext>
                </a:extLst>
              </a:tr>
              <a:tr h="1074583">
                <a:tc>
                  <a:txBody>
                    <a:bodyPr/>
                    <a:lstStyle/>
                    <a:p>
                      <a:pPr algn="ctr"/>
                      <a:r>
                        <a:rPr lang="en-US" sz="2800" b="1" dirty="0"/>
                        <a:t>Comes back in the air </a:t>
                      </a:r>
                    </a:p>
                    <a:p>
                      <a:pPr algn="ctr"/>
                      <a:r>
                        <a:rPr lang="en-US" sz="2800" dirty="0"/>
                        <a:t>(1 Thess 4:14-17)</a:t>
                      </a:r>
                    </a:p>
                  </a:txBody>
                  <a:tcPr/>
                </a:tc>
                <a:tc>
                  <a:txBody>
                    <a:bodyPr/>
                    <a:lstStyle/>
                    <a:p>
                      <a:pPr algn="ctr"/>
                      <a:r>
                        <a:rPr lang="en-US" sz="2800" b="1" dirty="0"/>
                        <a:t>Comes to the earth </a:t>
                      </a:r>
                    </a:p>
                    <a:p>
                      <a:pPr algn="ctr"/>
                      <a:r>
                        <a:rPr lang="en-US" sz="2800" dirty="0"/>
                        <a:t>(Rev 19:11-16)</a:t>
                      </a:r>
                    </a:p>
                  </a:txBody>
                  <a:tcPr/>
                </a:tc>
                <a:extLst>
                  <a:ext uri="{0D108BD9-81ED-4DB2-BD59-A6C34878D82A}">
                    <a16:rowId xmlns:a16="http://schemas.microsoft.com/office/drawing/2014/main" val="4233224163"/>
                  </a:ext>
                </a:extLst>
              </a:tr>
              <a:tr h="680945">
                <a:tc>
                  <a:txBody>
                    <a:bodyPr/>
                    <a:lstStyle/>
                    <a:p>
                      <a:pPr algn="ctr"/>
                      <a:r>
                        <a:rPr lang="en-US" sz="2800" b="1" dirty="0"/>
                        <a:t>For His saints</a:t>
                      </a:r>
                    </a:p>
                  </a:txBody>
                  <a:tcPr/>
                </a:tc>
                <a:tc>
                  <a:txBody>
                    <a:bodyPr/>
                    <a:lstStyle/>
                    <a:p>
                      <a:pPr algn="ctr"/>
                      <a:r>
                        <a:rPr lang="en-US" sz="2800" b="1" dirty="0"/>
                        <a:t>With His saints</a:t>
                      </a:r>
                    </a:p>
                  </a:txBody>
                  <a:tcPr/>
                </a:tc>
                <a:extLst>
                  <a:ext uri="{0D108BD9-81ED-4DB2-BD59-A6C34878D82A}">
                    <a16:rowId xmlns:a16="http://schemas.microsoft.com/office/drawing/2014/main" val="3622686879"/>
                  </a:ext>
                </a:extLst>
              </a:tr>
              <a:tr h="667297">
                <a:tc>
                  <a:txBody>
                    <a:bodyPr/>
                    <a:lstStyle/>
                    <a:p>
                      <a:pPr algn="ctr"/>
                      <a:r>
                        <a:rPr lang="en-US" sz="2800" b="1" u="none" dirty="0"/>
                        <a:t>Blessing</a:t>
                      </a:r>
                    </a:p>
                  </a:txBody>
                  <a:tcPr/>
                </a:tc>
                <a:tc>
                  <a:txBody>
                    <a:bodyPr/>
                    <a:lstStyle/>
                    <a:p>
                      <a:pPr algn="ctr"/>
                      <a:r>
                        <a:rPr lang="en-US" sz="2800" b="1" dirty="0"/>
                        <a:t>Judgment</a:t>
                      </a:r>
                    </a:p>
                  </a:txBody>
                  <a:tcPr/>
                </a:tc>
                <a:extLst>
                  <a:ext uri="{0D108BD9-81ED-4DB2-BD59-A6C34878D82A}">
                    <a16:rowId xmlns:a16="http://schemas.microsoft.com/office/drawing/2014/main" val="2517846543"/>
                  </a:ext>
                </a:extLst>
              </a:tr>
              <a:tr h="1047080">
                <a:tc>
                  <a:txBody>
                    <a:bodyPr/>
                    <a:lstStyle/>
                    <a:p>
                      <a:pPr algn="ctr"/>
                      <a:r>
                        <a:rPr lang="en-US" sz="2800" b="1" u="none" dirty="0"/>
                        <a:t>Believers only</a:t>
                      </a:r>
                    </a:p>
                  </a:txBody>
                  <a:tcPr/>
                </a:tc>
                <a:tc>
                  <a:txBody>
                    <a:bodyPr/>
                    <a:lstStyle/>
                    <a:p>
                      <a:pPr algn="ctr"/>
                      <a:r>
                        <a:rPr lang="en-US" sz="2800" b="1" dirty="0"/>
                        <a:t>All humanity</a:t>
                      </a:r>
                    </a:p>
                    <a:p>
                      <a:pPr algn="ctr"/>
                      <a:r>
                        <a:rPr lang="en-US" sz="2800" b="0" dirty="0"/>
                        <a:t>(Rev 1:7)</a:t>
                      </a:r>
                    </a:p>
                  </a:txBody>
                  <a:tcPr/>
                </a:tc>
                <a:extLst>
                  <a:ext uri="{0D108BD9-81ED-4DB2-BD59-A6C34878D82A}">
                    <a16:rowId xmlns:a16="http://schemas.microsoft.com/office/drawing/2014/main" val="887013717"/>
                  </a:ext>
                </a:extLst>
              </a:tr>
              <a:tr h="1047080">
                <a:tc>
                  <a:txBody>
                    <a:bodyPr/>
                    <a:lstStyle/>
                    <a:p>
                      <a:pPr algn="ctr"/>
                      <a:r>
                        <a:rPr lang="en-US" sz="2800" b="1" u="none" dirty="0"/>
                        <a:t>Invisible</a:t>
                      </a:r>
                    </a:p>
                    <a:p>
                      <a:pPr algn="ctr"/>
                      <a:r>
                        <a:rPr lang="en-US" sz="2800" b="0" u="none" dirty="0"/>
                        <a:t>(1 Cor 15:52)</a:t>
                      </a:r>
                    </a:p>
                  </a:txBody>
                  <a:tcPr/>
                </a:tc>
                <a:tc>
                  <a:txBody>
                    <a:bodyPr/>
                    <a:lstStyle/>
                    <a:p>
                      <a:pPr algn="ctr"/>
                      <a:r>
                        <a:rPr lang="en-US" sz="2800" b="1" dirty="0"/>
                        <a:t>Visible</a:t>
                      </a:r>
                    </a:p>
                    <a:p>
                      <a:pPr algn="ctr"/>
                      <a:r>
                        <a:rPr lang="en-US" sz="2800" b="0" dirty="0"/>
                        <a:t>(Zech 12:10)</a:t>
                      </a:r>
                      <a:endParaRPr lang="en-US" sz="2800" b="1" dirty="0"/>
                    </a:p>
                  </a:txBody>
                  <a:tcPr/>
                </a:tc>
                <a:extLst>
                  <a:ext uri="{0D108BD9-81ED-4DB2-BD59-A6C34878D82A}">
                    <a16:rowId xmlns:a16="http://schemas.microsoft.com/office/drawing/2014/main" val="2782588280"/>
                  </a:ext>
                </a:extLst>
              </a:tr>
            </a:tbl>
          </a:graphicData>
        </a:graphic>
      </p:graphicFrame>
      <p:sp>
        <p:nvSpPr>
          <p:cNvPr id="3" name="TextBox 2">
            <a:extLst>
              <a:ext uri="{FF2B5EF4-FFF2-40B4-BE49-F238E27FC236}">
                <a16:creationId xmlns:a16="http://schemas.microsoft.com/office/drawing/2014/main" id="{D63B86FC-6B14-4296-90A7-C0F9F7E2D00F}"/>
              </a:ext>
            </a:extLst>
          </p:cNvPr>
          <p:cNvSpPr txBox="1"/>
          <p:nvPr/>
        </p:nvSpPr>
        <p:spPr>
          <a:xfrm>
            <a:off x="527824" y="44819"/>
            <a:ext cx="8088352" cy="769441"/>
          </a:xfrm>
          <a:prstGeom prst="rect">
            <a:avLst/>
          </a:prstGeom>
          <a:noFill/>
        </p:spPr>
        <p:txBody>
          <a:bodyPr wrap="square" rtlCol="0">
            <a:spAutoFit/>
          </a:bodyPr>
          <a:lstStyle/>
          <a:p>
            <a:pPr algn="ctr"/>
            <a:r>
              <a:rPr lang="en-US" sz="4400" b="1" dirty="0"/>
              <a:t>Rapture vs. 2</a:t>
            </a:r>
            <a:r>
              <a:rPr lang="en-US" sz="4400" b="1" baseline="30000" dirty="0"/>
              <a:t>nd</a:t>
            </a:r>
            <a:r>
              <a:rPr lang="en-US" sz="4400" b="1" dirty="0"/>
              <a:t> Advent</a:t>
            </a:r>
          </a:p>
        </p:txBody>
      </p:sp>
      <p:sp>
        <p:nvSpPr>
          <p:cNvPr id="4" name="TextBox 3">
            <a:extLst>
              <a:ext uri="{FF2B5EF4-FFF2-40B4-BE49-F238E27FC236}">
                <a16:creationId xmlns:a16="http://schemas.microsoft.com/office/drawing/2014/main" id="{906136A2-B573-4880-BF85-A43E32CAE307}"/>
              </a:ext>
            </a:extLst>
          </p:cNvPr>
          <p:cNvSpPr txBox="1"/>
          <p:nvPr/>
        </p:nvSpPr>
        <p:spPr>
          <a:xfrm>
            <a:off x="139390" y="6474627"/>
            <a:ext cx="8865220" cy="338554"/>
          </a:xfrm>
          <a:prstGeom prst="rect">
            <a:avLst/>
          </a:prstGeom>
          <a:noFill/>
        </p:spPr>
        <p:txBody>
          <a:bodyPr wrap="square" rtlCol="0">
            <a:spAutoFit/>
          </a:bodyPr>
          <a:lstStyle/>
          <a:p>
            <a:r>
              <a:rPr lang="en-US" sz="1600" dirty="0"/>
              <a:t>Adapted from Lahaye, Ice, &amp; Hindson, </a:t>
            </a:r>
            <a:r>
              <a:rPr lang="en-US" sz="1600" i="1" dirty="0"/>
              <a:t>The Popular Handbook on the Rapture</a:t>
            </a:r>
            <a:r>
              <a:rPr lang="en-US" sz="1600" dirty="0"/>
              <a:t>, 55.</a:t>
            </a:r>
          </a:p>
        </p:txBody>
      </p:sp>
    </p:spTree>
    <p:extLst>
      <p:ext uri="{BB962C8B-B14F-4D97-AF65-F5344CB8AC3E}">
        <p14:creationId xmlns:p14="http://schemas.microsoft.com/office/powerpoint/2010/main" val="2906859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86A0080-C35B-4C23-9AD1-8FF1C236B783}"/>
              </a:ext>
            </a:extLst>
          </p:cNvPr>
          <p:cNvGraphicFramePr>
            <a:graphicFrameLocks noGrp="1"/>
          </p:cNvGraphicFramePr>
          <p:nvPr>
            <p:extLst>
              <p:ext uri="{D42A27DB-BD31-4B8C-83A1-F6EECF244321}">
                <p14:modId xmlns:p14="http://schemas.microsoft.com/office/powerpoint/2010/main" val="4177912082"/>
              </p:ext>
            </p:extLst>
          </p:nvPr>
        </p:nvGraphicFramePr>
        <p:xfrm>
          <a:off x="0" y="959011"/>
          <a:ext cx="9144000" cy="5517848"/>
        </p:xfrm>
        <a:graphic>
          <a:graphicData uri="http://schemas.openxmlformats.org/drawingml/2006/table">
            <a:tbl>
              <a:tblPr firstRow="1" bandRow="1">
                <a:tableStyleId>{08FB837D-C827-4EFA-A057-4D05807E0F7C}</a:tableStyleId>
              </a:tblPr>
              <a:tblGrid>
                <a:gridCol w="4572000">
                  <a:extLst>
                    <a:ext uri="{9D8B030D-6E8A-4147-A177-3AD203B41FA5}">
                      <a16:colId xmlns:a16="http://schemas.microsoft.com/office/drawing/2014/main" val="1937574280"/>
                    </a:ext>
                  </a:extLst>
                </a:gridCol>
                <a:gridCol w="4572000">
                  <a:extLst>
                    <a:ext uri="{9D8B030D-6E8A-4147-A177-3AD203B41FA5}">
                      <a16:colId xmlns:a16="http://schemas.microsoft.com/office/drawing/2014/main" val="1307301283"/>
                    </a:ext>
                  </a:extLst>
                </a:gridCol>
              </a:tblGrid>
              <a:tr h="838423">
                <a:tc>
                  <a:txBody>
                    <a:bodyPr/>
                    <a:lstStyle/>
                    <a:p>
                      <a:pPr algn="ctr"/>
                      <a:r>
                        <a:rPr lang="en-US" sz="4000" b="0" dirty="0"/>
                        <a:t>Rapture</a:t>
                      </a:r>
                    </a:p>
                  </a:txBody>
                  <a:tcPr/>
                </a:tc>
                <a:tc>
                  <a:txBody>
                    <a:bodyPr/>
                    <a:lstStyle/>
                    <a:p>
                      <a:pPr algn="ctr"/>
                      <a:r>
                        <a:rPr lang="en-US" sz="4000" b="0" dirty="0"/>
                        <a:t>Second Coming </a:t>
                      </a:r>
                    </a:p>
                  </a:txBody>
                  <a:tcPr/>
                </a:tc>
                <a:extLst>
                  <a:ext uri="{0D108BD9-81ED-4DB2-BD59-A6C34878D82A}">
                    <a16:rowId xmlns:a16="http://schemas.microsoft.com/office/drawing/2014/main" val="133013408"/>
                  </a:ext>
                </a:extLst>
              </a:tr>
              <a:tr h="1058384">
                <a:tc>
                  <a:txBody>
                    <a:bodyPr/>
                    <a:lstStyle/>
                    <a:p>
                      <a:pPr algn="ctr"/>
                      <a:r>
                        <a:rPr lang="en-US" sz="2200" b="1" dirty="0"/>
                        <a:t>Rapture/translation of all believers </a:t>
                      </a:r>
                      <a:r>
                        <a:rPr lang="en-US" sz="2200" dirty="0"/>
                        <a:t>(1 Thess 4:16-17; 1 Cor 15:50-54)</a:t>
                      </a:r>
                    </a:p>
                  </a:txBody>
                  <a:tcPr/>
                </a:tc>
                <a:tc>
                  <a:txBody>
                    <a:bodyPr/>
                    <a:lstStyle/>
                    <a:p>
                      <a:pPr algn="ctr"/>
                      <a:r>
                        <a:rPr lang="en-US" sz="2200" b="1" dirty="0"/>
                        <a:t>No one Raptured</a:t>
                      </a:r>
                    </a:p>
                  </a:txBody>
                  <a:tcPr/>
                </a:tc>
                <a:extLst>
                  <a:ext uri="{0D108BD9-81ED-4DB2-BD59-A6C34878D82A}">
                    <a16:rowId xmlns:a16="http://schemas.microsoft.com/office/drawing/2014/main" val="4233224163"/>
                  </a:ext>
                </a:extLst>
              </a:tr>
              <a:tr h="734989">
                <a:tc>
                  <a:txBody>
                    <a:bodyPr/>
                    <a:lstStyle/>
                    <a:p>
                      <a:pPr algn="ctr"/>
                      <a:r>
                        <a:rPr lang="en-US" sz="2200" b="1" dirty="0"/>
                        <a:t>Believers taken to the Father’s House </a:t>
                      </a:r>
                      <a:r>
                        <a:rPr lang="en-US" sz="2200" dirty="0"/>
                        <a:t>(John 14:1-3)</a:t>
                      </a:r>
                    </a:p>
                  </a:txBody>
                  <a:tcPr/>
                </a:tc>
                <a:tc>
                  <a:txBody>
                    <a:bodyPr/>
                    <a:lstStyle/>
                    <a:p>
                      <a:pPr algn="ctr"/>
                      <a:r>
                        <a:rPr lang="en-US" sz="2200" b="1" dirty="0"/>
                        <a:t>Resurrected saints do not see Father’s house</a:t>
                      </a:r>
                    </a:p>
                  </a:txBody>
                  <a:tcPr/>
                </a:tc>
                <a:extLst>
                  <a:ext uri="{0D108BD9-81ED-4DB2-BD59-A6C34878D82A}">
                    <a16:rowId xmlns:a16="http://schemas.microsoft.com/office/drawing/2014/main" val="3622686879"/>
                  </a:ext>
                </a:extLst>
              </a:tr>
              <a:tr h="734989">
                <a:tc>
                  <a:txBody>
                    <a:bodyPr/>
                    <a:lstStyle/>
                    <a:p>
                      <a:pPr algn="ctr"/>
                      <a:r>
                        <a:rPr lang="en-US" sz="2200" b="1" dirty="0"/>
                        <a:t>No judgement on earth</a:t>
                      </a:r>
                    </a:p>
                  </a:txBody>
                  <a:tcPr/>
                </a:tc>
                <a:tc>
                  <a:txBody>
                    <a:bodyPr/>
                    <a:lstStyle/>
                    <a:p>
                      <a:pPr algn="ctr"/>
                      <a:r>
                        <a:rPr lang="en-US" sz="2200" b="1" dirty="0"/>
                        <a:t>Christ judges inhabitants of the earth </a:t>
                      </a:r>
                      <a:r>
                        <a:rPr lang="en-US" sz="2200" dirty="0"/>
                        <a:t>(Matt 25:31-46)</a:t>
                      </a:r>
                    </a:p>
                  </a:txBody>
                  <a:tcPr/>
                </a:tc>
                <a:extLst>
                  <a:ext uri="{0D108BD9-81ED-4DB2-BD59-A6C34878D82A}">
                    <a16:rowId xmlns:a16="http://schemas.microsoft.com/office/drawing/2014/main" val="2517846543"/>
                  </a:ext>
                </a:extLst>
              </a:tr>
              <a:tr h="1058384">
                <a:tc>
                  <a:txBody>
                    <a:bodyPr/>
                    <a:lstStyle/>
                    <a:p>
                      <a:pPr algn="ctr"/>
                      <a:r>
                        <a:rPr lang="en-US" sz="2200" b="1" dirty="0"/>
                        <a:t>Church taken to heaven </a:t>
                      </a:r>
                    </a:p>
                    <a:p>
                      <a:pPr algn="ctr"/>
                      <a:r>
                        <a:rPr lang="en-US" sz="2200" dirty="0"/>
                        <a:t>(1 Thess 4:16-17)</a:t>
                      </a:r>
                    </a:p>
                  </a:txBody>
                  <a:tcPr/>
                </a:tc>
                <a:tc>
                  <a:txBody>
                    <a:bodyPr/>
                    <a:lstStyle/>
                    <a:p>
                      <a:pPr algn="ctr"/>
                      <a:r>
                        <a:rPr lang="en-US" sz="2200" b="1" dirty="0"/>
                        <a:t>Christ sets up His kingdom on earth</a:t>
                      </a:r>
                    </a:p>
                    <a:p>
                      <a:pPr algn="ctr"/>
                      <a:r>
                        <a:rPr lang="en-US" sz="2200" dirty="0"/>
                        <a:t>(Rev 19-20)</a:t>
                      </a:r>
                    </a:p>
                  </a:txBody>
                  <a:tcPr/>
                </a:tc>
                <a:extLst>
                  <a:ext uri="{0D108BD9-81ED-4DB2-BD59-A6C34878D82A}">
                    <a16:rowId xmlns:a16="http://schemas.microsoft.com/office/drawing/2014/main" val="887013717"/>
                  </a:ext>
                </a:extLst>
              </a:tr>
              <a:tr h="960865">
                <a:tc>
                  <a:txBody>
                    <a:bodyPr/>
                    <a:lstStyle/>
                    <a:p>
                      <a:pPr algn="ctr"/>
                      <a:r>
                        <a:rPr lang="en-US" sz="2200" b="1" dirty="0"/>
                        <a:t>Imminent </a:t>
                      </a:r>
                      <a:r>
                        <a:rPr lang="en-US" sz="2200" dirty="0"/>
                        <a:t>(1 Cor 15:51-52)</a:t>
                      </a:r>
                    </a:p>
                  </a:txBody>
                  <a:tcPr/>
                </a:tc>
                <a:tc>
                  <a:txBody>
                    <a:bodyPr/>
                    <a:lstStyle/>
                    <a:p>
                      <a:pPr algn="ctr"/>
                      <a:r>
                        <a:rPr lang="en-US" sz="2200" b="1" dirty="0"/>
                        <a:t>Cannot occur until 7 Trib. Concludes </a:t>
                      </a:r>
                      <a:r>
                        <a:rPr lang="en-US" sz="2200" dirty="0"/>
                        <a:t>(Dan 9:26-29)</a:t>
                      </a:r>
                    </a:p>
                  </a:txBody>
                  <a:tcPr/>
                </a:tc>
                <a:extLst>
                  <a:ext uri="{0D108BD9-81ED-4DB2-BD59-A6C34878D82A}">
                    <a16:rowId xmlns:a16="http://schemas.microsoft.com/office/drawing/2014/main" val="2782588280"/>
                  </a:ext>
                </a:extLst>
              </a:tr>
            </a:tbl>
          </a:graphicData>
        </a:graphic>
      </p:graphicFrame>
      <p:sp>
        <p:nvSpPr>
          <p:cNvPr id="3" name="TextBox 2">
            <a:extLst>
              <a:ext uri="{FF2B5EF4-FFF2-40B4-BE49-F238E27FC236}">
                <a16:creationId xmlns:a16="http://schemas.microsoft.com/office/drawing/2014/main" id="{D63B86FC-6B14-4296-90A7-C0F9F7E2D00F}"/>
              </a:ext>
            </a:extLst>
          </p:cNvPr>
          <p:cNvSpPr txBox="1"/>
          <p:nvPr/>
        </p:nvSpPr>
        <p:spPr>
          <a:xfrm>
            <a:off x="527824" y="44819"/>
            <a:ext cx="8088352" cy="707886"/>
          </a:xfrm>
          <a:prstGeom prst="rect">
            <a:avLst/>
          </a:prstGeom>
          <a:noFill/>
        </p:spPr>
        <p:txBody>
          <a:bodyPr wrap="square" rtlCol="0">
            <a:spAutoFit/>
          </a:bodyPr>
          <a:lstStyle/>
          <a:p>
            <a:pPr algn="ctr"/>
            <a:r>
              <a:rPr lang="en-US" sz="4000" b="1" dirty="0"/>
              <a:t>Rapture vs. 2</a:t>
            </a:r>
            <a:r>
              <a:rPr lang="en-US" sz="4000" b="1" baseline="30000" dirty="0"/>
              <a:t>nd</a:t>
            </a:r>
            <a:r>
              <a:rPr lang="en-US" sz="4000" b="1" dirty="0"/>
              <a:t> Advent (cont.)</a:t>
            </a:r>
          </a:p>
        </p:txBody>
      </p:sp>
      <p:sp>
        <p:nvSpPr>
          <p:cNvPr id="4" name="TextBox 3">
            <a:extLst>
              <a:ext uri="{FF2B5EF4-FFF2-40B4-BE49-F238E27FC236}">
                <a16:creationId xmlns:a16="http://schemas.microsoft.com/office/drawing/2014/main" id="{906136A2-B573-4880-BF85-A43E32CAE307}"/>
              </a:ext>
            </a:extLst>
          </p:cNvPr>
          <p:cNvSpPr txBox="1"/>
          <p:nvPr/>
        </p:nvSpPr>
        <p:spPr>
          <a:xfrm>
            <a:off x="139390" y="6459244"/>
            <a:ext cx="8865220" cy="338554"/>
          </a:xfrm>
          <a:prstGeom prst="rect">
            <a:avLst/>
          </a:prstGeom>
          <a:noFill/>
        </p:spPr>
        <p:txBody>
          <a:bodyPr wrap="square" rtlCol="0">
            <a:spAutoFit/>
          </a:bodyPr>
          <a:lstStyle/>
          <a:p>
            <a:r>
              <a:rPr lang="en-US" sz="1600" dirty="0"/>
              <a:t>Adapted from Lahaye, Ice, &amp; Hindson, </a:t>
            </a:r>
            <a:r>
              <a:rPr lang="en-US" sz="1600" i="1" dirty="0"/>
              <a:t>The Popular Handbook on the Rapture</a:t>
            </a:r>
            <a:r>
              <a:rPr lang="en-US" sz="1600" dirty="0"/>
              <a:t>, 55.</a:t>
            </a:r>
          </a:p>
        </p:txBody>
      </p:sp>
    </p:spTree>
    <p:extLst>
      <p:ext uri="{BB962C8B-B14F-4D97-AF65-F5344CB8AC3E}">
        <p14:creationId xmlns:p14="http://schemas.microsoft.com/office/powerpoint/2010/main" val="2294738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86A0080-C35B-4C23-9AD1-8FF1C236B783}"/>
              </a:ext>
            </a:extLst>
          </p:cNvPr>
          <p:cNvGraphicFramePr>
            <a:graphicFrameLocks noGrp="1"/>
          </p:cNvGraphicFramePr>
          <p:nvPr>
            <p:extLst>
              <p:ext uri="{D42A27DB-BD31-4B8C-83A1-F6EECF244321}">
                <p14:modId xmlns:p14="http://schemas.microsoft.com/office/powerpoint/2010/main" val="3773405978"/>
              </p:ext>
            </p:extLst>
          </p:nvPr>
        </p:nvGraphicFramePr>
        <p:xfrm>
          <a:off x="0" y="959013"/>
          <a:ext cx="9144000" cy="5314909"/>
        </p:xfrm>
        <a:graphic>
          <a:graphicData uri="http://schemas.openxmlformats.org/drawingml/2006/table">
            <a:tbl>
              <a:tblPr firstRow="1" bandRow="1">
                <a:tableStyleId>{08FB837D-C827-4EFA-A057-4D05807E0F7C}</a:tableStyleId>
              </a:tblPr>
              <a:tblGrid>
                <a:gridCol w="4572000">
                  <a:extLst>
                    <a:ext uri="{9D8B030D-6E8A-4147-A177-3AD203B41FA5}">
                      <a16:colId xmlns:a16="http://schemas.microsoft.com/office/drawing/2014/main" val="1937574280"/>
                    </a:ext>
                  </a:extLst>
                </a:gridCol>
                <a:gridCol w="4572000">
                  <a:extLst>
                    <a:ext uri="{9D8B030D-6E8A-4147-A177-3AD203B41FA5}">
                      <a16:colId xmlns:a16="http://schemas.microsoft.com/office/drawing/2014/main" val="1307301283"/>
                    </a:ext>
                  </a:extLst>
                </a:gridCol>
              </a:tblGrid>
              <a:tr h="601027">
                <a:tc>
                  <a:txBody>
                    <a:bodyPr/>
                    <a:lstStyle/>
                    <a:p>
                      <a:pPr algn="ctr"/>
                      <a:r>
                        <a:rPr lang="en-US" sz="2800" i="0" dirty="0"/>
                        <a:t>Rapture</a:t>
                      </a:r>
                      <a:endParaRPr lang="en-US" sz="2400" i="0" dirty="0"/>
                    </a:p>
                  </a:txBody>
                  <a:tcPr/>
                </a:tc>
                <a:tc>
                  <a:txBody>
                    <a:bodyPr/>
                    <a:lstStyle/>
                    <a:p>
                      <a:pPr algn="ctr"/>
                      <a:r>
                        <a:rPr lang="en-US" sz="2800" dirty="0"/>
                        <a:t>Second Coming </a:t>
                      </a:r>
                    </a:p>
                  </a:txBody>
                  <a:tcPr/>
                </a:tc>
                <a:extLst>
                  <a:ext uri="{0D108BD9-81ED-4DB2-BD59-A6C34878D82A}">
                    <a16:rowId xmlns:a16="http://schemas.microsoft.com/office/drawing/2014/main" val="133013408"/>
                  </a:ext>
                </a:extLst>
              </a:tr>
              <a:tr h="805779">
                <a:tc>
                  <a:txBody>
                    <a:bodyPr/>
                    <a:lstStyle/>
                    <a:p>
                      <a:pPr algn="ctr"/>
                      <a:r>
                        <a:rPr lang="en-US" sz="2400" b="1" dirty="0"/>
                        <a:t>No mention of Satan</a:t>
                      </a:r>
                    </a:p>
                  </a:txBody>
                  <a:tcPr/>
                </a:tc>
                <a:tc>
                  <a:txBody>
                    <a:bodyPr/>
                    <a:lstStyle/>
                    <a:p>
                      <a:pPr algn="ctr"/>
                      <a:r>
                        <a:rPr lang="en-US" sz="2400" b="1" dirty="0"/>
                        <a:t>Satan bound in abyss</a:t>
                      </a:r>
                    </a:p>
                    <a:p>
                      <a:pPr algn="ctr"/>
                      <a:r>
                        <a:rPr lang="en-US" sz="2400" b="0" dirty="0"/>
                        <a:t>(Rev 20-20:3)</a:t>
                      </a:r>
                    </a:p>
                  </a:txBody>
                  <a:tcPr/>
                </a:tc>
                <a:extLst>
                  <a:ext uri="{0D108BD9-81ED-4DB2-BD59-A6C34878D82A}">
                    <a16:rowId xmlns:a16="http://schemas.microsoft.com/office/drawing/2014/main" val="4233224163"/>
                  </a:ext>
                </a:extLst>
              </a:tr>
              <a:tr h="748334">
                <a:tc>
                  <a:txBody>
                    <a:bodyPr/>
                    <a:lstStyle/>
                    <a:p>
                      <a:pPr algn="ctr"/>
                      <a:r>
                        <a:rPr lang="en-US" sz="2400" b="1" u="none" dirty="0"/>
                        <a:t>Archangel</a:t>
                      </a:r>
                      <a:r>
                        <a:rPr lang="en-US" sz="2400" b="0" u="none" dirty="0"/>
                        <a:t> (1 Thess 4:16)</a:t>
                      </a:r>
                      <a:endParaRPr lang="en-US" sz="2400" b="1" u="none" dirty="0"/>
                    </a:p>
                  </a:txBody>
                  <a:tcPr/>
                </a:tc>
                <a:tc>
                  <a:txBody>
                    <a:bodyPr/>
                    <a:lstStyle/>
                    <a:p>
                      <a:pPr algn="ctr"/>
                      <a:r>
                        <a:rPr lang="en-US" sz="2400" b="1" dirty="0"/>
                        <a:t>Myriad of Angels </a:t>
                      </a:r>
                      <a:r>
                        <a:rPr lang="en-US" sz="2400" b="0" dirty="0"/>
                        <a:t>(Matt 24:31)</a:t>
                      </a:r>
                    </a:p>
                  </a:txBody>
                  <a:tcPr/>
                </a:tc>
                <a:extLst>
                  <a:ext uri="{0D108BD9-81ED-4DB2-BD59-A6C34878D82A}">
                    <a16:rowId xmlns:a16="http://schemas.microsoft.com/office/drawing/2014/main" val="3622686879"/>
                  </a:ext>
                </a:extLst>
              </a:tr>
              <a:tr h="748334">
                <a:tc>
                  <a:txBody>
                    <a:bodyPr/>
                    <a:lstStyle/>
                    <a:p>
                      <a:pPr algn="ctr"/>
                      <a:r>
                        <a:rPr lang="en-US" sz="2400" b="1" u="none" dirty="0"/>
                        <a:t>Resurrection</a:t>
                      </a:r>
                    </a:p>
                  </a:txBody>
                  <a:tcPr/>
                </a:tc>
                <a:tc>
                  <a:txBody>
                    <a:bodyPr/>
                    <a:lstStyle/>
                    <a:p>
                      <a:pPr algn="ctr"/>
                      <a:r>
                        <a:rPr lang="en-US" sz="2400" b="1" dirty="0"/>
                        <a:t>No resurrection</a:t>
                      </a:r>
                    </a:p>
                  </a:txBody>
                  <a:tcPr/>
                </a:tc>
                <a:extLst>
                  <a:ext uri="{0D108BD9-81ED-4DB2-BD59-A6C34878D82A}">
                    <a16:rowId xmlns:a16="http://schemas.microsoft.com/office/drawing/2014/main" val="2517846543"/>
                  </a:ext>
                </a:extLst>
              </a:tr>
              <a:tr h="748334">
                <a:tc>
                  <a:txBody>
                    <a:bodyPr/>
                    <a:lstStyle/>
                    <a:p>
                      <a:pPr algn="ctr"/>
                      <a:r>
                        <a:rPr lang="en-US" sz="2400" b="1" u="none" dirty="0"/>
                        <a:t>Rescue the Church</a:t>
                      </a:r>
                    </a:p>
                  </a:txBody>
                  <a:tcPr/>
                </a:tc>
                <a:tc>
                  <a:txBody>
                    <a:bodyPr/>
                    <a:lstStyle/>
                    <a:p>
                      <a:pPr algn="ctr"/>
                      <a:r>
                        <a:rPr lang="en-US" sz="2400" b="1" dirty="0"/>
                        <a:t>Rescue Israel</a:t>
                      </a:r>
                    </a:p>
                  </a:txBody>
                  <a:tcPr/>
                </a:tc>
                <a:extLst>
                  <a:ext uri="{0D108BD9-81ED-4DB2-BD59-A6C34878D82A}">
                    <a16:rowId xmlns:a16="http://schemas.microsoft.com/office/drawing/2014/main" val="887013717"/>
                  </a:ext>
                </a:extLst>
              </a:tr>
              <a:tr h="805779">
                <a:tc>
                  <a:txBody>
                    <a:bodyPr/>
                    <a:lstStyle/>
                    <a:p>
                      <a:pPr algn="ctr"/>
                      <a:r>
                        <a:rPr lang="en-US" sz="2400" b="1" dirty="0"/>
                        <a:t>No signs preceding</a:t>
                      </a:r>
                    </a:p>
                  </a:txBody>
                  <a:tcPr/>
                </a:tc>
                <a:tc>
                  <a:txBody>
                    <a:bodyPr/>
                    <a:lstStyle/>
                    <a:p>
                      <a:pPr algn="ctr"/>
                      <a:r>
                        <a:rPr lang="en-US" sz="2400" b="1" dirty="0"/>
                        <a:t>Many signs preceding </a:t>
                      </a:r>
                    </a:p>
                    <a:p>
                      <a:pPr algn="ctr"/>
                      <a:r>
                        <a:rPr lang="en-US" sz="2400" dirty="0"/>
                        <a:t>(Matt 24:29-31)</a:t>
                      </a:r>
                    </a:p>
                  </a:txBody>
                  <a:tcPr/>
                </a:tc>
                <a:extLst>
                  <a:ext uri="{0D108BD9-81ED-4DB2-BD59-A6C34878D82A}">
                    <a16:rowId xmlns:a16="http://schemas.microsoft.com/office/drawing/2014/main" val="2782588280"/>
                  </a:ext>
                </a:extLst>
              </a:tr>
              <a:tr h="805779">
                <a:tc>
                  <a:txBody>
                    <a:bodyPr/>
                    <a:lstStyle/>
                    <a:p>
                      <a:pPr algn="ctr"/>
                      <a:r>
                        <a:rPr lang="en-US" sz="2400" b="1" dirty="0"/>
                        <a:t>A time of joy </a:t>
                      </a:r>
                    </a:p>
                    <a:p>
                      <a:pPr algn="ctr"/>
                      <a:r>
                        <a:rPr lang="en-US" sz="2400" dirty="0"/>
                        <a:t>(1 Thess 2:19-20; Tit 2:13; 4:18)</a:t>
                      </a:r>
                    </a:p>
                  </a:txBody>
                  <a:tcPr/>
                </a:tc>
                <a:tc>
                  <a:txBody>
                    <a:bodyPr/>
                    <a:lstStyle/>
                    <a:p>
                      <a:pPr algn="ctr"/>
                      <a:r>
                        <a:rPr lang="en-US" sz="2400" b="1" dirty="0"/>
                        <a:t>A time of mourning</a:t>
                      </a:r>
                    </a:p>
                    <a:p>
                      <a:pPr algn="ctr"/>
                      <a:r>
                        <a:rPr lang="en-US" sz="2400" dirty="0"/>
                        <a:t>(Matt 24:30; Rev 1:7)</a:t>
                      </a:r>
                    </a:p>
                  </a:txBody>
                  <a:tcPr/>
                </a:tc>
                <a:extLst>
                  <a:ext uri="{0D108BD9-81ED-4DB2-BD59-A6C34878D82A}">
                    <a16:rowId xmlns:a16="http://schemas.microsoft.com/office/drawing/2014/main" val="324568584"/>
                  </a:ext>
                </a:extLst>
              </a:tr>
            </a:tbl>
          </a:graphicData>
        </a:graphic>
      </p:graphicFrame>
      <p:sp>
        <p:nvSpPr>
          <p:cNvPr id="3" name="TextBox 2">
            <a:extLst>
              <a:ext uri="{FF2B5EF4-FFF2-40B4-BE49-F238E27FC236}">
                <a16:creationId xmlns:a16="http://schemas.microsoft.com/office/drawing/2014/main" id="{D63B86FC-6B14-4296-90A7-C0F9F7E2D00F}"/>
              </a:ext>
            </a:extLst>
          </p:cNvPr>
          <p:cNvSpPr txBox="1"/>
          <p:nvPr/>
        </p:nvSpPr>
        <p:spPr>
          <a:xfrm>
            <a:off x="527824" y="44819"/>
            <a:ext cx="8088352" cy="707886"/>
          </a:xfrm>
          <a:prstGeom prst="rect">
            <a:avLst/>
          </a:prstGeom>
          <a:noFill/>
        </p:spPr>
        <p:txBody>
          <a:bodyPr wrap="square" rtlCol="0">
            <a:spAutoFit/>
          </a:bodyPr>
          <a:lstStyle/>
          <a:p>
            <a:pPr algn="ctr"/>
            <a:r>
              <a:rPr lang="en-US" sz="4000" b="1" dirty="0"/>
              <a:t>Rapture vs. 2</a:t>
            </a:r>
            <a:r>
              <a:rPr lang="en-US" sz="4000" b="1" baseline="30000" dirty="0"/>
              <a:t>nd</a:t>
            </a:r>
            <a:r>
              <a:rPr lang="en-US" sz="4000" b="1" dirty="0"/>
              <a:t> Advent (cont.)</a:t>
            </a:r>
          </a:p>
        </p:txBody>
      </p:sp>
      <p:sp>
        <p:nvSpPr>
          <p:cNvPr id="5" name="TextBox 4">
            <a:extLst>
              <a:ext uri="{FF2B5EF4-FFF2-40B4-BE49-F238E27FC236}">
                <a16:creationId xmlns:a16="http://schemas.microsoft.com/office/drawing/2014/main" id="{8DFD16E4-568B-42BF-AF6C-A81926410202}"/>
              </a:ext>
            </a:extLst>
          </p:cNvPr>
          <p:cNvSpPr txBox="1"/>
          <p:nvPr/>
        </p:nvSpPr>
        <p:spPr>
          <a:xfrm>
            <a:off x="139390" y="6474627"/>
            <a:ext cx="8865220" cy="338554"/>
          </a:xfrm>
          <a:prstGeom prst="rect">
            <a:avLst/>
          </a:prstGeom>
          <a:noFill/>
        </p:spPr>
        <p:txBody>
          <a:bodyPr wrap="square" rtlCol="0">
            <a:spAutoFit/>
          </a:bodyPr>
          <a:lstStyle/>
          <a:p>
            <a:r>
              <a:rPr lang="en-US" sz="1600" dirty="0"/>
              <a:t>Adapted from Lahaye, Ice, &amp; Hindson, </a:t>
            </a:r>
            <a:r>
              <a:rPr lang="en-US" sz="1600" i="1" dirty="0"/>
              <a:t>The Popular Handbook on the Rapture</a:t>
            </a:r>
            <a:r>
              <a:rPr lang="en-US" sz="1600" dirty="0"/>
              <a:t>, 55.</a:t>
            </a:r>
          </a:p>
        </p:txBody>
      </p:sp>
    </p:spTree>
    <p:extLst>
      <p:ext uri="{BB962C8B-B14F-4D97-AF65-F5344CB8AC3E}">
        <p14:creationId xmlns:p14="http://schemas.microsoft.com/office/powerpoint/2010/main" val="842134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6875232" cy="3299045"/>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The Role of Grace (2:11-15)</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Supplied by God to all men (2:11)</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Stimulates godly living (2:12)</a:t>
            </a:r>
          </a:p>
          <a:p>
            <a:pPr marL="914400" lvl="1" indent="-457200">
              <a:lnSpc>
                <a:spcPct val="107000"/>
              </a:lnSpc>
              <a:buFont typeface="+mj-lt"/>
              <a:buAutoNum type="alphaLcParenR"/>
            </a:pPr>
            <a:r>
              <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Secures hope (2:13)</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Substituted by Christ (2:14)</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Stirred up by Titus</a:t>
            </a:r>
          </a:p>
          <a:p>
            <a:pPr marL="914400" lvl="1" indent="-457200">
              <a:lnSpc>
                <a:spcPct val="107000"/>
              </a:lnSpc>
              <a:buFont typeface="+mj-lt"/>
              <a:buAutoNum type="alphaLcParen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1798390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6875232" cy="3299045"/>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The Role of Grace (2:11-15)</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Supplied by God to all men (2:11)</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Stimulates godly living (2:12)</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Secures hope (2:13)</a:t>
            </a:r>
          </a:p>
          <a:p>
            <a:pPr marL="914400" lvl="1" indent="-457200">
              <a:lnSpc>
                <a:spcPct val="107000"/>
              </a:lnSpc>
              <a:buFont typeface="+mj-lt"/>
              <a:buAutoNum type="alphaLcParenR"/>
            </a:pPr>
            <a:r>
              <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Substituted by Christ (2:14)</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Stirred up by Titus</a:t>
            </a:r>
          </a:p>
          <a:p>
            <a:pPr marL="914400" lvl="1" indent="-457200">
              <a:lnSpc>
                <a:spcPct val="107000"/>
              </a:lnSpc>
              <a:buFont typeface="+mj-lt"/>
              <a:buAutoNum type="alphaLcParen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2205038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3277456"/>
          </a:xfrm>
          <a:prstGeom prst="rect">
            <a:avLst/>
          </a:prstGeom>
        </p:spPr>
        <p:txBody>
          <a:bodyPr vert="horz" lIns="91440" tIns="45720" rIns="91440" bIns="45720" rtlCol="0" anchor="b">
            <a:normAutofit/>
          </a:bodyPr>
          <a:lstStyle/>
          <a:p>
            <a:pPr>
              <a:spcBef>
                <a:spcPct val="0"/>
              </a:spcBef>
              <a:spcAft>
                <a:spcPts val="600"/>
              </a:spcAft>
            </a:pPr>
            <a:r>
              <a:rPr lang="en-US" sz="4000" dirty="0"/>
              <a:t>“</a:t>
            </a:r>
            <a:r>
              <a:rPr lang="en-US" sz="4000" dirty="0">
                <a:solidFill>
                  <a:srgbClr val="FFFF00"/>
                </a:solidFill>
              </a:rPr>
              <a:t>who gave Himself for us </a:t>
            </a:r>
            <a:r>
              <a:rPr lang="en-US" sz="4000" dirty="0"/>
              <a:t>to redeem us from every lawless deed, and to purify for Himself a people for His own possession, zealous for good deeds. </a:t>
            </a: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Titus 2:14</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98108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Titus 2:2-10 </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504714" y="1080968"/>
            <a:ext cx="8298494" cy="4708981"/>
          </a:xfrm>
          <a:prstGeom prst="rect">
            <a:avLst/>
          </a:prstGeom>
          <a:noFill/>
        </p:spPr>
        <p:txBody>
          <a:bodyPr wrap="square" rtlCol="0">
            <a:spAutoFit/>
          </a:bodyPr>
          <a:lstStyle/>
          <a:p>
            <a:r>
              <a:rPr lang="en-US" sz="2000" b="1" dirty="0">
                <a:solidFill>
                  <a:srgbClr val="FFFF00"/>
                </a:solidFill>
              </a:rPr>
              <a:t>Older men </a:t>
            </a:r>
            <a:r>
              <a:rPr lang="en-US" sz="2000" dirty="0"/>
              <a:t>are to be temperate, dignified, sensible, sound in faith, in love, in perseverance. </a:t>
            </a:r>
            <a:r>
              <a:rPr lang="en-US" sz="2000" b="1" dirty="0">
                <a:solidFill>
                  <a:srgbClr val="FFFF00"/>
                </a:solidFill>
              </a:rPr>
              <a:t>Older women </a:t>
            </a:r>
            <a:r>
              <a:rPr lang="en-US" sz="2000" dirty="0"/>
              <a:t>likewise are to be reverent in their behavior, not malicious gossips nor enslaved to much wine, teaching what is good, so that they may encourage the </a:t>
            </a:r>
            <a:r>
              <a:rPr lang="en-US" sz="2000" b="1" dirty="0">
                <a:solidFill>
                  <a:srgbClr val="FFFF00"/>
                </a:solidFill>
              </a:rPr>
              <a:t>young women </a:t>
            </a:r>
            <a:r>
              <a:rPr lang="en-US" sz="2000" dirty="0"/>
              <a:t>to love their husbands, to love their children, to be sensible, pure, workers at home, kind, being subject to their own husbands, so that the word of God will not be dishonored. Likewise urge the </a:t>
            </a:r>
            <a:r>
              <a:rPr lang="en-US" sz="2000" b="1" dirty="0">
                <a:solidFill>
                  <a:srgbClr val="FFFF00"/>
                </a:solidFill>
              </a:rPr>
              <a:t>young men </a:t>
            </a:r>
            <a:r>
              <a:rPr lang="en-US" sz="2000" dirty="0"/>
              <a:t>to be sensible; in all things show yourself to be an example of good deeds, with purity in doctrine, dignified, sound in speech which is beyond reproach, so that the opponent will be put to shame, having nothing bad to say about us. Urge </a:t>
            </a:r>
            <a:r>
              <a:rPr lang="en-US" sz="2000" b="1" dirty="0">
                <a:solidFill>
                  <a:srgbClr val="FFFF00"/>
                </a:solidFill>
              </a:rPr>
              <a:t>bondslaves</a:t>
            </a:r>
            <a:r>
              <a:rPr lang="en-US" sz="2000" dirty="0"/>
              <a:t> to be subject to their own masters in everything, to be well-pleasing, not argumentative, not pilfering, but showing all good faith so that they will adorn the doctrine of God our Savior in every respect.</a:t>
            </a:r>
          </a:p>
        </p:txBody>
      </p:sp>
    </p:spTree>
    <p:extLst>
      <p:ext uri="{BB962C8B-B14F-4D97-AF65-F5344CB8AC3E}">
        <p14:creationId xmlns:p14="http://schemas.microsoft.com/office/powerpoint/2010/main" val="1867422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1" descr="A person and person holding a dog&#10;&#10;Description automatically generated with low confidence">
            <a:extLst>
              <a:ext uri="{FF2B5EF4-FFF2-40B4-BE49-F238E27FC236}">
                <a16:creationId xmlns:a16="http://schemas.microsoft.com/office/drawing/2014/main" id="{486802E1-0167-4FB8-9719-8FF789688054}"/>
              </a:ext>
            </a:extLst>
          </p:cNvPr>
          <p:cNvPicPr>
            <a:picLocks noChangeAspect="1"/>
          </p:cNvPicPr>
          <p:nvPr/>
        </p:nvPicPr>
        <p:blipFill rotWithShape="1">
          <a:blip r:embed="rId3"/>
          <a:srcRect l="5333" r="1" b="1"/>
          <a:stretch/>
        </p:blipFill>
        <p:spPr>
          <a:xfrm>
            <a:off x="20" y="10"/>
            <a:ext cx="9143980" cy="6857990"/>
          </a:xfrm>
          <a:prstGeom prst="rect">
            <a:avLst/>
          </a:prstGeom>
        </p:spPr>
      </p:pic>
    </p:spTree>
    <p:extLst>
      <p:ext uri="{BB962C8B-B14F-4D97-AF65-F5344CB8AC3E}">
        <p14:creationId xmlns:p14="http://schemas.microsoft.com/office/powerpoint/2010/main" val="1241568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person and person&#10;&#10;Description automatically generated with low confidence">
            <a:extLst>
              <a:ext uri="{FF2B5EF4-FFF2-40B4-BE49-F238E27FC236}">
                <a16:creationId xmlns:a16="http://schemas.microsoft.com/office/drawing/2014/main" id="{180A589D-BFF1-4FB9-A723-77F7254B7D3B}"/>
              </a:ext>
            </a:extLst>
          </p:cNvPr>
          <p:cNvPicPr>
            <a:picLocks noChangeAspect="1"/>
          </p:cNvPicPr>
          <p:nvPr/>
        </p:nvPicPr>
        <p:blipFill rotWithShape="1">
          <a:blip r:embed="rId3"/>
          <a:srcRect l="617" r="3049"/>
          <a:stretch/>
        </p:blipFill>
        <p:spPr>
          <a:xfrm>
            <a:off x="20" y="10"/>
            <a:ext cx="9143980" cy="6857990"/>
          </a:xfrm>
          <a:prstGeom prst="rect">
            <a:avLst/>
          </a:prstGeom>
        </p:spPr>
      </p:pic>
    </p:spTree>
    <p:extLst>
      <p:ext uri="{BB962C8B-B14F-4D97-AF65-F5344CB8AC3E}">
        <p14:creationId xmlns:p14="http://schemas.microsoft.com/office/powerpoint/2010/main" val="1935525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3277456"/>
          </a:xfrm>
          <a:prstGeom prst="rect">
            <a:avLst/>
          </a:prstGeom>
        </p:spPr>
        <p:txBody>
          <a:bodyPr vert="horz" lIns="91440" tIns="45720" rIns="91440" bIns="45720" rtlCol="0" anchor="b">
            <a:normAutofit/>
          </a:bodyPr>
          <a:lstStyle/>
          <a:p>
            <a:pPr>
              <a:spcBef>
                <a:spcPct val="0"/>
              </a:spcBef>
              <a:spcAft>
                <a:spcPts val="600"/>
              </a:spcAft>
            </a:pPr>
            <a:r>
              <a:rPr lang="en-US" sz="4000" dirty="0"/>
              <a:t>“who gave Himself for us </a:t>
            </a:r>
            <a:r>
              <a:rPr lang="en-US" sz="4000" dirty="0">
                <a:solidFill>
                  <a:srgbClr val="FFFF00"/>
                </a:solidFill>
              </a:rPr>
              <a:t>to redeem us from every lawless deed, and to purify for Himself a people for His own possession, </a:t>
            </a:r>
            <a:r>
              <a:rPr lang="en-US" sz="4000" dirty="0"/>
              <a:t>zealous for good deeds. </a:t>
            </a: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Titus 2:14</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267043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3277456"/>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4000" dirty="0"/>
              <a:t>“…how much more will the blood of Christ, who through the eternal Spirit offered Himself without blemish to God, cleanse your conscience from dead works to serve the living God?” </a:t>
            </a:r>
            <a:endParaRPr lang="en-US" sz="4000" dirty="0">
              <a:solidFill>
                <a:srgbClr val="FFFF00"/>
              </a:solidFill>
            </a:endParaRP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Hebrews 9:14</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431018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3955550"/>
          </a:xfrm>
          <a:prstGeom prst="rect">
            <a:avLst/>
          </a:prstGeom>
        </p:spPr>
        <p:txBody>
          <a:bodyPr vert="horz" lIns="91440" tIns="45720" rIns="91440" bIns="45720" rtlCol="0" anchor="b">
            <a:normAutofit fontScale="85000" lnSpcReduction="10000"/>
          </a:bodyPr>
          <a:lstStyle/>
          <a:p>
            <a:pPr>
              <a:spcBef>
                <a:spcPct val="0"/>
              </a:spcBef>
              <a:spcAft>
                <a:spcPts val="600"/>
              </a:spcAft>
            </a:pPr>
            <a:r>
              <a:rPr lang="en-US" sz="4000" dirty="0"/>
              <a:t>“but </a:t>
            </a:r>
            <a:r>
              <a:rPr lang="en-US" sz="4000" dirty="0">
                <a:solidFill>
                  <a:srgbClr val="FFFF00"/>
                </a:solidFill>
              </a:rPr>
              <a:t>if</a:t>
            </a:r>
            <a:r>
              <a:rPr lang="en-US" sz="4000" dirty="0"/>
              <a:t> we walk in the Light as He Himself is in the Light, we have fellowship with one another, and the blood of Jesus His Son cleanses us from all sin.” </a:t>
            </a:r>
          </a:p>
          <a:p>
            <a:pPr>
              <a:spcBef>
                <a:spcPct val="0"/>
              </a:spcBef>
              <a:spcAft>
                <a:spcPts val="600"/>
              </a:spcAft>
            </a:pPr>
            <a:r>
              <a:rPr lang="en-US" sz="4000" dirty="0"/>
              <a:t>“</a:t>
            </a:r>
            <a:r>
              <a:rPr lang="en-US" sz="4000" dirty="0">
                <a:solidFill>
                  <a:srgbClr val="FFFF00"/>
                </a:solidFill>
              </a:rPr>
              <a:t>If</a:t>
            </a:r>
            <a:r>
              <a:rPr lang="en-US" sz="4000" dirty="0"/>
              <a:t> we confess our sins, He is faithful and righteous to forgive us our sins and to cleanse us from all unrighteousness.”</a:t>
            </a:r>
            <a:endParaRPr lang="en-US" sz="4000" dirty="0">
              <a:solidFill>
                <a:srgbClr val="FFFF00"/>
              </a:solidFill>
            </a:endParaRP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1 John 1:7, 9</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048872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2085654"/>
            <a:ext cx="8408709" cy="3955550"/>
          </a:xfrm>
          <a:prstGeom prst="rect">
            <a:avLst/>
          </a:prstGeom>
        </p:spPr>
        <p:txBody>
          <a:bodyPr vert="horz" lIns="91440" tIns="45720" rIns="91440" bIns="45720" rtlCol="0" anchor="b">
            <a:normAutofit/>
          </a:bodyPr>
          <a:lstStyle/>
          <a:p>
            <a:pPr>
              <a:spcBef>
                <a:spcPct val="0"/>
              </a:spcBef>
              <a:spcAft>
                <a:spcPts val="600"/>
              </a:spcAft>
            </a:pPr>
            <a:r>
              <a:rPr lang="en-US" sz="4000" dirty="0"/>
              <a:t>“Therefore I urge you, brethren, by the mercies of God, to present your bodies a living and holy sacrifice, acceptable to God, which is your spiritual service of worship.”</a:t>
            </a:r>
            <a:endParaRPr lang="en-US" sz="4000" dirty="0">
              <a:solidFill>
                <a:srgbClr val="FFFF00"/>
              </a:solidFill>
            </a:endParaRPr>
          </a:p>
        </p:txBody>
      </p:sp>
      <p:sp>
        <p:nvSpPr>
          <p:cNvPr id="5" name="TextBox 4">
            <a:extLst>
              <a:ext uri="{FF2B5EF4-FFF2-40B4-BE49-F238E27FC236}">
                <a16:creationId xmlns:a16="http://schemas.microsoft.com/office/drawing/2014/main" id="{D9E8D276-F57B-4CB8-9D21-B6716878E90F}"/>
              </a:ext>
            </a:extLst>
          </p:cNvPr>
          <p:cNvSpPr txBox="1"/>
          <p:nvPr/>
        </p:nvSpPr>
        <p:spPr>
          <a:xfrm>
            <a:off x="614224" y="384594"/>
            <a:ext cx="6507166" cy="103505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00"/>
                </a:solidFill>
              </a:rPr>
              <a:t>Romans 12:1</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962006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282863" y="63500"/>
            <a:ext cx="9407237" cy="1312480"/>
          </a:xfrm>
        </p:spPr>
        <p:txBody>
          <a:bodyPr>
            <a:noAutofit/>
          </a:bodyPr>
          <a:lstStyle/>
          <a:p>
            <a:r>
              <a:rPr lang="en-US" u="sng" dirty="0">
                <a:solidFill>
                  <a:srgbClr val="FFFF00"/>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891730" y="1187259"/>
            <a:ext cx="6875232" cy="3299045"/>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800" dirty="0">
                <a:latin typeface="Calibri" panose="020F0502020204030204" pitchFamily="34" charset="0"/>
                <a:ea typeface="Calibri" panose="020F0502020204030204" pitchFamily="34" charset="0"/>
                <a:cs typeface="Times New Roman" panose="02020603050405020304" pitchFamily="18" charset="0"/>
              </a:rPr>
              <a:t>The Role of Grace (2:11-15)</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Supplied by God to all men (2:11)</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Stimulates godly living (2:12)</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Secures hope (2:13)</a:t>
            </a:r>
          </a:p>
          <a:p>
            <a:pPr marL="914400" lvl="1" indent="-457200">
              <a:lnSpc>
                <a:spcPct val="107000"/>
              </a:lnSpc>
              <a:buFont typeface="+mj-lt"/>
              <a:buAutoNum type="alphaLcParenR"/>
            </a:pPr>
            <a:r>
              <a:rPr lang="en-US" sz="2800" dirty="0">
                <a:latin typeface="Calibri" panose="020F0502020204030204" pitchFamily="34" charset="0"/>
                <a:ea typeface="Calibri" panose="020F0502020204030204" pitchFamily="34" charset="0"/>
                <a:cs typeface="Times New Roman" panose="02020603050405020304" pitchFamily="18" charset="0"/>
              </a:rPr>
              <a:t>Substituted by Christ (2:14)</a:t>
            </a:r>
          </a:p>
          <a:p>
            <a:pPr marL="914400" lvl="1" indent="-457200">
              <a:lnSpc>
                <a:spcPct val="107000"/>
              </a:lnSpc>
              <a:buFont typeface="+mj-lt"/>
              <a:buAutoNum type="alphaLcParenR"/>
            </a:pPr>
            <a:r>
              <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Stirred up by Titus</a:t>
            </a:r>
          </a:p>
          <a:p>
            <a:pPr marL="914400" lvl="1" indent="-457200">
              <a:lnSpc>
                <a:spcPct val="107000"/>
              </a:lnSpc>
              <a:buFont typeface="+mj-lt"/>
              <a:buAutoNum type="alphaLcParen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472605" y="6378081"/>
            <a:ext cx="8671395" cy="307777"/>
          </a:xfrm>
          <a:prstGeom prst="rect">
            <a:avLst/>
          </a:prstGeom>
          <a:noFill/>
        </p:spPr>
        <p:txBody>
          <a:bodyPr wrap="square" rtlCol="0">
            <a:spAutoFit/>
          </a:bodyPr>
          <a:lstStyle/>
          <a:p>
            <a:r>
              <a:rPr lang="en-US" sz="1400" dirty="0"/>
              <a:t>Outline adapted from </a:t>
            </a:r>
            <a:r>
              <a:rPr lang="en-US" sz="1400" i="1" dirty="0"/>
              <a:t>Titus Argument</a:t>
            </a:r>
            <a:r>
              <a:rPr lang="en-US" sz="1400" dirty="0"/>
              <a:t>, Article by Andy Woods, 2007.</a:t>
            </a:r>
          </a:p>
        </p:txBody>
      </p:sp>
    </p:spTree>
    <p:extLst>
      <p:ext uri="{BB962C8B-B14F-4D97-AF65-F5344CB8AC3E}">
        <p14:creationId xmlns:p14="http://schemas.microsoft.com/office/powerpoint/2010/main" val="4171577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b="1" dirty="0">
                <a:solidFill>
                  <a:srgbClr val="FFFF00"/>
                </a:solidFill>
              </a:rPr>
              <a:t>Romans 3:23</a:t>
            </a:r>
            <a:endParaRPr kumimoji="0" lang="en-US" altLang="en-US" sz="3200" b="1" i="0" u="none" strike="noStrike" kern="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535769" y="1343278"/>
            <a:ext cx="8298494" cy="1077218"/>
          </a:xfrm>
          <a:prstGeom prst="rect">
            <a:avLst/>
          </a:prstGeom>
          <a:noFill/>
        </p:spPr>
        <p:txBody>
          <a:bodyPr wrap="square" rtlCol="0">
            <a:spAutoFit/>
          </a:bodyPr>
          <a:lstStyle/>
          <a:p>
            <a:r>
              <a:rPr lang="en-US" sz="3200" dirty="0"/>
              <a:t>“…for all have sinned and fall short of the glory of God…”</a:t>
            </a:r>
          </a:p>
        </p:txBody>
      </p:sp>
    </p:spTree>
    <p:extLst>
      <p:ext uri="{BB962C8B-B14F-4D97-AF65-F5344CB8AC3E}">
        <p14:creationId xmlns:p14="http://schemas.microsoft.com/office/powerpoint/2010/main" val="4127285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1892301" y="-250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233889" y="1520354"/>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227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949234"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95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2 Thess 2:16–17</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22753" y="1613118"/>
            <a:ext cx="8298494" cy="2246769"/>
          </a:xfrm>
          <a:prstGeom prst="rect">
            <a:avLst/>
          </a:prstGeom>
          <a:noFill/>
        </p:spPr>
        <p:txBody>
          <a:bodyPr wrap="square" rtlCol="0">
            <a:spAutoFit/>
          </a:bodyPr>
          <a:lstStyle/>
          <a:p>
            <a:r>
              <a:rPr lang="en-US" sz="2800" dirty="0"/>
              <a:t>16 “Now may our Lord Jesus Christ Himself and God our Father, who has loved us and given us eternal comfort and good hope by grace, comfort and strengthen your hearts in every good work and word.” </a:t>
            </a:r>
            <a:endParaRPr lang="en-US" sz="2800" dirty="0">
              <a:solidFill>
                <a:srgbClr val="FFFF00"/>
              </a:solidFill>
            </a:endParaRPr>
          </a:p>
        </p:txBody>
      </p:sp>
    </p:spTree>
    <p:extLst>
      <p:ext uri="{BB962C8B-B14F-4D97-AF65-F5344CB8AC3E}">
        <p14:creationId xmlns:p14="http://schemas.microsoft.com/office/powerpoint/2010/main" val="307394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3 Scriptures to Turn &quot;Blue Monday&quot; into &quot;New Monday&quot; - One ...">
            <a:extLst>
              <a:ext uri="{FF2B5EF4-FFF2-40B4-BE49-F238E27FC236}">
                <a16:creationId xmlns:a16="http://schemas.microsoft.com/office/drawing/2014/main" id="{8B202846-1F67-4F5E-8D2D-CB45A755C7AA}"/>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215900" y="0"/>
            <a:ext cx="994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4122BE-802F-495A-B194-AA57A04AC0DF}"/>
              </a:ext>
            </a:extLst>
          </p:cNvPr>
          <p:cNvSpPr txBox="1"/>
          <p:nvPr/>
        </p:nvSpPr>
        <p:spPr>
          <a:xfrm>
            <a:off x="367645" y="1804240"/>
            <a:ext cx="8408709" cy="1624760"/>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4000" dirty="0"/>
              <a:t>“For the grace of God has appeared, bringing salvation to all men..”</a:t>
            </a:r>
          </a:p>
        </p:txBody>
      </p:sp>
      <p:sp>
        <p:nvSpPr>
          <p:cNvPr id="5" name="TextBox 4">
            <a:extLst>
              <a:ext uri="{FF2B5EF4-FFF2-40B4-BE49-F238E27FC236}">
                <a16:creationId xmlns:a16="http://schemas.microsoft.com/office/drawing/2014/main" id="{D9E8D276-F57B-4CB8-9D21-B6716878E90F}"/>
              </a:ext>
            </a:extLst>
          </p:cNvPr>
          <p:cNvSpPr txBox="1"/>
          <p:nvPr/>
        </p:nvSpPr>
        <p:spPr>
          <a:xfrm>
            <a:off x="-1222664" y="362042"/>
            <a:ext cx="6507166" cy="1035051"/>
          </a:xfrm>
          <a:prstGeom prst="rect">
            <a:avLst/>
          </a:prstGeom>
        </p:spPr>
        <p:txBody>
          <a:bodyPr vert="horz" lIns="91440" tIns="45720" rIns="91440" bIns="45720" rtlCol="0" anchor="b">
            <a:normAutofit/>
          </a:bodyPr>
          <a:lstStyle/>
          <a:p>
            <a:pPr algn="ctr">
              <a:spcBef>
                <a:spcPct val="0"/>
              </a:spcBef>
              <a:spcAft>
                <a:spcPts val="600"/>
              </a:spcAft>
            </a:pPr>
            <a:r>
              <a:rPr lang="en-US" sz="6000" dirty="0">
                <a:solidFill>
                  <a:srgbClr val="FFFF00"/>
                </a:solidFill>
              </a:rPr>
              <a:t>Titus 2:11</a:t>
            </a:r>
            <a:endParaRPr lang="en-US" sz="6000" cap="all" dirty="0">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424456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2" descr="A Heritage of Prayer - Thomas L. Constable - YouTube">
            <a:extLst>
              <a:ext uri="{FF2B5EF4-FFF2-40B4-BE49-F238E27FC236}">
                <a16:creationId xmlns:a16="http://schemas.microsoft.com/office/drawing/2014/main" id="{8C597DAB-D0EB-4F6D-867B-A90800528C65}"/>
              </a:ext>
            </a:extLst>
          </p:cNvPr>
          <p:cNvPicPr>
            <a:picLocks noChangeAspect="1" noChangeArrowheads="1"/>
          </p:cNvPicPr>
          <p:nvPr/>
        </p:nvPicPr>
        <p:blipFill rotWithShape="1">
          <a:blip r:embed="rId3">
            <a:alphaModFix amt="55000"/>
            <a:extLst>
              <a:ext uri="{28A0092B-C50C-407E-A947-70E740481C1C}">
                <a14:useLocalDpi xmlns:a14="http://schemas.microsoft.com/office/drawing/2010/main" val="0"/>
              </a:ext>
            </a:extLst>
          </a:blip>
          <a:srcRect l="27314" r="477" b="18894"/>
          <a:stretch/>
        </p:blipFill>
        <p:spPr bwMode="auto">
          <a:xfrm>
            <a:off x="0" y="0"/>
            <a:ext cx="9161154" cy="57880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5F6B52-4524-4AE7-9D7D-771B9F05C620}"/>
              </a:ext>
            </a:extLst>
          </p:cNvPr>
          <p:cNvSpPr txBox="1"/>
          <p:nvPr/>
        </p:nvSpPr>
        <p:spPr>
          <a:xfrm>
            <a:off x="3264635" y="287790"/>
            <a:ext cx="5706488" cy="4324261"/>
          </a:xfrm>
          <a:prstGeom prst="rect">
            <a:avLst/>
          </a:prstGeom>
          <a:noFill/>
        </p:spPr>
        <p:txBody>
          <a:bodyPr wrap="square" rtlCol="0">
            <a:spAutoFit/>
          </a:bodyPr>
          <a:lstStyle/>
          <a:p>
            <a:r>
              <a:rPr lang="en-US" sz="2500" dirty="0"/>
              <a:t>“Usually ‘grace’ refers to the principle by which God operates. </a:t>
            </a:r>
            <a:r>
              <a:rPr lang="en-US" sz="2500" u="sng" dirty="0">
                <a:solidFill>
                  <a:srgbClr val="FFFF00"/>
                </a:solidFill>
              </a:rPr>
              <a:t>Yet it also describes the sphere in which the believer lives, as here (cf. 5:2), as ‘the Law’ describes the old realm.</a:t>
            </a:r>
            <a:r>
              <a:rPr lang="en-US" sz="2500" dirty="0"/>
              <a:t> ‘Under grace’ is not, however, a condition in which we are free from any responsibility (cf. Matt. 11:28-30; Titus 2:11-12), as Paul proceeded to clarify in verses 15-23.” </a:t>
            </a:r>
          </a:p>
        </p:txBody>
      </p:sp>
      <p:sp>
        <p:nvSpPr>
          <p:cNvPr id="4" name="TextBox 3">
            <a:extLst>
              <a:ext uri="{FF2B5EF4-FFF2-40B4-BE49-F238E27FC236}">
                <a16:creationId xmlns:a16="http://schemas.microsoft.com/office/drawing/2014/main" id="{6BEC7FE6-0525-42D6-AF64-0930E6A264F2}"/>
              </a:ext>
            </a:extLst>
          </p:cNvPr>
          <p:cNvSpPr txBox="1"/>
          <p:nvPr/>
        </p:nvSpPr>
        <p:spPr>
          <a:xfrm>
            <a:off x="179109" y="6198623"/>
            <a:ext cx="8691514" cy="338554"/>
          </a:xfrm>
          <a:prstGeom prst="rect">
            <a:avLst/>
          </a:prstGeom>
          <a:noFill/>
        </p:spPr>
        <p:txBody>
          <a:bodyPr wrap="square" rtlCol="0">
            <a:spAutoFit/>
          </a:bodyPr>
          <a:lstStyle/>
          <a:p>
            <a:r>
              <a:rPr lang="en-US" sz="1600" dirty="0"/>
              <a:t>Thomas Constable, </a:t>
            </a:r>
            <a:r>
              <a:rPr lang="en-US" sz="1600" i="1" dirty="0"/>
              <a:t>Notes on Romans – Romans 6:14, www.planobiblechapel.org.</a:t>
            </a:r>
            <a:endParaRPr lang="en-US" sz="1600" dirty="0"/>
          </a:p>
        </p:txBody>
      </p:sp>
    </p:spTree>
    <p:extLst>
      <p:ext uri="{BB962C8B-B14F-4D97-AF65-F5344CB8AC3E}">
        <p14:creationId xmlns:p14="http://schemas.microsoft.com/office/powerpoint/2010/main" val="262982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9144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9144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base" latinLnBrk="0" hangingPunct="1">
              <a:lnSpc>
                <a:spcPct val="130000"/>
              </a:lnSpc>
              <a:spcBef>
                <a:spcPct val="0"/>
              </a:spcBef>
              <a:spcAft>
                <a:spcPct val="0"/>
              </a:spcAft>
              <a:buClrTx/>
              <a:buSzTx/>
              <a:buFontTx/>
              <a:buNone/>
              <a:tabLst/>
              <a:defRPr/>
            </a:pPr>
            <a:r>
              <a:rPr lang="en-US" sz="3200" dirty="0"/>
              <a:t>Romans 5:1-2</a:t>
            </a:r>
            <a:endParaRPr kumimoji="0" lang="en-US" altLang="en-US" sz="3200" b="0" i="0" u="none" strike="noStrike" kern="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29B88E33-22BF-4F2C-957E-3785F36FACB4}"/>
              </a:ext>
            </a:extLst>
          </p:cNvPr>
          <p:cNvSpPr txBox="1"/>
          <p:nvPr/>
        </p:nvSpPr>
        <p:spPr>
          <a:xfrm>
            <a:off x="475379" y="1425471"/>
            <a:ext cx="8298494" cy="2677656"/>
          </a:xfrm>
          <a:prstGeom prst="rect">
            <a:avLst/>
          </a:prstGeom>
          <a:noFill/>
        </p:spPr>
        <p:txBody>
          <a:bodyPr wrap="square" rtlCol="0">
            <a:spAutoFit/>
          </a:bodyPr>
          <a:lstStyle/>
          <a:p>
            <a:r>
              <a:rPr lang="en-US" sz="2800" dirty="0"/>
              <a:t>“Therefore, having been justified by faith, we have peace with God through our Lord Jesus Christ, through whom also we have obtained our introduction by faith </a:t>
            </a:r>
            <a:r>
              <a:rPr lang="en-US" sz="2800" b="1" dirty="0">
                <a:solidFill>
                  <a:srgbClr val="FFFF00"/>
                </a:solidFill>
              </a:rPr>
              <a:t>into this grace in which we stand</a:t>
            </a:r>
            <a:r>
              <a:rPr lang="en-US" sz="2800" dirty="0"/>
              <a:t>; and we exult in hope of the glory of God.”</a:t>
            </a:r>
          </a:p>
        </p:txBody>
      </p:sp>
    </p:spTree>
    <p:extLst>
      <p:ext uri="{BB962C8B-B14F-4D97-AF65-F5344CB8AC3E}">
        <p14:creationId xmlns:p14="http://schemas.microsoft.com/office/powerpoint/2010/main" val="147199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2" descr="A Heritage of Prayer - Thomas L. Constable - YouTube">
            <a:extLst>
              <a:ext uri="{FF2B5EF4-FFF2-40B4-BE49-F238E27FC236}">
                <a16:creationId xmlns:a16="http://schemas.microsoft.com/office/drawing/2014/main" id="{8C597DAB-D0EB-4F6D-867B-A90800528C65}"/>
              </a:ext>
            </a:extLst>
          </p:cNvPr>
          <p:cNvPicPr>
            <a:picLocks noChangeAspect="1" noChangeArrowheads="1"/>
          </p:cNvPicPr>
          <p:nvPr/>
        </p:nvPicPr>
        <p:blipFill rotWithShape="1">
          <a:blip r:embed="rId3">
            <a:alphaModFix amt="55000"/>
            <a:extLst>
              <a:ext uri="{28A0092B-C50C-407E-A947-70E740481C1C}">
                <a14:useLocalDpi xmlns:a14="http://schemas.microsoft.com/office/drawing/2010/main" val="0"/>
              </a:ext>
            </a:extLst>
          </a:blip>
          <a:srcRect l="27314" r="477" b="18894"/>
          <a:stretch/>
        </p:blipFill>
        <p:spPr bwMode="auto">
          <a:xfrm>
            <a:off x="0" y="0"/>
            <a:ext cx="9161154" cy="57880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5F6B52-4524-4AE7-9D7D-771B9F05C620}"/>
              </a:ext>
            </a:extLst>
          </p:cNvPr>
          <p:cNvSpPr txBox="1"/>
          <p:nvPr/>
        </p:nvSpPr>
        <p:spPr>
          <a:xfrm>
            <a:off x="3045482" y="642586"/>
            <a:ext cx="5706488" cy="2554545"/>
          </a:xfrm>
          <a:prstGeom prst="rect">
            <a:avLst/>
          </a:prstGeom>
          <a:noFill/>
        </p:spPr>
        <p:txBody>
          <a:bodyPr wrap="square" rtlCol="0">
            <a:spAutoFit/>
          </a:bodyPr>
          <a:lstStyle/>
          <a:p>
            <a:r>
              <a:rPr lang="en-US" sz="3200" dirty="0"/>
              <a:t>“Paul spoke of ‘this grace in which we stand" as </a:t>
            </a:r>
            <a:r>
              <a:rPr lang="en-US" sz="3200" dirty="0">
                <a:solidFill>
                  <a:srgbClr val="FFFF00"/>
                </a:solidFill>
              </a:rPr>
              <a:t>the realm </a:t>
            </a:r>
            <a:r>
              <a:rPr lang="en-US" sz="3200" dirty="0"/>
              <a:t>into which Christ's redeeming work transfers us…” </a:t>
            </a:r>
          </a:p>
        </p:txBody>
      </p:sp>
      <p:sp>
        <p:nvSpPr>
          <p:cNvPr id="4" name="TextBox 3">
            <a:extLst>
              <a:ext uri="{FF2B5EF4-FFF2-40B4-BE49-F238E27FC236}">
                <a16:creationId xmlns:a16="http://schemas.microsoft.com/office/drawing/2014/main" id="{6BEC7FE6-0525-42D6-AF64-0930E6A264F2}"/>
              </a:ext>
            </a:extLst>
          </p:cNvPr>
          <p:cNvSpPr txBox="1"/>
          <p:nvPr/>
        </p:nvSpPr>
        <p:spPr>
          <a:xfrm>
            <a:off x="179109" y="6198623"/>
            <a:ext cx="8691514" cy="338554"/>
          </a:xfrm>
          <a:prstGeom prst="rect">
            <a:avLst/>
          </a:prstGeom>
          <a:noFill/>
        </p:spPr>
        <p:txBody>
          <a:bodyPr wrap="square" rtlCol="0">
            <a:spAutoFit/>
          </a:bodyPr>
          <a:lstStyle/>
          <a:p>
            <a:r>
              <a:rPr lang="en-US" sz="1600" dirty="0"/>
              <a:t>Thomas Constable, </a:t>
            </a:r>
            <a:r>
              <a:rPr lang="en-US" sz="1600" i="1" dirty="0"/>
              <a:t>Notes on Romans – Romans 5:1-2, www.planobiblechapel.org.</a:t>
            </a:r>
            <a:endParaRPr lang="en-US" sz="1600" dirty="0"/>
          </a:p>
        </p:txBody>
      </p:sp>
    </p:spTree>
    <p:extLst>
      <p:ext uri="{BB962C8B-B14F-4D97-AF65-F5344CB8AC3E}">
        <p14:creationId xmlns:p14="http://schemas.microsoft.com/office/powerpoint/2010/main" val="23983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F6B52-4524-4AE7-9D7D-771B9F05C620}"/>
              </a:ext>
            </a:extLst>
          </p:cNvPr>
          <p:cNvSpPr txBox="1"/>
          <p:nvPr/>
        </p:nvSpPr>
        <p:spPr>
          <a:xfrm>
            <a:off x="3685573" y="1413403"/>
            <a:ext cx="4811967" cy="2246769"/>
          </a:xfrm>
          <a:prstGeom prst="rect">
            <a:avLst/>
          </a:prstGeom>
          <a:noFill/>
        </p:spPr>
        <p:txBody>
          <a:bodyPr wrap="square" rtlCol="0">
            <a:spAutoFit/>
          </a:bodyPr>
          <a:lstStyle/>
          <a:p>
            <a:r>
              <a:rPr lang="en-US" sz="2800" dirty="0"/>
              <a:t>“Χάρις, </a:t>
            </a:r>
            <a:r>
              <a:rPr lang="en-US" sz="2800" u="sng" dirty="0">
                <a:solidFill>
                  <a:srgbClr val="FFFF00"/>
                </a:solidFill>
              </a:rPr>
              <a:t>‘grace,’ is a one-word summary of god’s saving act in Christ</a:t>
            </a:r>
            <a:r>
              <a:rPr lang="en-US" sz="2800" dirty="0"/>
              <a:t>, given freely to sinners who believe (cf. 1 Tim 1:2).”</a:t>
            </a:r>
          </a:p>
        </p:txBody>
      </p:sp>
      <p:sp>
        <p:nvSpPr>
          <p:cNvPr id="4" name="TextBox 3">
            <a:extLst>
              <a:ext uri="{FF2B5EF4-FFF2-40B4-BE49-F238E27FC236}">
                <a16:creationId xmlns:a16="http://schemas.microsoft.com/office/drawing/2014/main" id="{6BEC7FE6-0525-42D6-AF64-0930E6A264F2}"/>
              </a:ext>
            </a:extLst>
          </p:cNvPr>
          <p:cNvSpPr txBox="1"/>
          <p:nvPr/>
        </p:nvSpPr>
        <p:spPr>
          <a:xfrm>
            <a:off x="1481177" y="6062597"/>
            <a:ext cx="7436580" cy="584775"/>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William D. Mounce,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Pastoral Epistles</a:t>
            </a:r>
            <a:r>
              <a:rPr lang="en-US" sz="1600" dirty="0">
                <a:effectLst/>
                <a:latin typeface="Calibri" panose="020F0502020204030204" pitchFamily="34" charset="0"/>
                <a:ea typeface="Calibri" panose="020F0502020204030204" pitchFamily="34" charset="0"/>
                <a:cs typeface="Times New Roman" panose="02020603050405020304" pitchFamily="18" charset="0"/>
              </a:rPr>
              <a:t>, vol. 46, Word Biblical Commentary (Dallas: Word, Incorporated, 2000), 422.</a:t>
            </a:r>
            <a:endParaRPr lang="en-US" sz="1600" dirty="0"/>
          </a:p>
        </p:txBody>
      </p:sp>
      <p:pic>
        <p:nvPicPr>
          <p:cNvPr id="2050" name="Picture 2">
            <a:extLst>
              <a:ext uri="{FF2B5EF4-FFF2-40B4-BE49-F238E27FC236}">
                <a16:creationId xmlns:a16="http://schemas.microsoft.com/office/drawing/2014/main" id="{DA40CC38-5C3C-4E50-A3DD-2066A603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9" y="151142"/>
            <a:ext cx="3115754" cy="4955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E7922B0-C0D7-4383-9EEB-FFAF0389C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09" y="5099943"/>
            <a:ext cx="1237943" cy="15474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16349C-821D-41A8-A458-6FBA3D56953A}"/>
              </a:ext>
            </a:extLst>
          </p:cNvPr>
          <p:cNvSpPr txBox="1"/>
          <p:nvPr/>
        </p:nvSpPr>
        <p:spPr>
          <a:xfrm>
            <a:off x="3545502" y="151142"/>
            <a:ext cx="5092111" cy="830997"/>
          </a:xfrm>
          <a:prstGeom prst="rect">
            <a:avLst/>
          </a:prstGeom>
          <a:noFill/>
        </p:spPr>
        <p:txBody>
          <a:bodyPr wrap="square" rtlCol="0">
            <a:spAutoFit/>
          </a:bodyPr>
          <a:lstStyle/>
          <a:p>
            <a:r>
              <a:rPr lang="en-US" sz="4800" dirty="0"/>
              <a:t>Titus 2:11</a:t>
            </a:r>
          </a:p>
        </p:txBody>
      </p:sp>
    </p:spTree>
    <p:extLst>
      <p:ext uri="{BB962C8B-B14F-4D97-AF65-F5344CB8AC3E}">
        <p14:creationId xmlns:p14="http://schemas.microsoft.com/office/powerpoint/2010/main" val="1133299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13877</TotalTime>
  <Words>2649</Words>
  <Application>Microsoft Office PowerPoint</Application>
  <PresentationFormat>On-screen Show (4:3)</PresentationFormat>
  <Paragraphs>214</Paragraphs>
  <Slides>49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Castellar</vt:lpstr>
      <vt:lpstr>Century Gothic</vt:lpstr>
      <vt:lpstr>Mesh</vt:lpstr>
      <vt:lpstr>The book of Titus</vt:lpstr>
      <vt:lpstr>The Book of Titus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Addressing Doctrinal Issues (Titus 2:1-3:11)</vt:lpstr>
      <vt:lpstr>PowerPoint Presentation</vt:lpstr>
      <vt:lpstr>b. Addressing Doctrinal Issues (Titus 2:1-3:11)</vt:lpstr>
      <vt:lpstr>b. Addressing Doctrinal Issues (Titus 2:1-3:11)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Addressing Doctrinal Issues (Titus 2:1-3:11)</vt:lpstr>
      <vt:lpstr>b. Addressing Doctrinal Issues (Titus 2:1-3:11)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Addressing Doctrinal Issues (Titus 2:1-3:11)</vt:lpstr>
      <vt:lpstr>PowerPoint Presentation</vt:lpstr>
      <vt:lpstr>The book of Titus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Titus</dc:title>
  <dc:creator>Gabriel Morris</dc:creator>
  <cp:lastModifiedBy>Gabriel Morris</cp:lastModifiedBy>
  <cp:revision>5</cp:revision>
  <dcterms:created xsi:type="dcterms:W3CDTF">2020-09-20T05:17:58Z</dcterms:created>
  <dcterms:modified xsi:type="dcterms:W3CDTF">2021-10-17T05:39:00Z</dcterms:modified>
</cp:coreProperties>
</file>