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0"/>
  </p:notesMasterIdLst>
  <p:handoutMasterIdLst>
    <p:handoutMasterId r:id="rId51"/>
  </p:handoutMasterIdLst>
  <p:sldIdLst>
    <p:sldId id="2094" r:id="rId2"/>
    <p:sldId id="7722" r:id="rId3"/>
    <p:sldId id="7721" r:id="rId4"/>
    <p:sldId id="7720" r:id="rId5"/>
    <p:sldId id="7044" r:id="rId6"/>
    <p:sldId id="5231" r:id="rId7"/>
    <p:sldId id="5224" r:id="rId8"/>
    <p:sldId id="5244" r:id="rId9"/>
    <p:sldId id="1503" r:id="rId10"/>
    <p:sldId id="5252" r:id="rId11"/>
    <p:sldId id="7038" r:id="rId12"/>
    <p:sldId id="7041" r:id="rId13"/>
    <p:sldId id="269" r:id="rId14"/>
    <p:sldId id="7737" r:id="rId15"/>
    <p:sldId id="7731" r:id="rId16"/>
    <p:sldId id="4440" r:id="rId17"/>
    <p:sldId id="6725" r:id="rId18"/>
    <p:sldId id="5552" r:id="rId19"/>
    <p:sldId id="3093" r:id="rId20"/>
    <p:sldId id="5934" r:id="rId21"/>
    <p:sldId id="2018" r:id="rId22"/>
    <p:sldId id="7738" r:id="rId23"/>
    <p:sldId id="7748" r:id="rId24"/>
    <p:sldId id="7739" r:id="rId25"/>
    <p:sldId id="7749" r:id="rId26"/>
    <p:sldId id="259" r:id="rId27"/>
    <p:sldId id="7743" r:id="rId28"/>
    <p:sldId id="7750" r:id="rId29"/>
    <p:sldId id="257" r:id="rId30"/>
    <p:sldId id="258" r:id="rId31"/>
    <p:sldId id="7683" r:id="rId32"/>
    <p:sldId id="7280" r:id="rId33"/>
    <p:sldId id="7751" r:id="rId34"/>
    <p:sldId id="4650" r:id="rId35"/>
    <p:sldId id="2927" r:id="rId36"/>
    <p:sldId id="7324" r:id="rId37"/>
    <p:sldId id="7746" r:id="rId38"/>
    <p:sldId id="2345" r:id="rId39"/>
    <p:sldId id="7755" r:id="rId40"/>
    <p:sldId id="5218" r:id="rId41"/>
    <p:sldId id="2645" r:id="rId42"/>
    <p:sldId id="2651" r:id="rId43"/>
    <p:sldId id="2650" r:id="rId44"/>
    <p:sldId id="492" r:id="rId45"/>
    <p:sldId id="7655" r:id="rId46"/>
    <p:sldId id="7753" r:id="rId47"/>
    <p:sldId id="7754" r:id="rId48"/>
    <p:sldId id="7728" r:id="rId49"/>
  </p:sldIdLst>
  <p:sldSz cx="12192000" cy="6858000"/>
  <p:notesSz cx="7315200" cy="9601200"/>
  <p:custDataLst>
    <p:tags r:id="rId52"/>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FF66"/>
    <a:srgbClr val="FFCCFF"/>
    <a:srgbClr val="FFFFCC"/>
    <a:srgbClr val="009900"/>
    <a:srgbClr val="003300"/>
    <a:srgbClr val="0000CC"/>
    <a:srgbClr val="00CCFF"/>
    <a:srgbClr val="33CC33"/>
    <a:srgbClr val="00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F976FD-E714-4E86-B126-A8E766EADC52}" v="50" dt="2021-09-30T01:02:20.920"/>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2" autoAdjust="0"/>
    <p:restoredTop sz="96778" autoAdjust="0"/>
  </p:normalViewPr>
  <p:slideViewPr>
    <p:cSldViewPr>
      <p:cViewPr varScale="1">
        <p:scale>
          <a:sx n="109" d="100"/>
          <a:sy n="109" d="100"/>
        </p:scale>
        <p:origin x="360" y="51"/>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1" d="100"/>
          <a:sy n="81" d="100"/>
        </p:scale>
        <p:origin x="3786" y="6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069F531E-09BC-4DF6-8863-94ACA84EF827}"/>
    <pc:docChg chg="undo custSel addSld modSld sldOrd">
      <pc:chgData name="Jim McGowan" userId="e2c7446dd3aca506" providerId="LiveId" clId="{069F531E-09BC-4DF6-8863-94ACA84EF827}" dt="2021-09-09T00:57:10.681" v="63"/>
      <pc:docMkLst>
        <pc:docMk/>
      </pc:docMkLst>
      <pc:sldChg chg="modSp mod">
        <pc:chgData name="Jim McGowan" userId="e2c7446dd3aca506" providerId="LiveId" clId="{069F531E-09BC-4DF6-8863-94ACA84EF827}" dt="2021-09-09T00:05:53.605" v="23" actId="313"/>
        <pc:sldMkLst>
          <pc:docMk/>
          <pc:sldMk cId="0" sldId="257"/>
        </pc:sldMkLst>
        <pc:spChg chg="mod">
          <ac:chgData name="Jim McGowan" userId="e2c7446dd3aca506" providerId="LiveId" clId="{069F531E-09BC-4DF6-8863-94ACA84EF827}" dt="2021-09-09T00:05:53.605" v="23" actId="313"/>
          <ac:spMkLst>
            <pc:docMk/>
            <pc:sldMk cId="0" sldId="257"/>
            <ac:spMk id="3075" creationId="{F921D893-EF89-4576-A592-98AE6D15ACD6}"/>
          </ac:spMkLst>
        </pc:spChg>
      </pc:sldChg>
      <pc:sldChg chg="modSp mod">
        <pc:chgData name="Jim McGowan" userId="e2c7446dd3aca506" providerId="LiveId" clId="{069F531E-09BC-4DF6-8863-94ACA84EF827}" dt="2021-09-09T00:07:57.786" v="27" actId="14100"/>
        <pc:sldMkLst>
          <pc:docMk/>
          <pc:sldMk cId="1800843518" sldId="7371"/>
        </pc:sldMkLst>
        <pc:spChg chg="mod">
          <ac:chgData name="Jim McGowan" userId="e2c7446dd3aca506" providerId="LiveId" clId="{069F531E-09BC-4DF6-8863-94ACA84EF827}" dt="2021-09-09T00:07:57.786" v="27" actId="14100"/>
          <ac:spMkLst>
            <pc:docMk/>
            <pc:sldMk cId="1800843518" sldId="7371"/>
            <ac:spMk id="4" creationId="{00000000-0000-0000-0000-000000000000}"/>
          </ac:spMkLst>
        </pc:spChg>
      </pc:sldChg>
      <pc:sldChg chg="modSp mod">
        <pc:chgData name="Jim McGowan" userId="e2c7446dd3aca506" providerId="LiveId" clId="{069F531E-09BC-4DF6-8863-94ACA84EF827}" dt="2021-09-09T00:36:22.124" v="33"/>
        <pc:sldMkLst>
          <pc:docMk/>
          <pc:sldMk cId="1024079802" sldId="7680"/>
        </pc:sldMkLst>
        <pc:spChg chg="mod">
          <ac:chgData name="Jim McGowan" userId="e2c7446dd3aca506" providerId="LiveId" clId="{069F531E-09BC-4DF6-8863-94ACA84EF827}" dt="2021-09-09T00:36:22.124" v="33"/>
          <ac:spMkLst>
            <pc:docMk/>
            <pc:sldMk cId="1024079802" sldId="7680"/>
            <ac:spMk id="3075" creationId="{F921D893-EF89-4576-A592-98AE6D15ACD6}"/>
          </ac:spMkLst>
        </pc:spChg>
      </pc:sldChg>
      <pc:sldChg chg="modSp mod">
        <pc:chgData name="Jim McGowan" userId="e2c7446dd3aca506" providerId="LiveId" clId="{069F531E-09BC-4DF6-8863-94ACA84EF827}" dt="2021-09-09T00:42:37.164" v="35" actId="14100"/>
        <pc:sldMkLst>
          <pc:docMk/>
          <pc:sldMk cId="2164947282" sldId="7681"/>
        </pc:sldMkLst>
        <pc:spChg chg="mod">
          <ac:chgData name="Jim McGowan" userId="e2c7446dd3aca506" providerId="LiveId" clId="{069F531E-09BC-4DF6-8863-94ACA84EF827}" dt="2021-09-09T00:42:37.164" v="35" actId="14100"/>
          <ac:spMkLst>
            <pc:docMk/>
            <pc:sldMk cId="2164947282" sldId="7681"/>
            <ac:spMk id="4099" creationId="{F11172B3-4F69-4208-9658-92009D7BE33E}"/>
          </ac:spMkLst>
        </pc:spChg>
      </pc:sldChg>
      <pc:sldChg chg="modSp mod">
        <pc:chgData name="Jim McGowan" userId="e2c7446dd3aca506" providerId="LiveId" clId="{069F531E-09BC-4DF6-8863-94ACA84EF827}" dt="2021-09-09T00:52:31.459" v="36" actId="20577"/>
        <pc:sldMkLst>
          <pc:docMk/>
          <pc:sldMk cId="4156744065" sldId="7683"/>
        </pc:sldMkLst>
        <pc:graphicFrameChg chg="modGraphic">
          <ac:chgData name="Jim McGowan" userId="e2c7446dd3aca506" providerId="LiveId" clId="{069F531E-09BC-4DF6-8863-94ACA84EF827}" dt="2021-09-09T00:52:31.459" v="36" actId="20577"/>
          <ac:graphicFrameMkLst>
            <pc:docMk/>
            <pc:sldMk cId="4156744065" sldId="7683"/>
            <ac:graphicFrameMk id="3075" creationId="{00000000-0000-0000-0000-000000000000}"/>
          </ac:graphicFrameMkLst>
        </pc:graphicFrameChg>
      </pc:sldChg>
      <pc:sldChg chg="delSp modSp new mod ord">
        <pc:chgData name="Jim McGowan" userId="e2c7446dd3aca506" providerId="LiveId" clId="{069F531E-09BC-4DF6-8863-94ACA84EF827}" dt="2021-09-09T00:57:10.681" v="63"/>
        <pc:sldMkLst>
          <pc:docMk/>
          <pc:sldMk cId="3689170234" sldId="7739"/>
        </pc:sldMkLst>
        <pc:spChg chg="mod">
          <ac:chgData name="Jim McGowan" userId="e2c7446dd3aca506" providerId="LiveId" clId="{069F531E-09BC-4DF6-8863-94ACA84EF827}" dt="2021-09-09T00:53:36.754" v="53" actId="12789"/>
          <ac:spMkLst>
            <pc:docMk/>
            <pc:sldMk cId="3689170234" sldId="7739"/>
            <ac:spMk id="2" creationId="{FA5CB438-F755-4B9B-AD94-2780144B0AF8}"/>
          </ac:spMkLst>
        </pc:spChg>
        <pc:spChg chg="del">
          <ac:chgData name="Jim McGowan" userId="e2c7446dd3aca506" providerId="LiveId" clId="{069F531E-09BC-4DF6-8863-94ACA84EF827}" dt="2021-09-09T00:53:19.080" v="38" actId="478"/>
          <ac:spMkLst>
            <pc:docMk/>
            <pc:sldMk cId="3689170234" sldId="7739"/>
            <ac:spMk id="3" creationId="{5BE8EFD8-40B5-42BD-8909-9389E29232B2}"/>
          </ac:spMkLst>
        </pc:spChg>
      </pc:sldChg>
    </pc:docChg>
  </pc:docChgLst>
  <pc:docChgLst>
    <pc:chgData name="Jim McGowan" userId="e2c7446dd3aca506" providerId="LiveId" clId="{E4F976FD-E714-4E86-B126-A8E766EADC52}"/>
    <pc:docChg chg="custSel addSld modSld">
      <pc:chgData name="Jim McGowan" userId="e2c7446dd3aca506" providerId="LiveId" clId="{E4F976FD-E714-4E86-B126-A8E766EADC52}" dt="2021-09-30T01:02:20.920" v="70" actId="12789"/>
      <pc:docMkLst>
        <pc:docMk/>
      </pc:docMkLst>
      <pc:sldChg chg="modSp">
        <pc:chgData name="Jim McGowan" userId="e2c7446dd3aca506" providerId="LiveId" clId="{E4F976FD-E714-4E86-B126-A8E766EADC52}" dt="2021-09-30T00:20:01.129" v="4" actId="1036"/>
        <pc:sldMkLst>
          <pc:docMk/>
          <pc:sldMk cId="0" sldId="257"/>
        </pc:sldMkLst>
        <pc:spChg chg="mod">
          <ac:chgData name="Jim McGowan" userId="e2c7446dd3aca506" providerId="LiveId" clId="{E4F976FD-E714-4E86-B126-A8E766EADC52}" dt="2021-09-30T00:20:01.129" v="4" actId="1036"/>
          <ac:spMkLst>
            <pc:docMk/>
            <pc:sldMk cId="0" sldId="257"/>
            <ac:spMk id="3074" creationId="{922D5279-CBF1-479F-830D-07F96BDC71AD}"/>
          </ac:spMkLst>
        </pc:spChg>
      </pc:sldChg>
      <pc:sldChg chg="modSp">
        <pc:chgData name="Jim McGowan" userId="e2c7446dd3aca506" providerId="LiveId" clId="{E4F976FD-E714-4E86-B126-A8E766EADC52}" dt="2021-09-30T00:20:09.240" v="5" actId="1036"/>
        <pc:sldMkLst>
          <pc:docMk/>
          <pc:sldMk cId="433477859" sldId="258"/>
        </pc:sldMkLst>
        <pc:spChg chg="mod">
          <ac:chgData name="Jim McGowan" userId="e2c7446dd3aca506" providerId="LiveId" clId="{E4F976FD-E714-4E86-B126-A8E766EADC52}" dt="2021-09-30T00:20:09.240" v="5" actId="1036"/>
          <ac:spMkLst>
            <pc:docMk/>
            <pc:sldMk cId="433477859" sldId="258"/>
            <ac:spMk id="4098" creationId="{0E130998-868D-4956-8885-593A9128840E}"/>
          </ac:spMkLst>
        </pc:spChg>
      </pc:sldChg>
      <pc:sldChg chg="modSp">
        <pc:chgData name="Jim McGowan" userId="e2c7446dd3aca506" providerId="LiveId" clId="{E4F976FD-E714-4E86-B126-A8E766EADC52}" dt="2021-09-30T00:24:42.223" v="49" actId="1036"/>
        <pc:sldMkLst>
          <pc:docMk/>
          <pc:sldMk cId="0" sldId="269"/>
        </pc:sldMkLst>
        <pc:spChg chg="mod">
          <ac:chgData name="Jim McGowan" userId="e2c7446dd3aca506" providerId="LiveId" clId="{E4F976FD-E714-4E86-B126-A8E766EADC52}" dt="2021-09-30T00:24:42.223" v="49" actId="1036"/>
          <ac:spMkLst>
            <pc:docMk/>
            <pc:sldMk cId="0" sldId="269"/>
            <ac:spMk id="15362" creationId="{8B39C156-87AF-4B2F-8B43-368C687C504A}"/>
          </ac:spMkLst>
        </pc:spChg>
      </pc:sldChg>
      <pc:sldChg chg="modSp mod">
        <pc:chgData name="Jim McGowan" userId="e2c7446dd3aca506" providerId="LiveId" clId="{E4F976FD-E714-4E86-B126-A8E766EADC52}" dt="2021-09-30T00:25:08.437" v="52" actId="1036"/>
        <pc:sldMkLst>
          <pc:docMk/>
          <pc:sldMk cId="0" sldId="2018"/>
        </pc:sldMkLst>
        <pc:spChg chg="mod">
          <ac:chgData name="Jim McGowan" userId="e2c7446dd3aca506" providerId="LiveId" clId="{E4F976FD-E714-4E86-B126-A8E766EADC52}" dt="2021-09-30T00:25:08.437" v="52" actId="1036"/>
          <ac:spMkLst>
            <pc:docMk/>
            <pc:sldMk cId="0" sldId="2018"/>
            <ac:spMk id="6" creationId="{D560E003-5FE2-4431-B817-A84B8CF6C772}"/>
          </ac:spMkLst>
        </pc:spChg>
      </pc:sldChg>
      <pc:sldChg chg="modSp">
        <pc:chgData name="Jim McGowan" userId="e2c7446dd3aca506" providerId="LiveId" clId="{E4F976FD-E714-4E86-B126-A8E766EADC52}" dt="2021-09-30T00:20:48.060" v="7" actId="1036"/>
        <pc:sldMkLst>
          <pc:docMk/>
          <pc:sldMk cId="1169289879" sldId="2345"/>
        </pc:sldMkLst>
        <pc:spChg chg="mod">
          <ac:chgData name="Jim McGowan" userId="e2c7446dd3aca506" providerId="LiveId" clId="{E4F976FD-E714-4E86-B126-A8E766EADC52}" dt="2021-09-30T00:20:48.060" v="7" actId="1036"/>
          <ac:spMkLst>
            <pc:docMk/>
            <pc:sldMk cId="1169289879" sldId="2345"/>
            <ac:spMk id="36866" creationId="{00000000-0000-0000-0000-000000000000}"/>
          </ac:spMkLst>
        </pc:spChg>
      </pc:sldChg>
      <pc:sldChg chg="modSp">
        <pc:chgData name="Jim McGowan" userId="e2c7446dd3aca506" providerId="LiveId" clId="{E4F976FD-E714-4E86-B126-A8E766EADC52}" dt="2021-09-30T00:22:06.930" v="20" actId="1036"/>
        <pc:sldMkLst>
          <pc:docMk/>
          <pc:sldMk cId="1999162849" sldId="2380"/>
        </pc:sldMkLst>
        <pc:spChg chg="mod">
          <ac:chgData name="Jim McGowan" userId="e2c7446dd3aca506" providerId="LiveId" clId="{E4F976FD-E714-4E86-B126-A8E766EADC52}" dt="2021-09-30T00:22:06.930" v="20" actId="1036"/>
          <ac:spMkLst>
            <pc:docMk/>
            <pc:sldMk cId="1999162849" sldId="2380"/>
            <ac:spMk id="39938" creationId="{00000000-0000-0000-0000-000000000000}"/>
          </ac:spMkLst>
        </pc:spChg>
      </pc:sldChg>
      <pc:sldChg chg="modSp">
        <pc:chgData name="Jim McGowan" userId="e2c7446dd3aca506" providerId="LiveId" clId="{E4F976FD-E714-4E86-B126-A8E766EADC52}" dt="2021-09-30T00:21:48.898" v="19" actId="1036"/>
        <pc:sldMkLst>
          <pc:docMk/>
          <pc:sldMk cId="2688088646" sldId="2645"/>
        </pc:sldMkLst>
        <pc:spChg chg="mod">
          <ac:chgData name="Jim McGowan" userId="e2c7446dd3aca506" providerId="LiveId" clId="{E4F976FD-E714-4E86-B126-A8E766EADC52}" dt="2021-09-30T00:21:48.898" v="19" actId="1036"/>
          <ac:spMkLst>
            <pc:docMk/>
            <pc:sldMk cId="2688088646" sldId="2645"/>
            <ac:spMk id="87042" creationId="{00000000-0000-0000-0000-000000000000}"/>
          </ac:spMkLst>
        </pc:spChg>
      </pc:sldChg>
      <pc:sldChg chg="modSp mod">
        <pc:chgData name="Jim McGowan" userId="e2c7446dd3aca506" providerId="LiveId" clId="{E4F976FD-E714-4E86-B126-A8E766EADC52}" dt="2021-09-30T00:22:24.612" v="22" actId="1036"/>
        <pc:sldMkLst>
          <pc:docMk/>
          <pc:sldMk cId="2895433441" sldId="4736"/>
        </pc:sldMkLst>
        <pc:spChg chg="mod">
          <ac:chgData name="Jim McGowan" userId="e2c7446dd3aca506" providerId="LiveId" clId="{E4F976FD-E714-4E86-B126-A8E766EADC52}" dt="2021-09-30T00:22:24.612" v="22" actId="1036"/>
          <ac:spMkLst>
            <pc:docMk/>
            <pc:sldMk cId="2895433441" sldId="4736"/>
            <ac:spMk id="4" creationId="{DDED8C29-5312-47D5-972D-3ABE15909AE2}"/>
          </ac:spMkLst>
        </pc:spChg>
      </pc:sldChg>
      <pc:sldChg chg="modSp mod">
        <pc:chgData name="Jim McGowan" userId="e2c7446dd3aca506" providerId="LiveId" clId="{E4F976FD-E714-4E86-B126-A8E766EADC52}" dt="2021-09-30T00:21:37.769" v="18" actId="1035"/>
        <pc:sldMkLst>
          <pc:docMk/>
          <pc:sldMk cId="3550046099" sldId="5218"/>
        </pc:sldMkLst>
        <pc:spChg chg="mod">
          <ac:chgData name="Jim McGowan" userId="e2c7446dd3aca506" providerId="LiveId" clId="{E4F976FD-E714-4E86-B126-A8E766EADC52}" dt="2021-09-30T00:21:37.769" v="18" actId="1035"/>
          <ac:spMkLst>
            <pc:docMk/>
            <pc:sldMk cId="3550046099" sldId="5218"/>
            <ac:spMk id="38915" creationId="{00000000-0000-0000-0000-000000000000}"/>
          </ac:spMkLst>
        </pc:spChg>
      </pc:sldChg>
      <pc:sldChg chg="modSp">
        <pc:chgData name="Jim McGowan" userId="e2c7446dd3aca506" providerId="LiveId" clId="{E4F976FD-E714-4E86-B126-A8E766EADC52}" dt="2021-09-30T00:24:28.654" v="48" actId="1036"/>
        <pc:sldMkLst>
          <pc:docMk/>
          <pc:sldMk cId="1817456930" sldId="5231"/>
        </pc:sldMkLst>
        <pc:spChg chg="mod">
          <ac:chgData name="Jim McGowan" userId="e2c7446dd3aca506" providerId="LiveId" clId="{E4F976FD-E714-4E86-B126-A8E766EADC52}" dt="2021-09-30T00:24:28.654" v="48" actId="1036"/>
          <ac:spMkLst>
            <pc:docMk/>
            <pc:sldMk cId="1817456930" sldId="5231"/>
            <ac:spMk id="99331" creationId="{00000000-0000-0000-0000-000000000000}"/>
          </ac:spMkLst>
        </pc:spChg>
      </pc:sldChg>
      <pc:sldChg chg="modSp">
        <pc:chgData name="Jim McGowan" userId="e2c7446dd3aca506" providerId="LiveId" clId="{E4F976FD-E714-4E86-B126-A8E766EADC52}" dt="2021-09-30T00:24:21.984" v="47" actId="1036"/>
        <pc:sldMkLst>
          <pc:docMk/>
          <pc:sldMk cId="3052283670" sldId="7044"/>
        </pc:sldMkLst>
        <pc:spChg chg="mod">
          <ac:chgData name="Jim McGowan" userId="e2c7446dd3aca506" providerId="LiveId" clId="{E4F976FD-E714-4E86-B126-A8E766EADC52}" dt="2021-09-30T00:24:21.984" v="47" actId="1036"/>
          <ac:spMkLst>
            <pc:docMk/>
            <pc:sldMk cId="3052283670" sldId="7044"/>
            <ac:spMk id="22530" creationId="{D78C898C-542B-48DC-BA5C-46FFD63D5524}"/>
          </ac:spMkLst>
        </pc:spChg>
      </pc:sldChg>
      <pc:sldChg chg="modSp">
        <pc:chgData name="Jim McGowan" userId="e2c7446dd3aca506" providerId="LiveId" clId="{E4F976FD-E714-4E86-B126-A8E766EADC52}" dt="2021-09-30T00:24:16.295" v="46" actId="1036"/>
        <pc:sldMkLst>
          <pc:docMk/>
          <pc:sldMk cId="35984748" sldId="7720"/>
        </pc:sldMkLst>
        <pc:spChg chg="mod">
          <ac:chgData name="Jim McGowan" userId="e2c7446dd3aca506" providerId="LiveId" clId="{E4F976FD-E714-4E86-B126-A8E766EADC52}" dt="2021-09-30T00:24:16.295" v="46" actId="1036"/>
          <ac:spMkLst>
            <pc:docMk/>
            <pc:sldMk cId="35984748" sldId="7720"/>
            <ac:spMk id="57345" creationId="{00000000-0000-0000-0000-000000000000}"/>
          </ac:spMkLst>
        </pc:spChg>
      </pc:sldChg>
      <pc:sldChg chg="modSp">
        <pc:chgData name="Jim McGowan" userId="e2c7446dd3aca506" providerId="LiveId" clId="{E4F976FD-E714-4E86-B126-A8E766EADC52}" dt="2021-09-30T00:24:10.853" v="45" actId="1036"/>
        <pc:sldMkLst>
          <pc:docMk/>
          <pc:sldMk cId="2493619202" sldId="7721"/>
        </pc:sldMkLst>
        <pc:spChg chg="mod">
          <ac:chgData name="Jim McGowan" userId="e2c7446dd3aca506" providerId="LiveId" clId="{E4F976FD-E714-4E86-B126-A8E766EADC52}" dt="2021-09-30T00:24:10.853" v="45" actId="1036"/>
          <ac:spMkLst>
            <pc:docMk/>
            <pc:sldMk cId="2493619202" sldId="7721"/>
            <ac:spMk id="57345" creationId="{00000000-0000-0000-0000-000000000000}"/>
          </ac:spMkLst>
        </pc:spChg>
      </pc:sldChg>
      <pc:sldChg chg="modSp">
        <pc:chgData name="Jim McGowan" userId="e2c7446dd3aca506" providerId="LiveId" clId="{E4F976FD-E714-4E86-B126-A8E766EADC52}" dt="2021-09-30T00:24:05.225" v="44" actId="1036"/>
        <pc:sldMkLst>
          <pc:docMk/>
          <pc:sldMk cId="504021334" sldId="7722"/>
        </pc:sldMkLst>
        <pc:spChg chg="mod">
          <ac:chgData name="Jim McGowan" userId="e2c7446dd3aca506" providerId="LiveId" clId="{E4F976FD-E714-4E86-B126-A8E766EADC52}" dt="2021-09-30T00:24:05.225" v="44" actId="1036"/>
          <ac:spMkLst>
            <pc:docMk/>
            <pc:sldMk cId="504021334" sldId="7722"/>
            <ac:spMk id="57345" creationId="{00000000-0000-0000-0000-000000000000}"/>
          </ac:spMkLst>
        </pc:spChg>
      </pc:sldChg>
      <pc:sldChg chg="modSp">
        <pc:chgData name="Jim McGowan" userId="e2c7446dd3aca506" providerId="LiveId" clId="{E4F976FD-E714-4E86-B126-A8E766EADC52}" dt="2021-09-30T00:23:49.437" v="43" actId="1036"/>
        <pc:sldMkLst>
          <pc:docMk/>
          <pc:sldMk cId="1366720001" sldId="7728"/>
        </pc:sldMkLst>
        <pc:spChg chg="mod">
          <ac:chgData name="Jim McGowan" userId="e2c7446dd3aca506" providerId="LiveId" clId="{E4F976FD-E714-4E86-B126-A8E766EADC52}" dt="2021-09-30T00:23:49.437" v="43" actId="1036"/>
          <ac:spMkLst>
            <pc:docMk/>
            <pc:sldMk cId="1366720001" sldId="7728"/>
            <ac:spMk id="57345" creationId="{00000000-0000-0000-0000-000000000000}"/>
          </ac:spMkLst>
        </pc:spChg>
      </pc:sldChg>
      <pc:sldChg chg="modSp">
        <pc:chgData name="Jim McGowan" userId="e2c7446dd3aca506" providerId="LiveId" clId="{E4F976FD-E714-4E86-B126-A8E766EADC52}" dt="2021-09-30T00:24:58.328" v="51" actId="1036"/>
        <pc:sldMkLst>
          <pc:docMk/>
          <pc:sldMk cId="3953895868" sldId="7731"/>
        </pc:sldMkLst>
        <pc:spChg chg="mod">
          <ac:chgData name="Jim McGowan" userId="e2c7446dd3aca506" providerId="LiveId" clId="{E4F976FD-E714-4E86-B126-A8E766EADC52}" dt="2021-09-30T00:24:58.328" v="51" actId="1036"/>
          <ac:spMkLst>
            <pc:docMk/>
            <pc:sldMk cId="3953895868" sldId="7731"/>
            <ac:spMk id="15362" creationId="{8B39C156-87AF-4B2F-8B43-368C687C504A}"/>
          </ac:spMkLst>
        </pc:spChg>
      </pc:sldChg>
      <pc:sldChg chg="modSp">
        <pc:chgData name="Jim McGowan" userId="e2c7446dd3aca506" providerId="LiveId" clId="{E4F976FD-E714-4E86-B126-A8E766EADC52}" dt="2021-09-30T00:24:48.921" v="50" actId="1036"/>
        <pc:sldMkLst>
          <pc:docMk/>
          <pc:sldMk cId="2085510370" sldId="7737"/>
        </pc:sldMkLst>
        <pc:spChg chg="mod">
          <ac:chgData name="Jim McGowan" userId="e2c7446dd3aca506" providerId="LiveId" clId="{E4F976FD-E714-4E86-B126-A8E766EADC52}" dt="2021-09-30T00:24:48.921" v="50" actId="1036"/>
          <ac:spMkLst>
            <pc:docMk/>
            <pc:sldMk cId="2085510370" sldId="7737"/>
            <ac:spMk id="15362" creationId="{8B39C156-87AF-4B2F-8B43-368C687C504A}"/>
          </ac:spMkLst>
        </pc:spChg>
      </pc:sldChg>
      <pc:sldChg chg="modSp">
        <pc:chgData name="Jim McGowan" userId="e2c7446dd3aca506" providerId="LiveId" clId="{E4F976FD-E714-4E86-B126-A8E766EADC52}" dt="2021-09-30T00:25:16.904" v="53" actId="1036"/>
        <pc:sldMkLst>
          <pc:docMk/>
          <pc:sldMk cId="1845865190" sldId="7738"/>
        </pc:sldMkLst>
        <pc:spChg chg="mod">
          <ac:chgData name="Jim McGowan" userId="e2c7446dd3aca506" providerId="LiveId" clId="{E4F976FD-E714-4E86-B126-A8E766EADC52}" dt="2021-09-30T00:25:16.904" v="53" actId="1036"/>
          <ac:spMkLst>
            <pc:docMk/>
            <pc:sldMk cId="1845865190" sldId="7738"/>
            <ac:spMk id="7170" creationId="{A74DAFEE-DBB4-43A1-A6A4-D39DDA8F3D1F}"/>
          </ac:spMkLst>
        </pc:spChg>
      </pc:sldChg>
      <pc:sldChg chg="modSp">
        <pc:chgData name="Jim McGowan" userId="e2c7446dd3aca506" providerId="LiveId" clId="{E4F976FD-E714-4E86-B126-A8E766EADC52}" dt="2021-09-30T00:18:52.765" v="0" actId="1036"/>
        <pc:sldMkLst>
          <pc:docMk/>
          <pc:sldMk cId="1360078853" sldId="7739"/>
        </pc:sldMkLst>
        <pc:spChg chg="mod">
          <ac:chgData name="Jim McGowan" userId="e2c7446dd3aca506" providerId="LiveId" clId="{E4F976FD-E714-4E86-B126-A8E766EADC52}" dt="2021-09-30T00:18:52.765" v="0" actId="1036"/>
          <ac:spMkLst>
            <pc:docMk/>
            <pc:sldMk cId="1360078853" sldId="7739"/>
            <ac:spMk id="7170" creationId="{A74DAFEE-DBB4-43A1-A6A4-D39DDA8F3D1F}"/>
          </ac:spMkLst>
        </pc:spChg>
      </pc:sldChg>
      <pc:sldChg chg="modSp">
        <pc:chgData name="Jim McGowan" userId="e2c7446dd3aca506" providerId="LiveId" clId="{E4F976FD-E714-4E86-B126-A8E766EADC52}" dt="2021-09-30T00:19:00.588" v="1" actId="1036"/>
        <pc:sldMkLst>
          <pc:docMk/>
          <pc:sldMk cId="2961954101" sldId="7748"/>
        </pc:sldMkLst>
        <pc:spChg chg="mod">
          <ac:chgData name="Jim McGowan" userId="e2c7446dd3aca506" providerId="LiveId" clId="{E4F976FD-E714-4E86-B126-A8E766EADC52}" dt="2021-09-30T00:19:00.588" v="1" actId="1036"/>
          <ac:spMkLst>
            <pc:docMk/>
            <pc:sldMk cId="2961954101" sldId="7748"/>
            <ac:spMk id="7170" creationId="{A74DAFEE-DBB4-43A1-A6A4-D39DDA8F3D1F}"/>
          </ac:spMkLst>
        </pc:spChg>
      </pc:sldChg>
      <pc:sldChg chg="modSp">
        <pc:chgData name="Jim McGowan" userId="e2c7446dd3aca506" providerId="LiveId" clId="{E4F976FD-E714-4E86-B126-A8E766EADC52}" dt="2021-09-30T00:19:39.884" v="2" actId="1036"/>
        <pc:sldMkLst>
          <pc:docMk/>
          <pc:sldMk cId="558656029" sldId="7749"/>
        </pc:sldMkLst>
        <pc:spChg chg="mod">
          <ac:chgData name="Jim McGowan" userId="e2c7446dd3aca506" providerId="LiveId" clId="{E4F976FD-E714-4E86-B126-A8E766EADC52}" dt="2021-09-30T00:19:39.884" v="2" actId="1036"/>
          <ac:spMkLst>
            <pc:docMk/>
            <pc:sldMk cId="558656029" sldId="7749"/>
            <ac:spMk id="7170" creationId="{A74DAFEE-DBB4-43A1-A6A4-D39DDA8F3D1F}"/>
          </ac:spMkLst>
        </pc:spChg>
      </pc:sldChg>
      <pc:sldChg chg="modSp">
        <pc:chgData name="Jim McGowan" userId="e2c7446dd3aca506" providerId="LiveId" clId="{E4F976FD-E714-4E86-B126-A8E766EADC52}" dt="2021-09-30T00:19:50.250" v="3" actId="1036"/>
        <pc:sldMkLst>
          <pc:docMk/>
          <pc:sldMk cId="839396273" sldId="7750"/>
        </pc:sldMkLst>
        <pc:spChg chg="mod">
          <ac:chgData name="Jim McGowan" userId="e2c7446dd3aca506" providerId="LiveId" clId="{E4F976FD-E714-4E86-B126-A8E766EADC52}" dt="2021-09-30T00:19:50.250" v="3" actId="1036"/>
          <ac:spMkLst>
            <pc:docMk/>
            <pc:sldMk cId="839396273" sldId="7750"/>
            <ac:spMk id="7170" creationId="{A74DAFEE-DBB4-43A1-A6A4-D39DDA8F3D1F}"/>
          </ac:spMkLst>
        </pc:spChg>
      </pc:sldChg>
      <pc:sldChg chg="modSp">
        <pc:chgData name="Jim McGowan" userId="e2c7446dd3aca506" providerId="LiveId" clId="{E4F976FD-E714-4E86-B126-A8E766EADC52}" dt="2021-09-30T00:20:37.226" v="6" actId="1036"/>
        <pc:sldMkLst>
          <pc:docMk/>
          <pc:sldMk cId="3582895378" sldId="7751"/>
        </pc:sldMkLst>
        <pc:spChg chg="mod">
          <ac:chgData name="Jim McGowan" userId="e2c7446dd3aca506" providerId="LiveId" clId="{E4F976FD-E714-4E86-B126-A8E766EADC52}" dt="2021-09-30T00:20:37.226" v="6" actId="1036"/>
          <ac:spMkLst>
            <pc:docMk/>
            <pc:sldMk cId="3582895378" sldId="7751"/>
            <ac:spMk id="7170" creationId="{A74DAFEE-DBB4-43A1-A6A4-D39DDA8F3D1F}"/>
          </ac:spMkLst>
        </pc:spChg>
      </pc:sldChg>
      <pc:sldChg chg="modSp">
        <pc:chgData name="Jim McGowan" userId="e2c7446dd3aca506" providerId="LiveId" clId="{E4F976FD-E714-4E86-B126-A8E766EADC52}" dt="2021-09-30T00:22:14.383" v="21" actId="1036"/>
        <pc:sldMkLst>
          <pc:docMk/>
          <pc:sldMk cId="472804708" sldId="7752"/>
        </pc:sldMkLst>
        <pc:spChg chg="mod">
          <ac:chgData name="Jim McGowan" userId="e2c7446dd3aca506" providerId="LiveId" clId="{E4F976FD-E714-4E86-B126-A8E766EADC52}" dt="2021-09-30T00:22:14.383" v="21" actId="1036"/>
          <ac:spMkLst>
            <pc:docMk/>
            <pc:sldMk cId="472804708" sldId="7752"/>
            <ac:spMk id="39938" creationId="{00000000-0000-0000-0000-000000000000}"/>
          </ac:spMkLst>
        </pc:spChg>
      </pc:sldChg>
      <pc:sldChg chg="modSp">
        <pc:chgData name="Jim McGowan" userId="e2c7446dd3aca506" providerId="LiveId" clId="{E4F976FD-E714-4E86-B126-A8E766EADC52}" dt="2021-09-30T00:23:30.331" v="41" actId="1036"/>
        <pc:sldMkLst>
          <pc:docMk/>
          <pc:sldMk cId="1789112008" sldId="7753"/>
        </pc:sldMkLst>
        <pc:spChg chg="mod">
          <ac:chgData name="Jim McGowan" userId="e2c7446dd3aca506" providerId="LiveId" clId="{E4F976FD-E714-4E86-B126-A8E766EADC52}" dt="2021-09-30T00:23:30.331" v="41" actId="1036"/>
          <ac:spMkLst>
            <pc:docMk/>
            <pc:sldMk cId="1789112008" sldId="7753"/>
            <ac:spMk id="7170" creationId="{A74DAFEE-DBB4-43A1-A6A4-D39DDA8F3D1F}"/>
          </ac:spMkLst>
        </pc:spChg>
      </pc:sldChg>
      <pc:sldChg chg="modSp">
        <pc:chgData name="Jim McGowan" userId="e2c7446dd3aca506" providerId="LiveId" clId="{E4F976FD-E714-4E86-B126-A8E766EADC52}" dt="2021-09-30T00:23:42.091" v="42" actId="1036"/>
        <pc:sldMkLst>
          <pc:docMk/>
          <pc:sldMk cId="3199810312" sldId="7754"/>
        </pc:sldMkLst>
        <pc:spChg chg="mod">
          <ac:chgData name="Jim McGowan" userId="e2c7446dd3aca506" providerId="LiveId" clId="{E4F976FD-E714-4E86-B126-A8E766EADC52}" dt="2021-09-30T00:23:42.091" v="42" actId="1036"/>
          <ac:spMkLst>
            <pc:docMk/>
            <pc:sldMk cId="3199810312" sldId="7754"/>
            <ac:spMk id="7170" creationId="{A74DAFEE-DBB4-43A1-A6A4-D39DDA8F3D1F}"/>
          </ac:spMkLst>
        </pc:spChg>
      </pc:sldChg>
      <pc:sldChg chg="modSp mod">
        <pc:chgData name="Jim McGowan" userId="e2c7446dd3aca506" providerId="LiveId" clId="{E4F976FD-E714-4E86-B126-A8E766EADC52}" dt="2021-09-30T00:21:10.588" v="10" actId="255"/>
        <pc:sldMkLst>
          <pc:docMk/>
          <pc:sldMk cId="3509181664" sldId="7755"/>
        </pc:sldMkLst>
        <pc:spChg chg="mod">
          <ac:chgData name="Jim McGowan" userId="e2c7446dd3aca506" providerId="LiveId" clId="{E4F976FD-E714-4E86-B126-A8E766EADC52}" dt="2021-09-30T00:21:10.588" v="10" actId="255"/>
          <ac:spMkLst>
            <pc:docMk/>
            <pc:sldMk cId="3509181664" sldId="7755"/>
            <ac:spMk id="38915" creationId="{00000000-0000-0000-0000-000000000000}"/>
          </ac:spMkLst>
        </pc:spChg>
      </pc:sldChg>
      <pc:sldChg chg="modSp mod">
        <pc:chgData name="Jim McGowan" userId="e2c7446dd3aca506" providerId="LiveId" clId="{E4F976FD-E714-4E86-B126-A8E766EADC52}" dt="2021-09-30T00:22:52.716" v="27" actId="1035"/>
        <pc:sldMkLst>
          <pc:docMk/>
          <pc:sldMk cId="1767945460" sldId="7756"/>
        </pc:sldMkLst>
        <pc:spChg chg="mod">
          <ac:chgData name="Jim McGowan" userId="e2c7446dd3aca506" providerId="LiveId" clId="{E4F976FD-E714-4E86-B126-A8E766EADC52}" dt="2021-09-30T00:22:52.716" v="27" actId="1035"/>
          <ac:spMkLst>
            <pc:docMk/>
            <pc:sldMk cId="1767945460" sldId="7756"/>
            <ac:spMk id="38915" creationId="{00000000-0000-0000-0000-000000000000}"/>
          </ac:spMkLst>
        </pc:spChg>
      </pc:sldChg>
      <pc:sldChg chg="modSp mod">
        <pc:chgData name="Jim McGowan" userId="e2c7446dd3aca506" providerId="LiveId" clId="{E4F976FD-E714-4E86-B126-A8E766EADC52}" dt="2021-09-30T00:23:15.263" v="35" actId="1035"/>
        <pc:sldMkLst>
          <pc:docMk/>
          <pc:sldMk cId="2059187381" sldId="7757"/>
        </pc:sldMkLst>
        <pc:spChg chg="mod">
          <ac:chgData name="Jim McGowan" userId="e2c7446dd3aca506" providerId="LiveId" clId="{E4F976FD-E714-4E86-B126-A8E766EADC52}" dt="2021-09-30T00:23:15.263" v="35" actId="1035"/>
          <ac:spMkLst>
            <pc:docMk/>
            <pc:sldMk cId="2059187381" sldId="7757"/>
            <ac:spMk id="38915" creationId="{00000000-0000-0000-0000-000000000000}"/>
          </ac:spMkLst>
        </pc:spChg>
      </pc:sldChg>
      <pc:sldChg chg="delSp modSp new mod">
        <pc:chgData name="Jim McGowan" userId="e2c7446dd3aca506" providerId="LiveId" clId="{E4F976FD-E714-4E86-B126-A8E766EADC52}" dt="2021-09-30T01:02:20.920" v="70" actId="12789"/>
        <pc:sldMkLst>
          <pc:docMk/>
          <pc:sldMk cId="2958682909" sldId="7758"/>
        </pc:sldMkLst>
        <pc:spChg chg="mod">
          <ac:chgData name="Jim McGowan" userId="e2c7446dd3aca506" providerId="LiveId" clId="{E4F976FD-E714-4E86-B126-A8E766EADC52}" dt="2021-09-30T01:02:20.920" v="70" actId="12789"/>
          <ac:spMkLst>
            <pc:docMk/>
            <pc:sldMk cId="2958682909" sldId="7758"/>
            <ac:spMk id="2" creationId="{3D8EBC87-FC7C-4352-93B7-E8DA1882E5A2}"/>
          </ac:spMkLst>
        </pc:spChg>
        <pc:spChg chg="del">
          <ac:chgData name="Jim McGowan" userId="e2c7446dd3aca506" providerId="LiveId" clId="{E4F976FD-E714-4E86-B126-A8E766EADC52}" dt="2021-09-30T01:02:01.238" v="55" actId="478"/>
          <ac:spMkLst>
            <pc:docMk/>
            <pc:sldMk cId="2958682909" sldId="7758"/>
            <ac:spMk id="3" creationId="{67901938-2B42-4E3E-83C9-C650CF91DDB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Zechariah 003 - 1v1-6</a:t>
            </a:r>
          </a:p>
          <a:p>
            <a:pPr>
              <a:defRPr/>
            </a:pPr>
            <a:r>
              <a:rPr lang="en-US" sz="1600" dirty="0"/>
              <a:t>09-29-2021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9/30/2021</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8</a:t>
            </a:fld>
            <a:endParaRPr lang="en-US" altLang="en-US" dirty="0"/>
          </a:p>
        </p:txBody>
      </p:sp>
    </p:spTree>
    <p:extLst>
      <p:ext uri="{BB962C8B-B14F-4D97-AF65-F5344CB8AC3E}">
        <p14:creationId xmlns:p14="http://schemas.microsoft.com/office/powerpoint/2010/main" val="2196318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16</a:t>
            </a:fld>
            <a:endParaRPr lang="en-US" dirty="0"/>
          </a:p>
        </p:txBody>
      </p:sp>
    </p:spTree>
    <p:extLst>
      <p:ext uri="{BB962C8B-B14F-4D97-AF65-F5344CB8AC3E}">
        <p14:creationId xmlns:p14="http://schemas.microsoft.com/office/powerpoint/2010/main" val="2414176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9/30/2021</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3291933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6"/>
          <p:cNvSpPr>
            <a:spLocks noGrp="1" noChangeArrowheads="1"/>
          </p:cNvSpPr>
          <p:nvPr>
            <p:ph type="dt" sz="half" idx="10"/>
          </p:nvPr>
        </p:nvSpPr>
        <p:spPr/>
        <p:txBody>
          <a:bodyPr/>
          <a:lstStyle>
            <a:lvl1pPr>
              <a:defRPr/>
            </a:lvl1pPr>
          </a:lstStyle>
          <a:p>
            <a:pPr>
              <a:defRPr/>
            </a:pPr>
            <a:endParaRPr lang="en-US"/>
          </a:p>
        </p:txBody>
      </p:sp>
      <p:sp>
        <p:nvSpPr>
          <p:cNvPr id="4" name="Rectangle 37"/>
          <p:cNvSpPr>
            <a:spLocks noGrp="1" noChangeArrowheads="1"/>
          </p:cNvSpPr>
          <p:nvPr>
            <p:ph type="ftr" sz="quarter" idx="11"/>
          </p:nvPr>
        </p:nvSpPr>
        <p:spPr/>
        <p:txBody>
          <a:bodyPr/>
          <a:lstStyle>
            <a:lvl1pPr>
              <a:defRPr/>
            </a:lvl1pPr>
          </a:lstStyle>
          <a:p>
            <a:pPr>
              <a:defRPr/>
            </a:pPr>
            <a:endParaRPr lang="en-US"/>
          </a:p>
        </p:txBody>
      </p:sp>
      <p:sp>
        <p:nvSpPr>
          <p:cNvPr id="5" name="Rectangle 38"/>
          <p:cNvSpPr>
            <a:spLocks noGrp="1" noChangeArrowheads="1"/>
          </p:cNvSpPr>
          <p:nvPr>
            <p:ph type="sldNum" sz="quarter" idx="12"/>
          </p:nvPr>
        </p:nvSpPr>
        <p:spPr/>
        <p:txBody>
          <a:bodyPr/>
          <a:lstStyle>
            <a:lvl1pPr>
              <a:defRPr/>
            </a:lvl1pPr>
          </a:lstStyle>
          <a:p>
            <a:pPr>
              <a:defRPr/>
            </a:pPr>
            <a:fld id="{92C91063-0A8B-496C-999C-539FB0DFAA77}" type="slidenum">
              <a:rPr lang="en-US"/>
              <a:pPr>
                <a:defRPr/>
              </a:pPr>
              <a:t>‹#›</a:t>
            </a:fld>
            <a:endParaRPr lang="en-US"/>
          </a:p>
        </p:txBody>
      </p:sp>
    </p:spTree>
    <p:extLst>
      <p:ext uri="{BB962C8B-B14F-4D97-AF65-F5344CB8AC3E}">
        <p14:creationId xmlns:p14="http://schemas.microsoft.com/office/powerpoint/2010/main" val="1118700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8" r:id="rId12"/>
    <p:sldLayoutId id="2147488919"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1.wmf"/><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1.wmf"/><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1.wmf"/><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1.wmf"/><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1.wmf"/><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sym typeface="Symbol" pitchFamily="18" charset="2"/>
              </a:rPr>
              <a:t>Zechariah</a:t>
            </a:r>
          </a:p>
          <a:p>
            <a:pPr algn="ctr" eaLnBrk="1" hangingPunct="1"/>
            <a:r>
              <a:rPr lang="en-US" sz="3200" kern="0">
                <a:solidFill>
                  <a:srgbClr val="FFFFCC"/>
                </a:solidFill>
                <a:effectLst>
                  <a:outerShdw blurRad="38100" dist="38100" dir="2700000" algn="tl">
                    <a:srgbClr val="000000">
                      <a:alpha val="43137"/>
                    </a:srgbClr>
                  </a:outerShdw>
                </a:effectLst>
                <a:sym typeface="Symbol" pitchFamily="18" charset="2"/>
              </a:rPr>
              <a:t>Introductory Matters</a:t>
            </a:r>
            <a:endParaRPr lang="en-US" sz="3200" kern="0" dirty="0">
              <a:solidFill>
                <a:srgbClr val="FFFFCC"/>
              </a:solidFill>
              <a:effectLst>
                <a:outerShdw blurRad="38100" dist="38100" dir="2700000" algn="tl">
                  <a:srgbClr val="000000">
                    <a:alpha val="43137"/>
                  </a:srgbClr>
                </a:outerShdw>
              </a:effectLst>
              <a:sym typeface="Symbol" pitchFamily="18" charset="2"/>
            </a:endParaRPr>
          </a:p>
        </p:txBody>
      </p:sp>
      <p:pic>
        <p:nvPicPr>
          <p:cNvPr id="2" name="Picture 1">
            <a:extLst>
              <a:ext uri="{FF2B5EF4-FFF2-40B4-BE49-F238E27FC236}">
                <a16:creationId xmlns:a16="http://schemas.microsoft.com/office/drawing/2014/main" id="{FE4FBC66-70AB-4401-B987-E4D026EE7810}"/>
              </a:ext>
            </a:extLst>
          </p:cNvPr>
          <p:cNvPicPr>
            <a:picLocks noChangeAspect="1"/>
          </p:cNvPicPr>
          <p:nvPr/>
        </p:nvPicPr>
        <p:blipFill rotWithShape="1">
          <a:blip r:embed="rId3"/>
          <a:srcRect b="3333"/>
          <a:stretch/>
        </p:blipFill>
        <p:spPr>
          <a:xfrm>
            <a:off x="3648967" y="1600200"/>
            <a:ext cx="4894066" cy="3657600"/>
          </a:xfrm>
          <a:prstGeom prst="rect">
            <a:avLst/>
          </a:prstGeom>
          <a:ln>
            <a:solidFill>
              <a:schemeClr val="tx1"/>
            </a:solidFill>
          </a:ln>
        </p:spPr>
      </p:pic>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E31A45-D8F8-4446-941B-3F05B68E04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339102"/>
          </a:xfrm>
          <a:prstGeom prst="rect">
            <a:avLst/>
          </a:prstGeom>
          <a:noFill/>
          <a:ln w="28575">
            <a:noFill/>
            <a:miter lim="800000"/>
            <a:headEnd/>
            <a:tailEnd/>
          </a:ln>
        </p:spPr>
        <p:txBody>
          <a:bodyPr wrap="square">
            <a:spAutoFit/>
          </a:bodyPr>
          <a:lstStyle/>
          <a:p>
            <a:pPr algn="ctr" defTabSz="68580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5:39, 46</a:t>
            </a:r>
          </a:p>
          <a:p>
            <a:pPr algn="just" eaLnBrk="1" fontAlgn="auto" hangingPunct="1">
              <a:spcBef>
                <a:spcPts val="0"/>
              </a:spcBef>
              <a:spcAft>
                <a:spcPts val="0"/>
              </a:spcAft>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search the Scriptures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think that in them you have eternal life;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these that testify about Me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46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you believed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would believe Me, for 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wrote about Me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F081BD9-AA04-4C2E-A366-9CB04667C660}"/>
              </a:ext>
            </a:extLst>
          </p:cNvPr>
          <p:cNvPicPr>
            <a:picLocks noChangeAspect="1"/>
          </p:cNvPicPr>
          <p:nvPr/>
        </p:nvPicPr>
        <p:blipFill>
          <a:blip r:embed="rId3"/>
          <a:stretch>
            <a:fillRect/>
          </a:stretch>
        </p:blipFill>
        <p:spPr>
          <a:xfrm>
            <a:off x="4348739" y="2971800"/>
            <a:ext cx="3494522" cy="1828800"/>
          </a:xfrm>
          <a:prstGeom prst="rect">
            <a:avLst/>
          </a:prstGeom>
        </p:spPr>
      </p:pic>
    </p:spTree>
    <p:extLst>
      <p:ext uri="{BB962C8B-B14F-4D97-AF65-F5344CB8AC3E}">
        <p14:creationId xmlns:p14="http://schemas.microsoft.com/office/powerpoint/2010/main" val="1946304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A1461A-26F2-44A0-B1C1-75434504DD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5" name="TextBox 4">
            <a:extLst>
              <a:ext uri="{FF2B5EF4-FFF2-40B4-BE49-F238E27FC236}">
                <a16:creationId xmlns:a16="http://schemas.microsoft.com/office/drawing/2014/main" id="{404279B2-DF95-4F6D-91D8-8155DA241654}"/>
              </a:ext>
            </a:extLst>
          </p:cNvPr>
          <p:cNvSpPr txBox="1"/>
          <p:nvPr/>
        </p:nvSpPr>
        <p:spPr>
          <a:xfrm>
            <a:off x="609600" y="0"/>
            <a:ext cx="10972800" cy="4308872"/>
          </a:xfrm>
          <a:prstGeom prst="rect">
            <a:avLst/>
          </a:prstGeom>
          <a:noFill/>
        </p:spPr>
        <p:txBody>
          <a:bodyPr wrap="square">
            <a:spAutoFit/>
          </a:bodyPr>
          <a:lstStyle/>
          <a:p>
            <a:pPr marL="0" marR="0" algn="ctr" defTabSz="68580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17:1–3</a:t>
            </a:r>
          </a:p>
          <a:p>
            <a:pPr marL="0" marR="0" algn="just">
              <a:spcBef>
                <a:spcPts val="0"/>
              </a:spcBef>
              <a:spcAft>
                <a:spcPts val="1000"/>
              </a:spcAft>
            </a:pPr>
            <a:r>
              <a:rPr lang="en-US" sz="32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Now when they had traveled through Amphipolis and Apollonia, they came to Thessalonica, where there was a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synagogue of the Jews</a:t>
            </a:r>
            <a:r>
              <a:rPr lang="en-US" sz="3200" dirty="0">
                <a:effectLst>
                  <a:outerShdw blurRad="38100" dist="38100" dir="2700000" algn="tl">
                    <a:srgbClr val="000000">
                      <a:alpha val="43137"/>
                    </a:srgbClr>
                  </a:outerShdw>
                </a:effectLst>
                <a:latin typeface="Calibri" panose="020F0502020204030204" pitchFamily="34" charset="0"/>
              </a:rPr>
              <a:t>.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2</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And according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Paul’s custom</a:t>
            </a:r>
            <a:r>
              <a:rPr lang="en-US" sz="3200" dirty="0">
                <a:effectLst>
                  <a:outerShdw blurRad="38100" dist="38100" dir="2700000" algn="tl">
                    <a:srgbClr val="000000">
                      <a:alpha val="43137"/>
                    </a:srgbClr>
                  </a:outerShdw>
                </a:effectLst>
                <a:latin typeface="Calibri" panose="020F0502020204030204" pitchFamily="34" charset="0"/>
              </a:rPr>
              <a:t>, he went to them, and for three Sabbaths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reasoned with them from the Scriptures</a:t>
            </a:r>
            <a:r>
              <a:rPr lang="en-US" sz="3200" dirty="0">
                <a:effectLst>
                  <a:outerShdw blurRad="38100" dist="38100" dir="2700000" algn="tl">
                    <a:srgbClr val="000000">
                      <a:alpha val="43137"/>
                    </a:srgbClr>
                  </a:outerShdw>
                </a:effectLst>
                <a:latin typeface="Calibri" panose="020F0502020204030204" pitchFamily="34" charset="0"/>
              </a:rPr>
              <a:t>, </a:t>
            </a:r>
            <a:r>
              <a:rPr lang="en-US" sz="32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200" u="none" strike="noStrike" dirty="0">
                <a:effectLst>
                  <a:outerShdw blurRad="38100" dist="38100" dir="2700000" algn="tl">
                    <a:srgbClr val="000000">
                      <a:alpha val="43137"/>
                    </a:srgbClr>
                  </a:outerShdw>
                </a:effectLst>
                <a:latin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explaining and giving evidence that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Christ had to</a:t>
            </a:r>
            <a:r>
              <a:rPr lang="en-US" sz="3200" dirty="0">
                <a:effectLst>
                  <a:outerShdw blurRad="38100" dist="38100" dir="2700000" algn="tl">
                    <a:srgbClr val="000000">
                      <a:alpha val="43137"/>
                    </a:srgbClr>
                  </a:outerShdw>
                </a:effectLst>
                <a:latin typeface="Calibri" panose="020F0502020204030204" pitchFamily="34" charset="0"/>
              </a:rPr>
              <a:t> suffer and rise again from the dead, and </a:t>
            </a:r>
            <a:r>
              <a:rPr lang="en-US" sz="3200" i="1" dirty="0">
                <a:effectLst>
                  <a:outerShdw blurRad="38100" dist="38100" dir="2700000" algn="tl">
                    <a:srgbClr val="000000">
                      <a:alpha val="43137"/>
                    </a:srgbClr>
                  </a:outerShdw>
                </a:effectLst>
                <a:latin typeface="Calibri" panose="020F0502020204030204" pitchFamily="34" charset="0"/>
              </a:rPr>
              <a:t>saying,</a:t>
            </a:r>
            <a:r>
              <a:rPr lang="en-US" sz="3200" dirty="0">
                <a:effectLst>
                  <a:outerShdw blurRad="38100" dist="38100" dir="2700000" algn="tl">
                    <a:srgbClr val="000000">
                      <a:alpha val="43137"/>
                    </a:srgbClr>
                  </a:outerShdw>
                </a:effectLst>
                <a:latin typeface="Calibri" panose="020F0502020204030204" pitchFamily="34" charset="0"/>
              </a:rPr>
              <a:t> “This Jesus whom I am proclaiming to you is the Christ.” </a:t>
            </a:r>
          </a:p>
        </p:txBody>
      </p:sp>
      <p:sp>
        <p:nvSpPr>
          <p:cNvPr id="4" name="Arrow: Down 3">
            <a:extLst>
              <a:ext uri="{FF2B5EF4-FFF2-40B4-BE49-F238E27FC236}">
                <a16:creationId xmlns:a16="http://schemas.microsoft.com/office/drawing/2014/main" id="{2B6A88B5-79A7-4688-8876-0A3C2C629B20}"/>
              </a:ext>
            </a:extLst>
          </p:cNvPr>
          <p:cNvSpPr/>
          <p:nvPr/>
        </p:nvSpPr>
        <p:spPr bwMode="auto">
          <a:xfrm>
            <a:off x="5791200" y="4267200"/>
            <a:ext cx="609600" cy="914400"/>
          </a:xfrm>
          <a:prstGeom prst="downArrow">
            <a:avLst/>
          </a:prstGeom>
          <a:solidFill>
            <a:srgbClr val="66FF6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898002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9EE08-EA48-4F24-B6D0-3DD833596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15:3-4</a:t>
            </a:r>
          </a:p>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I handed down to you as of first importance what I also received, that Christ died for our sins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that He was buried, and that He was raised on the third day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4" name="Arrow: Down 3">
            <a:extLst>
              <a:ext uri="{FF2B5EF4-FFF2-40B4-BE49-F238E27FC236}">
                <a16:creationId xmlns:a16="http://schemas.microsoft.com/office/drawing/2014/main" id="{F8C22130-98B5-42AA-A473-2740383D2E2B}"/>
              </a:ext>
            </a:extLst>
          </p:cNvPr>
          <p:cNvSpPr/>
          <p:nvPr/>
        </p:nvSpPr>
        <p:spPr bwMode="auto">
          <a:xfrm>
            <a:off x="5791200" y="2831544"/>
            <a:ext cx="609600" cy="2350056"/>
          </a:xfrm>
          <a:prstGeom prst="downArrow">
            <a:avLst/>
          </a:prstGeom>
          <a:solidFill>
            <a:srgbClr val="66FF6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4197032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B39C156-87AF-4B2F-8B43-368C687C504A}"/>
              </a:ext>
            </a:extLst>
          </p:cNvPr>
          <p:cNvSpPr>
            <a:spLocks noGrp="1" noChangeArrowheads="1"/>
          </p:cNvSpPr>
          <p:nvPr>
            <p:ph type="title"/>
          </p:nvPr>
        </p:nvSpPr>
        <p:spPr>
          <a:xfrm>
            <a:off x="914400" y="304800"/>
            <a:ext cx="10363200" cy="1143000"/>
          </a:xfrm>
        </p:spPr>
        <p:txBody>
          <a:bodyPr/>
          <a:lstStyle/>
          <a:p>
            <a:pPr algn="ctr"/>
            <a:r>
              <a:rPr lang="en-US" altLang="en-US" sz="3600" dirty="0">
                <a:effectLst>
                  <a:outerShdw blurRad="38100" dist="38100" dir="2700000" algn="tl">
                    <a:srgbClr val="000000">
                      <a:alpha val="43137"/>
                    </a:srgbClr>
                  </a:outerShdw>
                </a:effectLst>
              </a:rPr>
              <a:t>Christ in Zechariah</a:t>
            </a:r>
            <a:br>
              <a:rPr lang="en-US" altLang="en-US" sz="3600" dirty="0">
                <a:effectLst>
                  <a:outerShdw blurRad="38100" dist="38100" dir="2700000" algn="tl">
                    <a:srgbClr val="000000">
                      <a:alpha val="43137"/>
                    </a:srgbClr>
                  </a:outerShdw>
                </a:effectLst>
              </a:rPr>
            </a:br>
            <a:r>
              <a:rPr lang="en-US" altLang="en-US" sz="3600" b="1" cap="small" dirty="0">
                <a:solidFill>
                  <a:srgbClr val="FFFFCC"/>
                </a:solidFill>
                <a:effectLst>
                  <a:outerShdw blurRad="38100" dist="38100" dir="2700000" algn="tl">
                    <a:srgbClr val="000000">
                      <a:alpha val="43137"/>
                    </a:srgbClr>
                  </a:outerShdw>
                </a:effectLst>
              </a:rPr>
              <a:t>general</a:t>
            </a:r>
          </a:p>
        </p:txBody>
      </p:sp>
      <p:sp>
        <p:nvSpPr>
          <p:cNvPr id="15363" name="Rectangle 3">
            <a:extLst>
              <a:ext uri="{FF2B5EF4-FFF2-40B4-BE49-F238E27FC236}">
                <a16:creationId xmlns:a16="http://schemas.microsoft.com/office/drawing/2014/main" id="{D8BC737E-A339-43BF-8663-7F47DA14A3F5}"/>
              </a:ext>
            </a:extLst>
          </p:cNvPr>
          <p:cNvSpPr>
            <a:spLocks noGrp="1" noChangeArrowheads="1"/>
          </p:cNvSpPr>
          <p:nvPr>
            <p:ph idx="1"/>
          </p:nvPr>
        </p:nvSpPr>
        <p:spPr>
          <a:xfrm>
            <a:off x="609600" y="1600200"/>
            <a:ext cx="9829800" cy="4460875"/>
          </a:xfrm>
        </p:spPr>
        <p:txBody>
          <a:bodyPr/>
          <a:lstStyle/>
          <a:p>
            <a:pPr marL="457200" indent="-457200">
              <a:spcBef>
                <a:spcPts val="0"/>
              </a:spcBef>
              <a:spcAft>
                <a:spcPts val="2400"/>
              </a:spcAft>
            </a:pPr>
            <a:r>
              <a:rPr lang="en-US" altLang="en-US" dirty="0">
                <a:effectLst>
                  <a:outerShdw blurRad="38100" dist="38100" dir="2700000" algn="tl">
                    <a:srgbClr val="000000">
                      <a:alpha val="43137"/>
                    </a:srgbClr>
                  </a:outerShdw>
                </a:effectLst>
                <a:cs typeface="Calibri" panose="020F0502020204030204" pitchFamily="34" charset="0"/>
              </a:rPr>
              <a:t>the angel of the Lord (3:1-2)</a:t>
            </a:r>
          </a:p>
          <a:p>
            <a:pPr marL="457200" indent="-457200">
              <a:spcBef>
                <a:spcPts val="0"/>
              </a:spcBef>
              <a:spcAft>
                <a:spcPts val="2400"/>
              </a:spcAft>
            </a:pPr>
            <a:r>
              <a:rPr lang="en-US" altLang="en-US" dirty="0">
                <a:effectLst>
                  <a:outerShdw blurRad="38100" dist="38100" dir="2700000" algn="tl">
                    <a:srgbClr val="000000">
                      <a:alpha val="43137"/>
                    </a:srgbClr>
                  </a:outerShdw>
                </a:effectLst>
                <a:cs typeface="Calibri" panose="020F0502020204030204" pitchFamily="34" charset="0"/>
              </a:rPr>
              <a:t>the righteous branch (3:8; 6:12-13)</a:t>
            </a:r>
          </a:p>
          <a:p>
            <a:pPr marL="457200" indent="-457200">
              <a:spcBef>
                <a:spcPts val="0"/>
              </a:spcBef>
              <a:spcAft>
                <a:spcPts val="2400"/>
              </a:spcAft>
            </a:pPr>
            <a:r>
              <a:rPr lang="en-US" altLang="en-US" dirty="0">
                <a:effectLst>
                  <a:outerShdw blurRad="38100" dist="38100" dir="2700000" algn="tl">
                    <a:srgbClr val="000000">
                      <a:alpha val="43137"/>
                    </a:srgbClr>
                  </a:outerShdw>
                </a:effectLst>
                <a:cs typeface="Calibri" panose="020F0502020204030204" pitchFamily="34" charset="0"/>
              </a:rPr>
              <a:t>the servant (3:8)</a:t>
            </a:r>
          </a:p>
          <a:p>
            <a:pPr marL="457200" indent="-457200">
              <a:spcBef>
                <a:spcPts val="0"/>
              </a:spcBef>
              <a:spcAft>
                <a:spcPts val="2400"/>
              </a:spcAft>
            </a:pPr>
            <a:r>
              <a:rPr lang="en-US" altLang="en-US" dirty="0">
                <a:effectLst>
                  <a:outerShdw blurRad="38100" dist="38100" dir="2700000" algn="tl">
                    <a:srgbClr val="000000">
                      <a:alpha val="43137"/>
                    </a:srgbClr>
                  </a:outerShdw>
                </a:effectLst>
                <a:cs typeface="Calibri" panose="020F0502020204030204" pitchFamily="34" charset="0"/>
              </a:rPr>
              <a:t>the stone with seven eyes (3:9)</a:t>
            </a:r>
          </a:p>
          <a:p>
            <a:pPr marL="457200" indent="-457200">
              <a:spcBef>
                <a:spcPts val="0"/>
              </a:spcBef>
              <a:spcAft>
                <a:spcPts val="2400"/>
              </a:spcAft>
            </a:pPr>
            <a:r>
              <a:rPr lang="en-US" altLang="en-US" dirty="0">
                <a:effectLst>
                  <a:outerShdw blurRad="38100" dist="38100" dir="2700000" algn="tl">
                    <a:srgbClr val="000000">
                      <a:alpha val="43137"/>
                    </a:srgbClr>
                  </a:outerShdw>
                </a:effectLst>
                <a:cs typeface="Calibri" panose="020F0502020204030204" pitchFamily="34" charset="0"/>
              </a:rPr>
              <a:t>the King-Priest (6:13)</a:t>
            </a:r>
          </a:p>
          <a:p>
            <a:pPr marL="457200" indent="-457200">
              <a:spcBef>
                <a:spcPts val="0"/>
              </a:spcBef>
              <a:spcAft>
                <a:spcPts val="2400"/>
              </a:spcAft>
            </a:pPr>
            <a:r>
              <a:rPr lang="en-US" altLang="en-US" dirty="0">
                <a:effectLst>
                  <a:outerShdw blurRad="38100" dist="38100" dir="2700000" algn="tl">
                    <a:srgbClr val="000000">
                      <a:alpha val="43137"/>
                    </a:srgbClr>
                  </a:outerShdw>
                </a:effectLst>
                <a:cs typeface="Calibri" panose="020F0502020204030204" pitchFamily="34" charset="0"/>
              </a:rPr>
              <a:t>the cornerstone, tent peg, and the bow of battle (10:4) </a:t>
            </a:r>
          </a:p>
        </p:txBody>
      </p:sp>
      <p:pic>
        <p:nvPicPr>
          <p:cNvPr id="4" name="Picture 2" descr="Zechariah - davidould.net">
            <a:extLst>
              <a:ext uri="{FF2B5EF4-FFF2-40B4-BE49-F238E27FC236}">
                <a16:creationId xmlns:a16="http://schemas.microsoft.com/office/drawing/2014/main" id="{29232723-921B-45DC-8458-15D89818BE5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920923" y="1946275"/>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B39C156-87AF-4B2F-8B43-368C687C504A}"/>
              </a:ext>
            </a:extLst>
          </p:cNvPr>
          <p:cNvSpPr>
            <a:spLocks noGrp="1" noChangeArrowheads="1"/>
          </p:cNvSpPr>
          <p:nvPr>
            <p:ph type="title"/>
          </p:nvPr>
        </p:nvSpPr>
        <p:spPr>
          <a:xfrm>
            <a:off x="914400" y="304800"/>
            <a:ext cx="10363200" cy="1143000"/>
          </a:xfrm>
        </p:spPr>
        <p:txBody>
          <a:bodyPr/>
          <a:lstStyle/>
          <a:p>
            <a:pPr algn="ctr"/>
            <a:r>
              <a:rPr lang="en-US" altLang="en-US" sz="3600" dirty="0">
                <a:effectLst>
                  <a:outerShdw blurRad="38100" dist="38100" dir="2700000" algn="tl">
                    <a:srgbClr val="000000">
                      <a:alpha val="43137"/>
                    </a:srgbClr>
                  </a:outerShdw>
                </a:effectLst>
              </a:rPr>
              <a:t>Christ in Zechariah</a:t>
            </a:r>
            <a:br>
              <a:rPr lang="en-US" altLang="en-US" sz="3600" dirty="0">
                <a:effectLst>
                  <a:outerShdw blurRad="38100" dist="38100" dir="2700000" algn="tl">
                    <a:srgbClr val="000000">
                      <a:alpha val="43137"/>
                    </a:srgbClr>
                  </a:outerShdw>
                </a:effectLst>
              </a:rPr>
            </a:br>
            <a:r>
              <a:rPr lang="en-US" altLang="en-US" sz="3600" b="1" cap="small" dirty="0">
                <a:solidFill>
                  <a:srgbClr val="FFFFCC"/>
                </a:solidFill>
                <a:effectLst>
                  <a:outerShdw blurRad="38100" dist="38100" dir="2700000" algn="tl">
                    <a:srgbClr val="000000">
                      <a:alpha val="43137"/>
                    </a:srgbClr>
                  </a:outerShdw>
                </a:effectLst>
              </a:rPr>
              <a:t>first advent</a:t>
            </a:r>
          </a:p>
        </p:txBody>
      </p:sp>
      <p:sp>
        <p:nvSpPr>
          <p:cNvPr id="15363" name="Rectangle 3">
            <a:extLst>
              <a:ext uri="{FF2B5EF4-FFF2-40B4-BE49-F238E27FC236}">
                <a16:creationId xmlns:a16="http://schemas.microsoft.com/office/drawing/2014/main" id="{D8BC737E-A339-43BF-8663-7F47DA14A3F5}"/>
              </a:ext>
            </a:extLst>
          </p:cNvPr>
          <p:cNvSpPr>
            <a:spLocks noGrp="1" noChangeArrowheads="1"/>
          </p:cNvSpPr>
          <p:nvPr>
            <p:ph idx="1"/>
          </p:nvPr>
        </p:nvSpPr>
        <p:spPr>
          <a:xfrm>
            <a:off x="609600" y="1600200"/>
            <a:ext cx="7162800" cy="5105400"/>
          </a:xfrm>
        </p:spPr>
        <p:txBody>
          <a:bodyPr/>
          <a:lstStyle/>
          <a:p>
            <a:pPr marL="457200" indent="-457200">
              <a:spcBef>
                <a:spcPts val="0"/>
              </a:spcBef>
              <a:spcAft>
                <a:spcPts val="2400"/>
              </a:spcAft>
            </a:pPr>
            <a:r>
              <a:rPr lang="en-US" altLang="en-US" sz="3000" dirty="0">
                <a:effectLst>
                  <a:outerShdw blurRad="38100" dist="38100" dir="2700000" algn="tl">
                    <a:srgbClr val="000000">
                      <a:alpha val="43137"/>
                    </a:srgbClr>
                  </a:outerShdw>
                </a:effectLst>
                <a:cs typeface="Calibri" panose="020F0502020204030204" pitchFamily="34" charset="0"/>
              </a:rPr>
              <a:t>the humble king riding on a donkey (9:9-10; Matt 21:1-8; John 12:14-16)</a:t>
            </a:r>
          </a:p>
          <a:p>
            <a:pPr marL="457200" indent="-457200">
              <a:spcBef>
                <a:spcPts val="0"/>
              </a:spcBef>
              <a:spcAft>
                <a:spcPts val="2400"/>
              </a:spcAft>
            </a:pPr>
            <a:r>
              <a:rPr lang="en-US" altLang="en-US" sz="3000" dirty="0">
                <a:effectLst>
                  <a:outerShdw blurRad="38100" dist="38100" dir="2700000" algn="tl">
                    <a:srgbClr val="000000">
                      <a:alpha val="43137"/>
                    </a:srgbClr>
                  </a:outerShdw>
                </a:effectLst>
                <a:cs typeface="Calibri" panose="020F0502020204030204" pitchFamily="34" charset="0"/>
              </a:rPr>
              <a:t>the rejected good shepherd sold for thirty pieces of silver (11:4-13; Matt 26:14-16; 27:9-10)</a:t>
            </a:r>
          </a:p>
          <a:p>
            <a:pPr marL="457200" indent="-457200">
              <a:spcBef>
                <a:spcPts val="0"/>
              </a:spcBef>
              <a:spcAft>
                <a:spcPts val="2400"/>
              </a:spcAft>
            </a:pPr>
            <a:r>
              <a:rPr lang="en-US" altLang="en-US" sz="3000" dirty="0">
                <a:effectLst>
                  <a:outerShdw blurRad="38100" dist="38100" dir="2700000" algn="tl">
                    <a:srgbClr val="000000">
                      <a:alpha val="43137"/>
                    </a:srgbClr>
                  </a:outerShdw>
                </a:effectLst>
                <a:cs typeface="Calibri" panose="020F0502020204030204" pitchFamily="34" charset="0"/>
              </a:rPr>
              <a:t>the one the Jews pierced (12:10; John 19:37; 20:24-27)</a:t>
            </a:r>
          </a:p>
          <a:p>
            <a:pPr marL="457200" indent="-457200">
              <a:spcBef>
                <a:spcPts val="0"/>
              </a:spcBef>
              <a:spcAft>
                <a:spcPts val="2400"/>
              </a:spcAft>
            </a:pPr>
            <a:r>
              <a:rPr lang="en-US" altLang="en-US" sz="3000" dirty="0">
                <a:effectLst>
                  <a:outerShdw blurRad="38100" dist="38100" dir="2700000" algn="tl">
                    <a:srgbClr val="000000">
                      <a:alpha val="43137"/>
                    </a:srgbClr>
                  </a:outerShdw>
                </a:effectLst>
                <a:cs typeface="Calibri" panose="020F0502020204030204" pitchFamily="34" charset="0"/>
              </a:rPr>
              <a:t>the smitten good shepherd (13:7)</a:t>
            </a:r>
          </a:p>
        </p:txBody>
      </p:sp>
      <p:pic>
        <p:nvPicPr>
          <p:cNvPr id="5" name="Picture 2" descr="Zechariah - davidould.net">
            <a:extLst>
              <a:ext uri="{FF2B5EF4-FFF2-40B4-BE49-F238E27FC236}">
                <a16:creationId xmlns:a16="http://schemas.microsoft.com/office/drawing/2014/main" id="{46F1C6EA-7DF3-471A-9074-7866F8946E1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920923" y="1946275"/>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51037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B39C156-87AF-4B2F-8B43-368C687C504A}"/>
              </a:ext>
            </a:extLst>
          </p:cNvPr>
          <p:cNvSpPr>
            <a:spLocks noGrp="1" noChangeArrowheads="1"/>
          </p:cNvSpPr>
          <p:nvPr>
            <p:ph type="title"/>
          </p:nvPr>
        </p:nvSpPr>
        <p:spPr>
          <a:xfrm>
            <a:off x="914400" y="304800"/>
            <a:ext cx="10363200" cy="1143000"/>
          </a:xfrm>
        </p:spPr>
        <p:txBody>
          <a:bodyPr/>
          <a:lstStyle/>
          <a:p>
            <a:pPr algn="ctr"/>
            <a:r>
              <a:rPr lang="en-US" altLang="en-US" sz="3600" dirty="0">
                <a:effectLst>
                  <a:outerShdw blurRad="38100" dist="38100" dir="2700000" algn="tl">
                    <a:srgbClr val="000000">
                      <a:alpha val="43137"/>
                    </a:srgbClr>
                  </a:outerShdw>
                </a:effectLst>
              </a:rPr>
              <a:t>Christ in Zechariah</a:t>
            </a:r>
            <a:br>
              <a:rPr lang="en-US" altLang="en-US" sz="3600" dirty="0">
                <a:effectLst>
                  <a:outerShdw blurRad="38100" dist="38100" dir="2700000" algn="tl">
                    <a:srgbClr val="000000">
                      <a:alpha val="43137"/>
                    </a:srgbClr>
                  </a:outerShdw>
                </a:effectLst>
              </a:rPr>
            </a:br>
            <a:r>
              <a:rPr lang="en-US" altLang="en-US" sz="3600" b="1" cap="small" dirty="0">
                <a:solidFill>
                  <a:srgbClr val="FFFFCC"/>
                </a:solidFill>
                <a:effectLst>
                  <a:outerShdw blurRad="38100" dist="38100" dir="2700000" algn="tl">
                    <a:srgbClr val="000000">
                      <a:alpha val="43137"/>
                    </a:srgbClr>
                  </a:outerShdw>
                </a:effectLst>
              </a:rPr>
              <a:t>second advent</a:t>
            </a:r>
          </a:p>
        </p:txBody>
      </p:sp>
      <p:sp>
        <p:nvSpPr>
          <p:cNvPr id="15363" name="Rectangle 3">
            <a:extLst>
              <a:ext uri="{FF2B5EF4-FFF2-40B4-BE49-F238E27FC236}">
                <a16:creationId xmlns:a16="http://schemas.microsoft.com/office/drawing/2014/main" id="{D8BC737E-A339-43BF-8663-7F47DA14A3F5}"/>
              </a:ext>
            </a:extLst>
          </p:cNvPr>
          <p:cNvSpPr>
            <a:spLocks noGrp="1" noChangeArrowheads="1"/>
          </p:cNvSpPr>
          <p:nvPr>
            <p:ph idx="1"/>
          </p:nvPr>
        </p:nvSpPr>
        <p:spPr>
          <a:xfrm>
            <a:off x="609599" y="1600200"/>
            <a:ext cx="7239001" cy="5105400"/>
          </a:xfrm>
        </p:spPr>
        <p:txBody>
          <a:bodyPr/>
          <a:lstStyle/>
          <a:p>
            <a:pPr marL="457200" indent="-457200">
              <a:spcBef>
                <a:spcPts val="0"/>
              </a:spcBef>
              <a:spcAft>
                <a:spcPts val="600"/>
              </a:spcAft>
            </a:pPr>
            <a:r>
              <a:rPr lang="en-US" altLang="en-US" sz="3000" dirty="0">
                <a:effectLst>
                  <a:outerShdw blurRad="38100" dist="38100" dir="2700000" algn="tl">
                    <a:srgbClr val="000000">
                      <a:alpha val="43137"/>
                    </a:srgbClr>
                  </a:outerShdw>
                </a:effectLst>
                <a:cs typeface="Calibri" panose="020F0502020204030204" pitchFamily="34" charset="0"/>
              </a:rPr>
              <a:t>the one who will be accepted by Israel (12:10–13:1; Rom 11:26)</a:t>
            </a:r>
          </a:p>
          <a:p>
            <a:pPr marL="457200" indent="-457200">
              <a:spcBef>
                <a:spcPts val="0"/>
              </a:spcBef>
              <a:spcAft>
                <a:spcPts val="600"/>
              </a:spcAft>
            </a:pPr>
            <a:r>
              <a:rPr lang="en-US" altLang="en-US" sz="3000" dirty="0">
                <a:effectLst>
                  <a:outerShdw blurRad="38100" dist="38100" dir="2700000" algn="tl">
                    <a:srgbClr val="000000">
                      <a:alpha val="43137"/>
                    </a:srgbClr>
                  </a:outerShdw>
                </a:effectLst>
                <a:cs typeface="Calibri" panose="020F0502020204030204" pitchFamily="34" charset="0"/>
              </a:rPr>
              <a:t>the one who cleanses Israel (13:1)</a:t>
            </a:r>
          </a:p>
          <a:p>
            <a:pPr marL="457200" indent="-457200">
              <a:spcBef>
                <a:spcPts val="0"/>
              </a:spcBef>
              <a:spcAft>
                <a:spcPts val="600"/>
              </a:spcAft>
            </a:pPr>
            <a:r>
              <a:rPr lang="en-US" altLang="en-US" sz="3000" dirty="0">
                <a:effectLst>
                  <a:outerShdw blurRad="38100" dist="38100" dir="2700000" algn="tl">
                    <a:srgbClr val="000000">
                      <a:alpha val="43137"/>
                    </a:srgbClr>
                  </a:outerShdw>
                </a:effectLst>
                <a:cs typeface="Calibri" panose="020F0502020204030204" pitchFamily="34" charset="0"/>
              </a:rPr>
              <a:t>the coming judge (14)</a:t>
            </a:r>
          </a:p>
          <a:p>
            <a:pPr marL="457200" indent="-457200">
              <a:spcBef>
                <a:spcPts val="0"/>
              </a:spcBef>
              <a:spcAft>
                <a:spcPts val="600"/>
              </a:spcAft>
            </a:pPr>
            <a:r>
              <a:rPr lang="en-US" altLang="en-US" sz="3000" dirty="0">
                <a:effectLst>
                  <a:outerShdw blurRad="38100" dist="38100" dir="2700000" algn="tl">
                    <a:srgbClr val="000000">
                      <a:alpha val="43137"/>
                    </a:srgbClr>
                  </a:outerShdw>
                </a:effectLst>
                <a:cs typeface="Calibri" panose="020F0502020204030204" pitchFamily="34" charset="0"/>
              </a:rPr>
              <a:t>the destroyer of Israel’s enemies (14:3, 12-15; Rev 19:11-16)</a:t>
            </a:r>
          </a:p>
          <a:p>
            <a:pPr marL="457200" indent="-457200">
              <a:spcBef>
                <a:spcPts val="0"/>
              </a:spcBef>
              <a:spcAft>
                <a:spcPts val="600"/>
              </a:spcAft>
            </a:pPr>
            <a:r>
              <a:rPr lang="en-US" altLang="en-US" sz="3000" dirty="0">
                <a:effectLst>
                  <a:outerShdw blurRad="38100" dist="38100" dir="2700000" algn="tl">
                    <a:srgbClr val="000000">
                      <a:alpha val="43137"/>
                    </a:srgbClr>
                  </a:outerShdw>
                </a:effectLst>
                <a:cs typeface="Calibri" panose="020F0502020204030204" pitchFamily="34" charset="0"/>
              </a:rPr>
              <a:t>the one who will split the Mount of Olives (14:4)</a:t>
            </a:r>
          </a:p>
          <a:p>
            <a:pPr marL="457200" indent="-457200">
              <a:spcBef>
                <a:spcPts val="0"/>
              </a:spcBef>
              <a:spcAft>
                <a:spcPts val="600"/>
              </a:spcAft>
            </a:pPr>
            <a:r>
              <a:rPr lang="en-US" altLang="en-US" sz="3000" dirty="0">
                <a:effectLst>
                  <a:outerShdw blurRad="38100" dist="38100" dir="2700000" algn="tl">
                    <a:srgbClr val="000000">
                      <a:alpha val="43137"/>
                    </a:srgbClr>
                  </a:outerShdw>
                </a:effectLst>
                <a:cs typeface="Calibri" panose="020F0502020204030204" pitchFamily="34" charset="0"/>
              </a:rPr>
              <a:t>the one who will reign from Jerusalem (14:9, 16; Rev 20:4-6)</a:t>
            </a:r>
          </a:p>
        </p:txBody>
      </p:sp>
      <p:pic>
        <p:nvPicPr>
          <p:cNvPr id="5" name="Picture 2" descr="Zechariah - davidould.net">
            <a:extLst>
              <a:ext uri="{FF2B5EF4-FFF2-40B4-BE49-F238E27FC236}">
                <a16:creationId xmlns:a16="http://schemas.microsoft.com/office/drawing/2014/main" id="{95016E14-86B5-4014-9934-F13EBFAF50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920923" y="1946275"/>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89586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AABE978-9364-4083-BE98-51A384FF3B91}"/>
              </a:ext>
            </a:extLst>
          </p:cNvPr>
          <p:cNvPicPr>
            <a:picLocks noChangeAspect="1"/>
          </p:cNvPicPr>
          <p:nvPr/>
        </p:nvPicPr>
        <p:blipFill>
          <a:blip r:embed="rId3"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001095"/>
          </a:xfrm>
          <a:prstGeom prst="rect">
            <a:avLst/>
          </a:prstGeom>
          <a:noFill/>
          <a:ln w="28575">
            <a:noFill/>
            <a:miter lim="800000"/>
            <a:headEnd/>
            <a:tailEnd/>
          </a:ln>
        </p:spPr>
        <p:txBody>
          <a:bodyPr wrap="square">
            <a:spAutoFit/>
          </a:bodyPr>
          <a:lstStyle/>
          <a:p>
            <a:pPr algn="ctr" defTabSz="68580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11:25-26</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latin typeface="Calibri" panose="020F0502020204030204" pitchFamily="34" charset="0"/>
              </a:rPr>
              <a:t>25</a:t>
            </a:r>
            <a:r>
              <a:rPr lang="en-US" sz="3400" b="1" baseline="30000" dirty="0">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do not want you, brethren, to be uninformed of this mystery—so that you will not be wise in your own estimation—that a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hardening</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happened to Israel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fullness of the Gentiles has come in;</a:t>
            </a:r>
            <a:r>
              <a:rPr lang="en-US" sz="3400" dirty="0">
                <a:latin typeface="Calibri" panose="020F0502020204030204" pitchFamily="34" charset="0"/>
              </a:rPr>
              <a:t> </a:t>
            </a:r>
            <a:r>
              <a:rPr lang="en-US" sz="3400" baseline="30000" dirty="0">
                <a:latin typeface="Calibri" panose="020F0502020204030204" pitchFamily="34" charset="0"/>
              </a:rPr>
              <a:t>26</a:t>
            </a:r>
            <a:r>
              <a:rPr lang="en-US" sz="3400" b="1" baseline="30000" dirty="0">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so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Israel will be saved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just as it is written, ‘The Deliverer will come from Zion, He will remove ungodliness from Jacob.’”</a:t>
            </a:r>
          </a:p>
        </p:txBody>
      </p:sp>
    </p:spTree>
    <p:extLst>
      <p:ext uri="{BB962C8B-B14F-4D97-AF65-F5344CB8AC3E}">
        <p14:creationId xmlns:p14="http://schemas.microsoft.com/office/powerpoint/2010/main" val="111137667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F4FBC6-CC59-4B23-89A4-DAC0994A18CF}"/>
              </a:ext>
            </a:extLst>
          </p:cNvPr>
          <p:cNvPicPr>
            <a:picLocks noChangeAspect="1"/>
          </p:cNvPicPr>
          <p:nvPr/>
        </p:nvPicPr>
        <p:blipFill>
          <a:blip r:embed="rId2"/>
          <a:stretch>
            <a:fillRect/>
          </a:stretch>
        </p:blipFill>
        <p:spPr>
          <a:xfrm>
            <a:off x="0" y="0"/>
            <a:ext cx="12192000" cy="6857999"/>
          </a:xfrm>
          <a:prstGeom prst="rect">
            <a:avLst/>
          </a:prstGeom>
        </p:spPr>
      </p:pic>
      <p:sp>
        <p:nvSpPr>
          <p:cNvPr id="6" name="Content Placeholder 2">
            <a:extLst>
              <a:ext uri="{FF2B5EF4-FFF2-40B4-BE49-F238E27FC236}">
                <a16:creationId xmlns:a16="http://schemas.microsoft.com/office/drawing/2014/main" id="{F8694E38-2B67-4797-9186-EAD1D2274F01}"/>
              </a:ext>
            </a:extLst>
          </p:cNvPr>
          <p:cNvSpPr txBox="1">
            <a:spLocks/>
          </p:cNvSpPr>
          <p:nvPr/>
        </p:nvSpPr>
        <p:spPr>
          <a:xfrm>
            <a:off x="609600" y="0"/>
            <a:ext cx="10972800" cy="4038600"/>
          </a:xfrm>
          <a:prstGeom prst="rect">
            <a:avLst/>
          </a:prstGeom>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1200"/>
              </a:spcAft>
              <a:buNone/>
              <a:defRPr/>
            </a:pPr>
            <a:r>
              <a:rPr lang="en-US" altLang="en-US" sz="4000" dirty="0">
                <a:solidFill>
                  <a:schemeClr val="tx2"/>
                </a:solidFill>
                <a:ea typeface="+mj-ea"/>
                <a:cs typeface="Calibri" panose="020F0502020204030204" pitchFamily="34" charset="0"/>
              </a:rPr>
              <a:t>Zechariah 14:2-3</a:t>
            </a:r>
            <a:endParaRPr lang="en-US" sz="4000" dirty="0">
              <a:solidFill>
                <a:schemeClr val="tx2"/>
              </a:solidFill>
              <a:ea typeface="+mj-ea"/>
              <a:cs typeface="Calibri" panose="020F0502020204030204" pitchFamily="34" charset="0"/>
            </a:endParaRPr>
          </a:p>
          <a:p>
            <a:pPr marL="0" indent="0" algn="just">
              <a:spcBef>
                <a:spcPts val="0"/>
              </a:spcBef>
              <a:buFont typeface="Wingdings" panose="05000000000000000000" pitchFamily="2" charset="2"/>
              <a:buNone/>
              <a:defRPr/>
            </a:pPr>
            <a:r>
              <a:rPr lang="en-US" kern="0" dirty="0">
                <a:effectLst>
                  <a:outerShdw blurRad="38100" dist="38100" dir="2700000" algn="tl">
                    <a:srgbClr val="000000">
                      <a:alpha val="43137"/>
                    </a:srgbClr>
                  </a:outerShdw>
                </a:effectLst>
                <a:cs typeface="Calibri" panose="020F0502020204030204" pitchFamily="34" charset="0"/>
              </a:rPr>
              <a:t>“</a:t>
            </a:r>
            <a:r>
              <a:rPr lang="en-US" baseline="30000" dirty="0">
                <a:effectLst>
                  <a:outerShdw blurRad="38100" dist="38100" dir="2700000" algn="tl">
                    <a:srgbClr val="000000">
                      <a:alpha val="43137"/>
                    </a:srgbClr>
                  </a:outerShdw>
                </a:effectLst>
                <a:cs typeface="Calibri" panose="020F0502020204030204" pitchFamily="34" charset="0"/>
              </a:rPr>
              <a:t>2 </a:t>
            </a:r>
            <a:r>
              <a:rPr lang="en-US" kern="0" dirty="0">
                <a:effectLst>
                  <a:outerShdw blurRad="38100" dist="38100" dir="2700000" algn="tl">
                    <a:srgbClr val="000000">
                      <a:alpha val="43137"/>
                    </a:srgbClr>
                  </a:outerShdw>
                </a:effectLst>
                <a:cs typeface="Calibri" panose="020F0502020204030204" pitchFamily="34" charset="0"/>
              </a:rPr>
              <a:t>For I will gather </a:t>
            </a:r>
            <a:r>
              <a:rPr lang="en-US" b="1" u="sng" kern="0" dirty="0">
                <a:solidFill>
                  <a:srgbClr val="FFFFCC"/>
                </a:solidFill>
                <a:effectLst>
                  <a:outerShdw blurRad="38100" dist="38100" dir="2700000" algn="tl">
                    <a:srgbClr val="000000">
                      <a:alpha val="43137"/>
                    </a:srgbClr>
                  </a:outerShdw>
                </a:effectLst>
                <a:cs typeface="Calibri" panose="020F0502020204030204" pitchFamily="34" charset="0"/>
              </a:rPr>
              <a:t>all the nations against Jerusalem </a:t>
            </a:r>
            <a:r>
              <a:rPr lang="en-US" kern="0" dirty="0">
                <a:effectLst>
                  <a:outerShdw blurRad="38100" dist="38100" dir="2700000" algn="tl">
                    <a:srgbClr val="000000">
                      <a:alpha val="43137"/>
                    </a:srgbClr>
                  </a:outerShdw>
                </a:effectLst>
                <a:cs typeface="Calibri" panose="020F0502020204030204" pitchFamily="34" charset="0"/>
              </a:rPr>
              <a:t>to battle, and the city will be captured, the houses plundered, the women ravished and half of the city exiled, but the rest of the people will not be cut off from the city.</a:t>
            </a:r>
            <a:r>
              <a:rPr lang="en-US" b="1" i="0" baseline="30000" dirty="0">
                <a:solidFill>
                  <a:srgbClr val="000000"/>
                </a:solidFill>
                <a:effectLst/>
                <a:cs typeface="Calibri" panose="020F0502020204030204" pitchFamily="34" charset="0"/>
              </a:rPr>
              <a:t> </a:t>
            </a:r>
            <a:r>
              <a:rPr lang="en-US" baseline="30000" dirty="0">
                <a:effectLst>
                  <a:outerShdw blurRad="38100" dist="38100" dir="2700000" algn="tl">
                    <a:srgbClr val="000000">
                      <a:alpha val="43137"/>
                    </a:srgbClr>
                  </a:outerShdw>
                </a:effectLst>
                <a:cs typeface="Calibri" panose="020F0502020204030204" pitchFamily="34" charset="0"/>
              </a:rPr>
              <a:t>3 </a:t>
            </a:r>
            <a:r>
              <a:rPr lang="en-US" kern="0" dirty="0">
                <a:effectLst>
                  <a:outerShdw blurRad="38100" dist="38100" dir="2700000" algn="tl">
                    <a:srgbClr val="000000">
                      <a:alpha val="43137"/>
                    </a:srgbClr>
                  </a:outerShdw>
                </a:effectLst>
                <a:cs typeface="Calibri" panose="020F0502020204030204" pitchFamily="34" charset="0"/>
              </a:rPr>
              <a:t>Then the Lord will go forth and </a:t>
            </a:r>
            <a:r>
              <a:rPr lang="en-US" b="1" u="sng" kern="0" dirty="0">
                <a:solidFill>
                  <a:srgbClr val="FFFFCC"/>
                </a:solidFill>
                <a:effectLst>
                  <a:outerShdw blurRad="38100" dist="38100" dir="2700000" algn="tl">
                    <a:srgbClr val="000000">
                      <a:alpha val="43137"/>
                    </a:srgbClr>
                  </a:outerShdw>
                </a:effectLst>
                <a:cs typeface="Calibri" panose="020F0502020204030204" pitchFamily="34" charset="0"/>
              </a:rPr>
              <a:t>fight</a:t>
            </a:r>
            <a:r>
              <a:rPr lang="en-US" kern="0" dirty="0">
                <a:effectLst>
                  <a:outerShdw blurRad="38100" dist="38100" dir="2700000" algn="tl">
                    <a:srgbClr val="000000">
                      <a:alpha val="43137"/>
                    </a:srgbClr>
                  </a:outerShdw>
                </a:effectLst>
                <a:cs typeface="Calibri" panose="020F0502020204030204" pitchFamily="34" charset="0"/>
              </a:rPr>
              <a:t> against those nations, as when He fights on a day of battle.”</a:t>
            </a:r>
          </a:p>
        </p:txBody>
      </p:sp>
      <p:pic>
        <p:nvPicPr>
          <p:cNvPr id="7" name="Picture 6" descr="C:\Documents and Settings\Owner\Application Data\Microsoft\Media Catalog\clip0063.BMP">
            <a:extLst>
              <a:ext uri="{FF2B5EF4-FFF2-40B4-BE49-F238E27FC236}">
                <a16:creationId xmlns:a16="http://schemas.microsoft.com/office/drawing/2014/main" id="{1990A99D-265B-485D-8828-52C6321631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68988" y="3428999"/>
            <a:ext cx="1854025" cy="17068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569439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155257"/>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14:16-18</a:t>
            </a:r>
          </a:p>
          <a:p>
            <a:pPr algn="just">
              <a:spcBef>
                <a:spcPts val="0"/>
              </a:spcBef>
              <a:spcAft>
                <a:spcPts val="0"/>
              </a:spcAft>
            </a:pP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1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1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771651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7F07CD-990C-4C5C-BAC7-1271BA2106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924425"/>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2:2-3</a:t>
            </a:r>
          </a:p>
          <a:p>
            <a:pPr algn="just">
              <a:spcBef>
                <a:spcPts val="0"/>
              </a:spcBef>
              <a:spcAft>
                <a:spcPts val="0"/>
              </a:spcAft>
            </a:pP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it will come about that In the last days The mountain of the house of the </a:t>
            </a:r>
            <a:r>
              <a:rPr lang="en-US" sz="33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be established as the chief of the mountains, And will be raised above the hills; And all the nations will stream to it.</a:t>
            </a:r>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many peoples will come and say, ‘Come, let us go up to the mountain of the </a:t>
            </a:r>
            <a:r>
              <a:rPr lang="en-US" sz="33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house of the God of Jacob; That He may teach us concerning His ways And that we may walk in His paths.’ For the law will go forth from Zion And the word of the </a:t>
            </a:r>
            <a:r>
              <a:rPr lang="en-US" sz="33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Jerusalem</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3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687727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90119"/>
            <a:ext cx="7772400" cy="929081"/>
          </a:xfrm>
        </p:spPr>
        <p:txBody>
          <a:bodyPr/>
          <a:lstStyle/>
          <a:p>
            <a:pPr algn="ctr" eaLnBrk="1" hangingPunct="1"/>
            <a:r>
              <a:rPr lang="en-US" sz="3600" dirty="0">
                <a:effectLst>
                  <a:outerShdw blurRad="38100" dist="38100" dir="2700000" algn="tl">
                    <a:srgbClr val="000000">
                      <a:alpha val="43137"/>
                    </a:srgbClr>
                  </a:outerShdw>
                </a:effectLst>
              </a:rPr>
              <a:t>Introductory Matters</a:t>
            </a:r>
          </a:p>
        </p:txBody>
      </p:sp>
      <p:sp>
        <p:nvSpPr>
          <p:cNvPr id="92163" name="Rectangle 2051"/>
          <p:cNvSpPr>
            <a:spLocks noGrp="1" noChangeArrowheads="1"/>
          </p:cNvSpPr>
          <p:nvPr>
            <p:ph type="body" idx="1"/>
          </p:nvPr>
        </p:nvSpPr>
        <p:spPr>
          <a:xfrm>
            <a:off x="1524000" y="1157680"/>
            <a:ext cx="4987729" cy="5090720"/>
          </a:xfrm>
        </p:spPr>
        <p:txBody>
          <a:bodyPr/>
          <a:lstStyle/>
          <a:p>
            <a:pPr marL="457200" lvl="1" indent="-457200" eaLnBrk="1" hangingPunct="1">
              <a:spcBef>
                <a:spcPts val="0"/>
              </a:spcBef>
              <a:spcAft>
                <a:spcPts val="1800"/>
              </a:spcAft>
              <a:buClr>
                <a:schemeClr val="tx2"/>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Title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Authorship</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Biography</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Scope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Date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Audience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 of </a:t>
            </a:r>
            <a:r>
              <a:rPr lang="en-US" dirty="0">
                <a:effectLst>
                  <a:outerShdw blurRad="38100" dist="38100" dir="2700000" algn="tl">
                    <a:srgbClr val="000000">
                      <a:alpha val="43137"/>
                    </a:srgbClr>
                  </a:outerShdw>
                </a:effectLst>
                <a:cs typeface="Calibri" panose="020F0502020204030204" pitchFamily="34" charset="0"/>
              </a:rPr>
              <a:t>writing</a:t>
            </a:r>
          </a:p>
        </p:txBody>
      </p:sp>
      <p:pic>
        <p:nvPicPr>
          <p:cNvPr id="1026" name="Picture 2" descr="Zechariah - davidould.net">
            <a:extLst>
              <a:ext uri="{FF2B5EF4-FFF2-40B4-BE49-F238E27FC236}">
                <a16:creationId xmlns:a16="http://schemas.microsoft.com/office/drawing/2014/main" id="{47CCAE50-321B-4AB3-80E4-4F8C8688725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021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047536"/>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Satan will be released from his prison,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fire came down from heaven and devoured them.</a:t>
            </a:r>
            <a:endPar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717696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4294967295"/>
          </p:nvPr>
        </p:nvSpPr>
        <p:spPr>
          <a:xfrm>
            <a:off x="623710" y="1600200"/>
            <a:ext cx="10958690" cy="1676400"/>
          </a:xfrm>
        </p:spPr>
        <p:txBody>
          <a:bodyPr vert="horz" wrap="square" lIns="92075" tIns="46038" rIns="92075" bIns="46038" numCol="1" anchor="t" anchorCtr="0" compatLnSpc="1">
            <a:prstTxWarp prst="textNoShape">
              <a:avLst/>
            </a:prstTxWarp>
          </a:bodyPr>
          <a:lstStyle/>
          <a:p>
            <a:pPr marL="0" indent="0" algn="just">
              <a:buNone/>
              <a:defRPr/>
            </a:pPr>
            <a:r>
              <a:rPr lang="en-US" i="1" dirty="0">
                <a:effectLst>
                  <a:outerShdw blurRad="38100" dist="38100" dir="2700000" algn="tl">
                    <a:srgbClr val="000000">
                      <a:alpha val="43137"/>
                    </a:srgbClr>
                  </a:outerShdw>
                </a:effectLst>
              </a:rPr>
              <a:t>“At the end of the Millennium that city will be Satan’s prime objective with his rebel army, because Israel will be a leader among the nations.”</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3710" y="152400"/>
            <a:ext cx="781194" cy="1097280"/>
          </a:xfrm>
          <a:prstGeom prst="rect">
            <a:avLst/>
          </a:prstGeom>
        </p:spPr>
      </p:pic>
      <p:sp>
        <p:nvSpPr>
          <p:cNvPr id="6" name="Rectangle 5">
            <a:extLst>
              <a:ext uri="{FF2B5EF4-FFF2-40B4-BE49-F238E27FC236}">
                <a16:creationId xmlns:a16="http://schemas.microsoft.com/office/drawing/2014/main" id="{D560E003-5FE2-4431-B817-A84B8CF6C772}"/>
              </a:ext>
            </a:extLst>
          </p:cNvPr>
          <p:cNvSpPr/>
          <p:nvPr/>
        </p:nvSpPr>
        <p:spPr>
          <a:xfrm>
            <a:off x="3657600" y="294382"/>
            <a:ext cx="4876800" cy="1077218"/>
          </a:xfrm>
          <a:prstGeom prst="rect">
            <a:avLst/>
          </a:prstGeom>
        </p:spPr>
        <p:txBody>
          <a:bodyPr wrap="square">
            <a:spAutoFit/>
          </a:bodyPr>
          <a:lstStyle/>
          <a:p>
            <a:pPr algn="ctr">
              <a:spcAft>
                <a:spcPts val="1200"/>
              </a:spcAft>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Robert Thomas</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ndParaRPr>
          </a:p>
          <a:p>
            <a:pPr algn="ctr"/>
            <a:r>
              <a:rPr lang="en-US" sz="1800" i="1" kern="0" dirty="0">
                <a:solidFill>
                  <a:srgbClr val="FFFFFF"/>
                </a:solidFill>
                <a:effectLst>
                  <a:outerShdw blurRad="38100" dist="38100" dir="2700000" algn="tl">
                    <a:srgbClr val="000000">
                      <a:alpha val="43137"/>
                    </a:srgbClr>
                  </a:outerShdw>
                </a:effectLst>
                <a:latin typeface="Calibri" panose="020F0502020204030204" pitchFamily="34" charset="0"/>
                <a:ea typeface="+mj-ea"/>
                <a:cs typeface="+mj-cs"/>
              </a:rPr>
              <a:t>Four Views on the Book of Revelation</a:t>
            </a:r>
            <a:r>
              <a:rPr lang="en-US" sz="1800" kern="0" dirty="0">
                <a:solidFill>
                  <a:srgbClr val="FFFFFF"/>
                </a:solidFill>
                <a:effectLst>
                  <a:outerShdw blurRad="38100" dist="38100" dir="2700000" algn="tl">
                    <a:srgbClr val="000000">
                      <a:alpha val="43137"/>
                    </a:srgbClr>
                  </a:outerShdw>
                </a:effectLst>
                <a:latin typeface="Calibri" panose="020F0502020204030204" pitchFamily="34" charset="0"/>
                <a:ea typeface="+mj-ea"/>
                <a:cs typeface="+mj-cs"/>
              </a:rPr>
              <a:t>, page 207.</a:t>
            </a:r>
            <a:endParaRPr lang="en-US" sz="1600" dirty="0">
              <a:latin typeface="Calibri" panose="020F0502020204030204" pitchFamily="34" charset="0"/>
              <a:ea typeface="+mj-ea"/>
              <a:cs typeface="+mj-cs"/>
            </a:endParaRPr>
          </a:p>
        </p:txBody>
      </p:sp>
      <p:pic>
        <p:nvPicPr>
          <p:cNvPr id="5" name="Picture 4">
            <a:extLst>
              <a:ext uri="{FF2B5EF4-FFF2-40B4-BE49-F238E27FC236}">
                <a16:creationId xmlns:a16="http://schemas.microsoft.com/office/drawing/2014/main" id="{D04C4794-03A1-494C-95BB-A8801F8125F3}"/>
              </a:ext>
            </a:extLst>
          </p:cNvPr>
          <p:cNvPicPr>
            <a:picLocks noChangeAspect="1"/>
          </p:cNvPicPr>
          <p:nvPr/>
        </p:nvPicPr>
        <p:blipFill rotWithShape="1">
          <a:blip r:embed="rId3"/>
          <a:srcRect r="3082"/>
          <a:stretch/>
        </p:blipFill>
        <p:spPr>
          <a:xfrm>
            <a:off x="3584815" y="3352800"/>
            <a:ext cx="5022370" cy="3200677"/>
          </a:xfrm>
          <a:prstGeom prst="rect">
            <a:avLst/>
          </a:prstGeom>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301625"/>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29025"/>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Eight-night visions (</a:t>
            </a:r>
            <a:r>
              <a:rPr lang="en-US" altLang="en-US" dirty="0">
                <a:effectLst>
                  <a:outerShdw blurRad="38100" dist="38100" dir="2700000" algn="tl">
                    <a:srgbClr val="000000">
                      <a:alpha val="43137"/>
                    </a:srgbClr>
                  </a:outerShdw>
                </a:effectLst>
              </a:rPr>
              <a:t>1:7</a:t>
            </a:r>
            <a:r>
              <a:rPr lang="en-US" altLang="en-US" dirty="0">
                <a:effectLst>
                  <a:outerShdw blurRad="38100" dist="38100" dir="2700000" algn="tl">
                    <a:srgbClr val="000000">
                      <a:alpha val="43137"/>
                    </a:srgbClr>
                  </a:outerShdw>
                </a:effectLst>
                <a:cs typeface="Times New Roman" panose="02020603050405020304" pitchFamily="18" charset="0"/>
              </a:rPr>
              <a:t>–6:15)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86519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301625"/>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Eight-night visions (</a:t>
            </a:r>
            <a:r>
              <a:rPr lang="en-US" altLang="en-US" dirty="0">
                <a:effectLst>
                  <a:outerShdw blurRad="38100" dist="38100" dir="2700000" algn="tl">
                    <a:srgbClr val="000000">
                      <a:alpha val="43137"/>
                    </a:srgbClr>
                  </a:outerShdw>
                </a:effectLst>
              </a:rPr>
              <a:t>1:7</a:t>
            </a:r>
            <a:r>
              <a:rPr lang="en-US" altLang="en-US" dirty="0">
                <a:effectLst>
                  <a:outerShdw blurRad="38100" dist="38100" dir="2700000" algn="tl">
                    <a:srgbClr val="000000">
                      <a:alpha val="43137"/>
                    </a:srgbClr>
                  </a:outerShdw>
                </a:effectLst>
                <a:cs typeface="Times New Roman" panose="02020603050405020304" pitchFamily="18" charset="0"/>
              </a:rPr>
              <a:t>–6:15)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95410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301625"/>
            <a:ext cx="10363200" cy="917575"/>
          </a:xfrm>
        </p:spPr>
        <p:txBody>
          <a:bodyPr/>
          <a:lstStyle/>
          <a:p>
            <a:pPr algn="ctr"/>
            <a:r>
              <a:rPr lang="en-US" altLang="en-US" sz="3600" dirty="0">
                <a:effectLst>
                  <a:outerShdw blurRad="38100" dist="38100" dir="2700000" algn="tl">
                    <a:srgbClr val="000000">
                      <a:alpha val="43137"/>
                    </a:srgbClr>
                  </a:outerShdw>
                </a:effectLst>
              </a:rPr>
              <a:t>I. Introductory call to repentance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(1:1-6)</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799" y="1562100"/>
            <a:ext cx="5562601" cy="2552700"/>
          </a:xfrm>
        </p:spPr>
        <p:txBody>
          <a:bodyPr/>
          <a:lstStyle/>
          <a:p>
            <a:pPr marL="685800" indent="-685800">
              <a:spcBef>
                <a:spcPts val="0"/>
              </a:spcBef>
              <a:spcAft>
                <a:spcPts val="3600"/>
              </a:spcAft>
              <a:buSzPct val="100000"/>
              <a:buFont typeface="+mj-lt"/>
              <a:buAutoNum type="alphaUcPeriod"/>
            </a:pPr>
            <a:r>
              <a:rPr lang="en-US" altLang="en-US" dirty="0">
                <a:effectLst>
                  <a:outerShdw blurRad="38100" dist="38100" dir="2700000" algn="tl">
                    <a:srgbClr val="000000">
                      <a:alpha val="43137"/>
                    </a:srgbClr>
                  </a:outerShdw>
                </a:effectLst>
              </a:rPr>
              <a:t>Date (1:1a)</a:t>
            </a:r>
          </a:p>
          <a:p>
            <a:pPr marL="685800" indent="-685800">
              <a:spcBef>
                <a:spcPts val="0"/>
              </a:spcBef>
              <a:spcAft>
                <a:spcPts val="3600"/>
              </a:spcAft>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Author (</a:t>
            </a:r>
            <a:r>
              <a:rPr lang="en-US" altLang="en-US" dirty="0">
                <a:effectLst>
                  <a:outerShdw blurRad="38100" dist="38100" dir="2700000" algn="tl">
                    <a:srgbClr val="000000">
                      <a:alpha val="43137"/>
                    </a:srgbClr>
                  </a:outerShdw>
                </a:effectLst>
              </a:rPr>
              <a:t>1:1b</a:t>
            </a:r>
            <a:r>
              <a:rPr lang="en-US" altLang="en-US" dirty="0">
                <a:effectLst>
                  <a:outerShdw blurRad="38100" dist="38100" dir="2700000" algn="tl">
                    <a:srgbClr val="000000">
                      <a:alpha val="43137"/>
                    </a:srgbClr>
                  </a:outerShdw>
                </a:effectLst>
                <a:cs typeface="Times New Roman" panose="02020603050405020304" pitchFamily="18" charset="0"/>
              </a:rPr>
              <a:t>)</a:t>
            </a:r>
          </a:p>
          <a:p>
            <a:pPr marL="685800" indent="-685800">
              <a:spcBef>
                <a:spcPts val="0"/>
              </a:spcBef>
              <a:spcAft>
                <a:spcPts val="3600"/>
              </a:spcAft>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Call to repentance (1:2–6)</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7463724" y="15621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07885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301625"/>
            <a:ext cx="10363200" cy="917575"/>
          </a:xfrm>
        </p:spPr>
        <p:txBody>
          <a:bodyPr/>
          <a:lstStyle/>
          <a:p>
            <a:pPr algn="ctr"/>
            <a:r>
              <a:rPr lang="en-US" altLang="en-US" sz="3600" dirty="0">
                <a:effectLst>
                  <a:outerShdw blurRad="38100" dist="38100" dir="2700000" algn="tl">
                    <a:srgbClr val="000000">
                      <a:alpha val="43137"/>
                    </a:srgbClr>
                  </a:outerShdw>
                </a:effectLst>
              </a:rPr>
              <a:t>I. Introductory call to repentance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(1:1-6)</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799" y="1562100"/>
            <a:ext cx="5562601" cy="2552700"/>
          </a:xfrm>
        </p:spPr>
        <p:txBody>
          <a:bodyPr/>
          <a:lstStyle/>
          <a:p>
            <a:pPr marL="685800" indent="-685800">
              <a:spcBef>
                <a:spcPts val="0"/>
              </a:spcBef>
              <a:spcAft>
                <a:spcPts val="3600"/>
              </a:spcAft>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Date (1:1a)</a:t>
            </a:r>
          </a:p>
          <a:p>
            <a:pPr marL="685800" indent="-685800">
              <a:spcBef>
                <a:spcPts val="0"/>
              </a:spcBef>
              <a:spcAft>
                <a:spcPts val="3600"/>
              </a:spcAft>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Author (</a:t>
            </a:r>
            <a:r>
              <a:rPr lang="en-US" altLang="en-US" dirty="0">
                <a:effectLst>
                  <a:outerShdw blurRad="38100" dist="38100" dir="2700000" algn="tl">
                    <a:srgbClr val="000000">
                      <a:alpha val="43137"/>
                    </a:srgbClr>
                  </a:outerShdw>
                </a:effectLst>
              </a:rPr>
              <a:t>1:1b</a:t>
            </a:r>
            <a:r>
              <a:rPr lang="en-US" altLang="en-US" dirty="0">
                <a:effectLst>
                  <a:outerShdw blurRad="38100" dist="38100" dir="2700000" algn="tl">
                    <a:srgbClr val="000000">
                      <a:alpha val="43137"/>
                    </a:srgbClr>
                  </a:outerShdw>
                </a:effectLst>
                <a:cs typeface="Times New Roman" panose="02020603050405020304" pitchFamily="18" charset="0"/>
              </a:rPr>
              <a:t>)</a:t>
            </a:r>
          </a:p>
          <a:p>
            <a:pPr marL="685800" indent="-685800">
              <a:spcBef>
                <a:spcPts val="0"/>
              </a:spcBef>
              <a:spcAft>
                <a:spcPts val="3600"/>
              </a:spcAft>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Call to repentance (1:2–6)</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7" name="Picture 2" descr="Zechariah - davidould.net">
            <a:extLst>
              <a:ext uri="{FF2B5EF4-FFF2-40B4-BE49-F238E27FC236}">
                <a16:creationId xmlns:a16="http://schemas.microsoft.com/office/drawing/2014/main" id="{2D300AA6-F1D3-4822-80DF-FF1C217E7D1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7463724" y="15621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65602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3">
            <a:extLst>
              <a:ext uri="{FF2B5EF4-FFF2-40B4-BE49-F238E27FC236}">
                <a16:creationId xmlns:a16="http://schemas.microsoft.com/office/drawing/2014/main" id="{0DD2F71D-E33D-49C4-87DC-47250F4B7FAF}"/>
              </a:ext>
            </a:extLst>
          </p:cNvPr>
          <p:cNvGraphicFramePr>
            <a:graphicFrameLocks noGrp="1"/>
          </p:cNvGraphicFramePr>
          <p:nvPr/>
        </p:nvGraphicFramePr>
        <p:xfrm>
          <a:off x="609600" y="228600"/>
          <a:ext cx="10972800" cy="6400800"/>
        </p:xfrm>
        <a:graphic>
          <a:graphicData uri="http://schemas.openxmlformats.org/drawingml/2006/table">
            <a:tbl>
              <a:tblPr/>
              <a:tblGrid>
                <a:gridCol w="1905000">
                  <a:extLst>
                    <a:ext uri="{9D8B030D-6E8A-4147-A177-3AD203B41FA5}">
                      <a16:colId xmlns:a16="http://schemas.microsoft.com/office/drawing/2014/main" val="20000"/>
                    </a:ext>
                  </a:extLst>
                </a:gridCol>
                <a:gridCol w="6172200">
                  <a:extLst>
                    <a:ext uri="{9D8B030D-6E8A-4147-A177-3AD203B41FA5}">
                      <a16:colId xmlns:a16="http://schemas.microsoft.com/office/drawing/2014/main" val="20001"/>
                    </a:ext>
                  </a:extLst>
                </a:gridCol>
                <a:gridCol w="2895600">
                  <a:extLst>
                    <a:ext uri="{9D8B030D-6E8A-4147-A177-3AD203B41FA5}">
                      <a16:colId xmlns:a16="http://schemas.microsoft.com/office/drawing/2014/main" val="20002"/>
                    </a:ext>
                  </a:extLst>
                </a:gridCol>
              </a:tblGrid>
              <a:tr h="914400">
                <a:tc gridSpan="3">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lang="en-US" sz="3600" dirty="0">
                          <a:solidFill>
                            <a:schemeClr val="tx2"/>
                          </a:solidFill>
                          <a:latin typeface="Calibri" panose="020F0502020204030204" pitchFamily="34" charset="0"/>
                          <a:ea typeface="+mj-ea"/>
                          <a:cs typeface="+mj-cs"/>
                        </a:rPr>
                        <a:t>4. Scope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1"/>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SCRIPTURE</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SCRIPTURAL DATE</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DATE</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2"/>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1:1</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8</a:t>
                      </a:r>
                      <a:r>
                        <a:rPr kumimoji="0" lang="en-US" altLang="en-US" sz="2800" b="1" i="0" u="none" strike="noStrike" cap="none" normalizeH="0" baseline="30000" dirty="0">
                          <a:ln>
                            <a:noFill/>
                          </a:ln>
                          <a:solidFill>
                            <a:schemeClr val="bg2"/>
                          </a:solidFill>
                          <a:effectLst/>
                          <a:latin typeface="Calibri" panose="020F0502020204030204" pitchFamily="34" charset="0"/>
                          <a:cs typeface="Calibri" panose="020F0502020204030204" pitchFamily="34" charset="0"/>
                        </a:rPr>
                        <a:t>th</a:t>
                      </a: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month, 2</a:t>
                      </a:r>
                      <a:r>
                        <a:rPr kumimoji="0" lang="en-US" altLang="en-US" sz="2800" b="1" i="0" u="none" strike="noStrike" cap="none" normalizeH="0" baseline="30000" dirty="0">
                          <a:ln>
                            <a:noFill/>
                          </a:ln>
                          <a:solidFill>
                            <a:schemeClr val="bg2"/>
                          </a:solidFill>
                          <a:effectLst/>
                          <a:latin typeface="Calibri" panose="020F0502020204030204" pitchFamily="34" charset="0"/>
                          <a:cs typeface="Calibri" panose="020F0502020204030204" pitchFamily="34" charset="0"/>
                        </a:rPr>
                        <a:t>nd</a:t>
                      </a: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year of Darius </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10 or 11/520 B.C.</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3"/>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1:7</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24</a:t>
                      </a:r>
                      <a:r>
                        <a:rPr kumimoji="0" lang="en-US" altLang="en-US" sz="2800" b="1" i="0" u="none" strike="noStrike" cap="none" normalizeH="0" baseline="30000" dirty="0">
                          <a:ln>
                            <a:noFill/>
                          </a:ln>
                          <a:solidFill>
                            <a:schemeClr val="bg2"/>
                          </a:solidFill>
                          <a:effectLst/>
                          <a:latin typeface="Calibri" panose="020F0502020204030204" pitchFamily="34" charset="0"/>
                          <a:cs typeface="Calibri" panose="020F0502020204030204" pitchFamily="34" charset="0"/>
                        </a:rPr>
                        <a:t>th</a:t>
                      </a: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day, 11</a:t>
                      </a:r>
                      <a:r>
                        <a:rPr kumimoji="0" lang="en-US" altLang="en-US" sz="2800" b="1" i="0" u="none" strike="noStrike" cap="none" normalizeH="0" baseline="30000" dirty="0">
                          <a:ln>
                            <a:noFill/>
                          </a:ln>
                          <a:solidFill>
                            <a:schemeClr val="bg2"/>
                          </a:solidFill>
                          <a:effectLst/>
                          <a:latin typeface="Calibri" panose="020F0502020204030204" pitchFamily="34" charset="0"/>
                          <a:cs typeface="Calibri" panose="020F0502020204030204" pitchFamily="34" charset="0"/>
                        </a:rPr>
                        <a:t>th</a:t>
                      </a: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month, 2</a:t>
                      </a:r>
                      <a:r>
                        <a:rPr kumimoji="0" lang="en-US" altLang="en-US" sz="2800" b="1" i="0" u="none" strike="noStrike" cap="none" normalizeH="0" baseline="30000" dirty="0">
                          <a:ln>
                            <a:noFill/>
                          </a:ln>
                          <a:solidFill>
                            <a:schemeClr val="bg2"/>
                          </a:solidFill>
                          <a:effectLst/>
                          <a:latin typeface="Calibri" panose="020F0502020204030204" pitchFamily="34" charset="0"/>
                          <a:cs typeface="Calibri" panose="020F0502020204030204" pitchFamily="34" charset="0"/>
                        </a:rPr>
                        <a:t>nd</a:t>
                      </a: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year of Darius </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2/15/519 B.C.</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3060420204"/>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7:1</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4</a:t>
                      </a:r>
                      <a:r>
                        <a:rPr kumimoji="0" lang="en-US" altLang="en-US" sz="2800" b="1" i="0" u="none" strike="noStrike" cap="none" normalizeH="0" baseline="30000" dirty="0">
                          <a:ln>
                            <a:noFill/>
                          </a:ln>
                          <a:solidFill>
                            <a:schemeClr val="bg2"/>
                          </a:solidFill>
                          <a:effectLst/>
                          <a:latin typeface="Calibri" panose="020F0502020204030204" pitchFamily="34" charset="0"/>
                          <a:cs typeface="Calibri" panose="020F0502020204030204" pitchFamily="34" charset="0"/>
                        </a:rPr>
                        <a:t>th</a:t>
                      </a: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day, 9th month, 4th year of Darius </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12/17/518 B.C.</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3571312924"/>
                  </a:ext>
                </a:extLst>
              </a:tr>
            </a:tbl>
          </a:graphicData>
        </a:graphic>
      </p:graphicFrame>
    </p:spTree>
    <p:extLst>
      <p:ext uri="{BB962C8B-B14F-4D97-AF65-F5344CB8AC3E}">
        <p14:creationId xmlns:p14="http://schemas.microsoft.com/office/powerpoint/2010/main" val="3606231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3">
            <a:extLst>
              <a:ext uri="{FF2B5EF4-FFF2-40B4-BE49-F238E27FC236}">
                <a16:creationId xmlns:a16="http://schemas.microsoft.com/office/drawing/2014/main" id="{0DD2F71D-E33D-49C4-87DC-47250F4B7FAF}"/>
              </a:ext>
            </a:extLst>
          </p:cNvPr>
          <p:cNvGraphicFramePr>
            <a:graphicFrameLocks noGrp="1"/>
          </p:cNvGraphicFramePr>
          <p:nvPr>
            <p:extLst>
              <p:ext uri="{D42A27DB-BD31-4B8C-83A1-F6EECF244321}">
                <p14:modId xmlns:p14="http://schemas.microsoft.com/office/powerpoint/2010/main" val="369809275"/>
              </p:ext>
            </p:extLst>
          </p:nvPr>
        </p:nvGraphicFramePr>
        <p:xfrm>
          <a:off x="609600" y="228600"/>
          <a:ext cx="10972800" cy="6400800"/>
        </p:xfrm>
        <a:graphic>
          <a:graphicData uri="http://schemas.openxmlformats.org/drawingml/2006/table">
            <a:tbl>
              <a:tblPr/>
              <a:tblGrid>
                <a:gridCol w="1905000">
                  <a:extLst>
                    <a:ext uri="{9D8B030D-6E8A-4147-A177-3AD203B41FA5}">
                      <a16:colId xmlns:a16="http://schemas.microsoft.com/office/drawing/2014/main" val="20000"/>
                    </a:ext>
                  </a:extLst>
                </a:gridCol>
                <a:gridCol w="6172200">
                  <a:extLst>
                    <a:ext uri="{9D8B030D-6E8A-4147-A177-3AD203B41FA5}">
                      <a16:colId xmlns:a16="http://schemas.microsoft.com/office/drawing/2014/main" val="20001"/>
                    </a:ext>
                  </a:extLst>
                </a:gridCol>
                <a:gridCol w="2895600">
                  <a:extLst>
                    <a:ext uri="{9D8B030D-6E8A-4147-A177-3AD203B41FA5}">
                      <a16:colId xmlns:a16="http://schemas.microsoft.com/office/drawing/2014/main" val="20002"/>
                    </a:ext>
                  </a:extLst>
                </a:gridCol>
              </a:tblGrid>
              <a:tr h="914400">
                <a:tc gridSpan="3">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lang="en-US" sz="3600" dirty="0">
                          <a:solidFill>
                            <a:schemeClr val="tx2"/>
                          </a:solidFill>
                          <a:latin typeface="Calibri" panose="020F0502020204030204" pitchFamily="34" charset="0"/>
                          <a:ea typeface="+mj-ea"/>
                          <a:cs typeface="+mj-cs"/>
                        </a:rPr>
                        <a:t>4. Scope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1"/>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SCRIPTURE</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SCRIPTURAL DATE</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DATE</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2"/>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1:1</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8</a:t>
                      </a:r>
                      <a:r>
                        <a:rPr kumimoji="0" lang="en-US" altLang="en-US" sz="2800" b="1" i="0" u="sng" strike="noStrike" cap="none" normalizeH="0" baseline="30000" dirty="0">
                          <a:ln>
                            <a:noFill/>
                          </a:ln>
                          <a:solidFill>
                            <a:schemeClr val="bg2"/>
                          </a:solidFill>
                          <a:effectLst/>
                          <a:latin typeface="Calibri" panose="020F0502020204030204" pitchFamily="34" charset="0"/>
                          <a:cs typeface="Calibri" panose="020F0502020204030204" pitchFamily="34" charset="0"/>
                        </a:rPr>
                        <a:t>th</a:t>
                      </a: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 month, 2</a:t>
                      </a:r>
                      <a:r>
                        <a:rPr kumimoji="0" lang="en-US" altLang="en-US" sz="2800" b="1" i="0" u="sng" strike="noStrike" cap="none" normalizeH="0" baseline="30000" dirty="0">
                          <a:ln>
                            <a:noFill/>
                          </a:ln>
                          <a:solidFill>
                            <a:schemeClr val="bg2"/>
                          </a:solidFill>
                          <a:effectLst/>
                          <a:latin typeface="Calibri" panose="020F0502020204030204" pitchFamily="34" charset="0"/>
                          <a:cs typeface="Calibri" panose="020F0502020204030204" pitchFamily="34" charset="0"/>
                        </a:rPr>
                        <a:t>nd</a:t>
                      </a: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 year of Darius </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sng" strike="noStrike" cap="none" normalizeH="0" baseline="0" dirty="0">
                          <a:ln>
                            <a:noFill/>
                          </a:ln>
                          <a:solidFill>
                            <a:schemeClr val="bg2"/>
                          </a:solidFill>
                          <a:effectLst/>
                          <a:latin typeface="Calibri" panose="020F0502020204030204" pitchFamily="34" charset="0"/>
                          <a:cs typeface="Calibri" panose="020F0502020204030204" pitchFamily="34" charset="0"/>
                        </a:rPr>
                        <a:t>10 or 11/520 B.C.</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1:7</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24</a:t>
                      </a:r>
                      <a:r>
                        <a:rPr kumimoji="0" lang="en-US" altLang="en-US" sz="2800" b="1" i="0" u="none" strike="noStrike" cap="none" normalizeH="0" baseline="30000" dirty="0">
                          <a:ln>
                            <a:noFill/>
                          </a:ln>
                          <a:solidFill>
                            <a:schemeClr val="bg2"/>
                          </a:solidFill>
                          <a:effectLst/>
                          <a:latin typeface="Calibri" panose="020F0502020204030204" pitchFamily="34" charset="0"/>
                          <a:cs typeface="Calibri" panose="020F0502020204030204" pitchFamily="34" charset="0"/>
                        </a:rPr>
                        <a:t>th</a:t>
                      </a: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day, 11</a:t>
                      </a:r>
                      <a:r>
                        <a:rPr kumimoji="0" lang="en-US" altLang="en-US" sz="2800" b="1" i="0" u="none" strike="noStrike" cap="none" normalizeH="0" baseline="30000" dirty="0">
                          <a:ln>
                            <a:noFill/>
                          </a:ln>
                          <a:solidFill>
                            <a:schemeClr val="bg2"/>
                          </a:solidFill>
                          <a:effectLst/>
                          <a:latin typeface="Calibri" panose="020F0502020204030204" pitchFamily="34" charset="0"/>
                          <a:cs typeface="Calibri" panose="020F0502020204030204" pitchFamily="34" charset="0"/>
                        </a:rPr>
                        <a:t>th</a:t>
                      </a: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month, 2</a:t>
                      </a:r>
                      <a:r>
                        <a:rPr kumimoji="0" lang="en-US" altLang="en-US" sz="2800" b="1" i="0" u="none" strike="noStrike" cap="none" normalizeH="0" baseline="30000" dirty="0">
                          <a:ln>
                            <a:noFill/>
                          </a:ln>
                          <a:solidFill>
                            <a:schemeClr val="bg2"/>
                          </a:solidFill>
                          <a:effectLst/>
                          <a:latin typeface="Calibri" panose="020F0502020204030204" pitchFamily="34" charset="0"/>
                          <a:cs typeface="Calibri" panose="020F0502020204030204" pitchFamily="34" charset="0"/>
                        </a:rPr>
                        <a:t>nd</a:t>
                      </a: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year of Darius </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2/15/519 B.C.</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3060420204"/>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7:1</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4</a:t>
                      </a:r>
                      <a:r>
                        <a:rPr kumimoji="0" lang="en-US" altLang="en-US" sz="2800" b="1" i="0" u="none" strike="noStrike" cap="none" normalizeH="0" baseline="30000" dirty="0">
                          <a:ln>
                            <a:noFill/>
                          </a:ln>
                          <a:solidFill>
                            <a:schemeClr val="bg2"/>
                          </a:solidFill>
                          <a:effectLst/>
                          <a:latin typeface="Calibri" panose="020F0502020204030204" pitchFamily="34" charset="0"/>
                          <a:cs typeface="Calibri" panose="020F0502020204030204" pitchFamily="34" charset="0"/>
                        </a:rPr>
                        <a:t>th</a:t>
                      </a: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day, 9th month, 4th year of Darius </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12/17/518 B.C.</a:t>
                      </a:r>
                    </a:p>
                  </a:txBody>
                  <a:tcPr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3571312924"/>
                  </a:ext>
                </a:extLst>
              </a:tr>
            </a:tbl>
          </a:graphicData>
        </a:graphic>
      </p:graphicFrame>
    </p:spTree>
    <p:extLst>
      <p:ext uri="{BB962C8B-B14F-4D97-AF65-F5344CB8AC3E}">
        <p14:creationId xmlns:p14="http://schemas.microsoft.com/office/powerpoint/2010/main" val="614843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301625"/>
            <a:ext cx="10363200" cy="917575"/>
          </a:xfrm>
        </p:spPr>
        <p:txBody>
          <a:bodyPr/>
          <a:lstStyle/>
          <a:p>
            <a:pPr algn="ctr"/>
            <a:r>
              <a:rPr lang="en-US" altLang="en-US" sz="3600" dirty="0">
                <a:effectLst>
                  <a:outerShdw blurRad="38100" dist="38100" dir="2700000" algn="tl">
                    <a:srgbClr val="000000">
                      <a:alpha val="43137"/>
                    </a:srgbClr>
                  </a:outerShdw>
                </a:effectLst>
              </a:rPr>
              <a:t>I. Introductory call to repentance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(1:1-6)</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799" y="1562100"/>
            <a:ext cx="5562601" cy="2552700"/>
          </a:xfrm>
        </p:spPr>
        <p:txBody>
          <a:bodyPr/>
          <a:lstStyle/>
          <a:p>
            <a:pPr marL="685800" indent="-685800">
              <a:spcBef>
                <a:spcPts val="0"/>
              </a:spcBef>
              <a:spcAft>
                <a:spcPts val="3600"/>
              </a:spcAft>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Date (1:1a)</a:t>
            </a:r>
          </a:p>
          <a:p>
            <a:pPr marL="685800" indent="-685800">
              <a:spcBef>
                <a:spcPts val="0"/>
              </a:spcBef>
              <a:spcAft>
                <a:spcPts val="3600"/>
              </a:spcAft>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Author (1:1b)</a:t>
            </a:r>
          </a:p>
          <a:p>
            <a:pPr marL="685800" indent="-685800">
              <a:spcBef>
                <a:spcPts val="0"/>
              </a:spcBef>
              <a:spcAft>
                <a:spcPts val="3600"/>
              </a:spcAft>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Call to repentance (1:2–6)</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7" name="Picture 2" descr="Zechariah - davidould.net">
            <a:extLst>
              <a:ext uri="{FF2B5EF4-FFF2-40B4-BE49-F238E27FC236}">
                <a16:creationId xmlns:a16="http://schemas.microsoft.com/office/drawing/2014/main" id="{6330B9D2-6B23-4012-99F3-D2F0173998B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7463724" y="15621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39627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22D5279-CBF1-479F-830D-07F96BDC71AD}"/>
              </a:ext>
            </a:extLst>
          </p:cNvPr>
          <p:cNvSpPr>
            <a:spLocks noGrp="1" noChangeArrowheads="1"/>
          </p:cNvSpPr>
          <p:nvPr>
            <p:ph type="title"/>
          </p:nvPr>
        </p:nvSpPr>
        <p:spPr>
          <a:xfrm>
            <a:off x="4838700" y="304800"/>
            <a:ext cx="2514600" cy="838200"/>
          </a:xfrm>
        </p:spPr>
        <p:txBody>
          <a:bodyPr/>
          <a:lstStyle/>
          <a:p>
            <a:pPr algn="ctr"/>
            <a:r>
              <a:rPr lang="en-US" altLang="en-US" sz="3600" dirty="0">
                <a:effectLst>
                  <a:outerShdw blurRad="38100" dist="38100" dir="2700000" algn="tl">
                    <a:srgbClr val="000000">
                      <a:alpha val="43137"/>
                    </a:srgbClr>
                  </a:outerShdw>
                </a:effectLst>
              </a:rPr>
              <a:t>1. Title</a:t>
            </a:r>
          </a:p>
        </p:txBody>
      </p:sp>
      <p:sp>
        <p:nvSpPr>
          <p:cNvPr id="3075" name="Rectangle 3">
            <a:extLst>
              <a:ext uri="{FF2B5EF4-FFF2-40B4-BE49-F238E27FC236}">
                <a16:creationId xmlns:a16="http://schemas.microsoft.com/office/drawing/2014/main" id="{F921D893-EF89-4576-A592-98AE6D15ACD6}"/>
              </a:ext>
            </a:extLst>
          </p:cNvPr>
          <p:cNvSpPr>
            <a:spLocks noGrp="1" noChangeArrowheads="1"/>
          </p:cNvSpPr>
          <p:nvPr>
            <p:ph type="body" idx="1"/>
          </p:nvPr>
        </p:nvSpPr>
        <p:spPr>
          <a:xfrm>
            <a:off x="609600" y="1371600"/>
            <a:ext cx="7010400" cy="4495800"/>
          </a:xfrm>
        </p:spPr>
        <p:txBody>
          <a:bodyPr/>
          <a:lstStyle/>
          <a:p>
            <a:pPr marL="457200" indent="-457200">
              <a:spcBef>
                <a:spcPts val="0"/>
              </a:spcBef>
              <a:spcAft>
                <a:spcPts val="2400"/>
              </a:spcAft>
            </a:pPr>
            <a:r>
              <a:rPr lang="en-US" altLang="en-US" dirty="0">
                <a:effectLst>
                  <a:outerShdw blurRad="38100" dist="38100" dir="2700000" algn="tl">
                    <a:srgbClr val="000000">
                      <a:alpha val="43137"/>
                    </a:srgbClr>
                  </a:outerShdw>
                </a:effectLst>
              </a:rPr>
              <a:t>Named after the book’s spokesman </a:t>
            </a:r>
          </a:p>
          <a:p>
            <a:pPr marL="457200" indent="-457200">
              <a:spcBef>
                <a:spcPts val="0"/>
              </a:spcBef>
              <a:spcAft>
                <a:spcPts val="2400"/>
              </a:spcAft>
            </a:pPr>
            <a:r>
              <a:rPr lang="en-US" altLang="en-US" dirty="0">
                <a:effectLst>
                  <a:outerShdw blurRad="38100" dist="38100" dir="2700000" algn="tl">
                    <a:srgbClr val="000000">
                      <a:alpha val="43137"/>
                    </a:srgbClr>
                  </a:outerShdw>
                </a:effectLst>
              </a:rPr>
              <a:t>Hebrew: </a:t>
            </a:r>
            <a:r>
              <a:rPr lang="en-US" altLang="en-US" i="1" dirty="0" err="1">
                <a:effectLst>
                  <a:outerShdw blurRad="38100" dist="38100" dir="2700000" algn="tl">
                    <a:srgbClr val="000000">
                      <a:alpha val="43137"/>
                    </a:srgbClr>
                  </a:outerShdw>
                </a:effectLst>
              </a:rPr>
              <a:t>Zekar</a:t>
            </a:r>
            <a:r>
              <a:rPr lang="en-US" altLang="en-US" i="1" dirty="0">
                <a:effectLst>
                  <a:outerShdw blurRad="38100" dist="38100" dir="2700000" algn="tl">
                    <a:srgbClr val="000000">
                      <a:alpha val="43137"/>
                    </a:srgbClr>
                  </a:outerShdw>
                </a:effectLst>
              </a:rPr>
              <a:t>-yah</a:t>
            </a:r>
          </a:p>
          <a:p>
            <a:pPr marL="457200" indent="-457200">
              <a:spcBef>
                <a:spcPts val="0"/>
              </a:spcBef>
              <a:spcAft>
                <a:spcPts val="2400"/>
              </a:spcAft>
            </a:pPr>
            <a:r>
              <a:rPr lang="en-US" altLang="en-US" dirty="0">
                <a:effectLst>
                  <a:outerShdw blurRad="38100" dist="38100" dir="2700000" algn="tl">
                    <a:srgbClr val="000000">
                      <a:alpha val="43137"/>
                    </a:srgbClr>
                  </a:outerShdw>
                </a:effectLst>
              </a:rPr>
              <a:t>LXX: </a:t>
            </a:r>
            <a:r>
              <a:rPr lang="en-US" altLang="en-US" i="1" dirty="0" err="1">
                <a:effectLst>
                  <a:outerShdw blurRad="38100" dist="38100" dir="2700000" algn="tl">
                    <a:srgbClr val="000000">
                      <a:alpha val="43137"/>
                    </a:srgbClr>
                  </a:outerShdw>
                </a:effectLst>
              </a:rPr>
              <a:t>Zecharias</a:t>
            </a:r>
            <a:endParaRPr lang="en-US" altLang="en-US" i="1" dirty="0">
              <a:effectLst>
                <a:outerShdw blurRad="38100" dist="38100" dir="2700000" algn="tl">
                  <a:srgbClr val="000000">
                    <a:alpha val="43137"/>
                  </a:srgbClr>
                </a:outerShdw>
              </a:effectLst>
            </a:endParaRPr>
          </a:p>
          <a:p>
            <a:pPr marL="457200" indent="-457200">
              <a:spcBef>
                <a:spcPts val="0"/>
              </a:spcBef>
              <a:spcAft>
                <a:spcPts val="2400"/>
              </a:spcAft>
            </a:pPr>
            <a:r>
              <a:rPr lang="en-US" altLang="en-US" dirty="0">
                <a:effectLst>
                  <a:outerShdw blurRad="38100" dist="38100" dir="2700000" algn="tl">
                    <a:srgbClr val="000000">
                      <a:alpha val="43137"/>
                    </a:srgbClr>
                  </a:outerShdw>
                </a:effectLst>
              </a:rPr>
              <a:t>Latin: </a:t>
            </a:r>
            <a:r>
              <a:rPr lang="en-US" altLang="en-US" i="1" dirty="0" err="1">
                <a:effectLst>
                  <a:outerShdw blurRad="38100" dist="38100" dir="2700000" algn="tl">
                    <a:srgbClr val="000000">
                      <a:alpha val="43137"/>
                    </a:srgbClr>
                  </a:outerShdw>
                </a:effectLst>
              </a:rPr>
              <a:t>Zecharias</a:t>
            </a:r>
            <a:endParaRPr lang="en-US" altLang="en-US" i="1" dirty="0">
              <a:effectLst>
                <a:outerShdw blurRad="38100" dist="38100" dir="2700000" algn="tl">
                  <a:srgbClr val="000000">
                    <a:alpha val="43137"/>
                  </a:srgbClr>
                </a:outerShdw>
              </a:effectLst>
            </a:endParaRPr>
          </a:p>
          <a:p>
            <a:pPr marL="457200" indent="-457200">
              <a:spcBef>
                <a:spcPts val="0"/>
              </a:spcBef>
              <a:spcAft>
                <a:spcPts val="2400"/>
              </a:spcAft>
            </a:pPr>
            <a:r>
              <a:rPr lang="en-US" altLang="en-US" dirty="0">
                <a:effectLst>
                  <a:outerShdw blurRad="38100" dist="38100" dir="2700000" algn="tl">
                    <a:srgbClr val="000000">
                      <a:alpha val="43137"/>
                    </a:srgbClr>
                  </a:outerShdw>
                </a:effectLst>
              </a:rPr>
              <a:t>English: Zechariah</a:t>
            </a:r>
          </a:p>
          <a:p>
            <a:pPr marL="457200" indent="-457200">
              <a:spcBef>
                <a:spcPts val="0"/>
              </a:spcBef>
              <a:spcAft>
                <a:spcPts val="2400"/>
              </a:spcAft>
            </a:pPr>
            <a:r>
              <a:rPr lang="en-US" altLang="en-US" dirty="0">
                <a:effectLst>
                  <a:outerShdw blurRad="38100" dist="38100" dir="2700000" algn="tl">
                    <a:srgbClr val="000000">
                      <a:alpha val="43137"/>
                    </a:srgbClr>
                  </a:outerShdw>
                </a:effectLst>
              </a:rPr>
              <a:t>“Yahweh Remembers”</a:t>
            </a:r>
          </a:p>
        </p:txBody>
      </p:sp>
      <p:pic>
        <p:nvPicPr>
          <p:cNvPr id="5" name="Picture 2" descr="Zechariah - davidould.net">
            <a:extLst>
              <a:ext uri="{FF2B5EF4-FFF2-40B4-BE49-F238E27FC236}">
                <a16:creationId xmlns:a16="http://schemas.microsoft.com/office/drawing/2014/main" id="{0382C422-F26A-4622-BF8F-C81F5430CB9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920923"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98508"/>
            <a:ext cx="7772400" cy="920692"/>
          </a:xfrm>
        </p:spPr>
        <p:txBody>
          <a:bodyPr/>
          <a:lstStyle/>
          <a:p>
            <a:pPr algn="ctr" eaLnBrk="1" hangingPunct="1"/>
            <a:r>
              <a:rPr lang="en-US" sz="3600" dirty="0">
                <a:effectLst>
                  <a:outerShdw blurRad="38100" dist="38100" dir="2700000" algn="tl">
                    <a:srgbClr val="000000">
                      <a:alpha val="43137"/>
                    </a:srgbClr>
                  </a:outerShdw>
                </a:effectLst>
              </a:rPr>
              <a:t>Introductory Matters</a:t>
            </a:r>
          </a:p>
        </p:txBody>
      </p:sp>
      <p:sp>
        <p:nvSpPr>
          <p:cNvPr id="92163" name="Rectangle 2051"/>
          <p:cNvSpPr>
            <a:spLocks noGrp="1" noChangeArrowheads="1"/>
          </p:cNvSpPr>
          <p:nvPr>
            <p:ph type="body" idx="1"/>
          </p:nvPr>
        </p:nvSpPr>
        <p:spPr>
          <a:xfrm>
            <a:off x="1523999" y="1142999"/>
            <a:ext cx="4953001" cy="5486401"/>
          </a:xfrm>
        </p:spPr>
        <p:txBody>
          <a:bodyPr/>
          <a:lstStyle/>
          <a:p>
            <a:pPr marL="514350" lvl="1" indent="-514350" eaLnBrk="1" hangingPunct="1">
              <a:spcBef>
                <a:spcPts val="0"/>
              </a:spcBef>
              <a:spcAft>
                <a:spcPts val="1800"/>
              </a:spcAft>
              <a:buClr>
                <a:schemeClr val="tx2"/>
              </a:buClr>
              <a:buSzPct val="100000"/>
              <a:buFont typeface="+mj-lt"/>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Occasion</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Structure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Message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Purposes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Themes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Unique characteristics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Genre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Christ in Zechariah</a:t>
            </a:r>
          </a:p>
        </p:txBody>
      </p:sp>
      <p:pic>
        <p:nvPicPr>
          <p:cNvPr id="5" name="Picture 2" descr="Zechariah - davidould.net">
            <a:extLst>
              <a:ext uri="{FF2B5EF4-FFF2-40B4-BE49-F238E27FC236}">
                <a16:creationId xmlns:a16="http://schemas.microsoft.com/office/drawing/2014/main" id="{31CB73C8-441C-408D-A78B-F610C665E11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619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E130998-868D-4956-8885-593A9128840E}"/>
              </a:ext>
            </a:extLst>
          </p:cNvPr>
          <p:cNvSpPr>
            <a:spLocks noGrp="1" noChangeArrowheads="1"/>
          </p:cNvSpPr>
          <p:nvPr>
            <p:ph type="title"/>
          </p:nvPr>
        </p:nvSpPr>
        <p:spPr>
          <a:xfrm>
            <a:off x="4610100" y="304800"/>
            <a:ext cx="2971800" cy="838200"/>
          </a:xfrm>
        </p:spPr>
        <p:txBody>
          <a:bodyPr/>
          <a:lstStyle/>
          <a:p>
            <a:pPr algn="ctr"/>
            <a:r>
              <a:rPr lang="en-US" altLang="en-US" sz="3600" dirty="0">
                <a:effectLst>
                  <a:outerShdw blurRad="38100" dist="38100" dir="2700000" algn="tl">
                    <a:srgbClr val="000000">
                      <a:alpha val="43137"/>
                    </a:srgbClr>
                  </a:outerShdw>
                </a:effectLst>
              </a:rPr>
              <a:t>3. Biography</a:t>
            </a:r>
          </a:p>
        </p:txBody>
      </p:sp>
      <p:sp>
        <p:nvSpPr>
          <p:cNvPr id="4099" name="Rectangle 3">
            <a:extLst>
              <a:ext uri="{FF2B5EF4-FFF2-40B4-BE49-F238E27FC236}">
                <a16:creationId xmlns:a16="http://schemas.microsoft.com/office/drawing/2014/main" id="{F11172B3-4F69-4208-9658-92009D7BE33E}"/>
              </a:ext>
            </a:extLst>
          </p:cNvPr>
          <p:cNvSpPr>
            <a:spLocks noGrp="1" noChangeArrowheads="1"/>
          </p:cNvSpPr>
          <p:nvPr>
            <p:ph type="body" idx="1"/>
          </p:nvPr>
        </p:nvSpPr>
        <p:spPr>
          <a:xfrm>
            <a:off x="533400" y="1371600"/>
            <a:ext cx="6705600" cy="5029199"/>
          </a:xfrm>
        </p:spPr>
        <p:txBody>
          <a:bodyPr/>
          <a:lstStyle/>
          <a:p>
            <a:pPr marL="457200" indent="-457200">
              <a:spcBef>
                <a:spcPts val="0"/>
              </a:spcBef>
              <a:spcAft>
                <a:spcPts val="1800"/>
              </a:spcAft>
            </a:pPr>
            <a:r>
              <a:rPr lang="en-US" altLang="en-US" dirty="0">
                <a:effectLst>
                  <a:outerShdw blurRad="38100" dist="38100" dir="2700000" algn="tl">
                    <a:srgbClr val="000000">
                      <a:alpha val="43137"/>
                    </a:srgbClr>
                  </a:outerShdw>
                </a:effectLst>
              </a:rPr>
              <a:t>Common name</a:t>
            </a:r>
          </a:p>
          <a:p>
            <a:pPr marL="457200" indent="-457200">
              <a:spcBef>
                <a:spcPts val="0"/>
              </a:spcBef>
              <a:spcAft>
                <a:spcPts val="1800"/>
              </a:spcAft>
            </a:pPr>
            <a:r>
              <a:rPr lang="en-US" altLang="en-US" dirty="0">
                <a:effectLst>
                  <a:outerShdw blurRad="38100" dist="38100" dir="2700000" algn="tl">
                    <a:srgbClr val="000000">
                      <a:alpha val="43137"/>
                    </a:srgbClr>
                  </a:outerShdw>
                </a:effectLst>
              </a:rPr>
              <a:t>Son of </a:t>
            </a:r>
            <a:r>
              <a:rPr lang="en-US" altLang="en-US" i="1" dirty="0" err="1">
                <a:effectLst>
                  <a:outerShdw blurRad="38100" dist="38100" dir="2700000" algn="tl">
                    <a:srgbClr val="000000">
                      <a:alpha val="43137"/>
                    </a:srgbClr>
                  </a:outerShdw>
                </a:effectLst>
              </a:rPr>
              <a:t>Berechiah</a:t>
            </a:r>
            <a:r>
              <a:rPr lang="en-US" altLang="en-US" dirty="0">
                <a:effectLst>
                  <a:outerShdw blurRad="38100" dist="38100" dir="2700000" algn="tl">
                    <a:srgbClr val="000000">
                      <a:alpha val="43137"/>
                    </a:srgbClr>
                  </a:outerShdw>
                </a:effectLst>
              </a:rPr>
              <a:t> (1:1)</a:t>
            </a:r>
          </a:p>
          <a:p>
            <a:pPr marL="457200" indent="-457200">
              <a:spcBef>
                <a:spcPts val="0"/>
              </a:spcBef>
              <a:spcAft>
                <a:spcPts val="1800"/>
              </a:spcAft>
            </a:pPr>
            <a:r>
              <a:rPr lang="en-US" altLang="en-US" dirty="0">
                <a:effectLst>
                  <a:outerShdw blurRad="38100" dist="38100" dir="2700000" algn="tl">
                    <a:srgbClr val="000000">
                      <a:alpha val="43137"/>
                    </a:srgbClr>
                  </a:outerShdw>
                </a:effectLst>
              </a:rPr>
              <a:t>Called into ministry as a youth (2:4)</a:t>
            </a:r>
          </a:p>
          <a:p>
            <a:pPr marL="457200" indent="-457200">
              <a:spcBef>
                <a:spcPts val="0"/>
              </a:spcBef>
              <a:spcAft>
                <a:spcPts val="1800"/>
              </a:spcAft>
            </a:pPr>
            <a:r>
              <a:rPr lang="en-US" altLang="en-US" dirty="0">
                <a:effectLst>
                  <a:outerShdw blurRad="38100" dist="38100" dir="2700000" algn="tl">
                    <a:srgbClr val="000000">
                      <a:alpha val="43137"/>
                    </a:srgbClr>
                  </a:outerShdw>
                </a:effectLst>
              </a:rPr>
              <a:t>Born during Babylonian Captivity</a:t>
            </a:r>
          </a:p>
          <a:p>
            <a:pPr marL="457200" indent="-457200">
              <a:spcBef>
                <a:spcPts val="0"/>
              </a:spcBef>
              <a:spcAft>
                <a:spcPts val="1800"/>
              </a:spcAft>
            </a:pPr>
            <a:r>
              <a:rPr lang="en-US" altLang="en-US" dirty="0">
                <a:effectLst>
                  <a:outerShdw blurRad="38100" dist="38100" dir="2700000" algn="tl">
                    <a:srgbClr val="000000">
                      <a:alpha val="43137"/>
                    </a:srgbClr>
                  </a:outerShdw>
                </a:effectLst>
              </a:rPr>
              <a:t>Taken to Israel in first return</a:t>
            </a:r>
          </a:p>
          <a:p>
            <a:pPr marL="457200" indent="-457200">
              <a:spcBef>
                <a:spcPts val="0"/>
              </a:spcBef>
              <a:spcAft>
                <a:spcPts val="1800"/>
              </a:spcAft>
            </a:pPr>
            <a:r>
              <a:rPr lang="en-US" altLang="en-US" dirty="0">
                <a:effectLst>
                  <a:outerShdw blurRad="38100" dist="38100" dir="2700000" algn="tl">
                    <a:srgbClr val="000000">
                      <a:alpha val="43137"/>
                    </a:srgbClr>
                  </a:outerShdw>
                </a:effectLst>
              </a:rPr>
              <a:t>A priest </a:t>
            </a:r>
          </a:p>
          <a:p>
            <a:pPr marL="457200" indent="-457200">
              <a:spcBef>
                <a:spcPts val="0"/>
              </a:spcBef>
              <a:spcAft>
                <a:spcPts val="1800"/>
              </a:spcAft>
            </a:pPr>
            <a:r>
              <a:rPr lang="en-US" altLang="en-US" dirty="0">
                <a:effectLst>
                  <a:outerShdw blurRad="38100" dist="38100" dir="2700000" algn="tl">
                    <a:srgbClr val="000000">
                      <a:alpha val="43137"/>
                    </a:srgbClr>
                  </a:outerShdw>
                </a:effectLst>
              </a:rPr>
              <a:t>Member of the Great Synagogue</a:t>
            </a:r>
          </a:p>
        </p:txBody>
      </p:sp>
      <p:pic>
        <p:nvPicPr>
          <p:cNvPr id="6" name="Picture 2" descr="Zechariah - davidould.net">
            <a:extLst>
              <a:ext uri="{FF2B5EF4-FFF2-40B4-BE49-F238E27FC236}">
                <a16:creationId xmlns:a16="http://schemas.microsoft.com/office/drawing/2014/main" id="{B403AC2F-108F-4319-AF02-2A76D8FD10B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920923"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47785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5" name="Group 3"/>
          <p:cNvGraphicFramePr>
            <a:graphicFrameLocks noGrp="1"/>
          </p:cNvGraphicFramePr>
          <p:nvPr/>
        </p:nvGraphicFramePr>
        <p:xfrm>
          <a:off x="609600" y="152400"/>
          <a:ext cx="10972800" cy="6477001"/>
        </p:xfrm>
        <a:graphic>
          <a:graphicData uri="http://schemas.openxmlformats.org/drawingml/2006/table">
            <a:tbl>
              <a:tblPr/>
              <a:tblGrid>
                <a:gridCol w="12954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359878">
                  <a:extLst>
                    <a:ext uri="{9D8B030D-6E8A-4147-A177-3AD203B41FA5}">
                      <a16:colId xmlns:a16="http://schemas.microsoft.com/office/drawing/2014/main" val="20002"/>
                    </a:ext>
                  </a:extLst>
                </a:gridCol>
                <a:gridCol w="1500554">
                  <a:extLst>
                    <a:ext uri="{9D8B030D-6E8A-4147-A177-3AD203B41FA5}">
                      <a16:colId xmlns:a16="http://schemas.microsoft.com/office/drawing/2014/main" val="20003"/>
                    </a:ext>
                  </a:extLst>
                </a:gridCol>
                <a:gridCol w="1406768">
                  <a:extLst>
                    <a:ext uri="{9D8B030D-6E8A-4147-A177-3AD203B41FA5}">
                      <a16:colId xmlns:a16="http://schemas.microsoft.com/office/drawing/2014/main" val="20004"/>
                    </a:ext>
                  </a:extLst>
                </a:gridCol>
                <a:gridCol w="1422400">
                  <a:extLst>
                    <a:ext uri="{9D8B030D-6E8A-4147-A177-3AD203B41FA5}">
                      <a16:colId xmlns:a16="http://schemas.microsoft.com/office/drawing/2014/main" val="20005"/>
                    </a:ext>
                  </a:extLst>
                </a:gridCol>
                <a:gridCol w="1297354">
                  <a:extLst>
                    <a:ext uri="{9D8B030D-6E8A-4147-A177-3AD203B41FA5}">
                      <a16:colId xmlns:a16="http://schemas.microsoft.com/office/drawing/2014/main" val="20006"/>
                    </a:ext>
                  </a:extLst>
                </a:gridCol>
                <a:gridCol w="1547446">
                  <a:extLst>
                    <a:ext uri="{9D8B030D-6E8A-4147-A177-3AD203B41FA5}">
                      <a16:colId xmlns:a16="http://schemas.microsoft.com/office/drawing/2014/main" val="20007"/>
                    </a:ext>
                  </a:extLst>
                </a:gridCol>
              </a:tblGrid>
              <a:tr h="944187">
                <a:tc gridSpan="8">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Three Returns</a:t>
                      </a:r>
                      <a:endPar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61749">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DATE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DURATION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PERSIAN KING</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JEWISH LEADER</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SCRIPTURE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PURPOSE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NUMBER OF RETURNEES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1"/>
                  </a:ext>
                </a:extLst>
              </a:tr>
              <a:tr h="1173578">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1</a:t>
                      </a:r>
                      <a:r>
                        <a:rPr kumimoji="0" lang="en-US" sz="2000" b="1" i="0" u="none" strike="noStrike" cap="none" normalizeH="0" baseline="30000" dirty="0">
                          <a:ln>
                            <a:noFill/>
                          </a:ln>
                          <a:solidFill>
                            <a:srgbClr val="000000"/>
                          </a:solidFill>
                          <a:effectLst/>
                          <a:latin typeface="Calibri" pitchFamily="34" charset="0"/>
                          <a:cs typeface="Arial" charset="0"/>
                        </a:rPr>
                        <a:t>st</a:t>
                      </a:r>
                      <a:r>
                        <a:rPr kumimoji="0" lang="en-US" sz="2000" b="1" i="0" u="none" strike="noStrike" cap="none" normalizeH="0" baseline="0" dirty="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538–515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23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Cyrus (Isa. 44:28‒45:1)</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Zerubbabel</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Ezra 1–6; Isaiah 44:28</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Rebuilding the temple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50,000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2"/>
                  </a:ext>
                </a:extLst>
              </a:tr>
              <a:tr h="2123909">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2</a:t>
                      </a:r>
                      <a:r>
                        <a:rPr kumimoji="0" lang="en-US" sz="2000" b="1" i="0" u="none" strike="noStrike" cap="none" normalizeH="0" baseline="30000">
                          <a:ln>
                            <a:noFill/>
                          </a:ln>
                          <a:solidFill>
                            <a:srgbClr val="000000"/>
                          </a:solidFill>
                          <a:effectLst/>
                          <a:latin typeface="Calibri" pitchFamily="34" charset="0"/>
                          <a:cs typeface="Arial" charset="0"/>
                        </a:rPr>
                        <a:t>nd</a:t>
                      </a:r>
                      <a:r>
                        <a:rPr kumimoji="0" lang="en-US" sz="2000" b="1" i="0" u="none" strike="noStrike" cap="none" normalizeH="0" baseline="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458–457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2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Artaxerxes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Ezra</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Ezra 7–10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Adorning of the temple and reforming the people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2,000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3"/>
                  </a:ext>
                </a:extLst>
              </a:tr>
              <a:tr h="1173578">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3</a:t>
                      </a:r>
                      <a:r>
                        <a:rPr kumimoji="0" lang="en-US" sz="2000" b="1" i="0" u="none" strike="noStrike" cap="none" normalizeH="0" baseline="30000">
                          <a:ln>
                            <a:noFill/>
                          </a:ln>
                          <a:solidFill>
                            <a:srgbClr val="000000"/>
                          </a:solidFill>
                          <a:effectLst/>
                          <a:latin typeface="Calibri" pitchFamily="34" charset="0"/>
                          <a:cs typeface="Arial" charset="0"/>
                        </a:rPr>
                        <a:t>rd</a:t>
                      </a:r>
                      <a:r>
                        <a:rPr kumimoji="0" lang="en-US" sz="2000" b="1" i="0" u="none" strike="noStrike" cap="none" normalizeH="0" baseline="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444–432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8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Artaxerxes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Nehemiah</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Nehemiah</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Rebuilding the wall</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00"/>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1385066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A33602-31E9-450B-ABA4-46D0D0A544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5047536"/>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1:1-3</a:t>
            </a:r>
          </a:p>
          <a:p>
            <a:pPr algn="just"/>
            <a:r>
              <a:rPr lang="en-US" sz="3400" baseline="30000" dirty="0">
                <a:effectLst>
                  <a:outerShdw blurRad="38100" dist="38100" dir="2700000" algn="tl">
                    <a:srgbClr val="000000">
                      <a:alpha val="43137"/>
                    </a:srgbClr>
                  </a:outerShdw>
                </a:effectLst>
                <a:latin typeface="Calibri" panose="020F0502020204030204" pitchFamily="34" charset="0"/>
              </a:rPr>
              <a:t>1</a:t>
            </a:r>
            <a:r>
              <a:rPr lang="en-US" sz="3400" dirty="0">
                <a:effectLst>
                  <a:outerShdw blurRad="38100" dist="38100" dir="2700000" algn="tl">
                    <a:srgbClr val="000000">
                      <a:alpha val="43137"/>
                    </a:srgbClr>
                  </a:outerShdw>
                </a:effectLst>
                <a:latin typeface="Calibri" panose="020F0502020204030204" pitchFamily="34" charset="0"/>
              </a:rPr>
              <a:t> “Now it came about in the thirtieth year, on the fifth day of the fourth month, while I was by the river </a:t>
            </a:r>
            <a:r>
              <a:rPr lang="en-US" sz="3400" dirty="0" err="1">
                <a:effectLst>
                  <a:outerShdw blurRad="38100" dist="38100" dir="2700000" algn="tl">
                    <a:srgbClr val="000000">
                      <a:alpha val="43137"/>
                    </a:srgbClr>
                  </a:outerShdw>
                </a:effectLst>
                <a:latin typeface="Calibri" panose="020F0502020204030204" pitchFamily="34" charset="0"/>
              </a:rPr>
              <a:t>Chebar</a:t>
            </a:r>
            <a:r>
              <a:rPr lang="en-US" sz="3400" dirty="0">
                <a:effectLst>
                  <a:outerShdw blurRad="38100" dist="38100" dir="2700000" algn="tl">
                    <a:srgbClr val="000000">
                      <a:alpha val="43137"/>
                    </a:srgbClr>
                  </a:outerShdw>
                </a:effectLst>
                <a:latin typeface="Calibri" panose="020F0502020204030204" pitchFamily="34" charset="0"/>
              </a:rPr>
              <a:t> among the exiles, the heavens were opened and I saw visions of God. </a:t>
            </a:r>
            <a:r>
              <a:rPr lang="en-US" sz="3400" baseline="30000" dirty="0">
                <a:effectLst>
                  <a:outerShdw blurRad="38100" dist="38100" dir="2700000" algn="tl">
                    <a:srgbClr val="000000">
                      <a:alpha val="43137"/>
                    </a:srgbClr>
                  </a:outerShdw>
                </a:effectLst>
                <a:latin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rPr>
              <a:t> (On the fifth of the month in the fifth year of King Jehoiachin’s exile, </a:t>
            </a:r>
            <a:r>
              <a:rPr lang="en-US" sz="3400" baseline="30000" dirty="0">
                <a:effectLst>
                  <a:outerShdw blurRad="38100" dist="38100" dir="2700000" algn="tl">
                    <a:srgbClr val="000000">
                      <a:alpha val="43137"/>
                    </a:srgbClr>
                  </a:outerShdw>
                </a:effectLst>
                <a:latin typeface="Calibri" panose="020F0502020204030204" pitchFamily="34" charset="0"/>
              </a:rPr>
              <a:t>3</a:t>
            </a:r>
            <a:r>
              <a:rPr lang="en-US" sz="3400" dirty="0">
                <a:effectLst>
                  <a:outerShdw blurRad="38100" dist="38100" dir="2700000" algn="tl">
                    <a:srgbClr val="000000">
                      <a:alpha val="43137"/>
                    </a:srgbClr>
                  </a:outerShdw>
                </a:effectLst>
                <a:latin typeface="Calibri" panose="020F0502020204030204" pitchFamily="34" charset="0"/>
              </a:rPr>
              <a:t> the word of the Lord came expressly to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Ezekiel the priest</a:t>
            </a:r>
            <a:r>
              <a:rPr lang="en-US" sz="3400" dirty="0">
                <a:effectLst>
                  <a:outerShdw blurRad="38100" dist="38100" dir="2700000" algn="tl">
                    <a:srgbClr val="000000">
                      <a:alpha val="43137"/>
                    </a:srgbClr>
                  </a:outerShdw>
                </a:effectLst>
                <a:latin typeface="Calibri" panose="020F0502020204030204" pitchFamily="34" charset="0"/>
              </a:rPr>
              <a:t>, son of </a:t>
            </a:r>
            <a:r>
              <a:rPr lang="en-US" sz="3400" dirty="0" err="1">
                <a:effectLst>
                  <a:outerShdw blurRad="38100" dist="38100" dir="2700000" algn="tl">
                    <a:srgbClr val="000000">
                      <a:alpha val="43137"/>
                    </a:srgbClr>
                  </a:outerShdw>
                </a:effectLst>
                <a:latin typeface="Calibri" panose="020F0502020204030204" pitchFamily="34" charset="0"/>
              </a:rPr>
              <a:t>Buzi</a:t>
            </a:r>
            <a:r>
              <a:rPr lang="en-US" sz="3400" dirty="0">
                <a:effectLst>
                  <a:outerShdw blurRad="38100" dist="38100" dir="2700000" algn="tl">
                    <a:srgbClr val="000000">
                      <a:alpha val="43137"/>
                    </a:srgbClr>
                  </a:outerShdw>
                </a:effectLst>
                <a:latin typeface="Calibri" panose="020F0502020204030204" pitchFamily="34" charset="0"/>
              </a:rPr>
              <a:t>, in the land of the Chaldeans by the river </a:t>
            </a:r>
            <a:r>
              <a:rPr lang="en-US" sz="3400" dirty="0" err="1">
                <a:effectLst>
                  <a:outerShdw blurRad="38100" dist="38100" dir="2700000" algn="tl">
                    <a:srgbClr val="000000">
                      <a:alpha val="43137"/>
                    </a:srgbClr>
                  </a:outerShdw>
                </a:effectLst>
                <a:latin typeface="Calibri" panose="020F0502020204030204" pitchFamily="34" charset="0"/>
              </a:rPr>
              <a:t>Chebar</a:t>
            </a:r>
            <a:r>
              <a:rPr lang="en-US" sz="3400" dirty="0">
                <a:effectLst>
                  <a:outerShdw blurRad="38100" dist="38100" dir="2700000" algn="tl">
                    <a:srgbClr val="000000">
                      <a:alpha val="43137"/>
                    </a:srgbClr>
                  </a:outerShdw>
                </a:effectLst>
                <a:latin typeface="Calibri" panose="020F0502020204030204" pitchFamily="34" charset="0"/>
              </a:rPr>
              <a:t>; and there the hand of the Lord came upon him.).”</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959800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301625"/>
            <a:ext cx="10363200" cy="917575"/>
          </a:xfrm>
        </p:spPr>
        <p:txBody>
          <a:bodyPr/>
          <a:lstStyle/>
          <a:p>
            <a:pPr algn="ctr"/>
            <a:r>
              <a:rPr lang="en-US" altLang="en-US" sz="3600" dirty="0">
                <a:effectLst>
                  <a:outerShdw blurRad="38100" dist="38100" dir="2700000" algn="tl">
                    <a:srgbClr val="000000">
                      <a:alpha val="43137"/>
                    </a:srgbClr>
                  </a:outerShdw>
                </a:effectLst>
              </a:rPr>
              <a:t>I. Introductory call to repentance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(1:1-6)</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799" y="1562100"/>
            <a:ext cx="5562601" cy="2552700"/>
          </a:xfrm>
        </p:spPr>
        <p:txBody>
          <a:bodyPr/>
          <a:lstStyle/>
          <a:p>
            <a:pPr marL="685800" indent="-685800">
              <a:spcBef>
                <a:spcPts val="0"/>
              </a:spcBef>
              <a:spcAft>
                <a:spcPts val="3600"/>
              </a:spcAft>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Date (1:1a)</a:t>
            </a:r>
          </a:p>
          <a:p>
            <a:pPr marL="685800" indent="-685800">
              <a:spcBef>
                <a:spcPts val="0"/>
              </a:spcBef>
              <a:spcAft>
                <a:spcPts val="3600"/>
              </a:spcAft>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Author (1:1b)</a:t>
            </a:r>
          </a:p>
          <a:p>
            <a:pPr marL="685800" indent="-685800">
              <a:spcBef>
                <a:spcPts val="0"/>
              </a:spcBef>
              <a:spcAft>
                <a:spcPts val="3600"/>
              </a:spcAft>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Call to repentance (1:2–6)</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7" name="Picture 2" descr="Zechariah - davidould.net">
            <a:extLst>
              <a:ext uri="{FF2B5EF4-FFF2-40B4-BE49-F238E27FC236}">
                <a16:creationId xmlns:a16="http://schemas.microsoft.com/office/drawing/2014/main" id="{381F5CC0-7C55-4858-BFB6-224BACC9E02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7463724" y="15621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89537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731961" y="137160"/>
            <a:ext cx="8728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928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0" y="45720"/>
            <a:ext cx="8926101" cy="6766560"/>
          </a:xfrm>
          <a:prstGeom prst="rect">
            <a:avLst/>
          </a:prstGeom>
        </p:spPr>
      </p:pic>
    </p:spTree>
    <p:extLst>
      <p:ext uri="{BB962C8B-B14F-4D97-AF65-F5344CB8AC3E}">
        <p14:creationId xmlns:p14="http://schemas.microsoft.com/office/powerpoint/2010/main" val="355986616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1789655272"/>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731961" y="137160"/>
            <a:ext cx="8728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971536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304800"/>
            <a:ext cx="10972800" cy="914400"/>
          </a:xfrm>
        </p:spPr>
        <p:txBody>
          <a:bodyPr/>
          <a:lstStyle/>
          <a:p>
            <a:pPr algn="ctr"/>
            <a:r>
              <a:rPr lang="en-US" sz="3600" dirty="0">
                <a:effectLst>
                  <a:outerShdw blurRad="38100" dist="38100" dir="2700000" algn="tl">
                    <a:srgbClr val="000000">
                      <a:alpha val="43137"/>
                    </a:srgbClr>
                  </a:outerShdw>
                </a:effectLst>
              </a:rPr>
              <a:t>Six Parts of a Suzerain-Vassal Treaty in Deuteronomy</a:t>
            </a:r>
          </a:p>
        </p:txBody>
      </p:sp>
      <p:sp>
        <p:nvSpPr>
          <p:cNvPr id="36867" name="Rectangle 3"/>
          <p:cNvSpPr>
            <a:spLocks noGrp="1" noChangeArrowheads="1"/>
          </p:cNvSpPr>
          <p:nvPr>
            <p:ph type="body" idx="4294967295"/>
          </p:nvPr>
        </p:nvSpPr>
        <p:spPr>
          <a:xfrm>
            <a:off x="1066800" y="1371600"/>
            <a:ext cx="6248400" cy="4571999"/>
          </a:xfrm>
          <a:noFill/>
        </p:spPr>
        <p:txBody>
          <a:bodyPr/>
          <a:lstStyle/>
          <a:p>
            <a:pPr marL="457200" indent="-457200">
              <a:spcBef>
                <a:spcPts val="0"/>
              </a:spcBef>
              <a:spcAft>
                <a:spcPts val="1200"/>
              </a:spcAft>
            </a:pPr>
            <a:r>
              <a:rPr lang="en-US" dirty="0">
                <a:effectLst>
                  <a:outerShdw blurRad="38100" dist="38100" dir="2700000" algn="tl">
                    <a:srgbClr val="000000">
                      <a:alpha val="43137"/>
                    </a:srgbClr>
                  </a:outerShdw>
                </a:effectLst>
              </a:rPr>
              <a:t>Preamble (1:1-5)</a:t>
            </a:r>
          </a:p>
          <a:p>
            <a:pPr marL="457200" indent="-457200">
              <a:spcBef>
                <a:spcPts val="0"/>
              </a:spcBef>
              <a:spcAft>
                <a:spcPts val="1200"/>
              </a:spcAft>
            </a:pPr>
            <a:r>
              <a:rPr lang="en-US" dirty="0">
                <a:effectLst>
                  <a:outerShdw blurRad="38100" dist="38100" dir="2700000" algn="tl">
                    <a:srgbClr val="000000">
                      <a:alpha val="43137"/>
                    </a:srgbClr>
                  </a:outerShdw>
                </a:effectLst>
              </a:rPr>
              <a:t>Prologue (1:6</a:t>
            </a:r>
            <a:r>
              <a:rPr lang="en-US" dirty="0">
                <a:effectLst>
                  <a:outerShdw blurRad="38100" dist="38100" dir="2700000" algn="tl">
                    <a:srgbClr val="000000">
                      <a:alpha val="43137"/>
                    </a:srgbClr>
                  </a:outerShdw>
                </a:effectLst>
                <a:cs typeface="Times New Roman" pitchFamily="18" charset="0"/>
              </a:rPr>
              <a:t>–4:40)</a:t>
            </a:r>
            <a:endParaRPr lang="en-US" dirty="0">
              <a:effectLst>
                <a:outerShdw blurRad="38100" dist="38100" dir="2700000" algn="tl">
                  <a:srgbClr val="000000">
                    <a:alpha val="43137"/>
                  </a:srgbClr>
                </a:outerShdw>
              </a:effectLst>
            </a:endParaRPr>
          </a:p>
          <a:p>
            <a:pPr marL="457200" indent="-457200">
              <a:spcBef>
                <a:spcPts val="0"/>
              </a:spcBef>
              <a:spcAft>
                <a:spcPts val="1200"/>
              </a:spcAft>
            </a:pPr>
            <a:r>
              <a:rPr lang="en-US" dirty="0">
                <a:effectLst>
                  <a:outerShdw blurRad="38100" dist="38100" dir="2700000" algn="tl">
                    <a:srgbClr val="000000">
                      <a:alpha val="43137"/>
                    </a:srgbClr>
                  </a:outerShdw>
                </a:effectLst>
              </a:rPr>
              <a:t>Covenant obligations (5</a:t>
            </a:r>
            <a:r>
              <a:rPr lang="en-US" dirty="0">
                <a:effectLst>
                  <a:outerShdw blurRad="38100" dist="38100" dir="2700000" algn="tl">
                    <a:srgbClr val="000000">
                      <a:alpha val="43137"/>
                    </a:srgbClr>
                  </a:outerShdw>
                </a:effectLst>
                <a:cs typeface="Times New Roman" pitchFamily="18" charset="0"/>
              </a:rPr>
              <a:t>–26)</a:t>
            </a:r>
            <a:endParaRPr lang="en-US" dirty="0">
              <a:effectLst>
                <a:outerShdw blurRad="38100" dist="38100" dir="2700000" algn="tl">
                  <a:srgbClr val="000000">
                    <a:alpha val="43137"/>
                  </a:srgbClr>
                </a:outerShdw>
              </a:effectLst>
            </a:endParaRPr>
          </a:p>
          <a:p>
            <a:pPr marL="457200" indent="-457200">
              <a:spcBef>
                <a:spcPts val="0"/>
              </a:spcBef>
              <a:spcAft>
                <a:spcPts val="1200"/>
              </a:spcAft>
            </a:pPr>
            <a:r>
              <a:rPr lang="en-US" dirty="0">
                <a:effectLst>
                  <a:outerShdw blurRad="38100" dist="38100" dir="2700000" algn="tl">
                    <a:srgbClr val="000000">
                      <a:alpha val="43137"/>
                    </a:srgbClr>
                  </a:outerShdw>
                </a:effectLst>
              </a:rPr>
              <a:t>Storage and reading instructions (27:2-3; 31:9, 24, 26)</a:t>
            </a:r>
          </a:p>
          <a:p>
            <a:pPr marL="457200" indent="-457200">
              <a:spcBef>
                <a:spcPts val="0"/>
              </a:spcBef>
              <a:spcAft>
                <a:spcPts val="1200"/>
              </a:spcAft>
            </a:pPr>
            <a:r>
              <a:rPr lang="en-US" dirty="0">
                <a:effectLst>
                  <a:outerShdw blurRad="38100" dist="38100" dir="2700000" algn="tl">
                    <a:srgbClr val="000000">
                      <a:alpha val="43137"/>
                    </a:srgbClr>
                  </a:outerShdw>
                </a:effectLst>
              </a:rPr>
              <a:t>Witnesses (32:1)</a:t>
            </a:r>
          </a:p>
          <a:p>
            <a:pPr marL="457200" indent="-457200">
              <a:spcBef>
                <a:spcPts val="0"/>
              </a:spcBef>
              <a:spcAft>
                <a:spcPts val="1200"/>
              </a:spcAft>
            </a:pPr>
            <a:r>
              <a:rPr lang="en-US" b="1" i="1" u="sng" dirty="0">
                <a:solidFill>
                  <a:srgbClr val="FFFFCC"/>
                </a:solidFill>
                <a:effectLst>
                  <a:outerShdw blurRad="38100" dist="38100" dir="2700000" algn="tl">
                    <a:srgbClr val="000000">
                      <a:alpha val="43137"/>
                    </a:srgbClr>
                  </a:outerShdw>
                </a:effectLst>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001000" y="1891506"/>
            <a:ext cx="2992438" cy="3074988"/>
          </a:xfrm>
          <a:prstGeom prst="rect">
            <a:avLst/>
          </a:prstGeom>
          <a:noFill/>
          <a:ln w="9525">
            <a:noFill/>
            <a:miter lim="800000"/>
            <a:headEnd/>
            <a:tailEnd/>
          </a:ln>
        </p:spPr>
      </p:pic>
    </p:spTree>
    <p:extLst>
      <p:ext uri="{BB962C8B-B14F-4D97-AF65-F5344CB8AC3E}">
        <p14:creationId xmlns:p14="http://schemas.microsoft.com/office/powerpoint/2010/main" val="11692898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7" y="1600200"/>
            <a:ext cx="749672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Positionally, we have been made nigh (Eph. 2:13), but experimentally we need to be ever more near</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362200" y="318209"/>
            <a:ext cx="7467600"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18.</a:t>
            </a:r>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0477" y="132735"/>
            <a:ext cx="890463" cy="1097280"/>
          </a:xfrm>
          <a:prstGeom prst="rect">
            <a:avLst/>
          </a:prstGeom>
          <a:ln>
            <a:solidFill>
              <a:schemeClr val="tx1"/>
            </a:solidFill>
          </a:ln>
        </p:spPr>
      </p:pic>
      <p:pic>
        <p:nvPicPr>
          <p:cNvPr id="2" name="Picture 1">
            <a:extLst>
              <a:ext uri="{FF2B5EF4-FFF2-40B4-BE49-F238E27FC236}">
                <a16:creationId xmlns:a16="http://schemas.microsoft.com/office/drawing/2014/main" id="{98B29F3A-FA60-42AD-9569-D9E24F67C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0" y="1861968"/>
            <a:ext cx="3136392" cy="4572000"/>
          </a:xfrm>
          <a:prstGeom prst="rect">
            <a:avLst/>
          </a:prstGeom>
        </p:spPr>
      </p:pic>
    </p:spTree>
    <p:extLst>
      <p:ext uri="{BB962C8B-B14F-4D97-AF65-F5344CB8AC3E}">
        <p14:creationId xmlns:p14="http://schemas.microsoft.com/office/powerpoint/2010/main" val="350918166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98508"/>
            <a:ext cx="7772400" cy="920692"/>
          </a:xfrm>
        </p:spPr>
        <p:txBody>
          <a:bodyPr/>
          <a:lstStyle/>
          <a:p>
            <a:pPr algn="ctr" eaLnBrk="1" hangingPunct="1"/>
            <a:r>
              <a:rPr lang="en-US" sz="3600" dirty="0">
                <a:effectLst>
                  <a:outerShdw blurRad="38100" dist="38100" dir="2700000" algn="tl">
                    <a:srgbClr val="000000">
                      <a:alpha val="43137"/>
                    </a:srgbClr>
                  </a:outerShdw>
                </a:effectLst>
              </a:rPr>
              <a:t>Introductory Matters</a:t>
            </a:r>
          </a:p>
        </p:txBody>
      </p:sp>
      <p:sp>
        <p:nvSpPr>
          <p:cNvPr id="92163" name="Rectangle 2051"/>
          <p:cNvSpPr>
            <a:spLocks noGrp="1" noChangeArrowheads="1"/>
          </p:cNvSpPr>
          <p:nvPr>
            <p:ph type="body" idx="1"/>
          </p:nvPr>
        </p:nvSpPr>
        <p:spPr>
          <a:xfrm>
            <a:off x="1523999" y="1142999"/>
            <a:ext cx="4953001" cy="5486401"/>
          </a:xfrm>
        </p:spPr>
        <p:txBody>
          <a:bodyPr/>
          <a:lstStyle/>
          <a:p>
            <a:pPr marL="514350" lvl="1" indent="-514350" eaLnBrk="1" hangingPunct="1">
              <a:spcBef>
                <a:spcPts val="0"/>
              </a:spcBef>
              <a:spcAft>
                <a:spcPts val="1800"/>
              </a:spcAft>
              <a:buClr>
                <a:schemeClr val="tx2"/>
              </a:buClr>
              <a:buSzPct val="100000"/>
              <a:buFont typeface="+mj-lt"/>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Occasion</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Structure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Message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Purposes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Themes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Unique characteristics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Genre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Christ in Zechariah</a:t>
            </a:r>
          </a:p>
        </p:txBody>
      </p:sp>
      <p:pic>
        <p:nvPicPr>
          <p:cNvPr id="5" name="Picture 2" descr="Zechariah - davidould.net">
            <a:extLst>
              <a:ext uri="{FF2B5EF4-FFF2-40B4-BE49-F238E27FC236}">
                <a16:creationId xmlns:a16="http://schemas.microsoft.com/office/drawing/2014/main" id="{31CB73C8-441C-408D-A78B-F610C665E11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4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7" y="1600200"/>
            <a:ext cx="7725323"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Since the book is mainly one of consolation  and hope, some may be inclined to ask: Why does it begin with a charge to repent? The purpose, no doubt, is to preclude any false security on the part of the ungodly in Israel who might think themselves to be the recipients of the blessings and promises of God regardless of their spiritual condition</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362200" y="304800"/>
            <a:ext cx="7467600"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15.</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0477" y="132735"/>
            <a:ext cx="890463" cy="1097280"/>
          </a:xfrm>
          <a:prstGeom prst="rect">
            <a:avLst/>
          </a:prstGeom>
          <a:ln>
            <a:solidFill>
              <a:schemeClr val="tx1"/>
            </a:solidFill>
          </a:ln>
        </p:spPr>
      </p:pic>
      <p:pic>
        <p:nvPicPr>
          <p:cNvPr id="7" name="Picture 6">
            <a:extLst>
              <a:ext uri="{FF2B5EF4-FFF2-40B4-BE49-F238E27FC236}">
                <a16:creationId xmlns:a16="http://schemas.microsoft.com/office/drawing/2014/main" id="{236BCDAA-4E54-47EC-AA26-FAF8623E8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0" y="1861968"/>
            <a:ext cx="3136392" cy="4572000"/>
          </a:xfrm>
          <a:prstGeom prst="rect">
            <a:avLst/>
          </a:prstGeom>
        </p:spPr>
      </p:pic>
    </p:spTree>
    <p:extLst>
      <p:ext uri="{BB962C8B-B14F-4D97-AF65-F5344CB8AC3E}">
        <p14:creationId xmlns:p14="http://schemas.microsoft.com/office/powerpoint/2010/main" val="355004609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1828800" y="304800"/>
            <a:ext cx="8534400" cy="914400"/>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Messengers of the Kingdom In Matthew</a:t>
            </a:r>
          </a:p>
        </p:txBody>
      </p:sp>
      <p:sp>
        <p:nvSpPr>
          <p:cNvPr id="145411" name="Rectangle 3"/>
          <p:cNvSpPr>
            <a:spLocks noGrp="1" noChangeArrowheads="1"/>
          </p:cNvSpPr>
          <p:nvPr>
            <p:ph type="body" sz="half" idx="4294967295"/>
          </p:nvPr>
        </p:nvSpPr>
        <p:spPr>
          <a:xfrm>
            <a:off x="6181729" y="1905003"/>
            <a:ext cx="4486272" cy="3581398"/>
          </a:xfrm>
        </p:spPr>
        <p:txBody>
          <a:bodyPr/>
          <a:lstStyle/>
          <a:p>
            <a:pPr marL="461963" indent="-461963" eaLnBrk="1" hangingPunct="1">
              <a:spcBef>
                <a:spcPts val="1200"/>
              </a:spcBef>
              <a:spcAft>
                <a:spcPts val="1200"/>
              </a:spcAft>
            </a:pPr>
            <a:r>
              <a:rPr lang="en-US" altLang="en-US" dirty="0">
                <a:effectLst>
                  <a:outerShdw blurRad="38100" dist="38100" dir="2700000" algn="tl">
                    <a:srgbClr val="000000">
                      <a:alpha val="43137"/>
                    </a:srgbClr>
                  </a:outerShdw>
                </a:effectLst>
              </a:rPr>
              <a:t>John the Baptist – 3:2</a:t>
            </a:r>
          </a:p>
          <a:p>
            <a:pPr marL="461963" indent="-461963" eaLnBrk="1" hangingPunct="1">
              <a:spcBef>
                <a:spcPts val="1200"/>
              </a:spcBef>
              <a:spcAft>
                <a:spcPts val="1200"/>
              </a:spcAft>
            </a:pPr>
            <a:r>
              <a:rPr lang="en-US" altLang="en-US" dirty="0">
                <a:effectLst>
                  <a:outerShdw blurRad="38100" dist="38100" dir="2700000" algn="tl">
                    <a:srgbClr val="000000">
                      <a:alpha val="43137"/>
                    </a:srgbClr>
                  </a:outerShdw>
                </a:effectLst>
              </a:rPr>
              <a:t>Jesus Christ – 4:17</a:t>
            </a:r>
          </a:p>
          <a:p>
            <a:pPr marL="461963" indent="-461963" eaLnBrk="1" hangingPunct="1">
              <a:spcBef>
                <a:spcPts val="1200"/>
              </a:spcBef>
              <a:spcAft>
                <a:spcPts val="1200"/>
              </a:spcAft>
            </a:pPr>
            <a:r>
              <a:rPr lang="en-US" altLang="en-US" dirty="0">
                <a:effectLst>
                  <a:outerShdw blurRad="38100" dist="38100" dir="2700000" algn="tl">
                    <a:srgbClr val="000000">
                      <a:alpha val="43137"/>
                    </a:srgbClr>
                  </a:outerShdw>
                </a:effectLst>
              </a:rPr>
              <a:t>12 Apostles – 10:5-7</a:t>
            </a:r>
          </a:p>
          <a:p>
            <a:pPr marL="461963" indent="-461963" eaLnBrk="1" hangingPunct="1">
              <a:spcBef>
                <a:spcPts val="1200"/>
              </a:spcBef>
              <a:spcAft>
                <a:spcPts val="1200"/>
              </a:spcAft>
            </a:pPr>
            <a:r>
              <a:rPr lang="en-US" altLang="en-US" dirty="0">
                <a:effectLst>
                  <a:outerShdw blurRad="38100" dist="38100" dir="2700000" algn="tl">
                    <a:srgbClr val="000000">
                      <a:alpha val="43137"/>
                    </a:srgbClr>
                  </a:outerShdw>
                </a:effectLst>
              </a:rPr>
              <a:t>Seventy – Luke 10:1, 9</a:t>
            </a:r>
          </a:p>
        </p:txBody>
      </p:sp>
      <p:pic>
        <p:nvPicPr>
          <p:cNvPr id="145412" name="Picture 4" descr="j0275620"/>
          <p:cNvPicPr>
            <a:picLocks noGrp="1" noChangeAspect="1" noChangeArrowheads="1"/>
          </p:cNvPicPr>
          <p:nvPr>
            <p:ph type="clipArt" sz="half" idx="4294967295"/>
          </p:nvPr>
        </p:nvPicPr>
        <p:blipFill>
          <a:blip r:embed="rId2" cstate="print"/>
          <a:srcRect/>
          <a:stretch>
            <a:fillRect/>
          </a:stretch>
        </p:blipFill>
        <p:spPr>
          <a:xfrm>
            <a:off x="1524000" y="1905003"/>
            <a:ext cx="4048124" cy="3292475"/>
          </a:xfrm>
        </p:spPr>
      </p:pic>
      <p:sp>
        <p:nvSpPr>
          <p:cNvPr id="145413" name="TextBox 4"/>
          <p:cNvSpPr txBox="1">
            <a:spLocks noChangeArrowheads="1"/>
          </p:cNvSpPr>
          <p:nvPr/>
        </p:nvSpPr>
        <p:spPr bwMode="auto">
          <a:xfrm>
            <a:off x="3814765" y="6324601"/>
            <a:ext cx="4562473" cy="461665"/>
          </a:xfrm>
          <a:prstGeom prst="rect">
            <a:avLst/>
          </a:prstGeom>
          <a:noFill/>
          <a:ln w="9525">
            <a:noFill/>
            <a:miter lim="800000"/>
            <a:headEnd/>
            <a:tailEnd/>
          </a:ln>
        </p:spPr>
        <p:txBody>
          <a:bodyPr wrap="square">
            <a:spAutoFit/>
          </a:bodyPr>
          <a:lstStyle/>
          <a:p>
            <a:pPr algn="ctr"/>
            <a:r>
              <a:rPr lang="en-US" altLang="en-US" kern="0" dirty="0">
                <a:effectLst>
                  <a:outerShdw blurRad="38100" dist="38100" dir="2700000" algn="tl">
                    <a:srgbClr val="000000">
                      <a:alpha val="43137"/>
                    </a:srgbClr>
                  </a:outerShdw>
                </a:effectLst>
                <a:latin typeface="Calibri" panose="020F0502020204030204" pitchFamily="34" charset="0"/>
              </a:rPr>
              <a:t>Toussaint, </a:t>
            </a:r>
            <a:r>
              <a:rPr lang="en-US" altLang="en-US" i="1" kern="0" dirty="0">
                <a:effectLst>
                  <a:outerShdw blurRad="38100" dist="38100" dir="2700000" algn="tl">
                    <a:srgbClr val="000000">
                      <a:alpha val="43137"/>
                    </a:srgbClr>
                  </a:outerShdw>
                </a:effectLst>
                <a:latin typeface="Calibri" panose="020F0502020204030204" pitchFamily="34" charset="0"/>
              </a:rPr>
              <a:t>Behold the King</a:t>
            </a:r>
            <a:r>
              <a:rPr lang="en-US" altLang="en-US" kern="0" dirty="0">
                <a:effectLst>
                  <a:outerShdw blurRad="38100" dist="38100" dir="2700000" algn="tl">
                    <a:srgbClr val="000000">
                      <a:alpha val="43137"/>
                    </a:srgbClr>
                  </a:outerShdw>
                </a:effectLst>
                <a:latin typeface="Calibri" panose="020F0502020204030204" pitchFamily="34" charset="0"/>
              </a:rPr>
              <a:t>, 18-20</a:t>
            </a:r>
          </a:p>
        </p:txBody>
      </p:sp>
    </p:spTree>
    <p:extLst>
      <p:ext uri="{BB962C8B-B14F-4D97-AF65-F5344CB8AC3E}">
        <p14:creationId xmlns:p14="http://schemas.microsoft.com/office/powerpoint/2010/main" val="268808864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2A3E9C-C8E2-4488-8C57-A103E7406DCF}"/>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3:1-2</a:t>
            </a:r>
          </a:p>
          <a:p>
            <a:pPr algn="just">
              <a:spcBef>
                <a:spcPts val="0"/>
              </a:spcBef>
              <a:spcAft>
                <a:spcPts val="0"/>
              </a:spcAft>
            </a:pPr>
            <a:r>
              <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400" kern="0" baseline="30000" dirty="0">
                <a:effectLst>
                  <a:outerShdw blurRad="38100" dist="38100" dir="2700000" algn="tl">
                    <a:srgbClr val="000000">
                      <a:alpha val="43137"/>
                    </a:srgbClr>
                  </a:outerShdw>
                </a:effectLst>
                <a:latin typeface="Calibri" panose="020F0502020204030204" pitchFamily="34" charset="0"/>
              </a:rPr>
              <a:t>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in those days John the Baptist came, preaching in the wilderness of Judea, saying, </a:t>
            </a:r>
            <a:r>
              <a:rPr lang="en-US" sz="3400" kern="0" baseline="30000" dirty="0">
                <a:effectLst>
                  <a:outerShdw blurRad="38100" dist="38100" dir="2700000" algn="tl">
                    <a:srgbClr val="000000">
                      <a:alpha val="43137"/>
                    </a:srgbClr>
                  </a:outerShdw>
                </a:effectLst>
                <a:latin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Repent, for the kingdom of heaven is at hand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0178988C-FD1B-4FC3-9C64-BBB404131ABC}"/>
              </a:ext>
            </a:extLst>
          </p:cNvPr>
          <p:cNvPicPr>
            <a:picLocks noChangeAspect="1"/>
          </p:cNvPicPr>
          <p:nvPr/>
        </p:nvPicPr>
        <p:blipFill>
          <a:blip r:embed="rId3"/>
          <a:stretch>
            <a:fillRect/>
          </a:stretch>
        </p:blipFill>
        <p:spPr>
          <a:xfrm>
            <a:off x="4572000" y="2514600"/>
            <a:ext cx="3048000" cy="2286000"/>
          </a:xfrm>
          <a:prstGeom prst="rect">
            <a:avLst/>
          </a:prstGeom>
        </p:spPr>
      </p:pic>
    </p:spTree>
    <p:extLst>
      <p:ext uri="{BB962C8B-B14F-4D97-AF65-F5344CB8AC3E}">
        <p14:creationId xmlns:p14="http://schemas.microsoft.com/office/powerpoint/2010/main" val="262499405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4FC009-4B24-4672-B33C-4AEA3C6555D5}"/>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4:17</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From that time Jesus began to preach and say,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Repent, for the kingdom of heaven is at hand</a:t>
            </a:r>
            <a:r>
              <a:rPr lang="en-US" sz="3600" dirty="0">
                <a:effectLst>
                  <a:outerShdw blurRad="38100" dist="38100" dir="2700000" algn="tl">
                    <a:srgbClr val="000000">
                      <a:alpha val="43137"/>
                    </a:srgbClr>
                  </a:outerShdw>
                </a:effectLst>
                <a:latin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8DB43729-6925-46CD-B8FF-025C55D54E55}"/>
              </a:ext>
            </a:extLst>
          </p:cNvPr>
          <p:cNvPicPr>
            <a:picLocks noChangeAspect="1"/>
          </p:cNvPicPr>
          <p:nvPr/>
        </p:nvPicPr>
        <p:blipFill rotWithShape="1">
          <a:blip r:embed="rId3"/>
          <a:srcRect l="30915"/>
          <a:stretch/>
        </p:blipFill>
        <p:spPr>
          <a:xfrm>
            <a:off x="4578934" y="2438400"/>
            <a:ext cx="3034133" cy="2286000"/>
          </a:xfrm>
          <a:prstGeom prst="rect">
            <a:avLst/>
          </a:prstGeom>
          <a:ln w="38100">
            <a:solidFill>
              <a:schemeClr val="tx1"/>
            </a:solidFill>
          </a:ln>
        </p:spPr>
      </p:pic>
    </p:spTree>
    <p:extLst>
      <p:ext uri="{BB962C8B-B14F-4D97-AF65-F5344CB8AC3E}">
        <p14:creationId xmlns:p14="http://schemas.microsoft.com/office/powerpoint/2010/main" val="298603022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2362200" y="4648200"/>
            <a:ext cx="2286000" cy="1143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472494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62456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301625"/>
            <a:ext cx="10363200" cy="917575"/>
          </a:xfrm>
        </p:spPr>
        <p:txBody>
          <a:bodyPr/>
          <a:lstStyle/>
          <a:p>
            <a:pPr algn="ctr"/>
            <a:r>
              <a:rPr lang="en-US" altLang="en-US" sz="3600" dirty="0">
                <a:effectLst>
                  <a:outerShdw blurRad="38100" dist="38100" dir="2700000" algn="tl">
                    <a:srgbClr val="000000">
                      <a:alpha val="43137"/>
                    </a:srgbClr>
                  </a:outerShdw>
                </a:effectLst>
              </a:rPr>
              <a:t>I. Introductory call to repentance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(1:1-6)</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799" y="1562100"/>
            <a:ext cx="5562601" cy="2552700"/>
          </a:xfrm>
        </p:spPr>
        <p:txBody>
          <a:bodyPr/>
          <a:lstStyle/>
          <a:p>
            <a:pPr marL="685800" indent="-685800">
              <a:spcBef>
                <a:spcPts val="0"/>
              </a:spcBef>
              <a:spcAft>
                <a:spcPts val="3600"/>
              </a:spcAft>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Date (1:1a)</a:t>
            </a:r>
          </a:p>
          <a:p>
            <a:pPr marL="685800" indent="-685800">
              <a:spcBef>
                <a:spcPts val="0"/>
              </a:spcBef>
              <a:spcAft>
                <a:spcPts val="3600"/>
              </a:spcAft>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Author (1:1b)</a:t>
            </a:r>
          </a:p>
          <a:p>
            <a:pPr marL="685800" indent="-685800">
              <a:spcBef>
                <a:spcPts val="0"/>
              </a:spcBef>
              <a:spcAft>
                <a:spcPts val="3600"/>
              </a:spcAft>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Call to repentance (1:2–6)</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7" name="Picture 2" descr="Zechariah - davidould.net">
            <a:extLst>
              <a:ext uri="{FF2B5EF4-FFF2-40B4-BE49-F238E27FC236}">
                <a16:creationId xmlns:a16="http://schemas.microsoft.com/office/drawing/2014/main" id="{381F5CC0-7C55-4858-BFB6-224BACC9E02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7463724" y="15621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11200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301625"/>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1031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3048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solidFill>
                  <a:srgbClr val="FFFFCC"/>
                </a:solidFill>
                <a:effectLst>
                  <a:outerShdw blurRad="38100" dist="38100" dir="2700000" algn="tl">
                    <a:srgbClr val="000000">
                      <a:alpha val="43137"/>
                    </a:srgbClr>
                  </a:outerShdw>
                </a:effectLst>
                <a:cs typeface="Calibri" panose="020F0502020204030204" pitchFamily="34" charset="0"/>
              </a:rPr>
              <a:t>Conclusion:</a:t>
            </a:r>
            <a:r>
              <a:rPr lang="en-US" sz="3000" dirty="0">
                <a:effectLst>
                  <a:outerShdw blurRad="38100" dist="38100" dir="2700000" algn="tl">
                    <a:srgbClr val="000000">
                      <a:alpha val="43137"/>
                    </a:srgbClr>
                  </a:outerShdw>
                </a:effectLst>
                <a:cs typeface="Calibri" panose="020F0502020204030204" pitchFamily="34" charset="0"/>
              </a:rPr>
              <a:t>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720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78C898C-542B-48DC-BA5C-46FFD63D5524}"/>
              </a:ext>
            </a:extLst>
          </p:cNvPr>
          <p:cNvSpPr>
            <a:spLocks noGrp="1" noChangeArrowheads="1"/>
          </p:cNvSpPr>
          <p:nvPr>
            <p:ph type="title"/>
          </p:nvPr>
        </p:nvSpPr>
        <p:spPr>
          <a:xfrm>
            <a:off x="2133600" y="304800"/>
            <a:ext cx="7924800" cy="914400"/>
          </a:xfrm>
        </p:spPr>
        <p:txBody>
          <a:bodyPr/>
          <a:lstStyle/>
          <a:p>
            <a:pPr algn="ctr" eaLnBrk="1" hangingPunct="1"/>
            <a:r>
              <a:rPr lang="en-US" altLang="en-US" sz="3600" dirty="0">
                <a:effectLst>
                  <a:outerShdw blurRad="38100" dist="38100" dir="2700000" algn="tl">
                    <a:srgbClr val="000000">
                      <a:alpha val="43137"/>
                    </a:srgbClr>
                  </a:outerShdw>
                </a:effectLst>
              </a:rPr>
              <a:t>The Uniqueness of Jesus Christ</a:t>
            </a:r>
          </a:p>
        </p:txBody>
      </p:sp>
      <p:sp>
        <p:nvSpPr>
          <p:cNvPr id="4099" name="Rectangle 3">
            <a:extLst>
              <a:ext uri="{FF2B5EF4-FFF2-40B4-BE49-F238E27FC236}">
                <a16:creationId xmlns:a16="http://schemas.microsoft.com/office/drawing/2014/main" id="{E53A741E-D972-4191-8240-D3081D7D2B35}"/>
              </a:ext>
            </a:extLst>
          </p:cNvPr>
          <p:cNvSpPr>
            <a:spLocks noGrp="1" noChangeArrowheads="1"/>
          </p:cNvSpPr>
          <p:nvPr>
            <p:ph idx="1"/>
          </p:nvPr>
        </p:nvSpPr>
        <p:spPr>
          <a:xfrm>
            <a:off x="637671" y="1371600"/>
            <a:ext cx="6829929" cy="5181601"/>
          </a:xfrm>
        </p:spPr>
        <p:txBody>
          <a:bodyPr/>
          <a:lstStyle/>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A man of verifiable history</a:t>
            </a:r>
          </a:p>
          <a:p>
            <a:pPr marL="514350" indent="-514350" eaLnBrk="1" hangingPunct="1">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A man of fulfilled prophecy</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A man of predictive prophecy</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A man of unimpeachable morality</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A man of profound teaching</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A man of authentic miracles</a:t>
            </a:r>
          </a:p>
          <a:p>
            <a:pPr marL="514350" indent="-51435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rPr>
              <a:t>A man of bodily resurrection</a:t>
            </a:r>
          </a:p>
        </p:txBody>
      </p:sp>
      <p:pic>
        <p:nvPicPr>
          <p:cNvPr id="2050" name="Picture 2" descr="Image result for resurrection of jesus">
            <a:extLst>
              <a:ext uri="{FF2B5EF4-FFF2-40B4-BE49-F238E27FC236}">
                <a16:creationId xmlns:a16="http://schemas.microsoft.com/office/drawing/2014/main" id="{5583786B-0326-44DE-A450-BC0FADC10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0650" y="2590800"/>
            <a:ext cx="3943679"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283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876800"/>
          </a:xfrm>
        </p:spPr>
        <p:txBody>
          <a:bodyPr/>
          <a:lstStyle/>
          <a:p>
            <a:pPr marL="0" indent="0" algn="just">
              <a:buNone/>
            </a:pPr>
            <a:r>
              <a:rPr lang="en-US" sz="3100" dirty="0">
                <a:effectLst>
                  <a:outerShdw blurRad="38100" dist="38100" dir="2700000" algn="tl">
                    <a:srgbClr val="000000">
                      <a:alpha val="43137"/>
                    </a:srgbClr>
                  </a:outerShdw>
                </a:effectLst>
              </a:rPr>
              <a:t>“About this time there lived </a:t>
            </a:r>
            <a:r>
              <a:rPr lang="en-US" sz="3100" b="1" u="sng" dirty="0">
                <a:solidFill>
                  <a:srgbClr val="FFFFCC"/>
                </a:solidFill>
                <a:effectLst>
                  <a:outerShdw blurRad="38100" dist="38100" dir="2700000" algn="tl">
                    <a:srgbClr val="000000">
                      <a:alpha val="43137"/>
                    </a:srgbClr>
                  </a:outerShdw>
                </a:effectLst>
              </a:rPr>
              <a:t>Jesus</a:t>
            </a:r>
            <a:r>
              <a:rPr lang="en-US" sz="3100" dirty="0">
                <a:effectLst>
                  <a:outerShdw blurRad="38100" dist="38100" dir="2700000" algn="tl">
                    <a:srgbClr val="000000">
                      <a:alpha val="43137"/>
                    </a:srgbClr>
                  </a:outerShdw>
                </a:effectLst>
              </a:rPr>
              <a:t>, a wise man, if indeed one ought to call him a man. For he was one who performed surprising deeds and was a teacher of such people as accept the truth gladly. He won over many Jews and many of the Greeks. He was </a:t>
            </a:r>
            <a:r>
              <a:rPr lang="en-US" sz="3100" b="1" u="sng" dirty="0">
                <a:solidFill>
                  <a:srgbClr val="FFFFCC"/>
                </a:solidFill>
                <a:effectLst>
                  <a:outerShdw blurRad="38100" dist="38100" dir="2700000" algn="tl">
                    <a:srgbClr val="000000">
                      <a:alpha val="43137"/>
                    </a:srgbClr>
                  </a:outerShdw>
                </a:effectLst>
              </a:rPr>
              <a:t>the Christ</a:t>
            </a:r>
            <a:r>
              <a:rPr lang="en-US" sz="3100" dirty="0">
                <a:effectLst>
                  <a:outerShdw blurRad="38100" dist="38100" dir="2700000" algn="tl">
                    <a:srgbClr val="000000">
                      <a:alpha val="43137"/>
                    </a:srgbClr>
                  </a:outerShdw>
                </a:effectLst>
              </a:rPr>
              <a:t>. And when, upon the accusation of the principal men among us, Pilate had condemned him to a cross, those who had first come to love him did not cease. He appeared to them spending a third day restored to life, for </a:t>
            </a:r>
            <a:r>
              <a:rPr lang="en-US" sz="3100" b="1" u="sng" dirty="0">
                <a:solidFill>
                  <a:srgbClr val="FFFFCC"/>
                </a:solidFill>
                <a:effectLst>
                  <a:outerShdw blurRad="38100" dist="38100" dir="2700000" algn="tl">
                    <a:srgbClr val="000000">
                      <a:alpha val="43137"/>
                    </a:srgbClr>
                  </a:outerShdw>
                </a:effectLst>
              </a:rPr>
              <a:t>the prophets of God had foretold these things</a:t>
            </a:r>
            <a:r>
              <a:rPr lang="en-US" sz="3100" dirty="0">
                <a:effectLst>
                  <a:outerShdw blurRad="38100" dist="38100" dir="2700000" algn="tl">
                    <a:srgbClr val="000000">
                      <a:alpha val="43137"/>
                    </a:srgbClr>
                  </a:outerShdw>
                </a:effectLst>
              </a:rPr>
              <a:t> and a thousand other marvels about him. And the tribe of the Christians, so called after him, has still to this day not disappeared.” </a:t>
            </a:r>
          </a:p>
        </p:txBody>
      </p:sp>
      <p:sp>
        <p:nvSpPr>
          <p:cNvPr id="99331" name="TextBox 3"/>
          <p:cNvSpPr txBox="1">
            <a:spLocks noChangeArrowheads="1"/>
          </p:cNvSpPr>
          <p:nvPr/>
        </p:nvSpPr>
        <p:spPr bwMode="auto">
          <a:xfrm>
            <a:off x="3162300" y="294382"/>
            <a:ext cx="5867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Josephus</a:t>
            </a:r>
            <a:endPar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eaLnBrk="1" hangingPunct="1"/>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Antiquities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18.3.3</a:t>
            </a:r>
            <a:endParaRPr lang="en-US" alt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EB74200-E4E5-4F2D-9F85-EB305C78174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09600" y="121920"/>
            <a:ext cx="81070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17456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563880" y="381000"/>
          <a:ext cx="11064240" cy="597408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690753193"/>
                    </a:ext>
                  </a:extLst>
                </a:gridCol>
                <a:gridCol w="3474720">
                  <a:extLst>
                    <a:ext uri="{9D8B030D-6E8A-4147-A177-3AD203B41FA5}">
                      <a16:colId xmlns:a16="http://schemas.microsoft.com/office/drawing/2014/main" val="286287145"/>
                    </a:ext>
                  </a:extLst>
                </a:gridCol>
                <a:gridCol w="347472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OT Prophecies About Christ</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822960">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Prophecy</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Scripture</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Years in Advance</a:t>
                      </a:r>
                    </a:p>
                  </a:txBody>
                  <a:tcPr anchor="ctr"/>
                </a:tc>
                <a:extLst>
                  <a:ext uri="{0D108BD9-81ED-4DB2-BD59-A6C34878D82A}">
                    <a16:rowId xmlns:a16="http://schemas.microsoft.com/office/drawing/2014/main" val="1318531292"/>
                  </a:ext>
                </a:extLst>
              </a:tr>
              <a:tr h="822960">
                <a:tc>
                  <a:txBody>
                    <a:bodyPr/>
                    <a:lstStyle/>
                    <a:p>
                      <a:r>
                        <a:rPr lang="en-US" sz="2800" b="1" dirty="0">
                          <a:latin typeface="Calibri" panose="020F0502020204030204" pitchFamily="34" charset="0"/>
                          <a:cs typeface="Calibri" panose="020F0502020204030204" pitchFamily="34" charset="0"/>
                        </a:rPr>
                        <a:t>Manner of Birth</a:t>
                      </a:r>
                    </a:p>
                  </a:txBody>
                  <a:tcPr anchor="ctr"/>
                </a:tc>
                <a:tc>
                  <a:txBody>
                    <a:bodyPr/>
                    <a:lstStyle/>
                    <a:p>
                      <a:pPr algn="ctr"/>
                      <a:r>
                        <a:rPr lang="en-US" sz="2800" b="1" dirty="0">
                          <a:latin typeface="Calibri" panose="020F0502020204030204" pitchFamily="34" charset="0"/>
                          <a:cs typeface="Calibri" panose="020F0502020204030204" pitchFamily="34" charset="0"/>
                        </a:rPr>
                        <a:t>Isaiah 7:14</a:t>
                      </a:r>
                    </a:p>
                  </a:txBody>
                  <a:tcPr anchor="ctr"/>
                </a:tc>
                <a:tc>
                  <a:txBody>
                    <a:bodyPr/>
                    <a:lstStyle/>
                    <a:p>
                      <a:pPr algn="ctr"/>
                      <a:r>
                        <a:rPr lang="en-US" sz="2800" b="1"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777567912"/>
                  </a:ext>
                </a:extLst>
              </a:tr>
              <a:tr h="822960">
                <a:tc>
                  <a:txBody>
                    <a:bodyPr/>
                    <a:lstStyle/>
                    <a:p>
                      <a:r>
                        <a:rPr lang="en-US" sz="2800" b="1" dirty="0">
                          <a:latin typeface="Calibri" panose="020F0502020204030204" pitchFamily="34" charset="0"/>
                          <a:cs typeface="Calibri" panose="020F0502020204030204" pitchFamily="34" charset="0"/>
                        </a:rPr>
                        <a:t>Place of Birth</a:t>
                      </a:r>
                    </a:p>
                  </a:txBody>
                  <a:tcPr anchor="ctr"/>
                </a:tc>
                <a:tc>
                  <a:txBody>
                    <a:bodyPr/>
                    <a:lstStyle/>
                    <a:p>
                      <a:pPr algn="ctr"/>
                      <a:r>
                        <a:rPr lang="en-US" sz="2800" b="1" dirty="0">
                          <a:latin typeface="Calibri" panose="020F0502020204030204" pitchFamily="34" charset="0"/>
                          <a:cs typeface="Calibri" panose="020F0502020204030204" pitchFamily="34" charset="0"/>
                        </a:rPr>
                        <a:t>Micah 5:2</a:t>
                      </a:r>
                    </a:p>
                  </a:txBody>
                  <a:tcPr anchor="ctr"/>
                </a:tc>
                <a:tc>
                  <a:txBody>
                    <a:bodyPr/>
                    <a:lstStyle/>
                    <a:p>
                      <a:pPr algn="ctr"/>
                      <a:r>
                        <a:rPr lang="en-US" sz="2800" b="1"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2088523037"/>
                  </a:ext>
                </a:extLst>
              </a:tr>
              <a:tr h="822960">
                <a:tc>
                  <a:txBody>
                    <a:bodyPr/>
                    <a:lstStyle/>
                    <a:p>
                      <a:r>
                        <a:rPr lang="en-US" sz="2800" b="1" dirty="0">
                          <a:latin typeface="Calibri" panose="020F0502020204030204" pitchFamily="34" charset="0"/>
                          <a:cs typeface="Calibri" panose="020F0502020204030204" pitchFamily="34" charset="0"/>
                        </a:rPr>
                        <a:t>Nationality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Calibri" panose="020F0502020204030204" pitchFamily="34" charset="0"/>
                          <a:cs typeface="Calibri" panose="020F0502020204030204" pitchFamily="34" charset="0"/>
                        </a:rPr>
                        <a:t>Numbers 24:17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Calibri" panose="020F0502020204030204" pitchFamily="34" charset="0"/>
                          <a:cs typeface="Calibri" panose="020F0502020204030204" pitchFamily="34" charset="0"/>
                        </a:rPr>
                        <a:t>1400 years</a:t>
                      </a:r>
                    </a:p>
                  </a:txBody>
                  <a:tcPr anchor="ctr"/>
                </a:tc>
                <a:extLst>
                  <a:ext uri="{0D108BD9-81ED-4DB2-BD59-A6C34878D82A}">
                    <a16:rowId xmlns:a16="http://schemas.microsoft.com/office/drawing/2014/main" val="3167288718"/>
                  </a:ext>
                </a:extLst>
              </a:tr>
              <a:tr h="822960">
                <a:tc>
                  <a:txBody>
                    <a:bodyPr/>
                    <a:lstStyle/>
                    <a:p>
                      <a:r>
                        <a:rPr lang="en-US" sz="2800" b="1" dirty="0">
                          <a:latin typeface="Calibri" panose="020F0502020204030204" pitchFamily="34" charset="0"/>
                          <a:cs typeface="Calibri" panose="020F0502020204030204" pitchFamily="34" charset="0"/>
                        </a:rPr>
                        <a:t>Tribe</a:t>
                      </a:r>
                    </a:p>
                  </a:txBody>
                  <a:tcPr anchor="ctr"/>
                </a:tc>
                <a:tc>
                  <a:txBody>
                    <a:bodyPr/>
                    <a:lstStyle/>
                    <a:p>
                      <a:pPr algn="ctr"/>
                      <a:r>
                        <a:rPr lang="en-US" sz="2800" b="1" dirty="0">
                          <a:latin typeface="Calibri" panose="020F0502020204030204" pitchFamily="34" charset="0"/>
                          <a:cs typeface="Calibri" panose="020F0502020204030204" pitchFamily="34" charset="0"/>
                        </a:rPr>
                        <a:t>Genesis 49:10</a:t>
                      </a:r>
                    </a:p>
                  </a:txBody>
                  <a:tcPr anchor="ctr"/>
                </a:tc>
                <a:tc>
                  <a:txBody>
                    <a:bodyPr/>
                    <a:lstStyle/>
                    <a:p>
                      <a:pPr algn="ctr"/>
                      <a:r>
                        <a:rPr lang="en-US" sz="2800" b="1" dirty="0">
                          <a:latin typeface="Calibri" panose="020F0502020204030204" pitchFamily="34" charset="0"/>
                          <a:cs typeface="Calibri" panose="020F0502020204030204" pitchFamily="34" charset="0"/>
                        </a:rPr>
                        <a:t>1800 years</a:t>
                      </a:r>
                    </a:p>
                  </a:txBody>
                  <a:tcPr anchor="ctr"/>
                </a:tc>
                <a:extLst>
                  <a:ext uri="{0D108BD9-81ED-4DB2-BD59-A6C34878D82A}">
                    <a16:rowId xmlns:a16="http://schemas.microsoft.com/office/drawing/2014/main" val="1287159523"/>
                  </a:ext>
                </a:extLst>
              </a:tr>
              <a:tr h="822960">
                <a:tc>
                  <a:txBody>
                    <a:bodyPr/>
                    <a:lstStyle/>
                    <a:p>
                      <a:r>
                        <a:rPr lang="en-US" sz="2800" b="1" dirty="0">
                          <a:latin typeface="Calibri" panose="020F0502020204030204" pitchFamily="34" charset="0"/>
                          <a:cs typeface="Calibri" panose="020F0502020204030204" pitchFamily="34" charset="0"/>
                        </a:rPr>
                        <a:t>Time of &amp; Response to His Messiahship</a:t>
                      </a:r>
                    </a:p>
                  </a:txBody>
                  <a:tcPr anchor="ctr"/>
                </a:tc>
                <a:tc>
                  <a:txBody>
                    <a:bodyPr/>
                    <a:lstStyle/>
                    <a:p>
                      <a:pPr algn="ctr"/>
                      <a:r>
                        <a:rPr lang="en-US" sz="2800" b="1" dirty="0">
                          <a:latin typeface="Calibri" panose="020F0502020204030204" pitchFamily="34" charset="0"/>
                          <a:cs typeface="Calibri" panose="020F0502020204030204" pitchFamily="34" charset="0"/>
                        </a:rPr>
                        <a:t>Dan. 9:25-26</a:t>
                      </a:r>
                    </a:p>
                  </a:txBody>
                  <a:tcPr anchor="ctr"/>
                </a:tc>
                <a:tc>
                  <a:txBody>
                    <a:bodyPr/>
                    <a:lstStyle/>
                    <a:p>
                      <a:pPr algn="ctr"/>
                      <a:r>
                        <a:rPr lang="en-US" sz="2800" b="1" dirty="0">
                          <a:latin typeface="Calibri" panose="020F0502020204030204" pitchFamily="34" charset="0"/>
                          <a:cs typeface="Calibri" panose="020F0502020204030204" pitchFamily="34" charset="0"/>
                        </a:rPr>
                        <a:t>600 years</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1200762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563880" y="381000"/>
          <a:ext cx="11064240" cy="585216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690753193"/>
                    </a:ext>
                  </a:extLst>
                </a:gridCol>
                <a:gridCol w="3474720">
                  <a:extLst>
                    <a:ext uri="{9D8B030D-6E8A-4147-A177-3AD203B41FA5}">
                      <a16:colId xmlns:a16="http://schemas.microsoft.com/office/drawing/2014/main" val="286287145"/>
                    </a:ext>
                  </a:extLst>
                </a:gridCol>
                <a:gridCol w="347472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OT Prophecies About Christ</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822960">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Prophecy</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Scripture</a:t>
                      </a:r>
                    </a:p>
                  </a:txBody>
                  <a:tcPr anchor="ctr"/>
                </a:tc>
                <a:tc>
                  <a:txBody>
                    <a:bodyPr/>
                    <a:lstStyle/>
                    <a:p>
                      <a:pPr marL="0" algn="ctr" defTabSz="914400" rtl="0" eaLnBrk="1" latinLnBrk="0" hangingPunct="1"/>
                      <a:r>
                        <a:rPr lang="en-US" sz="3200" b="1" kern="1200" dirty="0">
                          <a:solidFill>
                            <a:srgbClr val="0000CC"/>
                          </a:solidFill>
                          <a:latin typeface="Calibri" panose="020F0502020204030204" pitchFamily="34" charset="0"/>
                          <a:ea typeface="+mn-ea"/>
                          <a:cs typeface="Calibri" panose="020F0502020204030204" pitchFamily="34" charset="0"/>
                        </a:rPr>
                        <a:t>Years in Advance</a:t>
                      </a:r>
                    </a:p>
                  </a:txBody>
                  <a:tcPr anchor="ctr"/>
                </a:tc>
                <a:extLst>
                  <a:ext uri="{0D108BD9-81ED-4DB2-BD59-A6C34878D82A}">
                    <a16:rowId xmlns:a16="http://schemas.microsoft.com/office/drawing/2014/main" val="1318531292"/>
                  </a:ext>
                </a:extLst>
              </a:tr>
              <a:tr h="822960">
                <a:tc>
                  <a:txBody>
                    <a:bodyPr/>
                    <a:lstStyle/>
                    <a:p>
                      <a:r>
                        <a:rPr lang="en-US" sz="2800" b="1" dirty="0">
                          <a:latin typeface="Calibri" panose="020F0502020204030204" pitchFamily="34" charset="0"/>
                          <a:cs typeface="Calibri" panose="020F0502020204030204" pitchFamily="34" charset="0"/>
                        </a:rPr>
                        <a:t>Crucified Between Thieves</a:t>
                      </a:r>
                    </a:p>
                  </a:txBody>
                  <a:tcPr anchor="ctr"/>
                </a:tc>
                <a:tc>
                  <a:txBody>
                    <a:bodyPr/>
                    <a:lstStyle/>
                    <a:p>
                      <a:pPr algn="ctr"/>
                      <a:r>
                        <a:rPr lang="en-US" sz="2800" b="1" dirty="0">
                          <a:latin typeface="Calibri" panose="020F0502020204030204" pitchFamily="34" charset="0"/>
                          <a:cs typeface="Calibri" panose="020F0502020204030204" pitchFamily="34" charset="0"/>
                        </a:rPr>
                        <a:t>Isaiah 53:9</a:t>
                      </a:r>
                    </a:p>
                  </a:txBody>
                  <a:tcPr anchor="ctr"/>
                </a:tc>
                <a:tc>
                  <a:txBody>
                    <a:bodyPr/>
                    <a:lstStyle/>
                    <a:p>
                      <a:pPr algn="ctr"/>
                      <a:r>
                        <a:rPr lang="en-US" sz="2800" b="1"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777567912"/>
                  </a:ext>
                </a:extLst>
              </a:tr>
              <a:tr h="822960">
                <a:tc>
                  <a:txBody>
                    <a:bodyPr/>
                    <a:lstStyle/>
                    <a:p>
                      <a:r>
                        <a:rPr lang="en-US" sz="2800" b="1" dirty="0">
                          <a:latin typeface="Calibri" panose="020F0502020204030204" pitchFamily="34" charset="0"/>
                          <a:cs typeface="Calibri" panose="020F0502020204030204" pitchFamily="34" charset="0"/>
                        </a:rPr>
                        <a:t>Pierced</a:t>
                      </a:r>
                    </a:p>
                  </a:txBody>
                  <a:tcPr anchor="ctr"/>
                </a:tc>
                <a:tc>
                  <a:txBody>
                    <a:bodyPr/>
                    <a:lstStyle/>
                    <a:p>
                      <a:pPr algn="ctr"/>
                      <a:r>
                        <a:rPr lang="en-US" sz="2800" b="1" dirty="0">
                          <a:latin typeface="Calibri" panose="020F0502020204030204" pitchFamily="34" charset="0"/>
                          <a:cs typeface="Calibri" panose="020F0502020204030204" pitchFamily="34" charset="0"/>
                        </a:rPr>
                        <a:t>Isaiah 53:5</a:t>
                      </a:r>
                    </a:p>
                  </a:txBody>
                  <a:tcPr anchor="ctr"/>
                </a:tc>
                <a:tc>
                  <a:txBody>
                    <a:bodyPr/>
                    <a:lstStyle/>
                    <a:p>
                      <a:pPr algn="ctr"/>
                      <a:r>
                        <a:rPr lang="en-US" sz="2800" b="1"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2088523037"/>
                  </a:ext>
                </a:extLst>
              </a:tr>
              <a:tr h="822960">
                <a:tc>
                  <a:txBody>
                    <a:bodyPr/>
                    <a:lstStyle/>
                    <a:p>
                      <a:r>
                        <a:rPr lang="en-US" sz="2800" b="1" dirty="0">
                          <a:latin typeface="Calibri" panose="020F0502020204030204" pitchFamily="34" charset="0"/>
                          <a:cs typeface="Calibri" panose="020F0502020204030204" pitchFamily="34" charset="0"/>
                        </a:rPr>
                        <a:t>No Broken Bones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Calibri" panose="020F0502020204030204" pitchFamily="34" charset="0"/>
                          <a:cs typeface="Calibri" panose="020F0502020204030204" pitchFamily="34" charset="0"/>
                        </a:rPr>
                        <a:t>Psalm 22:17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latin typeface="Calibri" panose="020F0502020204030204" pitchFamily="34" charset="0"/>
                          <a:cs typeface="Calibri" panose="020F0502020204030204" pitchFamily="34" charset="0"/>
                        </a:rPr>
                        <a:t>1000 years</a:t>
                      </a:r>
                    </a:p>
                  </a:txBody>
                  <a:tcPr anchor="ctr"/>
                </a:tc>
                <a:extLst>
                  <a:ext uri="{0D108BD9-81ED-4DB2-BD59-A6C34878D82A}">
                    <a16:rowId xmlns:a16="http://schemas.microsoft.com/office/drawing/2014/main" val="3167288718"/>
                  </a:ext>
                </a:extLst>
              </a:tr>
              <a:tr h="822960">
                <a:tc>
                  <a:txBody>
                    <a:bodyPr/>
                    <a:lstStyle/>
                    <a:p>
                      <a:r>
                        <a:rPr lang="en-US" sz="2800" b="1" dirty="0">
                          <a:latin typeface="Calibri" panose="020F0502020204030204" pitchFamily="34" charset="0"/>
                          <a:cs typeface="Calibri" panose="020F0502020204030204" pitchFamily="34" charset="0"/>
                        </a:rPr>
                        <a:t>Gamble for His Clothing</a:t>
                      </a:r>
                    </a:p>
                  </a:txBody>
                  <a:tcPr anchor="ctr"/>
                </a:tc>
                <a:tc>
                  <a:txBody>
                    <a:bodyPr/>
                    <a:lstStyle/>
                    <a:p>
                      <a:pPr algn="ctr"/>
                      <a:r>
                        <a:rPr lang="en-US" sz="2800" b="1" dirty="0">
                          <a:latin typeface="Calibri" panose="020F0502020204030204" pitchFamily="34" charset="0"/>
                          <a:cs typeface="Calibri" panose="020F0502020204030204" pitchFamily="34" charset="0"/>
                        </a:rPr>
                        <a:t>Psalm 22:18</a:t>
                      </a:r>
                    </a:p>
                  </a:txBody>
                  <a:tcPr anchor="ctr"/>
                </a:tc>
                <a:tc>
                  <a:txBody>
                    <a:bodyPr/>
                    <a:lstStyle/>
                    <a:p>
                      <a:pPr algn="ctr"/>
                      <a:r>
                        <a:rPr lang="en-US" sz="2800" b="1" dirty="0">
                          <a:latin typeface="Calibri" panose="020F0502020204030204" pitchFamily="34" charset="0"/>
                          <a:cs typeface="Calibri" panose="020F0502020204030204" pitchFamily="34" charset="0"/>
                        </a:rPr>
                        <a:t>1000 years</a:t>
                      </a:r>
                    </a:p>
                  </a:txBody>
                  <a:tcPr anchor="ctr"/>
                </a:tc>
                <a:extLst>
                  <a:ext uri="{0D108BD9-81ED-4DB2-BD59-A6C34878D82A}">
                    <a16:rowId xmlns:a16="http://schemas.microsoft.com/office/drawing/2014/main" val="1287159523"/>
                  </a:ext>
                </a:extLst>
              </a:tr>
              <a:tr h="822960">
                <a:tc>
                  <a:txBody>
                    <a:bodyPr/>
                    <a:lstStyle/>
                    <a:p>
                      <a:r>
                        <a:rPr lang="en-US" sz="2800" b="1" dirty="0">
                          <a:latin typeface="Calibri" panose="020F0502020204030204" pitchFamily="34" charset="0"/>
                          <a:cs typeface="Calibri" panose="020F0502020204030204" pitchFamily="34" charset="0"/>
                        </a:rPr>
                        <a:t>Buried in Rich Man’s Tomb</a:t>
                      </a:r>
                    </a:p>
                  </a:txBody>
                  <a:tcPr anchor="ctr"/>
                </a:tc>
                <a:tc>
                  <a:txBody>
                    <a:bodyPr/>
                    <a:lstStyle/>
                    <a:p>
                      <a:pPr algn="ctr"/>
                      <a:r>
                        <a:rPr lang="en-US" sz="2800" b="1" dirty="0">
                          <a:latin typeface="Calibri" panose="020F0502020204030204" pitchFamily="34" charset="0"/>
                          <a:cs typeface="Calibri" panose="020F0502020204030204" pitchFamily="34" charset="0"/>
                        </a:rPr>
                        <a:t>Isaiah 53:9</a:t>
                      </a:r>
                    </a:p>
                  </a:txBody>
                  <a:tcPr anchor="ctr"/>
                </a:tc>
                <a:tc>
                  <a:txBody>
                    <a:bodyPr/>
                    <a:lstStyle/>
                    <a:p>
                      <a:pPr algn="ctr"/>
                      <a:r>
                        <a:rPr lang="en-US" sz="2800" b="1" dirty="0">
                          <a:latin typeface="Calibri" panose="020F0502020204030204" pitchFamily="34" charset="0"/>
                          <a:cs typeface="Calibri" panose="020F0502020204030204" pitchFamily="34" charset="0"/>
                        </a:rPr>
                        <a:t>700 years</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4124530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572D9B-EEFD-4897-A968-C37D7CE904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3631763"/>
          </a:xfrm>
          <a:prstGeom prst="rect">
            <a:avLst/>
          </a:prstGeom>
          <a:noFill/>
          <a:ln w="28575">
            <a:noFill/>
            <a:miter lim="800000"/>
            <a:headEnd/>
            <a:tailEnd/>
          </a:ln>
        </p:spPr>
        <p:txBody>
          <a:bodyPr wrap="square">
            <a:spAutoFit/>
          </a:bodyPr>
          <a:lstStyle/>
          <a:p>
            <a:pPr algn="ctr" defTabSz="68580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24:27, 44</a:t>
            </a:r>
          </a:p>
          <a:p>
            <a:pPr algn="just" eaLnBrk="1" fontAlgn="auto" hangingPunct="1">
              <a:spcBef>
                <a:spcPts val="0"/>
              </a:spcBef>
              <a:spcAft>
                <a:spcPts val="0"/>
              </a:spcAft>
              <a:defRPr/>
            </a:pPr>
            <a:r>
              <a:rPr lang="en-US" alt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a:t>
            </a:r>
            <a:r>
              <a:rPr lang="en-US" sz="30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44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5B6B83F-F10B-4FCF-B234-DF99C7EF3D72}"/>
              </a:ext>
            </a:extLst>
          </p:cNvPr>
          <p:cNvPicPr>
            <a:picLocks noChangeAspect="1"/>
          </p:cNvPicPr>
          <p:nvPr/>
        </p:nvPicPr>
        <p:blipFill>
          <a:blip r:embed="rId3"/>
          <a:stretch>
            <a:fillRect/>
          </a:stretch>
        </p:blipFill>
        <p:spPr>
          <a:xfrm>
            <a:off x="5181600" y="3505200"/>
            <a:ext cx="1828800" cy="1371600"/>
          </a:xfrm>
          <a:prstGeom prst="rect">
            <a:avLst/>
          </a:prstGeom>
        </p:spPr>
      </p:pic>
    </p:spTree>
    <p:extLst>
      <p:ext uri="{BB962C8B-B14F-4D97-AF65-F5344CB8AC3E}">
        <p14:creationId xmlns:p14="http://schemas.microsoft.com/office/powerpoint/2010/main" val="2381862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7655"/>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19498</TotalTime>
  <Words>2346</Words>
  <Application>Microsoft Office PowerPoint</Application>
  <PresentationFormat>Widescreen</PresentationFormat>
  <Paragraphs>278</Paragraphs>
  <Slides>48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Times New Roman</vt:lpstr>
      <vt:lpstr>Wingdings</vt:lpstr>
      <vt:lpstr>Azure</vt:lpstr>
      <vt:lpstr>PowerPoint Presentation</vt:lpstr>
      <vt:lpstr>Introductory Matters</vt:lpstr>
      <vt:lpstr>Introductory Matters</vt:lpstr>
      <vt:lpstr>Introductory Matters</vt:lpstr>
      <vt:lpstr>The Uniqueness of Jesus Christ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Christ in Zechariah general</vt:lpstr>
      <vt:lpstr>Christ in Zechariah first advent</vt:lpstr>
      <vt:lpstr>Christ in Zechariah second advent</vt:lpstr>
      <vt:lpstr>PowerPoint Presentation</vt:lpstr>
      <vt:lpstr>PowerPoint Presentation</vt:lpstr>
      <vt:lpstr>PowerPoint Presentation</vt:lpstr>
      <vt:lpstr>PowerPoint Presentation</vt:lpstr>
      <vt:lpstr>PowerPoint Presentation</vt:lpstr>
      <vt:lpstr>PowerPoint Presentation</vt:lpstr>
      <vt:lpstr>Structure</vt:lpstr>
      <vt:lpstr>Structure</vt:lpstr>
      <vt:lpstr>I. Introductory call to repentance  (1:1-6)</vt:lpstr>
      <vt:lpstr>I. Introductory call to repentance  (1:1-6)</vt:lpstr>
      <vt:lpstr>PowerPoint Presentation</vt:lpstr>
      <vt:lpstr>PowerPoint Presentation</vt:lpstr>
      <vt:lpstr>I. Introductory call to repentance  (1:1-6)</vt:lpstr>
      <vt:lpstr>1. Title</vt:lpstr>
      <vt:lpstr>3. Biography</vt:lpstr>
      <vt:lpstr>PowerPoint Presentation</vt:lpstr>
      <vt:lpstr>PowerPoint Presentation</vt:lpstr>
      <vt:lpstr>I. Introductory call to repentance  (1:1-6)</vt:lpstr>
      <vt:lpstr>PowerPoint Presentation</vt:lpstr>
      <vt:lpstr>PowerPoint Presentation</vt:lpstr>
      <vt:lpstr>PowerPoint Presentation</vt:lpstr>
      <vt:lpstr>PowerPoint Presentation</vt:lpstr>
      <vt:lpstr>Six Parts of a Suzerain-Vassal Treaty in Deuteronomy</vt:lpstr>
      <vt:lpstr>PowerPoint Presentation</vt:lpstr>
      <vt:lpstr>PowerPoint Presentation</vt:lpstr>
      <vt:lpstr>Messengers of the Kingdom In Matthew</vt:lpstr>
      <vt:lpstr>PowerPoint Presentation</vt:lpstr>
      <vt:lpstr>PowerPoint Presentation</vt:lpstr>
      <vt:lpstr>PowerPoint Presentation</vt:lpstr>
      <vt:lpstr>Conclusion</vt:lpstr>
      <vt:lpstr>I. Introductory call to repentance  (1:1-6)</vt:lpstr>
      <vt:lpstr>Structure</vt:lpstr>
      <vt:lpstr>II. Eight Night Visions  (1:7‒6:15)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 003 - 1v1-6</dc:title>
  <dc:subject>Zechariah</dc:subject>
  <dc:creator>A. Woods</dc:creator>
  <dc:description>Modified by Jim McGowan</dc:description>
  <cp:lastModifiedBy>James McGowan</cp:lastModifiedBy>
  <cp:revision>2006</cp:revision>
  <cp:lastPrinted>2021-09-30T13:56:07Z</cp:lastPrinted>
  <dcterms:created xsi:type="dcterms:W3CDTF">2009-03-17T12:21:13Z</dcterms:created>
  <dcterms:modified xsi:type="dcterms:W3CDTF">2021-09-30T13:56:28Z</dcterms:modified>
</cp:coreProperties>
</file>