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4643" r:id="rId2"/>
    <p:sldId id="6678" r:id="rId3"/>
    <p:sldId id="6700" r:id="rId4"/>
    <p:sldId id="4644" r:id="rId5"/>
    <p:sldId id="6701" r:id="rId6"/>
    <p:sldId id="4647" r:id="rId7"/>
    <p:sldId id="6703" r:id="rId8"/>
    <p:sldId id="4665" r:id="rId9"/>
    <p:sldId id="6704" r:id="rId10"/>
    <p:sldId id="4910" r:id="rId11"/>
    <p:sldId id="6705" r:id="rId12"/>
    <p:sldId id="2067" r:id="rId13"/>
    <p:sldId id="1544" r:id="rId14"/>
    <p:sldId id="2068" r:id="rId15"/>
    <p:sldId id="1546" r:id="rId16"/>
    <p:sldId id="7583" r:id="rId17"/>
    <p:sldId id="2877" r:id="rId18"/>
    <p:sldId id="2879" r:id="rId19"/>
    <p:sldId id="5366" r:id="rId20"/>
    <p:sldId id="7584" r:id="rId21"/>
    <p:sldId id="1567" r:id="rId22"/>
    <p:sldId id="7592" r:id="rId23"/>
    <p:sldId id="7593" r:id="rId24"/>
    <p:sldId id="2890" r:id="rId25"/>
    <p:sldId id="7585" r:id="rId26"/>
    <p:sldId id="2660" r:id="rId27"/>
    <p:sldId id="5362" r:id="rId28"/>
    <p:sldId id="1571" r:id="rId29"/>
    <p:sldId id="7586" r:id="rId30"/>
    <p:sldId id="7581" r:id="rId31"/>
    <p:sldId id="7385" r:id="rId32"/>
    <p:sldId id="1582" r:id="rId33"/>
    <p:sldId id="7587" r:id="rId34"/>
    <p:sldId id="1584" r:id="rId35"/>
    <p:sldId id="7588" r:id="rId36"/>
    <p:sldId id="6491" r:id="rId37"/>
    <p:sldId id="1586" r:id="rId38"/>
    <p:sldId id="7760" r:id="rId39"/>
    <p:sldId id="7589" r:id="rId40"/>
    <p:sldId id="7318" r:id="rId41"/>
    <p:sldId id="1589" r:id="rId42"/>
    <p:sldId id="1588" r:id="rId43"/>
    <p:sldId id="7590" r:id="rId44"/>
    <p:sldId id="1590" r:id="rId45"/>
    <p:sldId id="1100" r:id="rId46"/>
    <p:sldId id="1575" r:id="rId47"/>
    <p:sldId id="663" r:id="rId48"/>
    <p:sldId id="4886" r:id="rId49"/>
    <p:sldId id="1577" r:id="rId50"/>
    <p:sldId id="6926" r:id="rId51"/>
    <p:sldId id="1579" r:id="rId52"/>
    <p:sldId id="3024" r:id="rId53"/>
    <p:sldId id="2047" r:id="rId54"/>
    <p:sldId id="7762" r:id="rId55"/>
    <p:sldId id="7761" r:id="rId56"/>
    <p:sldId id="6511" r:id="rId57"/>
    <p:sldId id="6512" r:id="rId58"/>
    <p:sldId id="7591" r:id="rId59"/>
    <p:sldId id="7594" r:id="rId60"/>
    <p:sldId id="5360" r:id="rId61"/>
    <p:sldId id="7596" r:id="rId62"/>
    <p:sldId id="1355" r:id="rId63"/>
    <p:sldId id="1591" r:id="rId64"/>
    <p:sldId id="5661" r:id="rId65"/>
    <p:sldId id="7597" r:id="rId66"/>
    <p:sldId id="1336" r:id="rId67"/>
    <p:sldId id="7755" r:id="rId68"/>
    <p:sldId id="7756" r:id="rId69"/>
    <p:sldId id="7598" r:id="rId70"/>
    <p:sldId id="7753" r:id="rId71"/>
    <p:sldId id="7599" r:id="rId72"/>
    <p:sldId id="5364" r:id="rId73"/>
    <p:sldId id="7600" r:id="rId74"/>
    <p:sldId id="7380" r:id="rId75"/>
    <p:sldId id="7381" r:id="rId76"/>
  </p:sldIdLst>
  <p:sldSz cx="12192000" cy="6858000"/>
  <p:notesSz cx="7315200" cy="9601200"/>
  <p:custDataLst>
    <p:tags r:id="rId7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9ECF4-6C7D-4FAC-977E-05EFCA2E3A34}" v="3" dt="2021-08-29T14:57:53.33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748" autoAdjust="0"/>
  </p:normalViewPr>
  <p:slideViewPr>
    <p:cSldViewPr>
      <p:cViewPr varScale="1">
        <p:scale>
          <a:sx n="41" d="100"/>
          <a:sy n="41" d="100"/>
        </p:scale>
        <p:origin x="62" y="2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332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062 - One Second - Part 6</a:t>
            </a:r>
          </a:p>
          <a:p>
            <a:pPr algn="ctr">
              <a:defRPr/>
            </a:pPr>
            <a:r>
              <a:rPr lang="en-US" sz="1300" dirty="0">
                <a:latin typeface="Calibri" panose="020F0502020204030204" pitchFamily="34" charset="0"/>
                <a:cs typeface="Calibri" panose="020F0502020204030204" pitchFamily="34" charset="0"/>
              </a:rPr>
              <a:t>09-12-2021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26</a:t>
            </a:fld>
            <a:endParaRPr lang="en-US" dirty="0"/>
          </a:p>
        </p:txBody>
      </p:sp>
    </p:spTree>
    <p:extLst>
      <p:ext uri="{BB962C8B-B14F-4D97-AF65-F5344CB8AC3E}">
        <p14:creationId xmlns:p14="http://schemas.microsoft.com/office/powerpoint/2010/main" val="115381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27</a:t>
            </a:fld>
            <a:endParaRPr lang="en-US" dirty="0"/>
          </a:p>
        </p:txBody>
      </p:sp>
    </p:spTree>
    <p:extLst>
      <p:ext uri="{BB962C8B-B14F-4D97-AF65-F5344CB8AC3E}">
        <p14:creationId xmlns:p14="http://schemas.microsoft.com/office/powerpoint/2010/main" val="403459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38</a:t>
            </a:fld>
            <a:endParaRPr lang="en-US" dirty="0"/>
          </a:p>
        </p:txBody>
      </p:sp>
    </p:spTree>
    <p:extLst>
      <p:ext uri="{BB962C8B-B14F-4D97-AF65-F5344CB8AC3E}">
        <p14:creationId xmlns:p14="http://schemas.microsoft.com/office/powerpoint/2010/main" val="36067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9/8/2021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a:t>
            </a:r>
            <a:r>
              <a:rPr lang="en-US" sz="3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62</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b="1" u="sng" dirty="0">
                <a:solidFill>
                  <a:srgbClr val="FFFFCC"/>
                </a:solidFill>
                <a:latin typeface="Calibri" pitchFamily="34" charset="0"/>
                <a:cs typeface="Calibri" pitchFamily="34" charset="0"/>
              </a:rPr>
              <a:t>R</a:t>
            </a:r>
            <a:r>
              <a:rPr lang="en-US" dirty="0">
                <a:latin typeface="Calibri" pitchFamily="34" charset="0"/>
                <a:cs typeface="Calibri" pitchFamily="34" charset="0"/>
              </a:rPr>
              <a:t>eunion (1 Thess. 4:13-18)</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a:t>
            </a:r>
            <a:r>
              <a:rPr lang="en-US" dirty="0">
                <a:latin typeface="Calibri" pitchFamily="34" charset="0"/>
                <a:cs typeface="Calibri" pitchFamily="34" charset="0"/>
              </a:rPr>
              <a:t>esurrection (1 Cor. 15:51, 53-55)</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a:t>
            </a:r>
            <a:r>
              <a:rPr lang="en-US" dirty="0">
                <a:cs typeface="Calibri" pitchFamily="34" charset="0"/>
              </a:rPr>
              <a:t>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For the 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7269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A perverted explanation to be offered</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Change in God’s program</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Identification of the Antichrist</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Global governance</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One-world religion</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Signs &amp; wonders movement</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The demise of America</a:t>
            </a:r>
          </a:p>
          <a:p>
            <a:pPr marL="457200" indent="-457200">
              <a:spcBef>
                <a:spcPts val="0"/>
              </a:spcBef>
              <a:spcAft>
                <a:spcPts val="1600"/>
              </a:spcAft>
              <a:buClr>
                <a:srgbClr val="FF99FF"/>
              </a:buClr>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200400" y="1143000"/>
            <a:ext cx="8382000" cy="2895600"/>
          </a:xfrm>
        </p:spPr>
        <p:txBody>
          <a:bodyPr/>
          <a:lstStyle/>
          <a:p>
            <a:pPr marL="0" indent="0" algn="just">
              <a:buNone/>
            </a:pPr>
            <a:r>
              <a:rPr lang="en-US" dirty="0"/>
              <a:t>“The people who leave the planet during the time of Earth changes </a:t>
            </a:r>
            <a:r>
              <a:rPr lang="en-US" b="1" u="sng" dirty="0">
                <a:solidFill>
                  <a:srgbClr val="FFFFCC"/>
                </a:solidFill>
              </a:rPr>
              <a:t>do not fit in here any longer, and they are stopping the harmony of Earth</a:t>
            </a:r>
            <a:r>
              <a:rPr lang="en-US" dirty="0"/>
              <a:t>.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257300" y="6027003"/>
            <a:ext cx="967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2" y="1295400"/>
            <a:ext cx="2274998"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75548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70271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61975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5608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3766185865"/>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45435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2542390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2238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876300" y="0"/>
            <a:ext cx="104394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10A91221-5A79-475A-B6B4-8C7CE0A75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1142" b="8316"/>
          <a:stretch/>
        </p:blipFill>
        <p:spPr>
          <a:xfrm>
            <a:off x="5254337" y="3048000"/>
            <a:ext cx="1683327" cy="1828800"/>
          </a:xfrm>
          <a:prstGeom prst="rect">
            <a:avLst/>
          </a:prstGeom>
          <a:ln w="9525">
            <a:solidFill>
              <a:schemeClr val="tx1"/>
            </a:solidFill>
          </a:ln>
        </p:spPr>
      </p:pic>
    </p:spTree>
    <p:extLst>
      <p:ext uri="{BB962C8B-B14F-4D97-AF65-F5344CB8AC3E}">
        <p14:creationId xmlns:p14="http://schemas.microsoft.com/office/powerpoint/2010/main" val="2550597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2643246867"/>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302917">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902019">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Emphasis on commerce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 basket for measuring grain)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Emphasis on commerce (merchant of grain, 18:13)</a:t>
                      </a:r>
                    </a:p>
                  </a:txBody>
                  <a:tcPr anchor="ctr" horzOverflow="overflow"/>
                </a:tc>
                <a:extLst>
                  <a:ext uri="{0D108BD9-81ED-4DB2-BD59-A6C34878D82A}">
                    <a16:rowId xmlns:a16="http://schemas.microsoft.com/office/drawing/2014/main" val="10002"/>
                  </a:ext>
                </a:extLst>
              </a:tr>
              <a:tr h="1284124">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Woman’s name is wickedness</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Woman’s name is Babylon the Great, Mother of Harlots and Abominations of the Earth</a:t>
                      </a:r>
                    </a:p>
                  </a:txBody>
                  <a:tcPr anchor="ctr" horzOverflow="overflow"/>
                </a:tc>
                <a:extLst>
                  <a:ext uri="{0D108BD9-81ED-4DB2-BD59-A6C34878D82A}">
                    <a16:rowId xmlns:a16="http://schemas.microsoft.com/office/drawing/2014/main" val="10003"/>
                  </a:ext>
                </a:extLst>
              </a:tr>
              <a:tr h="1284124">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Focus on False worship </a:t>
                      </a:r>
                    </a:p>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 temple is built for the woman)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Focus on False worship (17:5)</a:t>
                      </a:r>
                    </a:p>
                  </a:txBody>
                  <a:tcPr anchor="ctr" horzOverflow="overflow"/>
                </a:tc>
                <a:extLst>
                  <a:ext uri="{0D108BD9-81ED-4DB2-BD59-A6C34878D82A}">
                    <a16:rowId xmlns:a16="http://schemas.microsoft.com/office/drawing/2014/main" val="10004"/>
                  </a:ext>
                </a:extLst>
              </a:tr>
              <a:tr h="501122">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Woman is taken to Babylon</a:t>
                      </a:r>
                    </a:p>
                  </a:txBody>
                  <a:tcPr anchor="ctr" horzOverflow="overflow"/>
                </a:tc>
                <a:tc>
                  <a:txBody>
                    <a:bodyPr/>
                    <a:lstStyle/>
                    <a:p>
                      <a:pPr marL="111125"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Woman is called Babylon</a:t>
                      </a: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17326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0"/>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4487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56297623"/>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Semēion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3404959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8588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2400"/>
              </a:spcAft>
              <a:buClrTx/>
              <a:buSzTx/>
              <a:buNone/>
            </a:pPr>
            <a:r>
              <a:rPr lang="en-US" altLang="en-US" sz="4000"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92657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3600" dirty="0" err="1">
                <a:effectLst>
                  <a:outerShdw blurRad="38100" dist="38100" dir="2700000" algn="tl">
                    <a:srgbClr val="000000">
                      <a:alpha val="43137"/>
                    </a:srgbClr>
                  </a:outerShdw>
                </a:effectLst>
              </a:rPr>
              <a:t>Pretribulationism</a:t>
            </a:r>
            <a:r>
              <a:rPr lang="en-US" sz="36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3214423" y="1371601"/>
            <a:ext cx="5763154" cy="2819399"/>
          </a:xfrm>
        </p:spPr>
        <p:txBody>
          <a:bodyPr/>
          <a:lstStyle/>
          <a:p>
            <a:pPr marL="457200" indent="-457200" eaLnBrk="1" hangingPunct="1">
              <a:spcBef>
                <a:spcPts val="0"/>
              </a:spcBef>
              <a:spcAft>
                <a:spcPts val="1800"/>
              </a:spcAft>
              <a:defRPr/>
            </a:pPr>
            <a:r>
              <a:rPr lang="en-US" dirty="0"/>
              <a:t>Trials (John 16:33)</a:t>
            </a:r>
          </a:p>
          <a:p>
            <a:pPr marL="457200" indent="-457200" eaLnBrk="1" hangingPunct="1">
              <a:spcBef>
                <a:spcPts val="0"/>
              </a:spcBef>
              <a:spcAft>
                <a:spcPts val="1800"/>
              </a:spcAft>
              <a:defRPr/>
            </a:pPr>
            <a:r>
              <a:rPr lang="en-US" dirty="0"/>
              <a:t>Man’s wrath (2 Tim 3:12)</a:t>
            </a:r>
          </a:p>
          <a:p>
            <a:pPr marL="457200" indent="-457200" eaLnBrk="1" hangingPunct="1">
              <a:spcBef>
                <a:spcPts val="0"/>
              </a:spcBef>
              <a:spcAft>
                <a:spcPts val="1800"/>
              </a:spcAft>
              <a:defRPr/>
            </a:pPr>
            <a:r>
              <a:rPr lang="en-US" dirty="0"/>
              <a:t>Satan’s wrath (Eph 6:11-12)</a:t>
            </a:r>
          </a:p>
          <a:p>
            <a:pPr marL="457200" indent="-457200" eaLnBrk="1" hangingPunct="1">
              <a:spcBef>
                <a:spcPts val="0"/>
              </a:spcBef>
              <a:spcAft>
                <a:spcPts val="1800"/>
              </a:spcAft>
              <a:defRPr/>
            </a:pPr>
            <a:r>
              <a:rPr lang="en-US" dirty="0"/>
              <a:t>World’s wrath (John 15:18-19)</a:t>
            </a:r>
          </a:p>
        </p:txBody>
      </p:sp>
      <p:pic>
        <p:nvPicPr>
          <p:cNvPr id="6" name="Picture 5">
            <a:extLst>
              <a:ext uri="{FF2B5EF4-FFF2-40B4-BE49-F238E27FC236}">
                <a16:creationId xmlns:a16="http://schemas.microsoft.com/office/drawing/2014/main" id="{4B837DA1-C79C-40B3-B817-D459235425BC}"/>
              </a:ext>
            </a:extLst>
          </p:cNvPr>
          <p:cNvPicPr>
            <a:picLocks noChangeAspect="1"/>
          </p:cNvPicPr>
          <p:nvPr/>
        </p:nvPicPr>
        <p:blipFill>
          <a:blip r:embed="rId2"/>
          <a:stretch>
            <a:fillRect/>
          </a:stretch>
        </p:blipFill>
        <p:spPr>
          <a:xfrm>
            <a:off x="4553579" y="4267200"/>
            <a:ext cx="3084843" cy="231058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81100" y="1600201"/>
            <a:ext cx="9829800" cy="2133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36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0"/>
            <a:ext cx="3186442" cy="2286000"/>
          </a:xfrm>
          <a:prstGeom prst="rect">
            <a:avLst/>
          </a:prstGeom>
          <a:noFill/>
          <a:ln w="9525">
            <a:solidFill>
              <a:schemeClr val="tx1"/>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1" y="76200"/>
            <a:ext cx="785293" cy="1097280"/>
          </a:xfrm>
          <a:prstGeom prst="rect">
            <a:avLst/>
          </a:prstGeom>
          <a:noFill/>
          <a:ln w="9525">
            <a:solidFill>
              <a:schemeClr val="tx1"/>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E11B8-B3B6-4A07-AD2C-24DED6567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Font typeface="Wingdings" panose="05000000000000000000" pitchFamily="2" charset="2"/>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A73DC-0A9D-4415-8CB7-918A11516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12:1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distress such as never occurred since there was a nation until that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that time your people, everyone who is found written in the book, will be rescued.”</a:t>
            </a:r>
          </a:p>
        </p:txBody>
      </p:sp>
    </p:spTree>
    <p:extLst>
      <p:ext uri="{BB962C8B-B14F-4D97-AF65-F5344CB8AC3E}">
        <p14:creationId xmlns:p14="http://schemas.microsoft.com/office/powerpoint/2010/main" val="177554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A73DC-0A9D-4415-8CB7-918A11516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life would have been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the sake of the elect those days will be cut short.”</a:t>
            </a:r>
          </a:p>
        </p:txBody>
      </p:sp>
      <p:pic>
        <p:nvPicPr>
          <p:cNvPr id="4" name="Picture 2" descr="The Olivet Discourse - The End Times According to Jesus">
            <a:extLst>
              <a:ext uri="{FF2B5EF4-FFF2-40B4-BE49-F238E27FC236}">
                <a16:creationId xmlns:a16="http://schemas.microsoft.com/office/drawing/2014/main" id="{9E4A438D-997F-4BE7-A979-596CAD3855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1" y="3505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725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7701" y="0"/>
            <a:ext cx="10896599" cy="48768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6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312452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6613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455088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sng"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1845324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869450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3125024412"/>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161655">
                  <a:extLst>
                    <a:ext uri="{9D8B030D-6E8A-4147-A177-3AD203B41FA5}">
                      <a16:colId xmlns:a16="http://schemas.microsoft.com/office/drawing/2014/main" val="4083022562"/>
                    </a:ext>
                  </a:extLst>
                </a:gridCol>
                <a:gridCol w="2696705">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5">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563624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4221160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161655">
                  <a:extLst>
                    <a:ext uri="{9D8B030D-6E8A-4147-A177-3AD203B41FA5}">
                      <a16:colId xmlns:a16="http://schemas.microsoft.com/office/drawing/2014/main" val="4083022562"/>
                    </a:ext>
                  </a:extLst>
                </a:gridCol>
                <a:gridCol w="2696705">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5">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solidFill>
                      <a:srgbClr val="FFFFCC"/>
                    </a:solidFill>
                  </a:tcPr>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219727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2740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2046714"/>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Mark 16:15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‘Go into all the world and preach the gospel to all creation.’”</a:t>
            </a:r>
          </a:p>
        </p:txBody>
      </p:sp>
      <p:pic>
        <p:nvPicPr>
          <p:cNvPr id="1028" name="Picture 4" descr="The Great Commission (Matthew 28:18-20) - Ed Arcton Ministries">
            <a:extLst>
              <a:ext uri="{FF2B5EF4-FFF2-40B4-BE49-F238E27FC236}">
                <a16:creationId xmlns:a16="http://schemas.microsoft.com/office/drawing/2014/main" id="{745AB3F9-50FA-4B11-875B-510DBD90B3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0" y="2514600"/>
            <a:ext cx="406400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42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22860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22860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516306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064000" y="2590800"/>
            <a:ext cx="4064000" cy="22860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Review: 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79431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23914</TotalTime>
  <Words>3097</Words>
  <Application>Microsoft Office PowerPoint</Application>
  <PresentationFormat>Widescreen</PresentationFormat>
  <Paragraphs>449</Paragraphs>
  <Slides>75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The Rapture Course Overview</vt:lpstr>
      <vt:lpstr>One Second After the Rapture Sugar Land Bible Church 2021</vt:lpstr>
      <vt:lpstr>One Second After the Rapture</vt:lpstr>
      <vt:lpstr>One Second After the Rapture</vt:lpstr>
      <vt:lpstr>1. For the Believer</vt:lpstr>
      <vt:lpstr>One Second After the Rapture</vt:lpstr>
      <vt:lpstr>2. For the Unbeliever</vt:lpstr>
      <vt:lpstr>2. For the Unbeliever</vt:lpstr>
      <vt:lpstr>PowerPoint Presentation</vt:lpstr>
      <vt:lpstr>2. For the Unbeliever</vt:lpstr>
      <vt:lpstr>Change in God’s Program</vt:lpstr>
      <vt:lpstr>Change in God’s Program</vt:lpstr>
      <vt:lpstr>Change in God’s Program</vt:lpstr>
      <vt:lpstr>PowerPoint Presentation</vt:lpstr>
      <vt:lpstr>2. For the Unbeliever</vt:lpstr>
      <vt:lpstr>PowerPoint Presentation</vt:lpstr>
      <vt:lpstr>PowerPoint Presentation</vt:lpstr>
      <vt:lpstr>PowerPoint Presentation</vt:lpstr>
      <vt:lpstr>2. For the Unbeliever</vt:lpstr>
      <vt:lpstr>PowerPoint Presentation</vt:lpstr>
      <vt:lpstr>PowerPoint Presentation</vt:lpstr>
      <vt:lpstr>PowerPoint Presentation</vt:lpstr>
      <vt:lpstr>2. For the Unbeliever</vt:lpstr>
      <vt:lpstr>Chrislam?</vt:lpstr>
      <vt:lpstr>2. For the Unbeliever</vt:lpstr>
      <vt:lpstr>PowerPoint Presentation</vt:lpstr>
      <vt:lpstr>PowerPoint Presentation</vt:lpstr>
      <vt:lpstr>PowerPoint Presentation</vt:lpstr>
      <vt:lpstr>2. For the Unbeliever</vt:lpstr>
      <vt:lpstr>PowerPoint Presentation</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PowerPoint Presentation</vt:lpstr>
      <vt:lpstr>PowerPoint Presentation</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PowerPoint Presentation</vt:lpstr>
      <vt:lpstr>3. So What?</vt:lpstr>
      <vt:lpstr>PowerPoint Presentation</vt:lpstr>
      <vt:lpstr>PowerPoint Presentation</vt:lpstr>
      <vt:lpstr>PowerPoint Presentation</vt:lpstr>
      <vt:lpstr>3. So What?</vt:lpstr>
      <vt:lpstr>PowerPoint Presentation</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062 - One Second - Part 5 - 16-X-9</dc:title>
  <dc:subject>RAPTURE</dc:subject>
  <dc:creator>A. Woods</dc:creator>
  <dc:description>Modified by Jim McGowan</dc:description>
  <cp:lastModifiedBy>anne woods</cp:lastModifiedBy>
  <cp:revision>2689</cp:revision>
  <cp:lastPrinted>2021-09-07T23:55:56Z</cp:lastPrinted>
  <dcterms:created xsi:type="dcterms:W3CDTF">2009-03-17T12:21:13Z</dcterms:created>
  <dcterms:modified xsi:type="dcterms:W3CDTF">2021-09-08T16:00:11Z</dcterms:modified>
</cp:coreProperties>
</file>