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771" r:id="rId2"/>
  </p:sldMasterIdLst>
  <p:notesMasterIdLst>
    <p:notesMasterId r:id="rId47"/>
  </p:notesMasterIdLst>
  <p:handoutMasterIdLst>
    <p:handoutMasterId r:id="rId48"/>
  </p:handoutMasterIdLst>
  <p:sldIdLst>
    <p:sldId id="435" r:id="rId3"/>
    <p:sldId id="6809" r:id="rId4"/>
    <p:sldId id="2064" r:id="rId5"/>
    <p:sldId id="6789" r:id="rId6"/>
    <p:sldId id="271" r:id="rId7"/>
    <p:sldId id="7043" r:id="rId8"/>
    <p:sldId id="6747" r:id="rId9"/>
    <p:sldId id="6748" r:id="rId10"/>
    <p:sldId id="6755" r:id="rId11"/>
    <p:sldId id="7089" r:id="rId12"/>
    <p:sldId id="291" r:id="rId13"/>
    <p:sldId id="7176" r:id="rId14"/>
    <p:sldId id="7177" r:id="rId15"/>
    <p:sldId id="7191" r:id="rId16"/>
    <p:sldId id="7192" r:id="rId17"/>
    <p:sldId id="7232" r:id="rId18"/>
    <p:sldId id="7233" r:id="rId19"/>
    <p:sldId id="7190" r:id="rId20"/>
    <p:sldId id="7203" r:id="rId21"/>
    <p:sldId id="7241" r:id="rId22"/>
    <p:sldId id="7193" r:id="rId23"/>
    <p:sldId id="7234" r:id="rId24"/>
    <p:sldId id="7235" r:id="rId25"/>
    <p:sldId id="7236" r:id="rId26"/>
    <p:sldId id="630" r:id="rId27"/>
    <p:sldId id="6553" r:id="rId28"/>
    <p:sldId id="3193" r:id="rId29"/>
    <p:sldId id="624" r:id="rId30"/>
    <p:sldId id="7242" r:id="rId31"/>
    <p:sldId id="7237" r:id="rId32"/>
    <p:sldId id="3926" r:id="rId33"/>
    <p:sldId id="7238" r:id="rId34"/>
    <p:sldId id="7243" r:id="rId35"/>
    <p:sldId id="7223" r:id="rId36"/>
    <p:sldId id="7239" r:id="rId37"/>
    <p:sldId id="7245" r:id="rId38"/>
    <p:sldId id="6768" r:id="rId39"/>
    <p:sldId id="7240" r:id="rId40"/>
    <p:sldId id="5135" r:id="rId41"/>
    <p:sldId id="5136" r:id="rId42"/>
    <p:sldId id="312" r:id="rId43"/>
    <p:sldId id="6981" r:id="rId44"/>
    <p:sldId id="7244" r:id="rId45"/>
    <p:sldId id="7213" r:id="rId46"/>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0066"/>
    <a:srgbClr val="0000CC"/>
    <a:srgbClr val="000066"/>
    <a:srgbClr val="FF99FF"/>
    <a:srgbClr val="FFCCFF"/>
    <a:srgbClr val="66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59" autoAdjust="0"/>
    <p:restoredTop sz="95478" autoAdjust="0"/>
  </p:normalViewPr>
  <p:slideViewPr>
    <p:cSldViewPr>
      <p:cViewPr varScale="1">
        <p:scale>
          <a:sx n="105" d="100"/>
          <a:sy n="105" d="100"/>
        </p:scale>
        <p:origin x="1596"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p:scale>
          <a:sx n="100" d="100"/>
          <a:sy n="100" d="100"/>
        </p:scale>
        <p:origin x="3324"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EAED2A9-D9A5-4DD8-87C9-C53EA1497A3F}"/>
              </a:ext>
            </a:extLst>
          </p:cNvPr>
          <p:cNvSpPr>
            <a:spLocks noGrp="1"/>
          </p:cNvSpPr>
          <p:nvPr>
            <p:ph type="sldNum" sz="quarter" idx="3"/>
          </p:nvPr>
        </p:nvSpPr>
        <p:spPr>
          <a:xfrm>
            <a:off x="4143587" y="9119474"/>
            <a:ext cx="3169921" cy="481726"/>
          </a:xfrm>
          <a:prstGeom prst="rect">
            <a:avLst/>
          </a:prstGeom>
        </p:spPr>
        <p:txBody>
          <a:bodyPr vert="horz" lIns="96650" tIns="48325" rIns="96650" bIns="48325" rtlCol="0" anchor="b"/>
          <a:lstStyle>
            <a:lvl1pPr algn="r">
              <a:defRPr sz="1300"/>
            </a:lvl1pPr>
          </a:lstStyle>
          <a:p>
            <a:fld id="{4E4B6840-B310-4767-9CB1-730B0EC913A8}" type="slidenum">
              <a:rPr lang="en-US" smtClean="0">
                <a:latin typeface="Calibri" panose="020F0502020204030204" pitchFamily="34" charset="0"/>
              </a:rPr>
              <a:t>‹#›</a:t>
            </a:fld>
            <a:endParaRPr lang="en-US" dirty="0">
              <a:latin typeface="Calibri" panose="020F0502020204030204" pitchFamily="34" charset="0"/>
            </a:endParaRPr>
          </a:p>
        </p:txBody>
      </p:sp>
      <p:sp>
        <p:nvSpPr>
          <p:cNvPr id="6" name="Rectangle 4">
            <a:extLst>
              <a:ext uri="{FF2B5EF4-FFF2-40B4-BE49-F238E27FC236}">
                <a16:creationId xmlns:a16="http://schemas.microsoft.com/office/drawing/2014/main" id="{81748C50-F573-40D1-9290-8CBBC80C2149}"/>
              </a:ext>
            </a:extLst>
          </p:cNvPr>
          <p:cNvSpPr>
            <a:spLocks noGrp="1" noChangeArrowheads="1"/>
          </p:cNvSpPr>
          <p:nvPr>
            <p:ph type="ftr" sz="quarter" idx="2"/>
          </p:nvPr>
        </p:nvSpPr>
        <p:spPr bwMode="auto">
          <a:xfrm>
            <a:off x="0" y="9098516"/>
            <a:ext cx="3381248" cy="502685"/>
          </a:xfrm>
          <a:prstGeom prst="rect">
            <a:avLst/>
          </a:prstGeom>
          <a:noFill/>
          <a:ln w="9525">
            <a:noFill/>
            <a:miter lim="800000"/>
            <a:headEnd/>
            <a:tailEnd/>
          </a:ln>
        </p:spPr>
        <p:txBody>
          <a:bodyPr vert="horz" wrap="square" lIns="103090" tIns="51546" rIns="103090" bIns="51546" numCol="1" anchor="b" anchorCtr="0" compatLnSpc="1">
            <a:prstTxWarp prst="textNoShape">
              <a:avLst/>
            </a:prstTxWarp>
          </a:bodyPr>
          <a:lstStyle>
            <a:lvl1pPr defTabSz="974842" eaLnBrk="1" hangingPunct="1">
              <a:defRPr sz="1500">
                <a:latin typeface="Times New Roman" pitchFamily="18" charset="0"/>
                <a:cs typeface="Arial" charset="0"/>
              </a:defRPr>
            </a:lvl1pPr>
          </a:lstStyle>
          <a:p>
            <a:pPr>
              <a:defRPr/>
            </a:pPr>
            <a:r>
              <a:rPr lang="en-US" dirty="0">
                <a:latin typeface="Calibri" panose="020F0502020204030204" pitchFamily="34" charset="0"/>
              </a:rPr>
              <a:t>Sugar Land Bible Church</a:t>
            </a:r>
          </a:p>
        </p:txBody>
      </p:sp>
      <p:sp>
        <p:nvSpPr>
          <p:cNvPr id="7" name="Header Placeholder 1">
            <a:extLst>
              <a:ext uri="{FF2B5EF4-FFF2-40B4-BE49-F238E27FC236}">
                <a16:creationId xmlns:a16="http://schemas.microsoft.com/office/drawing/2014/main" id="{ECE9C2CB-32EA-41FC-BB55-681B46CF53BB}"/>
              </a:ext>
            </a:extLst>
          </p:cNvPr>
          <p:cNvSpPr>
            <a:spLocks noGrp="1"/>
          </p:cNvSpPr>
          <p:nvPr>
            <p:ph type="hdr" sz="quarter"/>
          </p:nvPr>
        </p:nvSpPr>
        <p:spPr>
          <a:xfrm>
            <a:off x="1733975" y="76200"/>
            <a:ext cx="3847253" cy="762000"/>
          </a:xfrm>
          <a:prstGeom prst="rect">
            <a:avLst/>
          </a:prstGeom>
        </p:spPr>
        <p:txBody>
          <a:bodyPr vert="horz" lIns="113073" tIns="56536" rIns="113073" bIns="56536" rtlCol="0"/>
          <a:lstStyle>
            <a:lvl1pPr algn="ctr">
              <a:defRPr sz="1600" dirty="0">
                <a:latin typeface="Calibri" panose="020F0502020204030204" pitchFamily="34" charset="0"/>
                <a:cs typeface="Calibri" panose="020F0502020204030204" pitchFamily="34" charset="0"/>
              </a:defRPr>
            </a:lvl1pPr>
          </a:lstStyle>
          <a:p>
            <a:pPr>
              <a:defRPr/>
            </a:pPr>
            <a:r>
              <a:rPr lang="en-US" sz="1500" dirty="0"/>
              <a:t>Dr. Andy Woods</a:t>
            </a:r>
          </a:p>
          <a:p>
            <a:pPr>
              <a:defRPr/>
            </a:pPr>
            <a:r>
              <a:rPr lang="en-US" sz="1500" dirty="0"/>
              <a:t>028 - James 5:13-18</a:t>
            </a:r>
          </a:p>
          <a:p>
            <a:pPr>
              <a:defRPr/>
            </a:pPr>
            <a:r>
              <a:rPr lang="en-US" sz="1500" dirty="0"/>
              <a:t>05-19-2021</a:t>
            </a:r>
          </a:p>
        </p:txBody>
      </p:sp>
    </p:spTree>
    <p:extLst>
      <p:ext uri="{BB962C8B-B14F-4D97-AF65-F5344CB8AC3E}">
        <p14:creationId xmlns:p14="http://schemas.microsoft.com/office/powerpoint/2010/main" val="7972303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70238" cy="481013"/>
          </a:xfrm>
          <a:prstGeom prst="rect">
            <a:avLst/>
          </a:prstGeom>
        </p:spPr>
        <p:txBody>
          <a:bodyPr vert="horz" lIns="91429" tIns="45715" rIns="91429" bIns="45715" rtlCol="0"/>
          <a:lstStyle>
            <a:lvl1pPr algn="l">
              <a:defRPr sz="1200">
                <a:latin typeface="Calibri" panose="020F0502020204030204" pitchFamily="34" charset="0"/>
              </a:defRPr>
            </a:lvl1pPr>
          </a:lstStyle>
          <a:p>
            <a:endParaRPr lang="en-US" dirty="0"/>
          </a:p>
        </p:txBody>
      </p:sp>
      <p:sp>
        <p:nvSpPr>
          <p:cNvPr id="3" name="Date Placeholder 2"/>
          <p:cNvSpPr>
            <a:spLocks noGrp="1"/>
          </p:cNvSpPr>
          <p:nvPr>
            <p:ph type="dt" idx="1"/>
          </p:nvPr>
        </p:nvSpPr>
        <p:spPr>
          <a:xfrm>
            <a:off x="4143375" y="1"/>
            <a:ext cx="3170238" cy="481013"/>
          </a:xfrm>
          <a:prstGeom prst="rect">
            <a:avLst/>
          </a:prstGeom>
        </p:spPr>
        <p:txBody>
          <a:bodyPr vert="horz" lIns="91429" tIns="45715" rIns="91429" bIns="45715" rtlCol="0"/>
          <a:lstStyle>
            <a:lvl1pPr algn="r">
              <a:defRPr sz="1200">
                <a:latin typeface="Calibri" panose="020F0502020204030204" pitchFamily="34" charset="0"/>
              </a:defRPr>
            </a:lvl1pPr>
          </a:lstStyle>
          <a:p>
            <a:fld id="{734CF6D9-3ED1-491D-ABBF-4171F7330A3B}" type="datetimeFigureOut">
              <a:rPr lang="en-US" smtClean="0"/>
              <a:pPr/>
              <a:t>5/19/2021</a:t>
            </a:fld>
            <a:endParaRPr lang="en-US" dirty="0"/>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1429" tIns="45715" rIns="91429" bIns="45715" rtlCol="0" anchor="ctr"/>
          <a:lstStyle/>
          <a:p>
            <a:endParaRPr lang="en-US"/>
          </a:p>
        </p:txBody>
      </p:sp>
      <p:sp>
        <p:nvSpPr>
          <p:cNvPr id="5" name="Notes Placeholder 4"/>
          <p:cNvSpPr>
            <a:spLocks noGrp="1"/>
          </p:cNvSpPr>
          <p:nvPr>
            <p:ph type="body" sz="quarter" idx="3"/>
          </p:nvPr>
        </p:nvSpPr>
        <p:spPr>
          <a:xfrm>
            <a:off x="731838" y="4621214"/>
            <a:ext cx="5851525" cy="3779837"/>
          </a:xfrm>
          <a:prstGeom prst="rect">
            <a:avLst/>
          </a:prstGeom>
        </p:spPr>
        <p:txBody>
          <a:bodyPr vert="horz" lIns="91429" tIns="45715" rIns="91429" bIns="4571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20188"/>
            <a:ext cx="3170238" cy="481012"/>
          </a:xfrm>
          <a:prstGeom prst="rect">
            <a:avLst/>
          </a:prstGeom>
        </p:spPr>
        <p:txBody>
          <a:bodyPr vert="horz" lIns="91429" tIns="45715" rIns="91429" bIns="45715" rtlCol="0" anchor="b"/>
          <a:lstStyle>
            <a:lvl1pPr algn="l">
              <a:defRPr sz="1200">
                <a:latin typeface="Calibri" panose="020F0502020204030204" pitchFamily="34" charset="0"/>
              </a:defRPr>
            </a:lvl1pPr>
          </a:lstStyle>
          <a:p>
            <a:endParaRPr lang="en-US" dirty="0"/>
          </a:p>
        </p:txBody>
      </p:sp>
      <p:sp>
        <p:nvSpPr>
          <p:cNvPr id="7" name="Slide Number Placeholder 6"/>
          <p:cNvSpPr>
            <a:spLocks noGrp="1"/>
          </p:cNvSpPr>
          <p:nvPr>
            <p:ph type="sldNum" sz="quarter" idx="5"/>
          </p:nvPr>
        </p:nvSpPr>
        <p:spPr>
          <a:xfrm>
            <a:off x="4143375" y="9120188"/>
            <a:ext cx="3170238" cy="481012"/>
          </a:xfrm>
          <a:prstGeom prst="rect">
            <a:avLst/>
          </a:prstGeom>
        </p:spPr>
        <p:txBody>
          <a:bodyPr vert="horz" lIns="91429" tIns="45715" rIns="91429" bIns="45715" rtlCol="0" anchor="b"/>
          <a:lstStyle>
            <a:lvl1pPr algn="r">
              <a:defRPr sz="1200">
                <a:latin typeface="Calibri" panose="020F0502020204030204" pitchFamily="34" charset="0"/>
              </a:defRPr>
            </a:lvl1pPr>
          </a:lstStyle>
          <a:p>
            <a:fld id="{6AE4B972-4244-4A88-9730-342E1454F012}" type="slidenum">
              <a:rPr lang="en-US" smtClean="0"/>
              <a:pPr/>
              <a:t>‹#›</a:t>
            </a:fld>
            <a:endParaRPr lang="en-US" dirty="0"/>
          </a:p>
        </p:txBody>
      </p:sp>
    </p:spTree>
    <p:extLst>
      <p:ext uri="{BB962C8B-B14F-4D97-AF65-F5344CB8AC3E}">
        <p14:creationId xmlns:p14="http://schemas.microsoft.com/office/powerpoint/2010/main" val="357442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722DEA6B-EF80-4905-9D4B-8DD89E4DB002}"/>
              </a:ext>
            </a:extLst>
          </p:cNvPr>
          <p:cNvGrpSpPr>
            <a:grpSpLocks/>
          </p:cNvGrpSpPr>
          <p:nvPr/>
        </p:nvGrpSpPr>
        <p:grpSpPr bwMode="auto">
          <a:xfrm>
            <a:off x="0" y="0"/>
            <a:ext cx="1085850" cy="6854825"/>
            <a:chOff x="0" y="0"/>
            <a:chExt cx="684" cy="4318"/>
          </a:xfrm>
        </p:grpSpPr>
        <p:sp>
          <p:nvSpPr>
            <p:cNvPr id="5" name="Rectangle 3">
              <a:extLst>
                <a:ext uri="{FF2B5EF4-FFF2-40B4-BE49-F238E27FC236}">
                  <a16:creationId xmlns:a16="http://schemas.microsoft.com/office/drawing/2014/main" id="{DB75B705-10E4-45CA-8D6B-B704BCBA7905}"/>
                </a:ext>
              </a:extLst>
            </p:cNvPr>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endParaRPr>
            </a:p>
          </p:txBody>
        </p:sp>
        <p:grpSp>
          <p:nvGrpSpPr>
            <p:cNvPr id="6" name="Group 4">
              <a:extLst>
                <a:ext uri="{FF2B5EF4-FFF2-40B4-BE49-F238E27FC236}">
                  <a16:creationId xmlns:a16="http://schemas.microsoft.com/office/drawing/2014/main" id="{1059CB4A-2959-4C58-94AE-47A4087AB99E}"/>
                </a:ext>
              </a:extLst>
            </p:cNvPr>
            <p:cNvGrpSpPr>
              <a:grpSpLocks/>
            </p:cNvGrpSpPr>
            <p:nvPr/>
          </p:nvGrpSpPr>
          <p:grpSpPr bwMode="auto">
            <a:xfrm>
              <a:off x="48" y="103"/>
              <a:ext cx="96" cy="4126"/>
              <a:chOff x="48" y="103"/>
              <a:chExt cx="96" cy="4126"/>
            </a:xfrm>
          </p:grpSpPr>
          <p:sp>
            <p:nvSpPr>
              <p:cNvPr id="7" name="Rectangle 5">
                <a:extLst>
                  <a:ext uri="{FF2B5EF4-FFF2-40B4-BE49-F238E27FC236}">
                    <a16:creationId xmlns:a16="http://schemas.microsoft.com/office/drawing/2014/main" id="{77E54CF9-1507-4E63-8064-D7E95B225A4A}"/>
                  </a:ext>
                </a:extLst>
              </p:cNvPr>
              <p:cNvSpPr>
                <a:spLocks noChangeArrowheads="1"/>
              </p:cNvSpPr>
              <p:nvPr/>
            </p:nvSpPr>
            <p:spPr bwMode="auto">
              <a:xfrm>
                <a:off x="48" y="110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8" name="Rectangle 6">
                <a:extLst>
                  <a:ext uri="{FF2B5EF4-FFF2-40B4-BE49-F238E27FC236}">
                    <a16:creationId xmlns:a16="http://schemas.microsoft.com/office/drawing/2014/main" id="{AB04FBDB-3975-4573-8A5A-D145DCF85826}"/>
                  </a:ext>
                </a:extLst>
              </p:cNvPr>
              <p:cNvSpPr>
                <a:spLocks noChangeArrowheads="1"/>
              </p:cNvSpPr>
              <p:nvPr/>
            </p:nvSpPr>
            <p:spPr bwMode="auto">
              <a:xfrm>
                <a:off x="48" y="1250"/>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9" name="Rectangle 7">
                <a:extLst>
                  <a:ext uri="{FF2B5EF4-FFF2-40B4-BE49-F238E27FC236}">
                    <a16:creationId xmlns:a16="http://schemas.microsoft.com/office/drawing/2014/main" id="{D6AE5C58-17E5-44E8-84DF-6E3A5F88D5E4}"/>
                  </a:ext>
                </a:extLst>
              </p:cNvPr>
              <p:cNvSpPr>
                <a:spLocks noChangeArrowheads="1"/>
              </p:cNvSpPr>
              <p:nvPr/>
            </p:nvSpPr>
            <p:spPr bwMode="auto">
              <a:xfrm>
                <a:off x="48" y="139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 name="Rectangle 8">
                <a:extLst>
                  <a:ext uri="{FF2B5EF4-FFF2-40B4-BE49-F238E27FC236}">
                    <a16:creationId xmlns:a16="http://schemas.microsoft.com/office/drawing/2014/main" id="{8BE1B3F6-2309-41EB-80C4-0434C997977D}"/>
                  </a:ext>
                </a:extLst>
              </p:cNvPr>
              <p:cNvSpPr>
                <a:spLocks noChangeArrowheads="1"/>
              </p:cNvSpPr>
              <p:nvPr/>
            </p:nvSpPr>
            <p:spPr bwMode="auto">
              <a:xfrm>
                <a:off x="48" y="1538"/>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1" name="Rectangle 9">
                <a:extLst>
                  <a:ext uri="{FF2B5EF4-FFF2-40B4-BE49-F238E27FC236}">
                    <a16:creationId xmlns:a16="http://schemas.microsoft.com/office/drawing/2014/main" id="{EF1D44D0-51B5-4A4A-BAF1-47352314C7FF}"/>
                  </a:ext>
                </a:extLst>
              </p:cNvPr>
              <p:cNvSpPr>
                <a:spLocks noChangeArrowheads="1"/>
              </p:cNvSpPr>
              <p:nvPr/>
            </p:nvSpPr>
            <p:spPr bwMode="auto">
              <a:xfrm>
                <a:off x="48" y="1683"/>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2" name="Rectangle 10">
                <a:extLst>
                  <a:ext uri="{FF2B5EF4-FFF2-40B4-BE49-F238E27FC236}">
                    <a16:creationId xmlns:a16="http://schemas.microsoft.com/office/drawing/2014/main" id="{6C5D6786-88C5-4363-9DE0-48812875B005}"/>
                  </a:ext>
                </a:extLst>
              </p:cNvPr>
              <p:cNvSpPr>
                <a:spLocks noChangeArrowheads="1"/>
              </p:cNvSpPr>
              <p:nvPr/>
            </p:nvSpPr>
            <p:spPr bwMode="auto">
              <a:xfrm>
                <a:off x="48" y="182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3" name="Rectangle 11">
                <a:extLst>
                  <a:ext uri="{FF2B5EF4-FFF2-40B4-BE49-F238E27FC236}">
                    <a16:creationId xmlns:a16="http://schemas.microsoft.com/office/drawing/2014/main" id="{F56A9F91-D184-4B62-8600-796BD5051476}"/>
                  </a:ext>
                </a:extLst>
              </p:cNvPr>
              <p:cNvSpPr>
                <a:spLocks noChangeArrowheads="1"/>
              </p:cNvSpPr>
              <p:nvPr/>
            </p:nvSpPr>
            <p:spPr bwMode="auto">
              <a:xfrm>
                <a:off x="48" y="197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4" name="Rectangle 12">
                <a:extLst>
                  <a:ext uri="{FF2B5EF4-FFF2-40B4-BE49-F238E27FC236}">
                    <a16:creationId xmlns:a16="http://schemas.microsoft.com/office/drawing/2014/main" id="{85A6D734-FC30-460B-B868-4CCDEBB37C9D}"/>
                  </a:ext>
                </a:extLst>
              </p:cNvPr>
              <p:cNvSpPr>
                <a:spLocks noChangeArrowheads="1"/>
              </p:cNvSpPr>
              <p:nvPr/>
            </p:nvSpPr>
            <p:spPr bwMode="auto">
              <a:xfrm>
                <a:off x="48" y="2116"/>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5" name="Rectangle 13">
                <a:extLst>
                  <a:ext uri="{FF2B5EF4-FFF2-40B4-BE49-F238E27FC236}">
                    <a16:creationId xmlns:a16="http://schemas.microsoft.com/office/drawing/2014/main" id="{FBAE3283-AFB0-4AF1-BCFB-ED848FB6D849}"/>
                  </a:ext>
                </a:extLst>
              </p:cNvPr>
              <p:cNvSpPr>
                <a:spLocks noChangeArrowheads="1"/>
              </p:cNvSpPr>
              <p:nvPr/>
            </p:nvSpPr>
            <p:spPr bwMode="auto">
              <a:xfrm>
                <a:off x="48" y="225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6" name="Rectangle 14">
                <a:extLst>
                  <a:ext uri="{FF2B5EF4-FFF2-40B4-BE49-F238E27FC236}">
                    <a16:creationId xmlns:a16="http://schemas.microsoft.com/office/drawing/2014/main" id="{8FE3865A-E51A-4D04-851A-BF1ACB7C836C}"/>
                  </a:ext>
                </a:extLst>
              </p:cNvPr>
              <p:cNvSpPr>
                <a:spLocks noChangeArrowheads="1"/>
              </p:cNvSpPr>
              <p:nvPr/>
            </p:nvSpPr>
            <p:spPr bwMode="auto">
              <a:xfrm>
                <a:off x="48" y="2404"/>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7" name="Rectangle 15">
                <a:extLst>
                  <a:ext uri="{FF2B5EF4-FFF2-40B4-BE49-F238E27FC236}">
                    <a16:creationId xmlns:a16="http://schemas.microsoft.com/office/drawing/2014/main" id="{8835C84A-F99D-4900-9E35-3DADD059AEE5}"/>
                  </a:ext>
                </a:extLst>
              </p:cNvPr>
              <p:cNvSpPr>
                <a:spLocks noChangeArrowheads="1"/>
              </p:cNvSpPr>
              <p:nvPr/>
            </p:nvSpPr>
            <p:spPr bwMode="auto">
              <a:xfrm>
                <a:off x="48" y="2549"/>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8" name="Rectangle 16">
                <a:extLst>
                  <a:ext uri="{FF2B5EF4-FFF2-40B4-BE49-F238E27FC236}">
                    <a16:creationId xmlns:a16="http://schemas.microsoft.com/office/drawing/2014/main" id="{DA393492-A5BA-45F4-9577-577F5EFC7A47}"/>
                  </a:ext>
                </a:extLst>
              </p:cNvPr>
              <p:cNvSpPr>
                <a:spLocks noChangeArrowheads="1"/>
              </p:cNvSpPr>
              <p:nvPr/>
            </p:nvSpPr>
            <p:spPr bwMode="auto">
              <a:xfrm>
                <a:off x="48" y="2691"/>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9" name="Rectangle 17">
                <a:extLst>
                  <a:ext uri="{FF2B5EF4-FFF2-40B4-BE49-F238E27FC236}">
                    <a16:creationId xmlns:a16="http://schemas.microsoft.com/office/drawing/2014/main" id="{B736BF7A-84AE-4AC7-A0A0-0345B7C99CD9}"/>
                  </a:ext>
                </a:extLst>
              </p:cNvPr>
              <p:cNvSpPr>
                <a:spLocks noChangeArrowheads="1"/>
              </p:cNvSpPr>
              <p:nvPr/>
            </p:nvSpPr>
            <p:spPr bwMode="auto">
              <a:xfrm>
                <a:off x="48" y="283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20" name="Rectangle 18">
                <a:extLst>
                  <a:ext uri="{FF2B5EF4-FFF2-40B4-BE49-F238E27FC236}">
                    <a16:creationId xmlns:a16="http://schemas.microsoft.com/office/drawing/2014/main" id="{5A31D3A8-2535-4EA7-A185-2CD52F5D8F0D}"/>
                  </a:ext>
                </a:extLst>
              </p:cNvPr>
              <p:cNvSpPr>
                <a:spLocks noChangeArrowheads="1"/>
              </p:cNvSpPr>
              <p:nvPr/>
            </p:nvSpPr>
            <p:spPr bwMode="auto">
              <a:xfrm>
                <a:off x="48" y="2979"/>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21" name="Rectangle 19">
                <a:extLst>
                  <a:ext uri="{FF2B5EF4-FFF2-40B4-BE49-F238E27FC236}">
                    <a16:creationId xmlns:a16="http://schemas.microsoft.com/office/drawing/2014/main" id="{0ED74DB6-9828-4AE5-890A-E5F4BC9884F8}"/>
                  </a:ext>
                </a:extLst>
              </p:cNvPr>
              <p:cNvSpPr>
                <a:spLocks noChangeArrowheads="1"/>
              </p:cNvSpPr>
              <p:nvPr/>
            </p:nvSpPr>
            <p:spPr bwMode="auto">
              <a:xfrm>
                <a:off x="48" y="3124"/>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22" name="Rectangle 20">
                <a:extLst>
                  <a:ext uri="{FF2B5EF4-FFF2-40B4-BE49-F238E27FC236}">
                    <a16:creationId xmlns:a16="http://schemas.microsoft.com/office/drawing/2014/main" id="{43040724-D319-477D-BCF1-2EF7E2DB5EDC}"/>
                  </a:ext>
                </a:extLst>
              </p:cNvPr>
              <p:cNvSpPr>
                <a:spLocks noChangeArrowheads="1"/>
              </p:cNvSpPr>
              <p:nvPr/>
            </p:nvSpPr>
            <p:spPr bwMode="auto">
              <a:xfrm>
                <a:off x="48" y="3269"/>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23" name="Rectangle 21">
                <a:extLst>
                  <a:ext uri="{FF2B5EF4-FFF2-40B4-BE49-F238E27FC236}">
                    <a16:creationId xmlns:a16="http://schemas.microsoft.com/office/drawing/2014/main" id="{BF7AD965-39F9-499A-BBE1-6BABBAE8DC72}"/>
                  </a:ext>
                </a:extLst>
              </p:cNvPr>
              <p:cNvSpPr>
                <a:spLocks noChangeArrowheads="1"/>
              </p:cNvSpPr>
              <p:nvPr/>
            </p:nvSpPr>
            <p:spPr bwMode="auto">
              <a:xfrm>
                <a:off x="48" y="3412"/>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24" name="Rectangle 22">
                <a:extLst>
                  <a:ext uri="{FF2B5EF4-FFF2-40B4-BE49-F238E27FC236}">
                    <a16:creationId xmlns:a16="http://schemas.microsoft.com/office/drawing/2014/main" id="{851BFDA0-ED34-41D0-AD64-EA9017B2F54E}"/>
                  </a:ext>
                </a:extLst>
              </p:cNvPr>
              <p:cNvSpPr>
                <a:spLocks noChangeArrowheads="1"/>
              </p:cNvSpPr>
              <p:nvPr/>
            </p:nvSpPr>
            <p:spPr bwMode="auto">
              <a:xfrm>
                <a:off x="48" y="3557"/>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25" name="Rectangle 23">
                <a:extLst>
                  <a:ext uri="{FF2B5EF4-FFF2-40B4-BE49-F238E27FC236}">
                    <a16:creationId xmlns:a16="http://schemas.microsoft.com/office/drawing/2014/main" id="{12F9CD6F-16A7-458A-865C-F6F22BB640DE}"/>
                  </a:ext>
                </a:extLst>
              </p:cNvPr>
              <p:cNvSpPr>
                <a:spLocks noChangeArrowheads="1"/>
              </p:cNvSpPr>
              <p:nvPr/>
            </p:nvSpPr>
            <p:spPr bwMode="auto">
              <a:xfrm>
                <a:off x="48" y="3702"/>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26" name="Rectangle 24">
                <a:extLst>
                  <a:ext uri="{FF2B5EF4-FFF2-40B4-BE49-F238E27FC236}">
                    <a16:creationId xmlns:a16="http://schemas.microsoft.com/office/drawing/2014/main" id="{2A444688-691B-47DF-A0F8-6376C28787DF}"/>
                  </a:ext>
                </a:extLst>
              </p:cNvPr>
              <p:cNvSpPr>
                <a:spLocks noChangeArrowheads="1"/>
              </p:cNvSpPr>
              <p:nvPr/>
            </p:nvSpPr>
            <p:spPr bwMode="auto">
              <a:xfrm>
                <a:off x="48" y="384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27" name="Rectangle 25">
                <a:extLst>
                  <a:ext uri="{FF2B5EF4-FFF2-40B4-BE49-F238E27FC236}">
                    <a16:creationId xmlns:a16="http://schemas.microsoft.com/office/drawing/2014/main" id="{996B8306-CF09-4EDD-9054-FEE2DA1D43FA}"/>
                  </a:ext>
                </a:extLst>
              </p:cNvPr>
              <p:cNvSpPr>
                <a:spLocks noChangeArrowheads="1"/>
              </p:cNvSpPr>
              <p:nvPr/>
            </p:nvSpPr>
            <p:spPr bwMode="auto">
              <a:xfrm>
                <a:off x="48" y="399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28" name="Rectangle 26">
                <a:extLst>
                  <a:ext uri="{FF2B5EF4-FFF2-40B4-BE49-F238E27FC236}">
                    <a16:creationId xmlns:a16="http://schemas.microsoft.com/office/drawing/2014/main" id="{DC782DFA-38AF-46BA-A7BC-4F2AAECD1712}"/>
                  </a:ext>
                </a:extLst>
              </p:cNvPr>
              <p:cNvSpPr>
                <a:spLocks noChangeArrowheads="1"/>
              </p:cNvSpPr>
              <p:nvPr/>
            </p:nvSpPr>
            <p:spPr bwMode="auto">
              <a:xfrm>
                <a:off x="48" y="4134"/>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29" name="Rectangle 27">
                <a:extLst>
                  <a:ext uri="{FF2B5EF4-FFF2-40B4-BE49-F238E27FC236}">
                    <a16:creationId xmlns:a16="http://schemas.microsoft.com/office/drawing/2014/main" id="{F05485BA-8785-4D15-9A55-108B6418DAC3}"/>
                  </a:ext>
                </a:extLst>
              </p:cNvPr>
              <p:cNvSpPr>
                <a:spLocks noChangeArrowheads="1"/>
              </p:cNvSpPr>
              <p:nvPr/>
            </p:nvSpPr>
            <p:spPr bwMode="auto">
              <a:xfrm>
                <a:off x="48" y="103"/>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30" name="Rectangle 28">
                <a:extLst>
                  <a:ext uri="{FF2B5EF4-FFF2-40B4-BE49-F238E27FC236}">
                    <a16:creationId xmlns:a16="http://schemas.microsoft.com/office/drawing/2014/main" id="{EE45A6DE-A61B-4852-8662-A064F89A699A}"/>
                  </a:ext>
                </a:extLst>
              </p:cNvPr>
              <p:cNvSpPr>
                <a:spLocks noChangeArrowheads="1"/>
              </p:cNvSpPr>
              <p:nvPr/>
            </p:nvSpPr>
            <p:spPr bwMode="auto">
              <a:xfrm>
                <a:off x="48" y="24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31" name="Rectangle 29">
                <a:extLst>
                  <a:ext uri="{FF2B5EF4-FFF2-40B4-BE49-F238E27FC236}">
                    <a16:creationId xmlns:a16="http://schemas.microsoft.com/office/drawing/2014/main" id="{2416896E-1929-41F7-8C1F-6085065215DB}"/>
                  </a:ext>
                </a:extLst>
              </p:cNvPr>
              <p:cNvSpPr>
                <a:spLocks noChangeArrowheads="1"/>
              </p:cNvSpPr>
              <p:nvPr/>
            </p:nvSpPr>
            <p:spPr bwMode="auto">
              <a:xfrm>
                <a:off x="48" y="39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32" name="Rectangle 30">
                <a:extLst>
                  <a:ext uri="{FF2B5EF4-FFF2-40B4-BE49-F238E27FC236}">
                    <a16:creationId xmlns:a16="http://schemas.microsoft.com/office/drawing/2014/main" id="{F34821BF-2DD1-4A61-82B8-DE3C6BFA0C47}"/>
                  </a:ext>
                </a:extLst>
              </p:cNvPr>
              <p:cNvSpPr>
                <a:spLocks noChangeArrowheads="1"/>
              </p:cNvSpPr>
              <p:nvPr/>
            </p:nvSpPr>
            <p:spPr bwMode="auto">
              <a:xfrm>
                <a:off x="48" y="535"/>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33" name="Rectangle 31">
                <a:extLst>
                  <a:ext uri="{FF2B5EF4-FFF2-40B4-BE49-F238E27FC236}">
                    <a16:creationId xmlns:a16="http://schemas.microsoft.com/office/drawing/2014/main" id="{7154A0D8-1DCC-4680-AF5D-25CF0913CF1F}"/>
                  </a:ext>
                </a:extLst>
              </p:cNvPr>
              <p:cNvSpPr>
                <a:spLocks noChangeArrowheads="1"/>
              </p:cNvSpPr>
              <p:nvPr/>
            </p:nvSpPr>
            <p:spPr bwMode="auto">
              <a:xfrm>
                <a:off x="48" y="678"/>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34" name="Rectangle 32">
                <a:extLst>
                  <a:ext uri="{FF2B5EF4-FFF2-40B4-BE49-F238E27FC236}">
                    <a16:creationId xmlns:a16="http://schemas.microsoft.com/office/drawing/2014/main" id="{3B88B3EA-B6C4-42FE-A389-F4A406E42E8D}"/>
                  </a:ext>
                </a:extLst>
              </p:cNvPr>
              <p:cNvSpPr>
                <a:spLocks noChangeArrowheads="1"/>
              </p:cNvSpPr>
              <p:nvPr/>
            </p:nvSpPr>
            <p:spPr bwMode="auto">
              <a:xfrm>
                <a:off x="48" y="82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35" name="Rectangle 33">
                <a:extLst>
                  <a:ext uri="{FF2B5EF4-FFF2-40B4-BE49-F238E27FC236}">
                    <a16:creationId xmlns:a16="http://schemas.microsoft.com/office/drawing/2014/main" id="{607E22A0-7A62-4687-BAFD-A2BE5094E361}"/>
                  </a:ext>
                </a:extLst>
              </p:cNvPr>
              <p:cNvSpPr>
                <a:spLocks noChangeArrowheads="1"/>
              </p:cNvSpPr>
              <p:nvPr/>
            </p:nvSpPr>
            <p:spPr bwMode="auto">
              <a:xfrm>
                <a:off x="48" y="96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grpSp>
      </p:grpSp>
      <p:sp>
        <p:nvSpPr>
          <p:cNvPr id="21538" name="Rectangle 34"/>
          <p:cNvSpPr>
            <a:spLocks noGrp="1" noChangeArrowheads="1"/>
          </p:cNvSpPr>
          <p:nvPr>
            <p:ph type="ctrTitle" sz="quarter"/>
          </p:nvPr>
        </p:nvSpPr>
        <p:spPr>
          <a:xfrm>
            <a:off x="1143000" y="2286000"/>
            <a:ext cx="7772400" cy="1143000"/>
          </a:xfrm>
        </p:spPr>
        <p:txBody>
          <a:bodyPr/>
          <a:lstStyle>
            <a:lvl1pPr algn="ctr">
              <a:defRPr>
                <a:solidFill>
                  <a:srgbClr val="00FFFF"/>
                </a:solidFill>
              </a:defRPr>
            </a:lvl1pPr>
          </a:lstStyle>
          <a:p>
            <a:r>
              <a:rPr lang="en-US"/>
              <a:t>Click to edit Master title style</a:t>
            </a:r>
          </a:p>
        </p:txBody>
      </p:sp>
      <p:sp>
        <p:nvSpPr>
          <p:cNvPr id="21539"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pitchFamily="2" charset="2"/>
              <a:buNone/>
              <a:defRPr>
                <a:solidFill>
                  <a:srgbClr val="FFFFFF"/>
                </a:solidFill>
              </a:defRPr>
            </a:lvl1pPr>
          </a:lstStyle>
          <a:p>
            <a:r>
              <a:rPr lang="en-US"/>
              <a:t>Click to edit Master subtitle style</a:t>
            </a:r>
          </a:p>
        </p:txBody>
      </p:sp>
      <p:sp>
        <p:nvSpPr>
          <p:cNvPr id="36" name="Rectangle 36">
            <a:extLst>
              <a:ext uri="{FF2B5EF4-FFF2-40B4-BE49-F238E27FC236}">
                <a16:creationId xmlns:a16="http://schemas.microsoft.com/office/drawing/2014/main" id="{10FA3026-D95D-47C9-975B-0A26081C775D}"/>
              </a:ext>
            </a:extLst>
          </p:cNvPr>
          <p:cNvSpPr>
            <a:spLocks noGrp="1" noChangeArrowheads="1"/>
          </p:cNvSpPr>
          <p:nvPr>
            <p:ph type="dt" sz="quarter" idx="10"/>
          </p:nvPr>
        </p:nvSpPr>
        <p:spPr/>
        <p:txBody>
          <a:bodyPr/>
          <a:lstStyle>
            <a:lvl1pPr>
              <a:defRPr>
                <a:solidFill>
                  <a:srgbClr val="FFFFFF"/>
                </a:solidFill>
              </a:defRPr>
            </a:lvl1pPr>
          </a:lstStyle>
          <a:p>
            <a:pPr>
              <a:defRPr/>
            </a:pPr>
            <a:endParaRPr lang="en-US"/>
          </a:p>
        </p:txBody>
      </p:sp>
      <p:sp>
        <p:nvSpPr>
          <p:cNvPr id="37" name="Rectangle 37">
            <a:extLst>
              <a:ext uri="{FF2B5EF4-FFF2-40B4-BE49-F238E27FC236}">
                <a16:creationId xmlns:a16="http://schemas.microsoft.com/office/drawing/2014/main" id="{F5D71621-8C9D-4B52-92DD-75F22031D23A}"/>
              </a:ext>
            </a:extLst>
          </p:cNvPr>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38" name="Rectangle 38">
            <a:extLst>
              <a:ext uri="{FF2B5EF4-FFF2-40B4-BE49-F238E27FC236}">
                <a16:creationId xmlns:a16="http://schemas.microsoft.com/office/drawing/2014/main" id="{AF77B1C6-C3E0-4E82-AE09-FBABC0A16588}"/>
              </a:ext>
            </a:extLst>
          </p:cNvPr>
          <p:cNvSpPr>
            <a:spLocks noGrp="1" noChangeArrowheads="1"/>
          </p:cNvSpPr>
          <p:nvPr>
            <p:ph type="sldNum" sz="quarter" idx="12"/>
          </p:nvPr>
        </p:nvSpPr>
        <p:spPr/>
        <p:txBody>
          <a:bodyPr/>
          <a:lstStyle>
            <a:lvl1pPr>
              <a:defRPr smtClean="0">
                <a:solidFill>
                  <a:srgbClr val="FFFFFF"/>
                </a:solidFill>
              </a:defRPr>
            </a:lvl1pPr>
          </a:lstStyle>
          <a:p>
            <a:pPr>
              <a:defRPr/>
            </a:pPr>
            <a:fld id="{21F3943A-7778-443D-8DDA-CDA32C7EDE04}" type="slidenum">
              <a:rPr lang="en-US" altLang="en-US"/>
              <a:pPr>
                <a:defRPr/>
              </a:pPr>
              <a:t>‹#›</a:t>
            </a:fld>
            <a:endParaRPr lang="en-US" altLang="en-US"/>
          </a:p>
        </p:txBody>
      </p:sp>
    </p:spTree>
    <p:extLst>
      <p:ext uri="{BB962C8B-B14F-4D97-AF65-F5344CB8AC3E}">
        <p14:creationId xmlns:p14="http://schemas.microsoft.com/office/powerpoint/2010/main" val="25875767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a:extLst>
              <a:ext uri="{FF2B5EF4-FFF2-40B4-BE49-F238E27FC236}">
                <a16:creationId xmlns:a16="http://schemas.microsoft.com/office/drawing/2014/main" id="{DD44885D-CA54-4498-B1E4-02D95A262F1F}"/>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F22DA935-E4DE-4B5B-8EE2-044E0668E094}"/>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A36A6B99-169F-4318-BE4E-7DA48BD95FB0}"/>
              </a:ext>
            </a:extLst>
          </p:cNvPr>
          <p:cNvSpPr>
            <a:spLocks noGrp="1" noChangeArrowheads="1"/>
          </p:cNvSpPr>
          <p:nvPr>
            <p:ph type="sldNum" sz="quarter" idx="12"/>
          </p:nvPr>
        </p:nvSpPr>
        <p:spPr/>
        <p:txBody>
          <a:bodyPr/>
          <a:lstStyle>
            <a:lvl1pPr>
              <a:defRPr smtClean="0"/>
            </a:lvl1pPr>
          </a:lstStyle>
          <a:p>
            <a:pPr>
              <a:defRPr/>
            </a:pPr>
            <a:fld id="{88D58D40-A04F-4D34-A12B-6A73C38B448B}" type="slidenum">
              <a:rPr lang="en-US" altLang="en-US"/>
              <a:pPr>
                <a:defRPr/>
              </a:pPr>
              <a:t>‹#›</a:t>
            </a:fld>
            <a:endParaRPr lang="en-US" altLang="en-US"/>
          </a:p>
        </p:txBody>
      </p:sp>
    </p:spTree>
    <p:extLst>
      <p:ext uri="{BB962C8B-B14F-4D97-AF65-F5344CB8AC3E}">
        <p14:creationId xmlns:p14="http://schemas.microsoft.com/office/powerpoint/2010/main" val="9700586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2938" y="609600"/>
            <a:ext cx="1949450" cy="54514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43000" y="609600"/>
            <a:ext cx="5697538" cy="5451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a:extLst>
              <a:ext uri="{FF2B5EF4-FFF2-40B4-BE49-F238E27FC236}">
                <a16:creationId xmlns:a16="http://schemas.microsoft.com/office/drawing/2014/main" id="{4C9B891F-AC9A-4091-9646-67ADC5B76685}"/>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EC4DA877-2DAB-44AD-B678-53CAF737C47A}"/>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B959FA1A-8D01-445C-9822-C2E2EB257956}"/>
              </a:ext>
            </a:extLst>
          </p:cNvPr>
          <p:cNvSpPr>
            <a:spLocks noGrp="1" noChangeArrowheads="1"/>
          </p:cNvSpPr>
          <p:nvPr>
            <p:ph type="sldNum" sz="quarter" idx="12"/>
          </p:nvPr>
        </p:nvSpPr>
        <p:spPr/>
        <p:txBody>
          <a:bodyPr/>
          <a:lstStyle>
            <a:lvl1pPr>
              <a:defRPr smtClean="0"/>
            </a:lvl1pPr>
          </a:lstStyle>
          <a:p>
            <a:pPr>
              <a:defRPr/>
            </a:pPr>
            <a:fld id="{FAA94942-52D5-4EB2-8CE9-42B82099D9EA}" type="slidenum">
              <a:rPr lang="en-US" altLang="en-US"/>
              <a:pPr>
                <a:defRPr/>
              </a:pPr>
              <a:t>‹#›</a:t>
            </a:fld>
            <a:endParaRPr lang="en-US" altLang="en-US"/>
          </a:p>
        </p:txBody>
      </p:sp>
    </p:spTree>
    <p:extLst>
      <p:ext uri="{BB962C8B-B14F-4D97-AF65-F5344CB8AC3E}">
        <p14:creationId xmlns:p14="http://schemas.microsoft.com/office/powerpoint/2010/main" val="24092630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1169988" y="1946275"/>
            <a:ext cx="7772400" cy="4114800"/>
          </a:xfrm>
        </p:spPr>
        <p:txBody>
          <a:bodyPr/>
          <a:lstStyle/>
          <a:p>
            <a:pPr lvl="0"/>
            <a:endParaRPr lang="en-US" noProof="0"/>
          </a:p>
        </p:txBody>
      </p:sp>
      <p:sp>
        <p:nvSpPr>
          <p:cNvPr id="4" name="Rectangle 35">
            <a:extLst>
              <a:ext uri="{FF2B5EF4-FFF2-40B4-BE49-F238E27FC236}">
                <a16:creationId xmlns:a16="http://schemas.microsoft.com/office/drawing/2014/main" id="{DDFD4D20-063D-4685-940B-7FCB800C6E86}"/>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CCB727FC-6DEC-449F-B092-0E9D65564F13}"/>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60B3998E-672F-4324-9ED3-326D1025BAD7}"/>
              </a:ext>
            </a:extLst>
          </p:cNvPr>
          <p:cNvSpPr>
            <a:spLocks noGrp="1" noChangeArrowheads="1"/>
          </p:cNvSpPr>
          <p:nvPr>
            <p:ph type="sldNum" sz="quarter" idx="12"/>
          </p:nvPr>
        </p:nvSpPr>
        <p:spPr/>
        <p:txBody>
          <a:bodyPr/>
          <a:lstStyle>
            <a:lvl1pPr>
              <a:defRPr smtClean="0"/>
            </a:lvl1pPr>
          </a:lstStyle>
          <a:p>
            <a:pPr>
              <a:defRPr/>
            </a:pPr>
            <a:fld id="{A0DC7DEC-99C4-4832-90B7-0B712EE84C5F}" type="slidenum">
              <a:rPr lang="en-US" altLang="en-US"/>
              <a:pPr>
                <a:defRPr/>
              </a:pPr>
              <a:t>‹#›</a:t>
            </a:fld>
            <a:endParaRPr lang="en-US" altLang="en-US"/>
          </a:p>
        </p:txBody>
      </p:sp>
    </p:spTree>
    <p:extLst>
      <p:ext uri="{BB962C8B-B14F-4D97-AF65-F5344CB8AC3E}">
        <p14:creationId xmlns:p14="http://schemas.microsoft.com/office/powerpoint/2010/main" val="33914593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490910764"/>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8232A653-7598-4A5A-8868-93072254DCF3}"/>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0E5BCE8E-6537-4973-8D74-CA1C858FD17F}"/>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97300402"/>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DCE76257-B406-473C-99CB-BA1FDDA37C57}"/>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BA4EE19E-179D-4789-8959-9D955ECBC390}"/>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27860602"/>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6DA4BE0F-0820-4411-AB56-E06A7EC892F4}"/>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29AD4F6A-853C-4CC0-ABE4-A315A5757E32}"/>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19640298"/>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AB7BC62C-2AC2-4677-B4E8-091D1C73B42D}"/>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3D9F99D9-A0ED-48FC-A037-FE96C4C6CFCA}"/>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6655145"/>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E354F7FB-3447-4A51-8CF0-82D5A327D75F}"/>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6F19A28F-0488-4E01-BFB0-208C67915492}"/>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84806234"/>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096892B2-A039-41BF-8448-6B38F6470319}"/>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F1A7719C-0510-4D12-937E-3106B320F190}"/>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8483053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a:extLst>
              <a:ext uri="{FF2B5EF4-FFF2-40B4-BE49-F238E27FC236}">
                <a16:creationId xmlns:a16="http://schemas.microsoft.com/office/drawing/2014/main" id="{F9B6EA3A-0B1F-4D7A-80A5-550F93D3A32A}"/>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B0696245-6114-4661-8B70-DF37574BFE7B}"/>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BECDE98D-DF6B-49E0-A072-A6C5A960595C}"/>
              </a:ext>
            </a:extLst>
          </p:cNvPr>
          <p:cNvSpPr>
            <a:spLocks noGrp="1" noChangeArrowheads="1"/>
          </p:cNvSpPr>
          <p:nvPr>
            <p:ph type="sldNum" sz="quarter" idx="12"/>
          </p:nvPr>
        </p:nvSpPr>
        <p:spPr/>
        <p:txBody>
          <a:bodyPr/>
          <a:lstStyle>
            <a:lvl1pPr>
              <a:defRPr smtClean="0"/>
            </a:lvl1pPr>
          </a:lstStyle>
          <a:p>
            <a:pPr>
              <a:defRPr/>
            </a:pPr>
            <a:fld id="{E5D6BB55-550D-49F5-9CB6-324810B6EB9F}" type="slidenum">
              <a:rPr lang="en-US" altLang="en-US"/>
              <a:pPr>
                <a:defRPr/>
              </a:pPr>
              <a:t>‹#›</a:t>
            </a:fld>
            <a:endParaRPr lang="en-US" altLang="en-US"/>
          </a:p>
        </p:txBody>
      </p:sp>
    </p:spTree>
    <p:extLst>
      <p:ext uri="{BB962C8B-B14F-4D97-AF65-F5344CB8AC3E}">
        <p14:creationId xmlns:p14="http://schemas.microsoft.com/office/powerpoint/2010/main" val="17398074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5BFB42CD-8BE1-4B56-AD81-5581C86E4810}"/>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5AFBD3E9-D277-42B1-9B6E-B4D58553C67A}"/>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41567650"/>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88B80FB7-0778-494F-BAA6-B33FB7E1C8B5}"/>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14F258C1-B56C-4183-8395-B96823C7D9BD}"/>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60738339"/>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B5087881-157A-443C-9B8E-79191F08CF9C}"/>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8F53C99B-78FF-4FAD-A984-08ADD124445C}"/>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681170"/>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a:extLst>
              <a:ext uri="{FF2B5EF4-FFF2-40B4-BE49-F238E27FC236}">
                <a16:creationId xmlns:a16="http://schemas.microsoft.com/office/drawing/2014/main" id="{4E135F78-679E-4FAA-A5DD-5422C84E1FB7}"/>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084712ED-11CB-4D9D-AFCE-BBD8D246365E}"/>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7B1FB408-ED3B-4941-B552-350B15A28076}"/>
              </a:ext>
            </a:extLst>
          </p:cNvPr>
          <p:cNvSpPr>
            <a:spLocks noGrp="1" noChangeArrowheads="1"/>
          </p:cNvSpPr>
          <p:nvPr>
            <p:ph type="sldNum" sz="quarter" idx="12"/>
          </p:nvPr>
        </p:nvSpPr>
        <p:spPr/>
        <p:txBody>
          <a:bodyPr/>
          <a:lstStyle>
            <a:lvl1pPr>
              <a:defRPr/>
            </a:lvl1pPr>
          </a:lstStyle>
          <a:p>
            <a:pPr>
              <a:defRPr/>
            </a:pPr>
            <a:fld id="{5CC5EFF3-1869-405B-99F0-64CB4E505D34}" type="slidenum">
              <a:rPr lang="en-US" altLang="en-US"/>
              <a:pPr>
                <a:defRPr/>
              </a:pPr>
              <a:t>‹#›</a:t>
            </a:fld>
            <a:endParaRPr lang="en-US" altLang="en-US"/>
          </a:p>
        </p:txBody>
      </p:sp>
    </p:spTree>
    <p:extLst>
      <p:ext uri="{BB962C8B-B14F-4D97-AF65-F5344CB8AC3E}">
        <p14:creationId xmlns:p14="http://schemas.microsoft.com/office/powerpoint/2010/main" val="4221243794"/>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a:extLst>
              <a:ext uri="{FF2B5EF4-FFF2-40B4-BE49-F238E27FC236}">
                <a16:creationId xmlns:a16="http://schemas.microsoft.com/office/drawing/2014/main" id="{A677FA94-7816-4E0C-B6E8-81A6D27B0152}"/>
              </a:ext>
            </a:extLst>
          </p:cNvPr>
          <p:cNvSpPr>
            <a:spLocks noGrp="1" noChangeArrowheads="1"/>
          </p:cNvSpPr>
          <p:nvPr>
            <p:ph type="dt" sz="half" idx="10"/>
          </p:nvPr>
        </p:nvSpPr>
        <p:spPr/>
        <p:txBody>
          <a:bodyPr/>
          <a:lstStyle>
            <a:lvl1pPr>
              <a:defRPr/>
            </a:lvl1pPr>
          </a:lstStyle>
          <a:p>
            <a:pPr>
              <a:defRPr/>
            </a:pPr>
            <a:endParaRPr lang="en-US"/>
          </a:p>
        </p:txBody>
      </p:sp>
      <p:sp>
        <p:nvSpPr>
          <p:cNvPr id="3" name="Rectangle 36">
            <a:extLst>
              <a:ext uri="{FF2B5EF4-FFF2-40B4-BE49-F238E27FC236}">
                <a16:creationId xmlns:a16="http://schemas.microsoft.com/office/drawing/2014/main" id="{0632B979-0D64-4B1E-B2F0-4BFB76746187}"/>
              </a:ext>
            </a:extLst>
          </p:cNvPr>
          <p:cNvSpPr>
            <a:spLocks noGrp="1" noChangeArrowheads="1"/>
          </p:cNvSpPr>
          <p:nvPr>
            <p:ph type="ftr" sz="quarter" idx="11"/>
          </p:nvPr>
        </p:nvSpPr>
        <p:spPr/>
        <p:txBody>
          <a:bodyPr/>
          <a:lstStyle>
            <a:lvl1pPr>
              <a:defRPr/>
            </a:lvl1pPr>
          </a:lstStyle>
          <a:p>
            <a:pPr>
              <a:defRPr/>
            </a:pPr>
            <a:endParaRPr lang="en-US"/>
          </a:p>
        </p:txBody>
      </p:sp>
      <p:sp>
        <p:nvSpPr>
          <p:cNvPr id="4" name="Rectangle 37">
            <a:extLst>
              <a:ext uri="{FF2B5EF4-FFF2-40B4-BE49-F238E27FC236}">
                <a16:creationId xmlns:a16="http://schemas.microsoft.com/office/drawing/2014/main" id="{4965B92A-B4B3-4E67-A74B-5C80195BAD13}"/>
              </a:ext>
            </a:extLst>
          </p:cNvPr>
          <p:cNvSpPr>
            <a:spLocks noGrp="1" noChangeArrowheads="1"/>
          </p:cNvSpPr>
          <p:nvPr>
            <p:ph type="sldNum" sz="quarter" idx="12"/>
          </p:nvPr>
        </p:nvSpPr>
        <p:spPr/>
        <p:txBody>
          <a:bodyPr/>
          <a:lstStyle>
            <a:lvl1pPr>
              <a:defRPr/>
            </a:lvl1pPr>
          </a:lstStyle>
          <a:p>
            <a:pPr>
              <a:defRPr/>
            </a:pPr>
            <a:fld id="{140EC931-31B8-4D1B-9092-61EE2B6F5F19}" type="slidenum">
              <a:rPr lang="en-US" altLang="en-US"/>
              <a:pPr>
                <a:defRPr/>
              </a:pPr>
              <a:t>‹#›</a:t>
            </a:fld>
            <a:endParaRPr lang="en-US" altLang="en-US"/>
          </a:p>
        </p:txBody>
      </p:sp>
    </p:spTree>
    <p:extLst>
      <p:ext uri="{BB962C8B-B14F-4D97-AF65-F5344CB8AC3E}">
        <p14:creationId xmlns:p14="http://schemas.microsoft.com/office/powerpoint/2010/main" val="1252988875"/>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391508D-EF6B-4831-9372-70644B083975}"/>
              </a:ext>
            </a:extLst>
          </p:cNvPr>
          <p:cNvSpPr>
            <a:spLocks noGrp="1"/>
          </p:cNvSpPr>
          <p:nvPr>
            <p:ph type="dt" sz="half" idx="10"/>
          </p:nvPr>
        </p:nvSpPr>
        <p:spPr/>
        <p:txBody>
          <a:bodyPr/>
          <a:lstStyle>
            <a:lvl1pPr>
              <a:defRPr/>
            </a:lvl1pPr>
          </a:lstStyle>
          <a:p>
            <a:pPr>
              <a:defRPr/>
            </a:pPr>
            <a:fld id="{E3FA054D-7703-409B-A05E-7620081FB913}" type="datetime1">
              <a:rPr lang="en-US"/>
              <a:pPr>
                <a:defRPr/>
              </a:pPr>
              <a:t>5/19/2021</a:t>
            </a:fld>
            <a:endParaRPr lang="en-US"/>
          </a:p>
        </p:txBody>
      </p:sp>
      <p:sp>
        <p:nvSpPr>
          <p:cNvPr id="4" name="Footer Placeholder 3">
            <a:extLst>
              <a:ext uri="{FF2B5EF4-FFF2-40B4-BE49-F238E27FC236}">
                <a16:creationId xmlns:a16="http://schemas.microsoft.com/office/drawing/2014/main" id="{FFE72DA6-9E10-4DA5-B89A-CF8A68953ECE}"/>
              </a:ext>
            </a:extLst>
          </p:cNvPr>
          <p:cNvSpPr>
            <a:spLocks noGrp="1"/>
          </p:cNvSpPr>
          <p:nvPr>
            <p:ph type="ftr" sz="quarter" idx="11"/>
          </p:nvPr>
        </p:nvSpPr>
        <p:spPr/>
        <p:txBody>
          <a:bodyPr/>
          <a:lstStyle>
            <a:lvl1pPr>
              <a:defRPr/>
            </a:lvl1pPr>
          </a:lstStyle>
          <a:p>
            <a:pPr>
              <a:defRPr/>
            </a:pPr>
            <a:r>
              <a:rPr lang="en-US"/>
              <a:t>DANIEL</a:t>
            </a:r>
          </a:p>
        </p:txBody>
      </p:sp>
      <p:sp>
        <p:nvSpPr>
          <p:cNvPr id="5" name="Slide Number Placeholder 4">
            <a:extLst>
              <a:ext uri="{FF2B5EF4-FFF2-40B4-BE49-F238E27FC236}">
                <a16:creationId xmlns:a16="http://schemas.microsoft.com/office/drawing/2014/main" id="{8A4A232D-9ECE-4098-B0EF-9FFDCE98D71A}"/>
              </a:ext>
            </a:extLst>
          </p:cNvPr>
          <p:cNvSpPr>
            <a:spLocks noGrp="1"/>
          </p:cNvSpPr>
          <p:nvPr>
            <p:ph type="sldNum" sz="quarter" idx="12"/>
          </p:nvPr>
        </p:nvSpPr>
        <p:spPr/>
        <p:txBody>
          <a:bodyPr/>
          <a:lstStyle>
            <a:lvl1pPr>
              <a:defRPr/>
            </a:lvl1pPr>
          </a:lstStyle>
          <a:p>
            <a:pPr>
              <a:defRPr/>
            </a:pPr>
            <a:fld id="{110D287B-D038-47D8-A8E1-2417E57B8A40}" type="slidenum">
              <a:rPr lang="en-US" altLang="en-US"/>
              <a:pPr>
                <a:defRPr/>
              </a:pPr>
              <a:t>‹#›</a:t>
            </a:fld>
            <a:endParaRPr lang="en-US" altLang="en-US"/>
          </a:p>
        </p:txBody>
      </p:sp>
    </p:spTree>
    <p:extLst>
      <p:ext uri="{BB962C8B-B14F-4D97-AF65-F5344CB8AC3E}">
        <p14:creationId xmlns:p14="http://schemas.microsoft.com/office/powerpoint/2010/main" val="571031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5">
            <a:extLst>
              <a:ext uri="{FF2B5EF4-FFF2-40B4-BE49-F238E27FC236}">
                <a16:creationId xmlns:a16="http://schemas.microsoft.com/office/drawing/2014/main" id="{C6DC513E-15F8-4044-9B4F-D6008241AF94}"/>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B51CD51D-3B54-4764-BC1C-762E28F0C1DC}"/>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D4380E9C-9944-4F1C-8408-13834A766CB5}"/>
              </a:ext>
            </a:extLst>
          </p:cNvPr>
          <p:cNvSpPr>
            <a:spLocks noGrp="1" noChangeArrowheads="1"/>
          </p:cNvSpPr>
          <p:nvPr>
            <p:ph type="sldNum" sz="quarter" idx="12"/>
          </p:nvPr>
        </p:nvSpPr>
        <p:spPr/>
        <p:txBody>
          <a:bodyPr/>
          <a:lstStyle>
            <a:lvl1pPr>
              <a:defRPr smtClean="0"/>
            </a:lvl1pPr>
          </a:lstStyle>
          <a:p>
            <a:pPr>
              <a:defRPr/>
            </a:pPr>
            <a:fld id="{92B5ABC3-0E12-443D-8DB5-EBB119FA3535}" type="slidenum">
              <a:rPr lang="en-US" altLang="en-US"/>
              <a:pPr>
                <a:defRPr/>
              </a:pPr>
              <a:t>‹#›</a:t>
            </a:fld>
            <a:endParaRPr lang="en-US" altLang="en-US"/>
          </a:p>
        </p:txBody>
      </p:sp>
    </p:spTree>
    <p:extLst>
      <p:ext uri="{BB962C8B-B14F-4D97-AF65-F5344CB8AC3E}">
        <p14:creationId xmlns:p14="http://schemas.microsoft.com/office/powerpoint/2010/main" val="11068602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699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323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5">
            <a:extLst>
              <a:ext uri="{FF2B5EF4-FFF2-40B4-BE49-F238E27FC236}">
                <a16:creationId xmlns:a16="http://schemas.microsoft.com/office/drawing/2014/main" id="{E2E74A4F-7757-4EBA-B6A8-C1A4491C101F}"/>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36">
            <a:extLst>
              <a:ext uri="{FF2B5EF4-FFF2-40B4-BE49-F238E27FC236}">
                <a16:creationId xmlns:a16="http://schemas.microsoft.com/office/drawing/2014/main" id="{B15FEBBA-CDA3-482D-BBBE-AE1D76E6503E}"/>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37">
            <a:extLst>
              <a:ext uri="{FF2B5EF4-FFF2-40B4-BE49-F238E27FC236}">
                <a16:creationId xmlns:a16="http://schemas.microsoft.com/office/drawing/2014/main" id="{54AC6F8B-9A82-4E22-B376-6FBD51F523B2}"/>
              </a:ext>
            </a:extLst>
          </p:cNvPr>
          <p:cNvSpPr>
            <a:spLocks noGrp="1" noChangeArrowheads="1"/>
          </p:cNvSpPr>
          <p:nvPr>
            <p:ph type="sldNum" sz="quarter" idx="12"/>
          </p:nvPr>
        </p:nvSpPr>
        <p:spPr/>
        <p:txBody>
          <a:bodyPr/>
          <a:lstStyle>
            <a:lvl1pPr>
              <a:defRPr smtClean="0"/>
            </a:lvl1pPr>
          </a:lstStyle>
          <a:p>
            <a:pPr>
              <a:defRPr/>
            </a:pPr>
            <a:fld id="{9240C762-1117-47F3-A357-0C653EA33983}" type="slidenum">
              <a:rPr lang="en-US" altLang="en-US"/>
              <a:pPr>
                <a:defRPr/>
              </a:pPr>
              <a:t>‹#›</a:t>
            </a:fld>
            <a:endParaRPr lang="en-US" altLang="en-US"/>
          </a:p>
        </p:txBody>
      </p:sp>
    </p:spTree>
    <p:extLst>
      <p:ext uri="{BB962C8B-B14F-4D97-AF65-F5344CB8AC3E}">
        <p14:creationId xmlns:p14="http://schemas.microsoft.com/office/powerpoint/2010/main" val="32552664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5">
            <a:extLst>
              <a:ext uri="{FF2B5EF4-FFF2-40B4-BE49-F238E27FC236}">
                <a16:creationId xmlns:a16="http://schemas.microsoft.com/office/drawing/2014/main" id="{2778CB8F-4C8C-4DD1-8A82-3C1AE2E68791}"/>
              </a:ext>
            </a:extLst>
          </p:cNvPr>
          <p:cNvSpPr>
            <a:spLocks noGrp="1" noChangeArrowheads="1"/>
          </p:cNvSpPr>
          <p:nvPr>
            <p:ph type="dt" sz="half" idx="10"/>
          </p:nvPr>
        </p:nvSpPr>
        <p:spPr/>
        <p:txBody>
          <a:bodyPr/>
          <a:lstStyle>
            <a:lvl1pPr>
              <a:defRPr/>
            </a:lvl1pPr>
          </a:lstStyle>
          <a:p>
            <a:pPr>
              <a:defRPr/>
            </a:pPr>
            <a:endParaRPr lang="en-US"/>
          </a:p>
        </p:txBody>
      </p:sp>
      <p:sp>
        <p:nvSpPr>
          <p:cNvPr id="8" name="Rectangle 36">
            <a:extLst>
              <a:ext uri="{FF2B5EF4-FFF2-40B4-BE49-F238E27FC236}">
                <a16:creationId xmlns:a16="http://schemas.microsoft.com/office/drawing/2014/main" id="{EA1C7D41-DF8F-4EA4-B866-32E170D818AF}"/>
              </a:ext>
            </a:extLst>
          </p:cNvPr>
          <p:cNvSpPr>
            <a:spLocks noGrp="1" noChangeArrowheads="1"/>
          </p:cNvSpPr>
          <p:nvPr>
            <p:ph type="ftr" sz="quarter" idx="11"/>
          </p:nvPr>
        </p:nvSpPr>
        <p:spPr/>
        <p:txBody>
          <a:bodyPr/>
          <a:lstStyle>
            <a:lvl1pPr>
              <a:defRPr/>
            </a:lvl1pPr>
          </a:lstStyle>
          <a:p>
            <a:pPr>
              <a:defRPr/>
            </a:pPr>
            <a:endParaRPr lang="en-US"/>
          </a:p>
        </p:txBody>
      </p:sp>
      <p:sp>
        <p:nvSpPr>
          <p:cNvPr id="9" name="Rectangle 37">
            <a:extLst>
              <a:ext uri="{FF2B5EF4-FFF2-40B4-BE49-F238E27FC236}">
                <a16:creationId xmlns:a16="http://schemas.microsoft.com/office/drawing/2014/main" id="{75188281-5131-46F3-B09C-C5E70FD4A317}"/>
              </a:ext>
            </a:extLst>
          </p:cNvPr>
          <p:cNvSpPr>
            <a:spLocks noGrp="1" noChangeArrowheads="1"/>
          </p:cNvSpPr>
          <p:nvPr>
            <p:ph type="sldNum" sz="quarter" idx="12"/>
          </p:nvPr>
        </p:nvSpPr>
        <p:spPr/>
        <p:txBody>
          <a:bodyPr/>
          <a:lstStyle>
            <a:lvl1pPr>
              <a:defRPr smtClean="0"/>
            </a:lvl1pPr>
          </a:lstStyle>
          <a:p>
            <a:pPr>
              <a:defRPr/>
            </a:pPr>
            <a:fld id="{6F9CD4F8-1D9D-46BC-98BC-9430471B36CA}" type="slidenum">
              <a:rPr lang="en-US" altLang="en-US"/>
              <a:pPr>
                <a:defRPr/>
              </a:pPr>
              <a:t>‹#›</a:t>
            </a:fld>
            <a:endParaRPr lang="en-US" altLang="en-US"/>
          </a:p>
        </p:txBody>
      </p:sp>
    </p:spTree>
    <p:extLst>
      <p:ext uri="{BB962C8B-B14F-4D97-AF65-F5344CB8AC3E}">
        <p14:creationId xmlns:p14="http://schemas.microsoft.com/office/powerpoint/2010/main" val="2579705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5">
            <a:extLst>
              <a:ext uri="{FF2B5EF4-FFF2-40B4-BE49-F238E27FC236}">
                <a16:creationId xmlns:a16="http://schemas.microsoft.com/office/drawing/2014/main" id="{5B89EB38-31A9-4DA6-86E8-C684DF432F06}"/>
              </a:ext>
            </a:extLst>
          </p:cNvPr>
          <p:cNvSpPr>
            <a:spLocks noGrp="1" noChangeArrowheads="1"/>
          </p:cNvSpPr>
          <p:nvPr>
            <p:ph type="dt" sz="half" idx="10"/>
          </p:nvPr>
        </p:nvSpPr>
        <p:spPr/>
        <p:txBody>
          <a:bodyPr/>
          <a:lstStyle>
            <a:lvl1pPr>
              <a:defRPr/>
            </a:lvl1pPr>
          </a:lstStyle>
          <a:p>
            <a:pPr>
              <a:defRPr/>
            </a:pPr>
            <a:endParaRPr lang="en-US"/>
          </a:p>
        </p:txBody>
      </p:sp>
      <p:sp>
        <p:nvSpPr>
          <p:cNvPr id="4" name="Rectangle 36">
            <a:extLst>
              <a:ext uri="{FF2B5EF4-FFF2-40B4-BE49-F238E27FC236}">
                <a16:creationId xmlns:a16="http://schemas.microsoft.com/office/drawing/2014/main" id="{F5298A4F-B4EF-44BC-9595-79D98F187471}"/>
              </a:ext>
            </a:extLst>
          </p:cNvPr>
          <p:cNvSpPr>
            <a:spLocks noGrp="1" noChangeArrowheads="1"/>
          </p:cNvSpPr>
          <p:nvPr>
            <p:ph type="ftr" sz="quarter" idx="11"/>
          </p:nvPr>
        </p:nvSpPr>
        <p:spPr/>
        <p:txBody>
          <a:bodyPr/>
          <a:lstStyle>
            <a:lvl1pPr>
              <a:defRPr/>
            </a:lvl1pPr>
          </a:lstStyle>
          <a:p>
            <a:pPr>
              <a:defRPr/>
            </a:pPr>
            <a:endParaRPr lang="en-US"/>
          </a:p>
        </p:txBody>
      </p:sp>
      <p:sp>
        <p:nvSpPr>
          <p:cNvPr id="5" name="Rectangle 37">
            <a:extLst>
              <a:ext uri="{FF2B5EF4-FFF2-40B4-BE49-F238E27FC236}">
                <a16:creationId xmlns:a16="http://schemas.microsoft.com/office/drawing/2014/main" id="{D58FF73C-131D-4981-ADE6-FD3EC6553BC0}"/>
              </a:ext>
            </a:extLst>
          </p:cNvPr>
          <p:cNvSpPr>
            <a:spLocks noGrp="1" noChangeArrowheads="1"/>
          </p:cNvSpPr>
          <p:nvPr>
            <p:ph type="sldNum" sz="quarter" idx="12"/>
          </p:nvPr>
        </p:nvSpPr>
        <p:spPr/>
        <p:txBody>
          <a:bodyPr/>
          <a:lstStyle>
            <a:lvl1pPr>
              <a:defRPr smtClean="0"/>
            </a:lvl1pPr>
          </a:lstStyle>
          <a:p>
            <a:pPr>
              <a:defRPr/>
            </a:pPr>
            <a:fld id="{56D21391-CC4C-440E-838E-4ADAC0FFBD6C}" type="slidenum">
              <a:rPr lang="en-US" altLang="en-US"/>
              <a:pPr>
                <a:defRPr/>
              </a:pPr>
              <a:t>‹#›</a:t>
            </a:fld>
            <a:endParaRPr lang="en-US" altLang="en-US"/>
          </a:p>
        </p:txBody>
      </p:sp>
    </p:spTree>
    <p:extLst>
      <p:ext uri="{BB962C8B-B14F-4D97-AF65-F5344CB8AC3E}">
        <p14:creationId xmlns:p14="http://schemas.microsoft.com/office/powerpoint/2010/main" val="11960530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a:extLst>
              <a:ext uri="{FF2B5EF4-FFF2-40B4-BE49-F238E27FC236}">
                <a16:creationId xmlns:a16="http://schemas.microsoft.com/office/drawing/2014/main" id="{321A258F-4B00-4E80-BE1A-6038FC835936}"/>
              </a:ext>
            </a:extLst>
          </p:cNvPr>
          <p:cNvSpPr>
            <a:spLocks noGrp="1" noChangeArrowheads="1"/>
          </p:cNvSpPr>
          <p:nvPr>
            <p:ph type="dt" sz="half" idx="10"/>
          </p:nvPr>
        </p:nvSpPr>
        <p:spPr/>
        <p:txBody>
          <a:bodyPr/>
          <a:lstStyle>
            <a:lvl1pPr>
              <a:defRPr/>
            </a:lvl1pPr>
          </a:lstStyle>
          <a:p>
            <a:pPr>
              <a:defRPr/>
            </a:pPr>
            <a:endParaRPr lang="en-US"/>
          </a:p>
        </p:txBody>
      </p:sp>
      <p:sp>
        <p:nvSpPr>
          <p:cNvPr id="3" name="Rectangle 36">
            <a:extLst>
              <a:ext uri="{FF2B5EF4-FFF2-40B4-BE49-F238E27FC236}">
                <a16:creationId xmlns:a16="http://schemas.microsoft.com/office/drawing/2014/main" id="{5E9699AE-AB11-44B8-BF1F-70C08487D794}"/>
              </a:ext>
            </a:extLst>
          </p:cNvPr>
          <p:cNvSpPr>
            <a:spLocks noGrp="1" noChangeArrowheads="1"/>
          </p:cNvSpPr>
          <p:nvPr>
            <p:ph type="ftr" sz="quarter" idx="11"/>
          </p:nvPr>
        </p:nvSpPr>
        <p:spPr/>
        <p:txBody>
          <a:bodyPr/>
          <a:lstStyle>
            <a:lvl1pPr>
              <a:defRPr/>
            </a:lvl1pPr>
          </a:lstStyle>
          <a:p>
            <a:pPr>
              <a:defRPr/>
            </a:pPr>
            <a:endParaRPr lang="en-US"/>
          </a:p>
        </p:txBody>
      </p:sp>
      <p:sp>
        <p:nvSpPr>
          <p:cNvPr id="4" name="Rectangle 37">
            <a:extLst>
              <a:ext uri="{FF2B5EF4-FFF2-40B4-BE49-F238E27FC236}">
                <a16:creationId xmlns:a16="http://schemas.microsoft.com/office/drawing/2014/main" id="{640F6DFF-8C62-4192-86F4-902B63480DE3}"/>
              </a:ext>
            </a:extLst>
          </p:cNvPr>
          <p:cNvSpPr>
            <a:spLocks noGrp="1" noChangeArrowheads="1"/>
          </p:cNvSpPr>
          <p:nvPr>
            <p:ph type="sldNum" sz="quarter" idx="12"/>
          </p:nvPr>
        </p:nvSpPr>
        <p:spPr/>
        <p:txBody>
          <a:bodyPr/>
          <a:lstStyle>
            <a:lvl1pPr>
              <a:defRPr smtClean="0"/>
            </a:lvl1pPr>
          </a:lstStyle>
          <a:p>
            <a:pPr>
              <a:defRPr/>
            </a:pPr>
            <a:fld id="{ACDC66C3-13D6-4866-9C73-D74DBA415DE3}" type="slidenum">
              <a:rPr lang="en-US" altLang="en-US"/>
              <a:pPr>
                <a:defRPr/>
              </a:pPr>
              <a:t>‹#›</a:t>
            </a:fld>
            <a:endParaRPr lang="en-US" altLang="en-US"/>
          </a:p>
        </p:txBody>
      </p:sp>
    </p:spTree>
    <p:extLst>
      <p:ext uri="{BB962C8B-B14F-4D97-AF65-F5344CB8AC3E}">
        <p14:creationId xmlns:p14="http://schemas.microsoft.com/office/powerpoint/2010/main" val="1225341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5">
            <a:extLst>
              <a:ext uri="{FF2B5EF4-FFF2-40B4-BE49-F238E27FC236}">
                <a16:creationId xmlns:a16="http://schemas.microsoft.com/office/drawing/2014/main" id="{2F26C617-09EF-4023-888F-121CA24F76AF}"/>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36">
            <a:extLst>
              <a:ext uri="{FF2B5EF4-FFF2-40B4-BE49-F238E27FC236}">
                <a16:creationId xmlns:a16="http://schemas.microsoft.com/office/drawing/2014/main" id="{B5EF7E1B-1AAF-4FBA-9C9D-83F6FB1998F6}"/>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37">
            <a:extLst>
              <a:ext uri="{FF2B5EF4-FFF2-40B4-BE49-F238E27FC236}">
                <a16:creationId xmlns:a16="http://schemas.microsoft.com/office/drawing/2014/main" id="{444241B2-EDC4-4DFC-B860-CC5EBA6E2A46}"/>
              </a:ext>
            </a:extLst>
          </p:cNvPr>
          <p:cNvSpPr>
            <a:spLocks noGrp="1" noChangeArrowheads="1"/>
          </p:cNvSpPr>
          <p:nvPr>
            <p:ph type="sldNum" sz="quarter" idx="12"/>
          </p:nvPr>
        </p:nvSpPr>
        <p:spPr/>
        <p:txBody>
          <a:bodyPr/>
          <a:lstStyle>
            <a:lvl1pPr>
              <a:defRPr smtClean="0"/>
            </a:lvl1pPr>
          </a:lstStyle>
          <a:p>
            <a:pPr>
              <a:defRPr/>
            </a:pPr>
            <a:fld id="{D4F2EE58-3657-4912-829E-53DC99E57BEA}" type="slidenum">
              <a:rPr lang="en-US" altLang="en-US"/>
              <a:pPr>
                <a:defRPr/>
              </a:pPr>
              <a:t>‹#›</a:t>
            </a:fld>
            <a:endParaRPr lang="en-US" altLang="en-US"/>
          </a:p>
        </p:txBody>
      </p:sp>
    </p:spTree>
    <p:extLst>
      <p:ext uri="{BB962C8B-B14F-4D97-AF65-F5344CB8AC3E}">
        <p14:creationId xmlns:p14="http://schemas.microsoft.com/office/powerpoint/2010/main" val="6241348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5">
            <a:extLst>
              <a:ext uri="{FF2B5EF4-FFF2-40B4-BE49-F238E27FC236}">
                <a16:creationId xmlns:a16="http://schemas.microsoft.com/office/drawing/2014/main" id="{D271846B-0F26-4A88-BA91-E03B1C4DD4EA}"/>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36">
            <a:extLst>
              <a:ext uri="{FF2B5EF4-FFF2-40B4-BE49-F238E27FC236}">
                <a16:creationId xmlns:a16="http://schemas.microsoft.com/office/drawing/2014/main" id="{4A681FA3-EC47-4B17-9BBD-9247A7B2893F}"/>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37">
            <a:extLst>
              <a:ext uri="{FF2B5EF4-FFF2-40B4-BE49-F238E27FC236}">
                <a16:creationId xmlns:a16="http://schemas.microsoft.com/office/drawing/2014/main" id="{C956DA88-A33B-48D5-A1E5-D2462BA61EE3}"/>
              </a:ext>
            </a:extLst>
          </p:cNvPr>
          <p:cNvSpPr>
            <a:spLocks noGrp="1" noChangeArrowheads="1"/>
          </p:cNvSpPr>
          <p:nvPr>
            <p:ph type="sldNum" sz="quarter" idx="12"/>
          </p:nvPr>
        </p:nvSpPr>
        <p:spPr/>
        <p:txBody>
          <a:bodyPr/>
          <a:lstStyle>
            <a:lvl1pPr>
              <a:defRPr smtClean="0"/>
            </a:lvl1pPr>
          </a:lstStyle>
          <a:p>
            <a:pPr>
              <a:defRPr/>
            </a:pPr>
            <a:fld id="{CF1FC6CE-BEA5-4BDF-95F5-A2EFBA32D191}" type="slidenum">
              <a:rPr lang="en-US" altLang="en-US"/>
              <a:pPr>
                <a:defRPr/>
              </a:pPr>
              <a:t>‹#›</a:t>
            </a:fld>
            <a:endParaRPr lang="en-US" altLang="en-US"/>
          </a:p>
        </p:txBody>
      </p:sp>
    </p:spTree>
    <p:extLst>
      <p:ext uri="{BB962C8B-B14F-4D97-AF65-F5344CB8AC3E}">
        <p14:creationId xmlns:p14="http://schemas.microsoft.com/office/powerpoint/2010/main" val="40547087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7B3A262D-C543-4BB1-A02C-1DEA195A91AF}"/>
              </a:ext>
            </a:extLst>
          </p:cNvPr>
          <p:cNvGrpSpPr>
            <a:grpSpLocks/>
          </p:cNvGrpSpPr>
          <p:nvPr/>
        </p:nvGrpSpPr>
        <p:grpSpPr bwMode="auto">
          <a:xfrm>
            <a:off x="0" y="0"/>
            <a:ext cx="1085850" cy="6854825"/>
            <a:chOff x="0" y="0"/>
            <a:chExt cx="684" cy="4318"/>
          </a:xfrm>
        </p:grpSpPr>
        <p:sp>
          <p:nvSpPr>
            <p:cNvPr id="20483" name="Rectangle 3">
              <a:extLst>
                <a:ext uri="{FF2B5EF4-FFF2-40B4-BE49-F238E27FC236}">
                  <a16:creationId xmlns:a16="http://schemas.microsoft.com/office/drawing/2014/main" id="{5F40D6DA-4894-4E84-BB4B-3643ADB68D31}"/>
                </a:ext>
              </a:extLst>
            </p:cNvPr>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endParaRPr>
            </a:p>
          </p:txBody>
        </p:sp>
        <p:grpSp>
          <p:nvGrpSpPr>
            <p:cNvPr id="1033" name="Group 4">
              <a:extLst>
                <a:ext uri="{FF2B5EF4-FFF2-40B4-BE49-F238E27FC236}">
                  <a16:creationId xmlns:a16="http://schemas.microsoft.com/office/drawing/2014/main" id="{AFF2275D-BECE-45E4-ACBF-E3A753C425F9}"/>
                </a:ext>
              </a:extLst>
            </p:cNvPr>
            <p:cNvGrpSpPr>
              <a:grpSpLocks/>
            </p:cNvGrpSpPr>
            <p:nvPr/>
          </p:nvGrpSpPr>
          <p:grpSpPr bwMode="auto">
            <a:xfrm>
              <a:off x="48" y="102"/>
              <a:ext cx="96" cy="4128"/>
              <a:chOff x="48" y="102"/>
              <a:chExt cx="96" cy="4128"/>
            </a:xfrm>
          </p:grpSpPr>
          <p:sp>
            <p:nvSpPr>
              <p:cNvPr id="1034" name="Rectangle 5">
                <a:extLst>
                  <a:ext uri="{FF2B5EF4-FFF2-40B4-BE49-F238E27FC236}">
                    <a16:creationId xmlns:a16="http://schemas.microsoft.com/office/drawing/2014/main" id="{9D4D2555-3538-4490-8DFA-7A84E42324AF}"/>
                  </a:ext>
                </a:extLst>
              </p:cNvPr>
              <p:cNvSpPr>
                <a:spLocks noChangeArrowheads="1"/>
              </p:cNvSpPr>
              <p:nvPr/>
            </p:nvSpPr>
            <p:spPr bwMode="auto">
              <a:xfrm>
                <a:off x="48" y="110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35" name="Rectangle 6">
                <a:extLst>
                  <a:ext uri="{FF2B5EF4-FFF2-40B4-BE49-F238E27FC236}">
                    <a16:creationId xmlns:a16="http://schemas.microsoft.com/office/drawing/2014/main" id="{98BB960D-BD4F-45E1-94A3-DB142B44DEED}"/>
                  </a:ext>
                </a:extLst>
              </p:cNvPr>
              <p:cNvSpPr>
                <a:spLocks noChangeArrowheads="1"/>
              </p:cNvSpPr>
              <p:nvPr/>
            </p:nvSpPr>
            <p:spPr bwMode="auto">
              <a:xfrm>
                <a:off x="48" y="125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36" name="Rectangle 7">
                <a:extLst>
                  <a:ext uri="{FF2B5EF4-FFF2-40B4-BE49-F238E27FC236}">
                    <a16:creationId xmlns:a16="http://schemas.microsoft.com/office/drawing/2014/main" id="{2DBCFD26-3184-407B-A020-4ECDA933B9A1}"/>
                  </a:ext>
                </a:extLst>
              </p:cNvPr>
              <p:cNvSpPr>
                <a:spLocks noChangeArrowheads="1"/>
              </p:cNvSpPr>
              <p:nvPr/>
            </p:nvSpPr>
            <p:spPr bwMode="auto">
              <a:xfrm>
                <a:off x="48" y="139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37" name="Rectangle 8">
                <a:extLst>
                  <a:ext uri="{FF2B5EF4-FFF2-40B4-BE49-F238E27FC236}">
                    <a16:creationId xmlns:a16="http://schemas.microsoft.com/office/drawing/2014/main" id="{E98BD4FB-63C7-40DB-954F-3BF1B29ABD38}"/>
                  </a:ext>
                </a:extLst>
              </p:cNvPr>
              <p:cNvSpPr>
                <a:spLocks noChangeArrowheads="1"/>
              </p:cNvSpPr>
              <p:nvPr/>
            </p:nvSpPr>
            <p:spPr bwMode="auto">
              <a:xfrm>
                <a:off x="48" y="1538"/>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38" name="Rectangle 9">
                <a:extLst>
                  <a:ext uri="{FF2B5EF4-FFF2-40B4-BE49-F238E27FC236}">
                    <a16:creationId xmlns:a16="http://schemas.microsoft.com/office/drawing/2014/main" id="{64E11C5F-ACF8-47A6-A4BC-E2F411144F4E}"/>
                  </a:ext>
                </a:extLst>
              </p:cNvPr>
              <p:cNvSpPr>
                <a:spLocks noChangeArrowheads="1"/>
              </p:cNvSpPr>
              <p:nvPr/>
            </p:nvSpPr>
            <p:spPr bwMode="auto">
              <a:xfrm>
                <a:off x="48" y="1683"/>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39" name="Rectangle 10">
                <a:extLst>
                  <a:ext uri="{FF2B5EF4-FFF2-40B4-BE49-F238E27FC236}">
                    <a16:creationId xmlns:a16="http://schemas.microsoft.com/office/drawing/2014/main" id="{D646C4E9-E0FE-4C2F-A43B-371E0637ABB2}"/>
                  </a:ext>
                </a:extLst>
              </p:cNvPr>
              <p:cNvSpPr>
                <a:spLocks noChangeArrowheads="1"/>
              </p:cNvSpPr>
              <p:nvPr/>
            </p:nvSpPr>
            <p:spPr bwMode="auto">
              <a:xfrm>
                <a:off x="48" y="182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40" name="Rectangle 11">
                <a:extLst>
                  <a:ext uri="{FF2B5EF4-FFF2-40B4-BE49-F238E27FC236}">
                    <a16:creationId xmlns:a16="http://schemas.microsoft.com/office/drawing/2014/main" id="{8EDE8F95-31A7-4AF4-A63A-88837BCF6E8B}"/>
                  </a:ext>
                </a:extLst>
              </p:cNvPr>
              <p:cNvSpPr>
                <a:spLocks noChangeArrowheads="1"/>
              </p:cNvSpPr>
              <p:nvPr/>
            </p:nvSpPr>
            <p:spPr bwMode="auto">
              <a:xfrm>
                <a:off x="48" y="197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41" name="Rectangle 12">
                <a:extLst>
                  <a:ext uri="{FF2B5EF4-FFF2-40B4-BE49-F238E27FC236}">
                    <a16:creationId xmlns:a16="http://schemas.microsoft.com/office/drawing/2014/main" id="{1B2FCE3D-FD1E-49A5-B702-087E6150424C}"/>
                  </a:ext>
                </a:extLst>
              </p:cNvPr>
              <p:cNvSpPr>
                <a:spLocks noChangeArrowheads="1"/>
              </p:cNvSpPr>
              <p:nvPr/>
            </p:nvSpPr>
            <p:spPr bwMode="auto">
              <a:xfrm>
                <a:off x="48" y="2115"/>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42" name="Rectangle 13">
                <a:extLst>
                  <a:ext uri="{FF2B5EF4-FFF2-40B4-BE49-F238E27FC236}">
                    <a16:creationId xmlns:a16="http://schemas.microsoft.com/office/drawing/2014/main" id="{2E95B09D-F42F-4593-B0EE-1AE0D4DDAE46}"/>
                  </a:ext>
                </a:extLst>
              </p:cNvPr>
              <p:cNvSpPr>
                <a:spLocks noChangeArrowheads="1"/>
              </p:cNvSpPr>
              <p:nvPr/>
            </p:nvSpPr>
            <p:spPr bwMode="auto">
              <a:xfrm>
                <a:off x="48" y="225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43" name="Rectangle 14">
                <a:extLst>
                  <a:ext uri="{FF2B5EF4-FFF2-40B4-BE49-F238E27FC236}">
                    <a16:creationId xmlns:a16="http://schemas.microsoft.com/office/drawing/2014/main" id="{BA90584D-C21F-46F0-817B-6F8671F30A00}"/>
                  </a:ext>
                </a:extLst>
              </p:cNvPr>
              <p:cNvSpPr>
                <a:spLocks noChangeArrowheads="1"/>
              </p:cNvSpPr>
              <p:nvPr/>
            </p:nvSpPr>
            <p:spPr bwMode="auto">
              <a:xfrm>
                <a:off x="48" y="240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44" name="Rectangle 15">
                <a:extLst>
                  <a:ext uri="{FF2B5EF4-FFF2-40B4-BE49-F238E27FC236}">
                    <a16:creationId xmlns:a16="http://schemas.microsoft.com/office/drawing/2014/main" id="{14EC5104-C154-46CF-8E1F-7DF52B18D483}"/>
                  </a:ext>
                </a:extLst>
              </p:cNvPr>
              <p:cNvSpPr>
                <a:spLocks noChangeArrowheads="1"/>
              </p:cNvSpPr>
              <p:nvPr/>
            </p:nvSpPr>
            <p:spPr bwMode="auto">
              <a:xfrm>
                <a:off x="48" y="254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45" name="Rectangle 16">
                <a:extLst>
                  <a:ext uri="{FF2B5EF4-FFF2-40B4-BE49-F238E27FC236}">
                    <a16:creationId xmlns:a16="http://schemas.microsoft.com/office/drawing/2014/main" id="{9387BE5E-1A53-42F7-A094-728065F94C74}"/>
                  </a:ext>
                </a:extLst>
              </p:cNvPr>
              <p:cNvSpPr>
                <a:spLocks noChangeArrowheads="1"/>
              </p:cNvSpPr>
              <p:nvPr/>
            </p:nvSpPr>
            <p:spPr bwMode="auto">
              <a:xfrm>
                <a:off x="48" y="2692"/>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46" name="Rectangle 17">
                <a:extLst>
                  <a:ext uri="{FF2B5EF4-FFF2-40B4-BE49-F238E27FC236}">
                    <a16:creationId xmlns:a16="http://schemas.microsoft.com/office/drawing/2014/main" id="{C07839E0-D1A3-4EA2-A390-4A4213B81E76}"/>
                  </a:ext>
                </a:extLst>
              </p:cNvPr>
              <p:cNvSpPr>
                <a:spLocks noChangeArrowheads="1"/>
              </p:cNvSpPr>
              <p:nvPr/>
            </p:nvSpPr>
            <p:spPr bwMode="auto">
              <a:xfrm>
                <a:off x="48" y="283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47" name="Rectangle 18">
                <a:extLst>
                  <a:ext uri="{FF2B5EF4-FFF2-40B4-BE49-F238E27FC236}">
                    <a16:creationId xmlns:a16="http://schemas.microsoft.com/office/drawing/2014/main" id="{6D192757-3380-4CAE-BD9D-8494A6FC8BD9}"/>
                  </a:ext>
                </a:extLst>
              </p:cNvPr>
              <p:cNvSpPr>
                <a:spLocks noChangeArrowheads="1"/>
              </p:cNvSpPr>
              <p:nvPr/>
            </p:nvSpPr>
            <p:spPr bwMode="auto">
              <a:xfrm>
                <a:off x="48" y="298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48" name="Rectangle 19">
                <a:extLst>
                  <a:ext uri="{FF2B5EF4-FFF2-40B4-BE49-F238E27FC236}">
                    <a16:creationId xmlns:a16="http://schemas.microsoft.com/office/drawing/2014/main" id="{AEC08B7D-54CD-4B01-9DCC-3888D5D98482}"/>
                  </a:ext>
                </a:extLst>
              </p:cNvPr>
              <p:cNvSpPr>
                <a:spLocks noChangeArrowheads="1"/>
              </p:cNvSpPr>
              <p:nvPr/>
            </p:nvSpPr>
            <p:spPr bwMode="auto">
              <a:xfrm>
                <a:off x="48" y="3124"/>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49" name="Rectangle 20">
                <a:extLst>
                  <a:ext uri="{FF2B5EF4-FFF2-40B4-BE49-F238E27FC236}">
                    <a16:creationId xmlns:a16="http://schemas.microsoft.com/office/drawing/2014/main" id="{3D519DF1-A9CA-466E-B194-D05A0716CDB3}"/>
                  </a:ext>
                </a:extLst>
              </p:cNvPr>
              <p:cNvSpPr>
                <a:spLocks noChangeArrowheads="1"/>
              </p:cNvSpPr>
              <p:nvPr/>
            </p:nvSpPr>
            <p:spPr bwMode="auto">
              <a:xfrm>
                <a:off x="48" y="3269"/>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50" name="Rectangle 21">
                <a:extLst>
                  <a:ext uri="{FF2B5EF4-FFF2-40B4-BE49-F238E27FC236}">
                    <a16:creationId xmlns:a16="http://schemas.microsoft.com/office/drawing/2014/main" id="{A2139D28-1638-41E2-ADB2-3749F08CB11C}"/>
                  </a:ext>
                </a:extLst>
              </p:cNvPr>
              <p:cNvSpPr>
                <a:spLocks noChangeArrowheads="1"/>
              </p:cNvSpPr>
              <p:nvPr/>
            </p:nvSpPr>
            <p:spPr bwMode="auto">
              <a:xfrm>
                <a:off x="48" y="3412"/>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51" name="Rectangle 22">
                <a:extLst>
                  <a:ext uri="{FF2B5EF4-FFF2-40B4-BE49-F238E27FC236}">
                    <a16:creationId xmlns:a16="http://schemas.microsoft.com/office/drawing/2014/main" id="{6FC78BE2-C676-464E-8C82-3421A07BD776}"/>
                  </a:ext>
                </a:extLst>
              </p:cNvPr>
              <p:cNvSpPr>
                <a:spLocks noChangeArrowheads="1"/>
              </p:cNvSpPr>
              <p:nvPr/>
            </p:nvSpPr>
            <p:spPr bwMode="auto">
              <a:xfrm>
                <a:off x="48" y="3557"/>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52" name="Rectangle 23">
                <a:extLst>
                  <a:ext uri="{FF2B5EF4-FFF2-40B4-BE49-F238E27FC236}">
                    <a16:creationId xmlns:a16="http://schemas.microsoft.com/office/drawing/2014/main" id="{AADF4CE8-4F34-469D-873E-E974022F8B03}"/>
                  </a:ext>
                </a:extLst>
              </p:cNvPr>
              <p:cNvSpPr>
                <a:spLocks noChangeArrowheads="1"/>
              </p:cNvSpPr>
              <p:nvPr/>
            </p:nvSpPr>
            <p:spPr bwMode="auto">
              <a:xfrm>
                <a:off x="48" y="3702"/>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53" name="Rectangle 24">
                <a:extLst>
                  <a:ext uri="{FF2B5EF4-FFF2-40B4-BE49-F238E27FC236}">
                    <a16:creationId xmlns:a16="http://schemas.microsoft.com/office/drawing/2014/main" id="{241903CA-34E1-4E5F-B6A0-836443297B7F}"/>
                  </a:ext>
                </a:extLst>
              </p:cNvPr>
              <p:cNvSpPr>
                <a:spLocks noChangeArrowheads="1"/>
              </p:cNvSpPr>
              <p:nvPr/>
            </p:nvSpPr>
            <p:spPr bwMode="auto">
              <a:xfrm>
                <a:off x="48" y="384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54" name="Rectangle 25">
                <a:extLst>
                  <a:ext uri="{FF2B5EF4-FFF2-40B4-BE49-F238E27FC236}">
                    <a16:creationId xmlns:a16="http://schemas.microsoft.com/office/drawing/2014/main" id="{6FAB04EB-7C0C-47BE-B94F-450A70E1D4ED}"/>
                  </a:ext>
                </a:extLst>
              </p:cNvPr>
              <p:cNvSpPr>
                <a:spLocks noChangeArrowheads="1"/>
              </p:cNvSpPr>
              <p:nvPr/>
            </p:nvSpPr>
            <p:spPr bwMode="auto">
              <a:xfrm>
                <a:off x="48" y="399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55" name="Rectangle 26">
                <a:extLst>
                  <a:ext uri="{FF2B5EF4-FFF2-40B4-BE49-F238E27FC236}">
                    <a16:creationId xmlns:a16="http://schemas.microsoft.com/office/drawing/2014/main" id="{CFC87690-8203-4A02-8002-1B6FBD2AA360}"/>
                  </a:ext>
                </a:extLst>
              </p:cNvPr>
              <p:cNvSpPr>
                <a:spLocks noChangeArrowheads="1"/>
              </p:cNvSpPr>
              <p:nvPr/>
            </p:nvSpPr>
            <p:spPr bwMode="auto">
              <a:xfrm>
                <a:off x="48" y="413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56" name="Rectangle 27">
                <a:extLst>
                  <a:ext uri="{FF2B5EF4-FFF2-40B4-BE49-F238E27FC236}">
                    <a16:creationId xmlns:a16="http://schemas.microsoft.com/office/drawing/2014/main" id="{56A59803-8C34-49A2-939F-CD0886515AF4}"/>
                  </a:ext>
                </a:extLst>
              </p:cNvPr>
              <p:cNvSpPr>
                <a:spLocks noChangeArrowheads="1"/>
              </p:cNvSpPr>
              <p:nvPr/>
            </p:nvSpPr>
            <p:spPr bwMode="auto">
              <a:xfrm>
                <a:off x="48" y="102"/>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57" name="Rectangle 28">
                <a:extLst>
                  <a:ext uri="{FF2B5EF4-FFF2-40B4-BE49-F238E27FC236}">
                    <a16:creationId xmlns:a16="http://schemas.microsoft.com/office/drawing/2014/main" id="{9CD0E0CF-1B30-457A-A171-1A51B443BEC2}"/>
                  </a:ext>
                </a:extLst>
              </p:cNvPr>
              <p:cNvSpPr>
                <a:spLocks noChangeArrowheads="1"/>
              </p:cNvSpPr>
              <p:nvPr/>
            </p:nvSpPr>
            <p:spPr bwMode="auto">
              <a:xfrm>
                <a:off x="48" y="24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58" name="Rectangle 29">
                <a:extLst>
                  <a:ext uri="{FF2B5EF4-FFF2-40B4-BE49-F238E27FC236}">
                    <a16:creationId xmlns:a16="http://schemas.microsoft.com/office/drawing/2014/main" id="{75F8E71D-167A-4CE0-83AB-FF4B2B7A8727}"/>
                  </a:ext>
                </a:extLst>
              </p:cNvPr>
              <p:cNvSpPr>
                <a:spLocks noChangeArrowheads="1"/>
              </p:cNvSpPr>
              <p:nvPr/>
            </p:nvSpPr>
            <p:spPr bwMode="auto">
              <a:xfrm>
                <a:off x="48" y="39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59" name="Rectangle 30">
                <a:extLst>
                  <a:ext uri="{FF2B5EF4-FFF2-40B4-BE49-F238E27FC236}">
                    <a16:creationId xmlns:a16="http://schemas.microsoft.com/office/drawing/2014/main" id="{72A1EF4F-5A8D-4F21-AE34-4C9F95D10D82}"/>
                  </a:ext>
                </a:extLst>
              </p:cNvPr>
              <p:cNvSpPr>
                <a:spLocks noChangeArrowheads="1"/>
              </p:cNvSpPr>
              <p:nvPr/>
            </p:nvSpPr>
            <p:spPr bwMode="auto">
              <a:xfrm>
                <a:off x="48" y="535"/>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60" name="Rectangle 31">
                <a:extLst>
                  <a:ext uri="{FF2B5EF4-FFF2-40B4-BE49-F238E27FC236}">
                    <a16:creationId xmlns:a16="http://schemas.microsoft.com/office/drawing/2014/main" id="{2C56A3FE-4091-4660-A61F-958FE4453908}"/>
                  </a:ext>
                </a:extLst>
              </p:cNvPr>
              <p:cNvSpPr>
                <a:spLocks noChangeArrowheads="1"/>
              </p:cNvSpPr>
              <p:nvPr/>
            </p:nvSpPr>
            <p:spPr bwMode="auto">
              <a:xfrm>
                <a:off x="48" y="67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61" name="Rectangle 32">
                <a:extLst>
                  <a:ext uri="{FF2B5EF4-FFF2-40B4-BE49-F238E27FC236}">
                    <a16:creationId xmlns:a16="http://schemas.microsoft.com/office/drawing/2014/main" id="{AA3EFF7C-9781-493C-9E3A-24E1D7F5335E}"/>
                  </a:ext>
                </a:extLst>
              </p:cNvPr>
              <p:cNvSpPr>
                <a:spLocks noChangeArrowheads="1"/>
              </p:cNvSpPr>
              <p:nvPr/>
            </p:nvSpPr>
            <p:spPr bwMode="auto">
              <a:xfrm>
                <a:off x="48" y="82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62" name="Rectangle 33">
                <a:extLst>
                  <a:ext uri="{FF2B5EF4-FFF2-40B4-BE49-F238E27FC236}">
                    <a16:creationId xmlns:a16="http://schemas.microsoft.com/office/drawing/2014/main" id="{6DF51938-5E61-4A7A-9CA7-6B507B213D20}"/>
                  </a:ext>
                </a:extLst>
              </p:cNvPr>
              <p:cNvSpPr>
                <a:spLocks noChangeArrowheads="1"/>
              </p:cNvSpPr>
              <p:nvPr/>
            </p:nvSpPr>
            <p:spPr bwMode="auto">
              <a:xfrm>
                <a:off x="48" y="96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grpSp>
      </p:grpSp>
      <p:sp>
        <p:nvSpPr>
          <p:cNvPr id="1027" name="Rectangle 34">
            <a:extLst>
              <a:ext uri="{FF2B5EF4-FFF2-40B4-BE49-F238E27FC236}">
                <a16:creationId xmlns:a16="http://schemas.microsoft.com/office/drawing/2014/main" id="{805EA11C-12AC-42CE-A8E7-C4B22F8C4D29}"/>
              </a:ext>
            </a:extLst>
          </p:cNvPr>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20515" name="Rectangle 35">
            <a:extLst>
              <a:ext uri="{FF2B5EF4-FFF2-40B4-BE49-F238E27FC236}">
                <a16:creationId xmlns:a16="http://schemas.microsoft.com/office/drawing/2014/main" id="{0FD03B02-C803-4A23-B159-BFB25C461B6D}"/>
              </a:ext>
            </a:extLst>
          </p:cNvPr>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dirty="0">
                <a:latin typeface="Calibri" panose="020F0502020204030204" pitchFamily="34" charset="0"/>
              </a:defRPr>
            </a:lvl1pPr>
          </a:lstStyle>
          <a:p>
            <a:pPr>
              <a:defRPr/>
            </a:pPr>
            <a:endParaRPr lang="en-US"/>
          </a:p>
        </p:txBody>
      </p:sp>
      <p:sp>
        <p:nvSpPr>
          <p:cNvPr id="20516" name="Rectangle 36">
            <a:extLst>
              <a:ext uri="{FF2B5EF4-FFF2-40B4-BE49-F238E27FC236}">
                <a16:creationId xmlns:a16="http://schemas.microsoft.com/office/drawing/2014/main" id="{E35DB8F9-16CC-4F3F-960F-4FF55CC314FA}"/>
              </a:ext>
            </a:extLst>
          </p:cNvPr>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dirty="0">
                <a:latin typeface="Calibri" panose="020F0502020204030204" pitchFamily="34" charset="0"/>
              </a:defRPr>
            </a:lvl1pPr>
          </a:lstStyle>
          <a:p>
            <a:pPr>
              <a:defRPr/>
            </a:pPr>
            <a:endParaRPr lang="en-US"/>
          </a:p>
        </p:txBody>
      </p:sp>
      <p:sp>
        <p:nvSpPr>
          <p:cNvPr id="20517" name="Rectangle 37">
            <a:extLst>
              <a:ext uri="{FF2B5EF4-FFF2-40B4-BE49-F238E27FC236}">
                <a16:creationId xmlns:a16="http://schemas.microsoft.com/office/drawing/2014/main" id="{DAAE55E8-4EE4-4C66-88DD-357736D16351}"/>
              </a:ext>
            </a:extLst>
          </p:cNvPr>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smtClean="0">
                <a:latin typeface="Calibri" panose="020F0502020204030204" pitchFamily="34" charset="0"/>
              </a:defRPr>
            </a:lvl1pPr>
          </a:lstStyle>
          <a:p>
            <a:pPr>
              <a:defRPr/>
            </a:pPr>
            <a:fld id="{88559EB5-A218-412C-BE6F-9D6969605A15}" type="slidenum">
              <a:rPr lang="en-US" altLang="en-US"/>
              <a:pPr>
                <a:defRPr/>
              </a:pPr>
              <a:t>‹#›</a:t>
            </a:fld>
            <a:endParaRPr lang="en-US" altLang="en-US" dirty="0"/>
          </a:p>
        </p:txBody>
      </p:sp>
      <p:sp>
        <p:nvSpPr>
          <p:cNvPr id="20518" name="Rectangle 38">
            <a:extLst>
              <a:ext uri="{FF2B5EF4-FFF2-40B4-BE49-F238E27FC236}">
                <a16:creationId xmlns:a16="http://schemas.microsoft.com/office/drawing/2014/main" id="{87E82D4E-15A0-4428-BEFA-AC26FD66F644}"/>
              </a:ext>
            </a:extLst>
          </p:cNvPr>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 id="2147483819" r:id="rId12"/>
    <p:sldLayoutId id="2147483832" r:id="rId13"/>
  </p:sldLayoutIdLst>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Calibri" panose="020F0502020204030204" pitchFamily="34" charset="0"/>
        </a:defRPr>
      </a:lvl2pPr>
      <a:lvl3pPr algn="l" rtl="0" eaLnBrk="0" fontAlgn="base" hangingPunct="0">
        <a:spcBef>
          <a:spcPct val="0"/>
        </a:spcBef>
        <a:spcAft>
          <a:spcPct val="0"/>
        </a:spcAft>
        <a:defRPr sz="4400">
          <a:solidFill>
            <a:schemeClr val="tx2"/>
          </a:solidFill>
          <a:latin typeface="Calibri" panose="020F0502020204030204" pitchFamily="34" charset="0"/>
        </a:defRPr>
      </a:lvl3pPr>
      <a:lvl4pPr algn="l" rtl="0" eaLnBrk="0" fontAlgn="base" hangingPunct="0">
        <a:spcBef>
          <a:spcPct val="0"/>
        </a:spcBef>
        <a:spcAft>
          <a:spcPct val="0"/>
        </a:spcAft>
        <a:defRPr sz="4400">
          <a:solidFill>
            <a:schemeClr val="tx2"/>
          </a:solidFill>
          <a:latin typeface="Calibri" panose="020F0502020204030204" pitchFamily="34" charset="0"/>
        </a:defRPr>
      </a:lvl4pPr>
      <a:lvl5pPr algn="l" rtl="0" eaLnBrk="0" fontAlgn="base" hangingPunct="0">
        <a:spcBef>
          <a:spcPct val="0"/>
        </a:spcBef>
        <a:spcAft>
          <a:spcPct val="0"/>
        </a:spcAft>
        <a:defRPr sz="4400">
          <a:solidFill>
            <a:schemeClr val="tx2"/>
          </a:solidFill>
          <a:latin typeface="Calibri" panose="020F0502020204030204" pitchFamily="34"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grpSp>
        <p:nvGrpSpPr>
          <p:cNvPr id="2050" name="Group 2">
            <a:extLst>
              <a:ext uri="{FF2B5EF4-FFF2-40B4-BE49-F238E27FC236}">
                <a16:creationId xmlns:a16="http://schemas.microsoft.com/office/drawing/2014/main" id="{DEF496A0-72D1-4148-AF46-D561D4A28612}"/>
              </a:ext>
            </a:extLst>
          </p:cNvPr>
          <p:cNvGrpSpPr>
            <a:grpSpLocks/>
          </p:cNvGrpSpPr>
          <p:nvPr/>
        </p:nvGrpSpPr>
        <p:grpSpPr bwMode="auto">
          <a:xfrm>
            <a:off x="0" y="0"/>
            <a:ext cx="1085850" cy="6854825"/>
            <a:chOff x="0" y="0"/>
            <a:chExt cx="684" cy="4318"/>
          </a:xfrm>
        </p:grpSpPr>
        <p:sp>
          <p:nvSpPr>
            <p:cNvPr id="14339" name="Rectangle 3">
              <a:extLst>
                <a:ext uri="{FF2B5EF4-FFF2-40B4-BE49-F238E27FC236}">
                  <a16:creationId xmlns:a16="http://schemas.microsoft.com/office/drawing/2014/main" id="{83F6BCCE-818B-4452-8096-3D90BB8B97D2}"/>
                </a:ext>
              </a:extLst>
            </p:cNvPr>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cs typeface="Calibri" panose="020F0502020204030204" pitchFamily="34" charset="0"/>
              </a:endParaRPr>
            </a:p>
          </p:txBody>
        </p:sp>
        <p:grpSp>
          <p:nvGrpSpPr>
            <p:cNvPr id="2057" name="Group 4">
              <a:extLst>
                <a:ext uri="{FF2B5EF4-FFF2-40B4-BE49-F238E27FC236}">
                  <a16:creationId xmlns:a16="http://schemas.microsoft.com/office/drawing/2014/main" id="{0B6AD170-D1DD-499E-87C8-8F98063FD1DD}"/>
                </a:ext>
              </a:extLst>
            </p:cNvPr>
            <p:cNvGrpSpPr>
              <a:grpSpLocks/>
            </p:cNvGrpSpPr>
            <p:nvPr/>
          </p:nvGrpSpPr>
          <p:grpSpPr bwMode="auto">
            <a:xfrm>
              <a:off x="48" y="102"/>
              <a:ext cx="96" cy="4128"/>
              <a:chOff x="48" y="102"/>
              <a:chExt cx="96" cy="4128"/>
            </a:xfrm>
          </p:grpSpPr>
          <p:sp>
            <p:nvSpPr>
              <p:cNvPr id="1034" name="Rectangle 5">
                <a:extLst>
                  <a:ext uri="{FF2B5EF4-FFF2-40B4-BE49-F238E27FC236}">
                    <a16:creationId xmlns:a16="http://schemas.microsoft.com/office/drawing/2014/main" id="{CE61AE75-46B4-47EA-8550-C4EB83FA470B}"/>
                  </a:ext>
                </a:extLst>
              </p:cNvPr>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5" name="Rectangle 6">
                <a:extLst>
                  <a:ext uri="{FF2B5EF4-FFF2-40B4-BE49-F238E27FC236}">
                    <a16:creationId xmlns:a16="http://schemas.microsoft.com/office/drawing/2014/main" id="{8769F5C0-4BA5-4134-9EAC-5A92C8D6AFE1}"/>
                  </a:ext>
                </a:extLst>
              </p:cNvPr>
              <p:cNvSpPr>
                <a:spLocks noChangeArrowheads="1"/>
              </p:cNvSpPr>
              <p:nvPr/>
            </p:nvSpPr>
            <p:spPr bwMode="auto">
              <a:xfrm>
                <a:off x="48" y="125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6" name="Rectangle 7">
                <a:extLst>
                  <a:ext uri="{FF2B5EF4-FFF2-40B4-BE49-F238E27FC236}">
                    <a16:creationId xmlns:a16="http://schemas.microsoft.com/office/drawing/2014/main" id="{3397540F-6F27-4334-8198-D52B6B52B2B4}"/>
                  </a:ext>
                </a:extLst>
              </p:cNvPr>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7" name="Rectangle 8">
                <a:extLst>
                  <a:ext uri="{FF2B5EF4-FFF2-40B4-BE49-F238E27FC236}">
                    <a16:creationId xmlns:a16="http://schemas.microsoft.com/office/drawing/2014/main" id="{CB2BFE32-122F-4737-A09A-2DEF816D993A}"/>
                  </a:ext>
                </a:extLst>
              </p:cNvPr>
              <p:cNvSpPr>
                <a:spLocks noChangeArrowheads="1"/>
              </p:cNvSpPr>
              <p:nvPr/>
            </p:nvSpPr>
            <p:spPr bwMode="auto">
              <a:xfrm>
                <a:off x="48" y="1538"/>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8" name="Rectangle 9">
                <a:extLst>
                  <a:ext uri="{FF2B5EF4-FFF2-40B4-BE49-F238E27FC236}">
                    <a16:creationId xmlns:a16="http://schemas.microsoft.com/office/drawing/2014/main" id="{BC481590-5E85-4C34-8E00-C4CA3770D4F1}"/>
                  </a:ext>
                </a:extLst>
              </p:cNvPr>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9" name="Rectangle 10">
                <a:extLst>
                  <a:ext uri="{FF2B5EF4-FFF2-40B4-BE49-F238E27FC236}">
                    <a16:creationId xmlns:a16="http://schemas.microsoft.com/office/drawing/2014/main" id="{ACFFA7D2-CB22-4D42-AD8F-E0870038FC91}"/>
                  </a:ext>
                </a:extLst>
              </p:cNvPr>
              <p:cNvSpPr>
                <a:spLocks noChangeArrowheads="1"/>
              </p:cNvSpPr>
              <p:nvPr/>
            </p:nvSpPr>
            <p:spPr bwMode="auto">
              <a:xfrm>
                <a:off x="48" y="182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0" name="Rectangle 11">
                <a:extLst>
                  <a:ext uri="{FF2B5EF4-FFF2-40B4-BE49-F238E27FC236}">
                    <a16:creationId xmlns:a16="http://schemas.microsoft.com/office/drawing/2014/main" id="{EFA11B97-C441-44F5-8A94-6FCD86FE314F}"/>
                  </a:ext>
                </a:extLst>
              </p:cNvPr>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1" name="Rectangle 12">
                <a:extLst>
                  <a:ext uri="{FF2B5EF4-FFF2-40B4-BE49-F238E27FC236}">
                    <a16:creationId xmlns:a16="http://schemas.microsoft.com/office/drawing/2014/main" id="{69CAAB7C-F118-49FA-A334-A5FA529BCBDF}"/>
                  </a:ext>
                </a:extLst>
              </p:cNvPr>
              <p:cNvSpPr>
                <a:spLocks noChangeArrowheads="1"/>
              </p:cNvSpPr>
              <p:nvPr/>
            </p:nvSpPr>
            <p:spPr bwMode="auto">
              <a:xfrm>
                <a:off x="48" y="2115"/>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2" name="Rectangle 13">
                <a:extLst>
                  <a:ext uri="{FF2B5EF4-FFF2-40B4-BE49-F238E27FC236}">
                    <a16:creationId xmlns:a16="http://schemas.microsoft.com/office/drawing/2014/main" id="{85B1A5AB-FB5C-4ADA-A752-CCAFF6EC9E91}"/>
                  </a:ext>
                </a:extLst>
              </p:cNvPr>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3" name="Rectangle 14">
                <a:extLst>
                  <a:ext uri="{FF2B5EF4-FFF2-40B4-BE49-F238E27FC236}">
                    <a16:creationId xmlns:a16="http://schemas.microsoft.com/office/drawing/2014/main" id="{E4C6CC85-C448-48A9-BA94-609A4F061CBF}"/>
                  </a:ext>
                </a:extLst>
              </p:cNvPr>
              <p:cNvSpPr>
                <a:spLocks noChangeArrowheads="1"/>
              </p:cNvSpPr>
              <p:nvPr/>
            </p:nvSpPr>
            <p:spPr bwMode="auto">
              <a:xfrm>
                <a:off x="48" y="240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4" name="Rectangle 15">
                <a:extLst>
                  <a:ext uri="{FF2B5EF4-FFF2-40B4-BE49-F238E27FC236}">
                    <a16:creationId xmlns:a16="http://schemas.microsoft.com/office/drawing/2014/main" id="{2798F08B-02F6-4CA2-B8A3-0AB360EDAA56}"/>
                  </a:ext>
                </a:extLst>
              </p:cNvPr>
              <p:cNvSpPr>
                <a:spLocks noChangeArrowheads="1"/>
              </p:cNvSpPr>
              <p:nvPr/>
            </p:nvSpPr>
            <p:spPr bwMode="auto">
              <a:xfrm>
                <a:off x="48" y="254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5" name="Rectangle 16">
                <a:extLst>
                  <a:ext uri="{FF2B5EF4-FFF2-40B4-BE49-F238E27FC236}">
                    <a16:creationId xmlns:a16="http://schemas.microsoft.com/office/drawing/2014/main" id="{BBBF3944-3C2C-47D6-8928-9CFEDC7D16B6}"/>
                  </a:ext>
                </a:extLst>
              </p:cNvPr>
              <p:cNvSpPr>
                <a:spLocks noChangeArrowheads="1"/>
              </p:cNvSpPr>
              <p:nvPr/>
            </p:nvSpPr>
            <p:spPr bwMode="auto">
              <a:xfrm>
                <a:off x="48" y="269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6" name="Rectangle 17">
                <a:extLst>
                  <a:ext uri="{FF2B5EF4-FFF2-40B4-BE49-F238E27FC236}">
                    <a16:creationId xmlns:a16="http://schemas.microsoft.com/office/drawing/2014/main" id="{C53CA6D7-5CEB-4D99-A80D-0F9AEE2FAAE1}"/>
                  </a:ext>
                </a:extLst>
              </p:cNvPr>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7" name="Rectangle 18">
                <a:extLst>
                  <a:ext uri="{FF2B5EF4-FFF2-40B4-BE49-F238E27FC236}">
                    <a16:creationId xmlns:a16="http://schemas.microsoft.com/office/drawing/2014/main" id="{5BE6B3DC-4C18-4008-B31D-D44E7D37511C}"/>
                  </a:ext>
                </a:extLst>
              </p:cNvPr>
              <p:cNvSpPr>
                <a:spLocks noChangeArrowheads="1"/>
              </p:cNvSpPr>
              <p:nvPr/>
            </p:nvSpPr>
            <p:spPr bwMode="auto">
              <a:xfrm>
                <a:off x="48" y="298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8" name="Rectangle 19">
                <a:extLst>
                  <a:ext uri="{FF2B5EF4-FFF2-40B4-BE49-F238E27FC236}">
                    <a16:creationId xmlns:a16="http://schemas.microsoft.com/office/drawing/2014/main" id="{9A183071-F2D3-4376-B82F-E2A2374DD072}"/>
                  </a:ext>
                </a:extLst>
              </p:cNvPr>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9" name="Rectangle 20">
                <a:extLst>
                  <a:ext uri="{FF2B5EF4-FFF2-40B4-BE49-F238E27FC236}">
                    <a16:creationId xmlns:a16="http://schemas.microsoft.com/office/drawing/2014/main" id="{913E1BA4-0D04-4054-B08A-5A22693631CA}"/>
                  </a:ext>
                </a:extLst>
              </p:cNvPr>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0" name="Rectangle 21">
                <a:extLst>
                  <a:ext uri="{FF2B5EF4-FFF2-40B4-BE49-F238E27FC236}">
                    <a16:creationId xmlns:a16="http://schemas.microsoft.com/office/drawing/2014/main" id="{48326B34-2013-4488-92B1-BE007D137F89}"/>
                  </a:ext>
                </a:extLst>
              </p:cNvPr>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1" name="Rectangle 22">
                <a:extLst>
                  <a:ext uri="{FF2B5EF4-FFF2-40B4-BE49-F238E27FC236}">
                    <a16:creationId xmlns:a16="http://schemas.microsoft.com/office/drawing/2014/main" id="{9E9409EB-88E8-4095-AF35-3400C6F33839}"/>
                  </a:ext>
                </a:extLst>
              </p:cNvPr>
              <p:cNvSpPr>
                <a:spLocks noChangeArrowheads="1"/>
              </p:cNvSpPr>
              <p:nvPr/>
            </p:nvSpPr>
            <p:spPr bwMode="auto">
              <a:xfrm>
                <a:off x="48" y="3557"/>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2" name="Rectangle 23">
                <a:extLst>
                  <a:ext uri="{FF2B5EF4-FFF2-40B4-BE49-F238E27FC236}">
                    <a16:creationId xmlns:a16="http://schemas.microsoft.com/office/drawing/2014/main" id="{B44482E3-70FD-498D-BD34-55749FB169F2}"/>
                  </a:ext>
                </a:extLst>
              </p:cNvPr>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3" name="Rectangle 24">
                <a:extLst>
                  <a:ext uri="{FF2B5EF4-FFF2-40B4-BE49-F238E27FC236}">
                    <a16:creationId xmlns:a16="http://schemas.microsoft.com/office/drawing/2014/main" id="{DA97CD73-38E7-4316-A4FE-40BCDDD98F8D}"/>
                  </a:ext>
                </a:extLst>
              </p:cNvPr>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4" name="Rectangle 25">
                <a:extLst>
                  <a:ext uri="{FF2B5EF4-FFF2-40B4-BE49-F238E27FC236}">
                    <a16:creationId xmlns:a16="http://schemas.microsoft.com/office/drawing/2014/main" id="{BAF540D0-0777-43D1-8556-511F15083DFD}"/>
                  </a:ext>
                </a:extLst>
              </p:cNvPr>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5" name="Rectangle 26">
                <a:extLst>
                  <a:ext uri="{FF2B5EF4-FFF2-40B4-BE49-F238E27FC236}">
                    <a16:creationId xmlns:a16="http://schemas.microsoft.com/office/drawing/2014/main" id="{F82D9C01-5321-49D6-9E1F-5C1F5470603C}"/>
                  </a:ext>
                </a:extLst>
              </p:cNvPr>
              <p:cNvSpPr>
                <a:spLocks noChangeArrowheads="1"/>
              </p:cNvSpPr>
              <p:nvPr/>
            </p:nvSpPr>
            <p:spPr bwMode="auto">
              <a:xfrm>
                <a:off x="48" y="413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6" name="Rectangle 27">
                <a:extLst>
                  <a:ext uri="{FF2B5EF4-FFF2-40B4-BE49-F238E27FC236}">
                    <a16:creationId xmlns:a16="http://schemas.microsoft.com/office/drawing/2014/main" id="{EC1D4D26-0978-434D-948D-5EBD4008C5C3}"/>
                  </a:ext>
                </a:extLst>
              </p:cNvPr>
              <p:cNvSpPr>
                <a:spLocks noChangeArrowheads="1"/>
              </p:cNvSpPr>
              <p:nvPr/>
            </p:nvSpPr>
            <p:spPr bwMode="auto">
              <a:xfrm>
                <a:off x="48" y="10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7" name="Rectangle 28">
                <a:extLst>
                  <a:ext uri="{FF2B5EF4-FFF2-40B4-BE49-F238E27FC236}">
                    <a16:creationId xmlns:a16="http://schemas.microsoft.com/office/drawing/2014/main" id="{3B160215-1BA6-4DEE-82F1-B041B1DAC462}"/>
                  </a:ext>
                </a:extLst>
              </p:cNvPr>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8" name="Rectangle 29">
                <a:extLst>
                  <a:ext uri="{FF2B5EF4-FFF2-40B4-BE49-F238E27FC236}">
                    <a16:creationId xmlns:a16="http://schemas.microsoft.com/office/drawing/2014/main" id="{BBDB545B-0850-4B0C-81CD-F820D0F6064D}"/>
                  </a:ext>
                </a:extLst>
              </p:cNvPr>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9" name="Rectangle 30">
                <a:extLst>
                  <a:ext uri="{FF2B5EF4-FFF2-40B4-BE49-F238E27FC236}">
                    <a16:creationId xmlns:a16="http://schemas.microsoft.com/office/drawing/2014/main" id="{5CF8ABA2-7BB6-4E60-A68F-BD79639336C0}"/>
                  </a:ext>
                </a:extLst>
              </p:cNvPr>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60" name="Rectangle 31">
                <a:extLst>
                  <a:ext uri="{FF2B5EF4-FFF2-40B4-BE49-F238E27FC236}">
                    <a16:creationId xmlns:a16="http://schemas.microsoft.com/office/drawing/2014/main" id="{D4C3CCCA-5ABA-474F-A415-450D59EAC492}"/>
                  </a:ext>
                </a:extLst>
              </p:cNvPr>
              <p:cNvSpPr>
                <a:spLocks noChangeArrowheads="1"/>
              </p:cNvSpPr>
              <p:nvPr/>
            </p:nvSpPr>
            <p:spPr bwMode="auto">
              <a:xfrm>
                <a:off x="48" y="67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61" name="Rectangle 32">
                <a:extLst>
                  <a:ext uri="{FF2B5EF4-FFF2-40B4-BE49-F238E27FC236}">
                    <a16:creationId xmlns:a16="http://schemas.microsoft.com/office/drawing/2014/main" id="{723C4BB5-E67C-4E63-9F9E-C5FF4E9EB8C9}"/>
                  </a:ext>
                </a:extLst>
              </p:cNvPr>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62" name="Rectangle 33">
                <a:extLst>
                  <a:ext uri="{FF2B5EF4-FFF2-40B4-BE49-F238E27FC236}">
                    <a16:creationId xmlns:a16="http://schemas.microsoft.com/office/drawing/2014/main" id="{DC233C9C-53E2-4660-BF34-96AB81C093B6}"/>
                  </a:ext>
                </a:extLst>
              </p:cNvPr>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grpSp>
      </p:grpSp>
      <p:sp>
        <p:nvSpPr>
          <p:cNvPr id="2051" name="Rectangle 34">
            <a:extLst>
              <a:ext uri="{FF2B5EF4-FFF2-40B4-BE49-F238E27FC236}">
                <a16:creationId xmlns:a16="http://schemas.microsoft.com/office/drawing/2014/main" id="{DB4C1311-D9DD-4EA2-8FB9-78B485F39F9D}"/>
              </a:ext>
            </a:extLst>
          </p:cNvPr>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4371" name="Rectangle 35">
            <a:extLst>
              <a:ext uri="{FF2B5EF4-FFF2-40B4-BE49-F238E27FC236}">
                <a16:creationId xmlns:a16="http://schemas.microsoft.com/office/drawing/2014/main" id="{61AFBB11-0FD3-4694-BC31-F9E8E1B4071E}"/>
              </a:ext>
            </a:extLst>
          </p:cNvPr>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dirty="0">
                <a:latin typeface="Calibri" panose="020F0502020204030204" pitchFamily="34" charset="0"/>
                <a:cs typeface="+mn-cs"/>
              </a:defRPr>
            </a:lvl1pPr>
          </a:lstStyle>
          <a:p>
            <a:pPr>
              <a:defRPr/>
            </a:pPr>
            <a:endParaRPr lang="en-US"/>
          </a:p>
        </p:txBody>
      </p:sp>
      <p:sp>
        <p:nvSpPr>
          <p:cNvPr id="14372" name="Rectangle 36">
            <a:extLst>
              <a:ext uri="{FF2B5EF4-FFF2-40B4-BE49-F238E27FC236}">
                <a16:creationId xmlns:a16="http://schemas.microsoft.com/office/drawing/2014/main" id="{8D3619BC-5E55-4EF4-8F61-D62788E7D44C}"/>
              </a:ext>
            </a:extLst>
          </p:cNvPr>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dirty="0">
                <a:latin typeface="Calibri" panose="020F0502020204030204" pitchFamily="34" charset="0"/>
                <a:cs typeface="+mn-cs"/>
              </a:defRPr>
            </a:lvl1pPr>
          </a:lstStyle>
          <a:p>
            <a:pPr>
              <a:defRPr/>
            </a:pPr>
            <a:endParaRPr lang="en-US"/>
          </a:p>
        </p:txBody>
      </p:sp>
      <p:sp>
        <p:nvSpPr>
          <p:cNvPr id="14373" name="Rectangle 37">
            <a:extLst>
              <a:ext uri="{FF2B5EF4-FFF2-40B4-BE49-F238E27FC236}">
                <a16:creationId xmlns:a16="http://schemas.microsoft.com/office/drawing/2014/main" id="{3C240172-00C5-48C1-A303-C02AB73BF869}"/>
              </a:ext>
            </a:extLst>
          </p:cNvPr>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smtClean="0">
                <a:latin typeface="Calibri" panose="020F0502020204030204" pitchFamily="34" charset="0"/>
                <a:cs typeface="Calibri" panose="020F0502020204030204" pitchFamily="34" charset="0"/>
              </a:defRPr>
            </a:lvl1pPr>
          </a:lstStyle>
          <a:p>
            <a:pPr>
              <a:defRPr/>
            </a:pPr>
            <a:fld id="{E2A8DE34-2F16-4149-98CB-C6CDEC441B3B}" type="slidenum">
              <a:rPr lang="en-US" altLang="en-US"/>
              <a:pPr>
                <a:defRPr/>
              </a:pPr>
              <a:t>‹#›</a:t>
            </a:fld>
            <a:endParaRPr lang="en-US" altLang="en-US" dirty="0"/>
          </a:p>
        </p:txBody>
      </p:sp>
      <p:sp>
        <p:nvSpPr>
          <p:cNvPr id="14374" name="Rectangle 38">
            <a:extLst>
              <a:ext uri="{FF2B5EF4-FFF2-40B4-BE49-F238E27FC236}">
                <a16:creationId xmlns:a16="http://schemas.microsoft.com/office/drawing/2014/main" id="{D81F3C3C-54C7-4867-87D0-E6DD85DEC133}"/>
              </a:ext>
            </a:extLst>
          </p:cNvPr>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 id="2147483831" r:id="rId12"/>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Calibri" panose="020F0502020204030204" pitchFamily="34" charset="0"/>
        </a:defRPr>
      </a:lvl2pPr>
      <a:lvl3pPr algn="l" rtl="0" eaLnBrk="0" fontAlgn="base" hangingPunct="0">
        <a:spcBef>
          <a:spcPct val="0"/>
        </a:spcBef>
        <a:spcAft>
          <a:spcPct val="0"/>
        </a:spcAft>
        <a:defRPr sz="4400">
          <a:solidFill>
            <a:schemeClr val="tx2"/>
          </a:solidFill>
          <a:latin typeface="Calibri" panose="020F0502020204030204" pitchFamily="34" charset="0"/>
        </a:defRPr>
      </a:lvl3pPr>
      <a:lvl4pPr algn="l" rtl="0" eaLnBrk="0" fontAlgn="base" hangingPunct="0">
        <a:spcBef>
          <a:spcPct val="0"/>
        </a:spcBef>
        <a:spcAft>
          <a:spcPct val="0"/>
        </a:spcAft>
        <a:defRPr sz="4400">
          <a:solidFill>
            <a:schemeClr val="tx2"/>
          </a:solidFill>
          <a:latin typeface="Calibri" panose="020F0502020204030204" pitchFamily="34" charset="0"/>
        </a:defRPr>
      </a:lvl4pPr>
      <a:lvl5pPr algn="l" rtl="0" eaLnBrk="0" fontAlgn="base" hangingPunct="0">
        <a:spcBef>
          <a:spcPct val="0"/>
        </a:spcBef>
        <a:spcAft>
          <a:spcPct val="0"/>
        </a:spcAft>
        <a:defRPr sz="4400">
          <a:solidFill>
            <a:schemeClr val="tx2"/>
          </a:solidFill>
          <a:latin typeface="Calibri" panose="020F0502020204030204" pitchFamily="34"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7650" name="Picture 4">
            <a:extLst>
              <a:ext uri="{FF2B5EF4-FFF2-40B4-BE49-F238E27FC236}">
                <a16:creationId xmlns:a16="http://schemas.microsoft.com/office/drawing/2014/main" id="{930302CC-39B1-49E9-B724-DB8B83BD037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447800" y="5791200"/>
            <a:ext cx="87153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ubtitle 2">
            <a:extLst>
              <a:ext uri="{FF2B5EF4-FFF2-40B4-BE49-F238E27FC236}">
                <a16:creationId xmlns:a16="http://schemas.microsoft.com/office/drawing/2014/main" id="{EC8AF648-23C4-413F-BF3B-346FF616EA0B}"/>
              </a:ext>
            </a:extLst>
          </p:cNvPr>
          <p:cNvSpPr txBox="1">
            <a:spLocks/>
          </p:cNvSpPr>
          <p:nvPr/>
        </p:nvSpPr>
        <p:spPr bwMode="auto">
          <a:xfrm>
            <a:off x="1914525" y="5486400"/>
            <a:ext cx="5314950" cy="129540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eaLnBrk="1" hangingPunct="1">
              <a:buClr>
                <a:srgbClr val="00FFFF"/>
              </a:buClr>
              <a:buFont typeface="Wingdings" panose="05000000000000000000" pitchFamily="2" charset="2"/>
              <a:buNone/>
              <a:defRPr/>
            </a:pPr>
            <a:r>
              <a:rPr lang="en-US" altLang="en-US" sz="2800" dirty="0">
                <a:solidFill>
                  <a:srgbClr val="00FFFF"/>
                </a:solidFill>
                <a:effectLst>
                  <a:outerShdw blurRad="38100" dist="38100" dir="2700000" algn="tl">
                    <a:srgbClr val="000000">
                      <a:alpha val="43137"/>
                    </a:srgbClr>
                  </a:outerShdw>
                </a:effectLst>
                <a:latin typeface="Calibri" panose="020F0502020204030204" pitchFamily="34" charset="0"/>
              </a:rPr>
              <a:t>Dr. Andy Woods</a:t>
            </a:r>
          </a:p>
          <a:p>
            <a:pPr marL="0" indent="0" algn="ctr" eaLnBrk="1" hangingPunct="1">
              <a:buClr>
                <a:srgbClr val="00FFFF"/>
              </a:buClr>
              <a:buFont typeface="Wingdings" panose="05000000000000000000" pitchFamily="2" charset="2"/>
              <a:buNone/>
              <a:defRPr/>
            </a:pPr>
            <a:r>
              <a:rPr lang="en-US" altLang="en-US" sz="2000" kern="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Senior Pastor – Sugar Land Bible Church</a:t>
            </a:r>
          </a:p>
          <a:p>
            <a:pPr marL="0" indent="0" algn="ctr" eaLnBrk="1" hangingPunct="1">
              <a:buClr>
                <a:srgbClr val="00FFFF"/>
              </a:buClr>
              <a:buFont typeface="Wingdings" panose="05000000000000000000" pitchFamily="2" charset="2"/>
              <a:buNone/>
              <a:defRPr/>
            </a:pPr>
            <a:r>
              <a:rPr lang="en-US" altLang="en-US" sz="2000" kern="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President – Chafer Theological Seminary</a:t>
            </a:r>
            <a:endParaRPr lang="en-US" altLang="en-US" sz="2000" kern="0" dirty="0">
              <a:solidFill>
                <a:srgbClr val="3333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9" name="Rectangle 2">
            <a:extLst>
              <a:ext uri="{FF2B5EF4-FFF2-40B4-BE49-F238E27FC236}">
                <a16:creationId xmlns:a16="http://schemas.microsoft.com/office/drawing/2014/main" id="{D33EF4DF-B1DF-4E89-9C96-487AB4EC9671}"/>
              </a:ext>
            </a:extLst>
          </p:cNvPr>
          <p:cNvSpPr txBox="1">
            <a:spLocks noChangeArrowheads="1"/>
          </p:cNvSpPr>
          <p:nvPr/>
        </p:nvSpPr>
        <p:spPr>
          <a:xfrm>
            <a:off x="685800" y="304800"/>
            <a:ext cx="7772400" cy="1143000"/>
          </a:xfrm>
          <a:prstGeom prst="rect">
            <a:avLst/>
          </a:prstGeom>
        </p:spPr>
        <p:txBody>
          <a:bodyPr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defRPr/>
            </a:pPr>
            <a:r>
              <a:rPr lang="en-US" altLang="en-US" kern="0" dirty="0">
                <a:effectLst>
                  <a:outerShdw blurRad="38100" dist="38100" dir="2700000" algn="tl">
                    <a:srgbClr val="000000">
                      <a:alpha val="43137"/>
                    </a:srgbClr>
                  </a:outerShdw>
                </a:effectLst>
              </a:rPr>
              <a:t>PRACTICAL RIGHTEOUSNESS</a:t>
            </a:r>
          </a:p>
        </p:txBody>
      </p:sp>
      <p:pic>
        <p:nvPicPr>
          <p:cNvPr id="2" name="Picture 2">
            <a:extLst>
              <a:ext uri="{FF2B5EF4-FFF2-40B4-BE49-F238E27FC236}">
                <a16:creationId xmlns:a16="http://schemas.microsoft.com/office/drawing/2014/main" id="{27E12048-F2EC-48AA-9594-5B70DD729F0D}"/>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176413" y="1828800"/>
            <a:ext cx="6791174" cy="3200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A6702A9B-EB65-4970-8927-3049C0E4A42E}"/>
              </a:ext>
            </a:extLst>
          </p:cNvPr>
          <p:cNvSpPr>
            <a:spLocks noGrp="1" noChangeArrowheads="1"/>
          </p:cNvSpPr>
          <p:nvPr>
            <p:ph type="title"/>
          </p:nvPr>
        </p:nvSpPr>
        <p:spPr>
          <a:xfrm>
            <a:off x="685800" y="228600"/>
            <a:ext cx="7772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Structure</a:t>
            </a:r>
          </a:p>
        </p:txBody>
      </p:sp>
      <p:sp>
        <p:nvSpPr>
          <p:cNvPr id="19459" name="Rectangle 3">
            <a:extLst>
              <a:ext uri="{FF2B5EF4-FFF2-40B4-BE49-F238E27FC236}">
                <a16:creationId xmlns:a16="http://schemas.microsoft.com/office/drawing/2014/main" id="{B95DF919-2BDC-4D52-A6B1-267EE3FC4747}"/>
              </a:ext>
            </a:extLst>
          </p:cNvPr>
          <p:cNvSpPr>
            <a:spLocks noGrp="1" noChangeArrowheads="1"/>
          </p:cNvSpPr>
          <p:nvPr>
            <p:ph type="body" idx="1"/>
          </p:nvPr>
        </p:nvSpPr>
        <p:spPr>
          <a:xfrm>
            <a:off x="495300" y="1143000"/>
            <a:ext cx="8153400" cy="5562600"/>
          </a:xfrm>
        </p:spPr>
        <p:txBody>
          <a:bodyPr/>
          <a:lstStyle/>
          <a:p>
            <a:pPr marL="457200" indent="-457200" eaLnBrk="1" hangingPunct="1">
              <a:spcBef>
                <a:spcPts val="0"/>
              </a:spcBef>
              <a:spcAft>
                <a:spcPts val="1600"/>
              </a:spcAft>
              <a:defRPr/>
            </a:pPr>
            <a:r>
              <a:rPr lang="en-US" dirty="0">
                <a:effectLst>
                  <a:outerShdw blurRad="38100" dist="38100" dir="2700000" algn="tl">
                    <a:srgbClr val="000000">
                      <a:alpha val="43137"/>
                    </a:srgbClr>
                  </a:outerShdw>
                </a:effectLst>
              </a:rPr>
              <a:t>Wisdom (3:13–5:20)</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Wisdom defined (3:13-18)</a:t>
            </a:r>
          </a:p>
          <a:p>
            <a:pPr marL="914400" lvl="1" indent="-457200" eaLnBrk="1" hangingPunct="1">
              <a:spcBef>
                <a:spcPts val="0"/>
              </a:spcBef>
              <a:spcAft>
                <a:spcPts val="1600"/>
              </a:spcAft>
              <a:defRPr/>
            </a:pPr>
            <a:r>
              <a:rPr lang="en-US" b="1" u="sng" dirty="0">
                <a:solidFill>
                  <a:srgbClr val="FFFFCC"/>
                </a:solidFill>
                <a:effectLst>
                  <a:outerShdw blurRad="38100" dist="38100" dir="2700000" algn="tl">
                    <a:srgbClr val="000000">
                      <a:alpha val="43137"/>
                    </a:srgbClr>
                  </a:outerShdw>
                </a:effectLst>
              </a:rPr>
              <a:t>Spirituality (4:1-12)</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Commerce (4:13-17)</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Use of wealth (5:1-6)</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Waiting for the Lord’s return (5:7-12)</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Prayer (5:13-18)</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Restoration of the erring brother (5:19-20)</a:t>
            </a:r>
          </a:p>
        </p:txBody>
      </p:sp>
      <p:pic>
        <p:nvPicPr>
          <p:cNvPr id="73732" name="Picture 2">
            <a:extLst>
              <a:ext uri="{FF2B5EF4-FFF2-40B4-BE49-F238E27FC236}">
                <a16:creationId xmlns:a16="http://schemas.microsoft.com/office/drawing/2014/main" id="{72B837D0-368C-4AB1-85B6-7DA0C8460FA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48400" y="2743200"/>
            <a:ext cx="2438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25449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80FAE35E-7060-404B-AD73-B73C641405B6}"/>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Spiritual Life</a:t>
            </a:r>
            <a:br>
              <a:rPr lang="en-US" altLang="en-US"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ea typeface="+mn-ea"/>
                <a:cs typeface="+mn-cs"/>
              </a:rPr>
              <a:t>(4:1-12)</a:t>
            </a:r>
            <a:endParaRPr lang="en-US" altLang="en-US" sz="3200" dirty="0">
              <a:solidFill>
                <a:schemeClr val="tx1"/>
              </a:solidFill>
              <a:effectLst>
                <a:outerShdw blurRad="38100" dist="38100" dir="2700000" algn="tl">
                  <a:srgbClr val="000000">
                    <a:alpha val="43137"/>
                  </a:srgbClr>
                </a:outerShdw>
              </a:effectLst>
              <a:ea typeface="+mn-ea"/>
              <a:cs typeface="+mn-cs"/>
            </a:endParaRPr>
          </a:p>
        </p:txBody>
      </p:sp>
      <p:sp>
        <p:nvSpPr>
          <p:cNvPr id="10243" name="Rectangle 3">
            <a:extLst>
              <a:ext uri="{FF2B5EF4-FFF2-40B4-BE49-F238E27FC236}">
                <a16:creationId xmlns:a16="http://schemas.microsoft.com/office/drawing/2014/main" id="{3C4196C9-4E89-4E05-8257-23305F642153}"/>
              </a:ext>
            </a:extLst>
          </p:cNvPr>
          <p:cNvSpPr>
            <a:spLocks noGrp="1" noChangeArrowheads="1"/>
          </p:cNvSpPr>
          <p:nvPr>
            <p:ph type="body" idx="1"/>
          </p:nvPr>
        </p:nvSpPr>
        <p:spPr>
          <a:xfrm>
            <a:off x="1233488" y="1600200"/>
            <a:ext cx="6843712" cy="2895600"/>
          </a:xfrm>
        </p:spPr>
        <p:txBody>
          <a:bodyPr/>
          <a:lstStyle/>
          <a:p>
            <a:pPr marL="457200" indent="-457200" eaLnBrk="1" hangingPunct="1">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rPr>
              <a:t>Avoid wrangling (4:1-3)</a:t>
            </a:r>
          </a:p>
          <a:p>
            <a:pPr marL="457200" indent="-457200" eaLnBrk="1" hangingPunct="1">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rPr>
              <a:t>Avoid worldliness (4:4-6)</a:t>
            </a:r>
          </a:p>
          <a:p>
            <a:pPr marL="457200" indent="-457200" eaLnBrk="1" hangingPunct="1">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rPr>
              <a:t>Essence of spiritual wisdom (4:7-12)</a:t>
            </a:r>
          </a:p>
        </p:txBody>
      </p:sp>
      <p:pic>
        <p:nvPicPr>
          <p:cNvPr id="5" name="Picture 1">
            <a:extLst>
              <a:ext uri="{FF2B5EF4-FFF2-40B4-BE49-F238E27FC236}">
                <a16:creationId xmlns:a16="http://schemas.microsoft.com/office/drawing/2014/main" id="{C6313B5B-515A-4138-B6A0-986B5EF9CDDE}"/>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540000" y="4267200"/>
            <a:ext cx="4064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A6702A9B-EB65-4970-8927-3049C0E4A42E}"/>
              </a:ext>
            </a:extLst>
          </p:cNvPr>
          <p:cNvSpPr>
            <a:spLocks noGrp="1" noChangeArrowheads="1"/>
          </p:cNvSpPr>
          <p:nvPr>
            <p:ph type="title"/>
          </p:nvPr>
        </p:nvSpPr>
        <p:spPr>
          <a:xfrm>
            <a:off x="685800" y="228600"/>
            <a:ext cx="7772400" cy="910389"/>
          </a:xfrm>
        </p:spPr>
        <p:txBody>
          <a:bodyPr/>
          <a:lstStyle/>
          <a:p>
            <a:pPr algn="ctr" eaLnBrk="1" hangingPunct="1">
              <a:defRPr/>
            </a:pPr>
            <a:r>
              <a:rPr lang="en-US" altLang="en-US" sz="3600" dirty="0">
                <a:effectLst>
                  <a:outerShdw blurRad="38100" dist="38100" dir="2700000" algn="tl">
                    <a:srgbClr val="000000">
                      <a:alpha val="43137"/>
                    </a:srgbClr>
                  </a:outerShdw>
                </a:effectLst>
              </a:rPr>
              <a:t>Structure</a:t>
            </a:r>
          </a:p>
        </p:txBody>
      </p:sp>
      <p:sp>
        <p:nvSpPr>
          <p:cNvPr id="19459" name="Rectangle 3">
            <a:extLst>
              <a:ext uri="{FF2B5EF4-FFF2-40B4-BE49-F238E27FC236}">
                <a16:creationId xmlns:a16="http://schemas.microsoft.com/office/drawing/2014/main" id="{B95DF919-2BDC-4D52-A6B1-267EE3FC4747}"/>
              </a:ext>
            </a:extLst>
          </p:cNvPr>
          <p:cNvSpPr>
            <a:spLocks noGrp="1" noChangeArrowheads="1"/>
          </p:cNvSpPr>
          <p:nvPr>
            <p:ph type="body" idx="1"/>
          </p:nvPr>
        </p:nvSpPr>
        <p:spPr>
          <a:xfrm>
            <a:off x="495300" y="1143000"/>
            <a:ext cx="8153400" cy="5562600"/>
          </a:xfrm>
        </p:spPr>
        <p:txBody>
          <a:bodyPr/>
          <a:lstStyle/>
          <a:p>
            <a:pPr marL="457200" indent="-457200" eaLnBrk="1" hangingPunct="1">
              <a:spcBef>
                <a:spcPts val="0"/>
              </a:spcBef>
              <a:spcAft>
                <a:spcPts val="1600"/>
              </a:spcAft>
              <a:defRPr/>
            </a:pPr>
            <a:r>
              <a:rPr lang="en-US" b="1" dirty="0">
                <a:solidFill>
                  <a:srgbClr val="FFFFCC"/>
                </a:solidFill>
                <a:effectLst>
                  <a:outerShdw blurRad="38100" dist="38100" dir="2700000" algn="tl">
                    <a:srgbClr val="000000">
                      <a:alpha val="43137"/>
                    </a:srgbClr>
                  </a:outerShdw>
                </a:effectLst>
              </a:rPr>
              <a:t>Wisdom (3:13–5:20)</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Wisdom defined (3:13-18)</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Spirituality (4:1-12)</a:t>
            </a:r>
          </a:p>
          <a:p>
            <a:pPr marL="914400" lvl="1" indent="-457200" eaLnBrk="1" hangingPunct="1">
              <a:spcBef>
                <a:spcPts val="0"/>
              </a:spcBef>
              <a:spcAft>
                <a:spcPts val="1600"/>
              </a:spcAft>
              <a:defRPr/>
            </a:pPr>
            <a:r>
              <a:rPr lang="en-US" b="1" u="sng" dirty="0">
                <a:solidFill>
                  <a:srgbClr val="FFFFCC"/>
                </a:solidFill>
                <a:effectLst>
                  <a:outerShdw blurRad="38100" dist="38100" dir="2700000" algn="tl">
                    <a:srgbClr val="000000">
                      <a:alpha val="43137"/>
                    </a:srgbClr>
                  </a:outerShdw>
                </a:effectLst>
              </a:rPr>
              <a:t>Commerce (4:13-17)</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Use of wealth (5:1-6)</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Waiting for the Lord’s return (5:7-12)</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Prayer (5:13-18)</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Restoration of the erring brother (5:19-20)</a:t>
            </a:r>
          </a:p>
        </p:txBody>
      </p:sp>
      <p:pic>
        <p:nvPicPr>
          <p:cNvPr id="73732" name="Picture 2">
            <a:extLst>
              <a:ext uri="{FF2B5EF4-FFF2-40B4-BE49-F238E27FC236}">
                <a16:creationId xmlns:a16="http://schemas.microsoft.com/office/drawing/2014/main" id="{72B837D0-368C-4AB1-85B6-7DA0C8460FA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48400" y="2743200"/>
            <a:ext cx="2438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97492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80FAE35E-7060-404B-AD73-B73C641405B6}"/>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Commercial Life</a:t>
            </a:r>
            <a:br>
              <a:rPr lang="en-US" altLang="en-US"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ea typeface="+mn-ea"/>
                <a:cs typeface="+mn-cs"/>
              </a:rPr>
              <a:t>(4:13-17)</a:t>
            </a:r>
            <a:endParaRPr lang="en-US" altLang="en-US" sz="3200" dirty="0">
              <a:solidFill>
                <a:schemeClr val="tx1"/>
              </a:solidFill>
              <a:effectLst>
                <a:outerShdw blurRad="38100" dist="38100" dir="2700000" algn="tl">
                  <a:srgbClr val="000000">
                    <a:alpha val="43137"/>
                  </a:srgbClr>
                </a:outerShdw>
              </a:effectLst>
              <a:ea typeface="+mn-ea"/>
              <a:cs typeface="+mn-cs"/>
            </a:endParaRPr>
          </a:p>
        </p:txBody>
      </p:sp>
      <p:sp>
        <p:nvSpPr>
          <p:cNvPr id="10243" name="Rectangle 3">
            <a:extLst>
              <a:ext uri="{FF2B5EF4-FFF2-40B4-BE49-F238E27FC236}">
                <a16:creationId xmlns:a16="http://schemas.microsoft.com/office/drawing/2014/main" id="{3C4196C9-4E89-4E05-8257-23305F642153}"/>
              </a:ext>
            </a:extLst>
          </p:cNvPr>
          <p:cNvSpPr>
            <a:spLocks noGrp="1" noChangeArrowheads="1"/>
          </p:cNvSpPr>
          <p:nvPr>
            <p:ph type="body" idx="1"/>
          </p:nvPr>
        </p:nvSpPr>
        <p:spPr>
          <a:xfrm>
            <a:off x="1233488" y="1600200"/>
            <a:ext cx="6843712" cy="2895600"/>
          </a:xfrm>
        </p:spPr>
        <p:txBody>
          <a:bodyPr/>
          <a:lstStyle/>
          <a:p>
            <a:pPr marL="457200" indent="-457200" eaLnBrk="1" hangingPunct="1">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rPr>
              <a:t>The Need to Plan while Depending Upon God (4:13-15)</a:t>
            </a:r>
          </a:p>
          <a:p>
            <a:pPr marL="457200" indent="-457200" eaLnBrk="1" hangingPunct="1">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rPr>
              <a:t>The Problem of Planning without Depending Upon God (4:16-17)</a:t>
            </a:r>
          </a:p>
        </p:txBody>
      </p:sp>
      <p:pic>
        <p:nvPicPr>
          <p:cNvPr id="5" name="Picture 1">
            <a:extLst>
              <a:ext uri="{FF2B5EF4-FFF2-40B4-BE49-F238E27FC236}">
                <a16:creationId xmlns:a16="http://schemas.microsoft.com/office/drawing/2014/main" id="{03EEC1CB-5A05-4C6F-A7DA-797813C3FC2E}"/>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540000" y="4267200"/>
            <a:ext cx="4064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58503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A6702A9B-EB65-4970-8927-3049C0E4A42E}"/>
              </a:ext>
            </a:extLst>
          </p:cNvPr>
          <p:cNvSpPr>
            <a:spLocks noGrp="1" noChangeArrowheads="1"/>
          </p:cNvSpPr>
          <p:nvPr>
            <p:ph type="title"/>
          </p:nvPr>
        </p:nvSpPr>
        <p:spPr>
          <a:xfrm>
            <a:off x="685800" y="228600"/>
            <a:ext cx="7772400" cy="910389"/>
          </a:xfrm>
        </p:spPr>
        <p:txBody>
          <a:bodyPr/>
          <a:lstStyle/>
          <a:p>
            <a:pPr algn="ctr" eaLnBrk="1" hangingPunct="1">
              <a:defRPr/>
            </a:pPr>
            <a:r>
              <a:rPr lang="en-US" altLang="en-US" sz="3600" dirty="0">
                <a:effectLst>
                  <a:outerShdw blurRad="38100" dist="38100" dir="2700000" algn="tl">
                    <a:srgbClr val="000000">
                      <a:alpha val="43137"/>
                    </a:srgbClr>
                  </a:outerShdw>
                </a:effectLst>
              </a:rPr>
              <a:t>Structure</a:t>
            </a:r>
          </a:p>
        </p:txBody>
      </p:sp>
      <p:sp>
        <p:nvSpPr>
          <p:cNvPr id="19459" name="Rectangle 3">
            <a:extLst>
              <a:ext uri="{FF2B5EF4-FFF2-40B4-BE49-F238E27FC236}">
                <a16:creationId xmlns:a16="http://schemas.microsoft.com/office/drawing/2014/main" id="{B95DF919-2BDC-4D52-A6B1-267EE3FC4747}"/>
              </a:ext>
            </a:extLst>
          </p:cNvPr>
          <p:cNvSpPr>
            <a:spLocks noGrp="1" noChangeArrowheads="1"/>
          </p:cNvSpPr>
          <p:nvPr>
            <p:ph type="body" idx="1"/>
          </p:nvPr>
        </p:nvSpPr>
        <p:spPr>
          <a:xfrm>
            <a:off x="495300" y="1143000"/>
            <a:ext cx="8153400" cy="5562600"/>
          </a:xfrm>
        </p:spPr>
        <p:txBody>
          <a:bodyPr/>
          <a:lstStyle/>
          <a:p>
            <a:pPr marL="457200" indent="-457200" eaLnBrk="1" hangingPunct="1">
              <a:spcBef>
                <a:spcPts val="0"/>
              </a:spcBef>
              <a:spcAft>
                <a:spcPts val="1600"/>
              </a:spcAft>
              <a:defRPr/>
            </a:pPr>
            <a:r>
              <a:rPr lang="en-US" b="1" dirty="0">
                <a:solidFill>
                  <a:srgbClr val="FFFFCC"/>
                </a:solidFill>
                <a:effectLst>
                  <a:outerShdw blurRad="38100" dist="38100" dir="2700000" algn="tl">
                    <a:srgbClr val="000000">
                      <a:alpha val="43137"/>
                    </a:srgbClr>
                  </a:outerShdw>
                </a:effectLst>
              </a:rPr>
              <a:t>Wisdom (3:13–5:20)</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Wisdom defined (3:13-18)</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Spirituality (4:1-12)</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Commerce (4:13-17)</a:t>
            </a:r>
          </a:p>
          <a:p>
            <a:pPr marL="914400" lvl="1" indent="-457200" eaLnBrk="1" hangingPunct="1">
              <a:spcBef>
                <a:spcPts val="0"/>
              </a:spcBef>
              <a:spcAft>
                <a:spcPts val="1600"/>
              </a:spcAft>
              <a:defRPr/>
            </a:pPr>
            <a:r>
              <a:rPr lang="en-US" b="1" u="sng" dirty="0">
                <a:solidFill>
                  <a:srgbClr val="FFFFCC"/>
                </a:solidFill>
                <a:effectLst>
                  <a:outerShdw blurRad="38100" dist="38100" dir="2700000" algn="tl">
                    <a:srgbClr val="000000">
                      <a:alpha val="43137"/>
                    </a:srgbClr>
                  </a:outerShdw>
                </a:effectLst>
              </a:rPr>
              <a:t>Use of wealth (5:1-6)</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Waiting for the Lord’s return (5:7-12)</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Prayer (5:13-18)</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Restoration of the erring brother (5:19-20)</a:t>
            </a:r>
          </a:p>
        </p:txBody>
      </p:sp>
      <p:pic>
        <p:nvPicPr>
          <p:cNvPr id="73732" name="Picture 2">
            <a:extLst>
              <a:ext uri="{FF2B5EF4-FFF2-40B4-BE49-F238E27FC236}">
                <a16:creationId xmlns:a16="http://schemas.microsoft.com/office/drawing/2014/main" id="{72B837D0-368C-4AB1-85B6-7DA0C8460FA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48400" y="2743200"/>
            <a:ext cx="2438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665206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80FAE35E-7060-404B-AD73-B73C641405B6}"/>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Use of Wealth</a:t>
            </a:r>
            <a:br>
              <a:rPr lang="en-US" altLang="en-US"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ea typeface="+mn-ea"/>
                <a:cs typeface="+mn-cs"/>
              </a:rPr>
              <a:t>(5:1-6)</a:t>
            </a:r>
            <a:endParaRPr lang="en-US" altLang="en-US" sz="3200" dirty="0">
              <a:solidFill>
                <a:schemeClr val="tx1"/>
              </a:solidFill>
              <a:effectLst>
                <a:outerShdw blurRad="38100" dist="38100" dir="2700000" algn="tl">
                  <a:srgbClr val="000000">
                    <a:alpha val="43137"/>
                  </a:srgbClr>
                </a:outerShdw>
              </a:effectLst>
              <a:ea typeface="+mn-ea"/>
              <a:cs typeface="+mn-cs"/>
            </a:endParaRPr>
          </a:p>
        </p:txBody>
      </p:sp>
      <p:sp>
        <p:nvSpPr>
          <p:cNvPr id="10243" name="Rectangle 3">
            <a:extLst>
              <a:ext uri="{FF2B5EF4-FFF2-40B4-BE49-F238E27FC236}">
                <a16:creationId xmlns:a16="http://schemas.microsoft.com/office/drawing/2014/main" id="{3C4196C9-4E89-4E05-8257-23305F642153}"/>
              </a:ext>
            </a:extLst>
          </p:cNvPr>
          <p:cNvSpPr>
            <a:spLocks noGrp="1" noChangeArrowheads="1"/>
          </p:cNvSpPr>
          <p:nvPr>
            <p:ph type="body" idx="1"/>
          </p:nvPr>
        </p:nvSpPr>
        <p:spPr>
          <a:xfrm>
            <a:off x="1233488" y="1600200"/>
            <a:ext cx="6843712" cy="2895600"/>
          </a:xfrm>
        </p:spPr>
        <p:txBody>
          <a:bodyPr/>
          <a:lstStyle/>
          <a:p>
            <a:pPr marL="457200" indent="-457200" eaLnBrk="1" hangingPunct="1">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rPr>
              <a:t>Predicted judgment coming on rich oppressors (5:1-3)</a:t>
            </a:r>
          </a:p>
          <a:p>
            <a:pPr marL="457200" indent="-457200" eaLnBrk="1" hangingPunct="1">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rPr>
              <a:t>Reasons for coming judgment (5:4-6)</a:t>
            </a:r>
          </a:p>
        </p:txBody>
      </p:sp>
      <p:pic>
        <p:nvPicPr>
          <p:cNvPr id="5" name="Picture 1">
            <a:extLst>
              <a:ext uri="{FF2B5EF4-FFF2-40B4-BE49-F238E27FC236}">
                <a16:creationId xmlns:a16="http://schemas.microsoft.com/office/drawing/2014/main" id="{CED46E64-88F3-4D67-A33D-BFD606D03879}"/>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540000" y="4267200"/>
            <a:ext cx="4064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17357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A6702A9B-EB65-4970-8927-3049C0E4A42E}"/>
              </a:ext>
            </a:extLst>
          </p:cNvPr>
          <p:cNvSpPr>
            <a:spLocks noGrp="1" noChangeArrowheads="1"/>
          </p:cNvSpPr>
          <p:nvPr>
            <p:ph type="title"/>
          </p:nvPr>
        </p:nvSpPr>
        <p:spPr>
          <a:xfrm>
            <a:off x="685800" y="228600"/>
            <a:ext cx="7772400" cy="910389"/>
          </a:xfrm>
        </p:spPr>
        <p:txBody>
          <a:bodyPr/>
          <a:lstStyle/>
          <a:p>
            <a:pPr algn="ctr" eaLnBrk="1" hangingPunct="1">
              <a:defRPr/>
            </a:pPr>
            <a:r>
              <a:rPr lang="en-US" altLang="en-US" sz="3600" dirty="0">
                <a:effectLst>
                  <a:outerShdw blurRad="38100" dist="38100" dir="2700000" algn="tl">
                    <a:srgbClr val="000000">
                      <a:alpha val="43137"/>
                    </a:srgbClr>
                  </a:outerShdw>
                </a:effectLst>
              </a:rPr>
              <a:t>Structure</a:t>
            </a:r>
          </a:p>
        </p:txBody>
      </p:sp>
      <p:sp>
        <p:nvSpPr>
          <p:cNvPr id="19459" name="Rectangle 3">
            <a:extLst>
              <a:ext uri="{FF2B5EF4-FFF2-40B4-BE49-F238E27FC236}">
                <a16:creationId xmlns:a16="http://schemas.microsoft.com/office/drawing/2014/main" id="{B95DF919-2BDC-4D52-A6B1-267EE3FC4747}"/>
              </a:ext>
            </a:extLst>
          </p:cNvPr>
          <p:cNvSpPr>
            <a:spLocks noGrp="1" noChangeArrowheads="1"/>
          </p:cNvSpPr>
          <p:nvPr>
            <p:ph type="body" idx="1"/>
          </p:nvPr>
        </p:nvSpPr>
        <p:spPr>
          <a:xfrm>
            <a:off x="495300" y="1143000"/>
            <a:ext cx="8153400" cy="5562600"/>
          </a:xfrm>
        </p:spPr>
        <p:txBody>
          <a:bodyPr/>
          <a:lstStyle/>
          <a:p>
            <a:pPr marL="457200" indent="-457200" eaLnBrk="1" hangingPunct="1">
              <a:spcBef>
                <a:spcPts val="0"/>
              </a:spcBef>
              <a:spcAft>
                <a:spcPts val="1600"/>
              </a:spcAft>
              <a:defRPr/>
            </a:pPr>
            <a:r>
              <a:rPr lang="en-US" b="1" dirty="0">
                <a:solidFill>
                  <a:srgbClr val="FFFFCC"/>
                </a:solidFill>
                <a:effectLst>
                  <a:outerShdw blurRad="38100" dist="38100" dir="2700000" algn="tl">
                    <a:srgbClr val="000000">
                      <a:alpha val="43137"/>
                    </a:srgbClr>
                  </a:outerShdw>
                </a:effectLst>
              </a:rPr>
              <a:t>Wisdom (3:13–5:20)</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Wisdom defined (3:13-18)</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Spirituality (4:1-12)</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Commerce (4:13-17)</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Use of wealth (5:1-6)</a:t>
            </a:r>
          </a:p>
          <a:p>
            <a:pPr marL="914400" lvl="1" indent="-457200" eaLnBrk="1" hangingPunct="1">
              <a:spcBef>
                <a:spcPts val="0"/>
              </a:spcBef>
              <a:spcAft>
                <a:spcPts val="1600"/>
              </a:spcAft>
              <a:defRPr/>
            </a:pPr>
            <a:r>
              <a:rPr lang="en-US" b="1" u="sng" dirty="0">
                <a:solidFill>
                  <a:srgbClr val="FFFFCC"/>
                </a:solidFill>
                <a:effectLst>
                  <a:outerShdw blurRad="38100" dist="38100" dir="2700000" algn="tl">
                    <a:srgbClr val="000000">
                      <a:alpha val="43137"/>
                    </a:srgbClr>
                  </a:outerShdw>
                </a:effectLst>
              </a:rPr>
              <a:t>Waiting for the Lord’s return (5:7-12)</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Prayer (5:13-18)</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Restoration of the erring brother (5:19-20)</a:t>
            </a:r>
          </a:p>
        </p:txBody>
      </p:sp>
      <p:pic>
        <p:nvPicPr>
          <p:cNvPr id="73732" name="Picture 2">
            <a:extLst>
              <a:ext uri="{FF2B5EF4-FFF2-40B4-BE49-F238E27FC236}">
                <a16:creationId xmlns:a16="http://schemas.microsoft.com/office/drawing/2014/main" id="{72B837D0-368C-4AB1-85B6-7DA0C8460FA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48400" y="2743200"/>
            <a:ext cx="2438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65599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80FAE35E-7060-404B-AD73-B73C641405B6}"/>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Waiting for the Lord’s Return</a:t>
            </a:r>
            <a:br>
              <a:rPr lang="en-US" altLang="en-US"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ea typeface="+mn-ea"/>
                <a:cs typeface="+mn-cs"/>
              </a:rPr>
              <a:t>(5:7-12)</a:t>
            </a:r>
            <a:endParaRPr lang="en-US" altLang="en-US" sz="3200" dirty="0">
              <a:solidFill>
                <a:schemeClr val="tx1"/>
              </a:solidFill>
              <a:effectLst>
                <a:outerShdw blurRad="38100" dist="38100" dir="2700000" algn="tl">
                  <a:srgbClr val="000000">
                    <a:alpha val="43137"/>
                  </a:srgbClr>
                </a:outerShdw>
              </a:effectLst>
              <a:ea typeface="+mn-ea"/>
              <a:cs typeface="+mn-cs"/>
            </a:endParaRPr>
          </a:p>
        </p:txBody>
      </p:sp>
      <p:sp>
        <p:nvSpPr>
          <p:cNvPr id="10243" name="Rectangle 3">
            <a:extLst>
              <a:ext uri="{FF2B5EF4-FFF2-40B4-BE49-F238E27FC236}">
                <a16:creationId xmlns:a16="http://schemas.microsoft.com/office/drawing/2014/main" id="{3C4196C9-4E89-4E05-8257-23305F642153}"/>
              </a:ext>
            </a:extLst>
          </p:cNvPr>
          <p:cNvSpPr>
            <a:spLocks noGrp="1" noChangeArrowheads="1"/>
          </p:cNvSpPr>
          <p:nvPr>
            <p:ph type="body" idx="1"/>
          </p:nvPr>
        </p:nvSpPr>
        <p:spPr>
          <a:xfrm>
            <a:off x="419100" y="1600200"/>
            <a:ext cx="8305800" cy="2895600"/>
          </a:xfrm>
        </p:spPr>
        <p:txBody>
          <a:bodyPr/>
          <a:lstStyle/>
          <a:p>
            <a:pPr marL="457200" indent="-457200" eaLnBrk="1" hangingPunct="1">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rPr>
              <a:t>The Example of the Farmer (5:7)</a:t>
            </a:r>
          </a:p>
          <a:p>
            <a:pPr marL="457200" indent="-457200" eaLnBrk="1" hangingPunct="1">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rPr>
              <a:t>The Impact of Imminency (5:8-9)</a:t>
            </a:r>
          </a:p>
          <a:p>
            <a:pPr marL="457200" indent="-457200" eaLnBrk="1" hangingPunct="1">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rPr>
              <a:t>Old Testament Examples of Patience (5:10-12)</a:t>
            </a:r>
          </a:p>
        </p:txBody>
      </p:sp>
      <p:pic>
        <p:nvPicPr>
          <p:cNvPr id="5" name="Picture 1">
            <a:extLst>
              <a:ext uri="{FF2B5EF4-FFF2-40B4-BE49-F238E27FC236}">
                <a16:creationId xmlns:a16="http://schemas.microsoft.com/office/drawing/2014/main" id="{B6D467D9-81B6-415F-A896-EC40FD3DA91F}"/>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540000" y="4267200"/>
            <a:ext cx="4064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354926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A6702A9B-EB65-4970-8927-3049C0E4A42E}"/>
              </a:ext>
            </a:extLst>
          </p:cNvPr>
          <p:cNvSpPr>
            <a:spLocks noGrp="1" noChangeArrowheads="1"/>
          </p:cNvSpPr>
          <p:nvPr>
            <p:ph type="title"/>
          </p:nvPr>
        </p:nvSpPr>
        <p:spPr>
          <a:xfrm>
            <a:off x="685800" y="228600"/>
            <a:ext cx="7772400" cy="910389"/>
          </a:xfrm>
        </p:spPr>
        <p:txBody>
          <a:bodyPr/>
          <a:lstStyle/>
          <a:p>
            <a:pPr algn="ctr" eaLnBrk="1" hangingPunct="1">
              <a:defRPr/>
            </a:pPr>
            <a:r>
              <a:rPr lang="en-US" altLang="en-US" sz="3600" dirty="0">
                <a:effectLst>
                  <a:outerShdw blurRad="38100" dist="38100" dir="2700000" algn="tl">
                    <a:srgbClr val="000000">
                      <a:alpha val="43137"/>
                    </a:srgbClr>
                  </a:outerShdw>
                </a:effectLst>
              </a:rPr>
              <a:t>Structure</a:t>
            </a:r>
          </a:p>
        </p:txBody>
      </p:sp>
      <p:sp>
        <p:nvSpPr>
          <p:cNvPr id="19459" name="Rectangle 3">
            <a:extLst>
              <a:ext uri="{FF2B5EF4-FFF2-40B4-BE49-F238E27FC236}">
                <a16:creationId xmlns:a16="http://schemas.microsoft.com/office/drawing/2014/main" id="{B95DF919-2BDC-4D52-A6B1-267EE3FC4747}"/>
              </a:ext>
            </a:extLst>
          </p:cNvPr>
          <p:cNvSpPr>
            <a:spLocks noGrp="1" noChangeArrowheads="1"/>
          </p:cNvSpPr>
          <p:nvPr>
            <p:ph type="body" idx="1"/>
          </p:nvPr>
        </p:nvSpPr>
        <p:spPr>
          <a:xfrm>
            <a:off x="495300" y="1143000"/>
            <a:ext cx="8153400" cy="5562600"/>
          </a:xfrm>
        </p:spPr>
        <p:txBody>
          <a:bodyPr/>
          <a:lstStyle/>
          <a:p>
            <a:pPr marL="457200" indent="-457200" eaLnBrk="1" hangingPunct="1">
              <a:spcBef>
                <a:spcPts val="0"/>
              </a:spcBef>
              <a:spcAft>
                <a:spcPts val="1600"/>
              </a:spcAft>
              <a:defRPr/>
            </a:pPr>
            <a:r>
              <a:rPr lang="en-US" b="1" dirty="0">
                <a:solidFill>
                  <a:srgbClr val="FFFFCC"/>
                </a:solidFill>
                <a:effectLst>
                  <a:outerShdw blurRad="38100" dist="38100" dir="2700000" algn="tl">
                    <a:srgbClr val="000000">
                      <a:alpha val="43137"/>
                    </a:srgbClr>
                  </a:outerShdw>
                </a:effectLst>
              </a:rPr>
              <a:t>Wisdom (3:13–5:20)</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Wisdom defined (3:13-18)</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Spirituality (4:1-12)</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Commerce (4:13-17)</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Use of wealth (5:1-6)</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Waiting for the Lord’s return (5:7-12)</a:t>
            </a:r>
          </a:p>
          <a:p>
            <a:pPr marL="914400" lvl="1" indent="-457200" eaLnBrk="1" hangingPunct="1">
              <a:spcBef>
                <a:spcPts val="0"/>
              </a:spcBef>
              <a:spcAft>
                <a:spcPts val="1600"/>
              </a:spcAft>
              <a:defRPr/>
            </a:pPr>
            <a:r>
              <a:rPr lang="en-US" b="1" u="sng" dirty="0">
                <a:solidFill>
                  <a:srgbClr val="FFFFCC"/>
                </a:solidFill>
                <a:effectLst>
                  <a:outerShdw blurRad="38100" dist="38100" dir="2700000" algn="tl">
                    <a:srgbClr val="000000">
                      <a:alpha val="43137"/>
                    </a:srgbClr>
                  </a:outerShdw>
                </a:effectLst>
              </a:rPr>
              <a:t>Prayer (5:13-18)</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Restoration of the erring brother (5:19-20)</a:t>
            </a:r>
          </a:p>
        </p:txBody>
      </p:sp>
      <p:pic>
        <p:nvPicPr>
          <p:cNvPr id="73732" name="Picture 2">
            <a:extLst>
              <a:ext uri="{FF2B5EF4-FFF2-40B4-BE49-F238E27FC236}">
                <a16:creationId xmlns:a16="http://schemas.microsoft.com/office/drawing/2014/main" id="{72B837D0-368C-4AB1-85B6-7DA0C8460FA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48400" y="2743200"/>
            <a:ext cx="2438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6299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80FAE35E-7060-404B-AD73-B73C641405B6}"/>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Wisdom in Prayer</a:t>
            </a:r>
            <a:br>
              <a:rPr lang="en-US" altLang="en-US"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ea typeface="+mn-ea"/>
                <a:cs typeface="+mn-cs"/>
              </a:rPr>
              <a:t>(5:13-18)</a:t>
            </a:r>
            <a:endParaRPr lang="en-US" altLang="en-US" sz="3200" dirty="0">
              <a:solidFill>
                <a:schemeClr val="tx1"/>
              </a:solidFill>
              <a:effectLst>
                <a:outerShdw blurRad="38100" dist="38100" dir="2700000" algn="tl">
                  <a:srgbClr val="000000">
                    <a:alpha val="43137"/>
                  </a:srgbClr>
                </a:outerShdw>
              </a:effectLst>
              <a:ea typeface="+mn-ea"/>
              <a:cs typeface="+mn-cs"/>
            </a:endParaRPr>
          </a:p>
        </p:txBody>
      </p:sp>
      <p:sp>
        <p:nvSpPr>
          <p:cNvPr id="10243" name="Rectangle 3">
            <a:extLst>
              <a:ext uri="{FF2B5EF4-FFF2-40B4-BE49-F238E27FC236}">
                <a16:creationId xmlns:a16="http://schemas.microsoft.com/office/drawing/2014/main" id="{3C4196C9-4E89-4E05-8257-23305F642153}"/>
              </a:ext>
            </a:extLst>
          </p:cNvPr>
          <p:cNvSpPr>
            <a:spLocks noGrp="1" noChangeArrowheads="1"/>
          </p:cNvSpPr>
          <p:nvPr>
            <p:ph type="body" idx="1"/>
          </p:nvPr>
        </p:nvSpPr>
        <p:spPr>
          <a:xfrm>
            <a:off x="1885950" y="1600200"/>
            <a:ext cx="5372100" cy="1905000"/>
          </a:xfrm>
        </p:spPr>
        <p:txBody>
          <a:bodyPr/>
          <a:lstStyle/>
          <a:p>
            <a:pPr marL="457200" indent="-457200" eaLnBrk="1" hangingPunct="1">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rPr>
              <a:t>Types of prayer (5:13-16b)</a:t>
            </a:r>
          </a:p>
          <a:p>
            <a:pPr marL="457200" indent="-457200" eaLnBrk="1" hangingPunct="1">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rPr>
              <a:t>Power of prayer (5:16c-18)</a:t>
            </a:r>
          </a:p>
        </p:txBody>
      </p:sp>
      <p:pic>
        <p:nvPicPr>
          <p:cNvPr id="5" name="Picture 1">
            <a:extLst>
              <a:ext uri="{FF2B5EF4-FFF2-40B4-BE49-F238E27FC236}">
                <a16:creationId xmlns:a16="http://schemas.microsoft.com/office/drawing/2014/main" id="{B6D467D9-81B6-415F-A896-EC40FD3DA91F}"/>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540000" y="4267200"/>
            <a:ext cx="4064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69529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E759250C-D9FB-4D53-B5ED-00E8735F38DD}"/>
              </a:ext>
            </a:extLst>
          </p:cNvPr>
          <p:cNvSpPr>
            <a:spLocks noGrp="1" noChangeArrowheads="1"/>
          </p:cNvSpPr>
          <p:nvPr>
            <p:ph type="title" idx="4294967295"/>
          </p:nvPr>
        </p:nvSpPr>
        <p:spPr>
          <a:xfrm>
            <a:off x="685800" y="304800"/>
            <a:ext cx="7772400" cy="685800"/>
          </a:xfrm>
        </p:spPr>
        <p:txBody>
          <a:bodyPr/>
          <a:lstStyle/>
          <a:p>
            <a:pPr algn="ctr" eaLnBrk="1" hangingPunct="1">
              <a:defRPr/>
            </a:pPr>
            <a:r>
              <a:rPr lang="en-US" sz="3400" kern="1200" dirty="0">
                <a:effectLst>
                  <a:outerShdw blurRad="38100" dist="38100" dir="2700000" algn="tl">
                    <a:srgbClr val="000000">
                      <a:alpha val="43137"/>
                    </a:srgbClr>
                  </a:outerShdw>
                </a:effectLst>
                <a:cs typeface="Calibri" panose="020F0502020204030204" pitchFamily="34" charset="0"/>
              </a:rPr>
              <a:t>Answering Eleven Questions</a:t>
            </a:r>
          </a:p>
        </p:txBody>
      </p:sp>
      <p:sp>
        <p:nvSpPr>
          <p:cNvPr id="16387" name="Rectangle 3">
            <a:extLst>
              <a:ext uri="{FF2B5EF4-FFF2-40B4-BE49-F238E27FC236}">
                <a16:creationId xmlns:a16="http://schemas.microsoft.com/office/drawing/2014/main" id="{89431B3B-AA75-4626-99D7-E5E9317D5C12}"/>
              </a:ext>
            </a:extLst>
          </p:cNvPr>
          <p:cNvSpPr>
            <a:spLocks noGrp="1" noChangeArrowheads="1"/>
          </p:cNvSpPr>
          <p:nvPr>
            <p:ph type="body" idx="4294967295"/>
          </p:nvPr>
        </p:nvSpPr>
        <p:spPr>
          <a:xfrm>
            <a:off x="114301" y="923577"/>
            <a:ext cx="8915399" cy="5412557"/>
          </a:xfrm>
        </p:spPr>
        <p:txBody>
          <a:bodyPr/>
          <a:lstStyle/>
          <a:p>
            <a:pPr marL="571500" indent="-571500"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Who wrote it?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James</a:t>
            </a:r>
          </a:p>
          <a:p>
            <a:pPr marL="571500" indent="-571500"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What do we know about the author?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Christ’s ½ Brother</a:t>
            </a:r>
          </a:p>
          <a:p>
            <a:pPr marL="571500" indent="-571500"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Who was the audience?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Believing Jews in the Diaspora</a:t>
            </a:r>
          </a:p>
          <a:p>
            <a:pPr marL="571500" indent="-571500"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Where was if written from?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Jerusalem</a:t>
            </a:r>
          </a:p>
          <a:p>
            <a:pPr marL="571500" indent="-571500"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When was the book written?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A.D. 44‒47</a:t>
            </a:r>
          </a:p>
          <a:p>
            <a:pPr marL="571500" indent="-571500"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What was the book’s occasion?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Practical righteousness </a:t>
            </a:r>
          </a:p>
          <a:p>
            <a:pPr marL="571500" indent="-571500"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What is the book’s purpose?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Achieving practical righteousness</a:t>
            </a:r>
          </a:p>
          <a:p>
            <a:pPr marL="571500" indent="-571500"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What is the book about?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Practical righteousness</a:t>
            </a:r>
          </a:p>
          <a:p>
            <a:pPr marL="571500" indent="-571500"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What is the book’s theme?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Daily living</a:t>
            </a:r>
          </a:p>
          <a:p>
            <a:pPr marL="571500" indent="-571500"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What makes the book different?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Practicality</a:t>
            </a:r>
          </a:p>
          <a:p>
            <a:pPr marL="571500" indent="-571500"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How is the book organized?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Faith and Wisdom</a:t>
            </a:r>
          </a:p>
        </p:txBody>
      </p:sp>
      <p:pic>
        <p:nvPicPr>
          <p:cNvPr id="5" name="Picture 4">
            <a:extLst>
              <a:ext uri="{FF2B5EF4-FFF2-40B4-BE49-F238E27FC236}">
                <a16:creationId xmlns:a16="http://schemas.microsoft.com/office/drawing/2014/main" id="{5F01F83A-520B-4630-86B2-6D951F431C6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24685" y="76200"/>
            <a:ext cx="1143115" cy="100584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4749531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80FAE35E-7060-404B-AD73-B73C641405B6}"/>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Wisdom in Prayer</a:t>
            </a:r>
            <a:br>
              <a:rPr lang="en-US" altLang="en-US"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ea typeface="+mn-ea"/>
                <a:cs typeface="+mn-cs"/>
              </a:rPr>
              <a:t>(5:13-18)</a:t>
            </a:r>
            <a:endParaRPr lang="en-US" altLang="en-US" sz="3200" dirty="0">
              <a:solidFill>
                <a:schemeClr val="tx1"/>
              </a:solidFill>
              <a:effectLst>
                <a:outerShdw blurRad="38100" dist="38100" dir="2700000" algn="tl">
                  <a:srgbClr val="000000">
                    <a:alpha val="43137"/>
                  </a:srgbClr>
                </a:outerShdw>
              </a:effectLst>
              <a:ea typeface="+mn-ea"/>
              <a:cs typeface="+mn-cs"/>
            </a:endParaRPr>
          </a:p>
        </p:txBody>
      </p:sp>
      <p:sp>
        <p:nvSpPr>
          <p:cNvPr id="10243" name="Rectangle 3">
            <a:extLst>
              <a:ext uri="{FF2B5EF4-FFF2-40B4-BE49-F238E27FC236}">
                <a16:creationId xmlns:a16="http://schemas.microsoft.com/office/drawing/2014/main" id="{3C4196C9-4E89-4E05-8257-23305F642153}"/>
              </a:ext>
            </a:extLst>
          </p:cNvPr>
          <p:cNvSpPr>
            <a:spLocks noGrp="1" noChangeArrowheads="1"/>
          </p:cNvSpPr>
          <p:nvPr>
            <p:ph type="body" idx="1"/>
          </p:nvPr>
        </p:nvSpPr>
        <p:spPr>
          <a:xfrm>
            <a:off x="1885950" y="1600200"/>
            <a:ext cx="5372100" cy="1905000"/>
          </a:xfrm>
        </p:spPr>
        <p:txBody>
          <a:bodyPr/>
          <a:lstStyle/>
          <a:p>
            <a:pPr marL="457200" indent="-457200" eaLnBrk="1" hangingPunct="1">
              <a:spcBef>
                <a:spcPts val="0"/>
              </a:spcBef>
              <a:spcAft>
                <a:spcPts val="3600"/>
              </a:spcAft>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rPr>
              <a:t>Types of prayer (5:13-16b)</a:t>
            </a:r>
          </a:p>
          <a:p>
            <a:pPr marL="457200" indent="-457200" eaLnBrk="1" hangingPunct="1">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rPr>
              <a:t>Power of prayer (5:16c-18)</a:t>
            </a:r>
          </a:p>
        </p:txBody>
      </p:sp>
      <p:pic>
        <p:nvPicPr>
          <p:cNvPr id="5" name="Picture 1">
            <a:extLst>
              <a:ext uri="{FF2B5EF4-FFF2-40B4-BE49-F238E27FC236}">
                <a16:creationId xmlns:a16="http://schemas.microsoft.com/office/drawing/2014/main" id="{B6D467D9-81B6-415F-A896-EC40FD3DA91F}"/>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540000" y="4267200"/>
            <a:ext cx="4064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10364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80FAE35E-7060-404B-AD73-B73C641405B6}"/>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I. Types of Prayer</a:t>
            </a:r>
            <a:br>
              <a:rPr lang="en-US" altLang="en-US"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ea typeface="+mn-ea"/>
                <a:cs typeface="+mn-cs"/>
              </a:rPr>
              <a:t>(5:13-16a)</a:t>
            </a:r>
            <a:endParaRPr lang="en-US" altLang="en-US" sz="3200" dirty="0">
              <a:solidFill>
                <a:schemeClr val="tx1"/>
              </a:solidFill>
              <a:effectLst>
                <a:outerShdw blurRad="38100" dist="38100" dir="2700000" algn="tl">
                  <a:srgbClr val="000000">
                    <a:alpha val="43137"/>
                  </a:srgbClr>
                </a:outerShdw>
              </a:effectLst>
              <a:ea typeface="+mn-ea"/>
              <a:cs typeface="+mn-cs"/>
            </a:endParaRPr>
          </a:p>
        </p:txBody>
      </p:sp>
      <p:sp>
        <p:nvSpPr>
          <p:cNvPr id="10243" name="Rectangle 3">
            <a:extLst>
              <a:ext uri="{FF2B5EF4-FFF2-40B4-BE49-F238E27FC236}">
                <a16:creationId xmlns:a16="http://schemas.microsoft.com/office/drawing/2014/main" id="{3C4196C9-4E89-4E05-8257-23305F642153}"/>
              </a:ext>
            </a:extLst>
          </p:cNvPr>
          <p:cNvSpPr>
            <a:spLocks noGrp="1" noChangeArrowheads="1"/>
          </p:cNvSpPr>
          <p:nvPr>
            <p:ph type="body" idx="1"/>
          </p:nvPr>
        </p:nvSpPr>
        <p:spPr>
          <a:xfrm>
            <a:off x="1073944" y="1600200"/>
            <a:ext cx="6996112" cy="2895600"/>
          </a:xfrm>
        </p:spPr>
        <p:txBody>
          <a:bodyPr/>
          <a:lstStyle/>
          <a:p>
            <a:pPr marL="457200" indent="-457200" eaLnBrk="1" hangingPunct="1">
              <a:spcBef>
                <a:spcPts val="0"/>
              </a:spcBef>
              <a:spcAft>
                <a:spcPts val="1800"/>
              </a:spcAft>
              <a:buSzPct val="100000"/>
              <a:buFont typeface="+mj-lt"/>
              <a:buAutoNum type="alphaUcPeriod"/>
              <a:defRPr/>
            </a:pPr>
            <a:r>
              <a:rPr lang="en-US" dirty="0">
                <a:effectLst>
                  <a:outerShdw blurRad="38100" dist="38100" dir="2700000" algn="tl">
                    <a:srgbClr val="000000">
                      <a:alpha val="43137"/>
                    </a:srgbClr>
                  </a:outerShdw>
                </a:effectLst>
              </a:rPr>
              <a:t>Afflicted: prayer of dependence (13a)</a:t>
            </a:r>
          </a:p>
          <a:p>
            <a:pPr marL="457200" indent="-457200" eaLnBrk="1" hangingPunct="1">
              <a:spcBef>
                <a:spcPts val="0"/>
              </a:spcBef>
              <a:spcAft>
                <a:spcPts val="1800"/>
              </a:spcAft>
              <a:buSzPct val="100000"/>
              <a:buFont typeface="+mj-lt"/>
              <a:buAutoNum type="alphaUcPeriod"/>
              <a:defRPr/>
            </a:pPr>
            <a:r>
              <a:rPr lang="en-US" dirty="0">
                <a:effectLst>
                  <a:outerShdw blurRad="38100" dist="38100" dir="2700000" algn="tl">
                    <a:srgbClr val="000000">
                      <a:alpha val="43137"/>
                    </a:srgbClr>
                  </a:outerShdw>
                </a:effectLst>
              </a:rPr>
              <a:t>Happy: prayer of praise (13b)</a:t>
            </a:r>
          </a:p>
          <a:p>
            <a:pPr marL="457200" indent="-457200" eaLnBrk="1" hangingPunct="1">
              <a:spcBef>
                <a:spcPts val="0"/>
              </a:spcBef>
              <a:spcAft>
                <a:spcPts val="1800"/>
              </a:spcAft>
              <a:buSzPct val="100000"/>
              <a:buFont typeface="+mj-lt"/>
              <a:buAutoNum type="alphaUcPeriod"/>
              <a:defRPr/>
            </a:pPr>
            <a:r>
              <a:rPr lang="en-US" dirty="0">
                <a:effectLst>
                  <a:outerShdw blurRad="38100" dist="38100" dir="2700000" algn="tl">
                    <a:srgbClr val="000000">
                      <a:alpha val="43137"/>
                    </a:srgbClr>
                  </a:outerShdw>
                </a:effectLst>
              </a:rPr>
              <a:t>Sick: elders’ prayer (14-15)</a:t>
            </a:r>
          </a:p>
          <a:p>
            <a:pPr marL="457200" indent="-457200" eaLnBrk="1" hangingPunct="1">
              <a:spcBef>
                <a:spcPts val="0"/>
              </a:spcBef>
              <a:spcAft>
                <a:spcPts val="1800"/>
              </a:spcAft>
              <a:buSzPct val="100000"/>
              <a:buFont typeface="+mj-lt"/>
              <a:buAutoNum type="alphaUcPeriod"/>
              <a:defRPr/>
            </a:pPr>
            <a:r>
              <a:rPr lang="en-US" dirty="0">
                <a:effectLst>
                  <a:outerShdw blurRad="38100" dist="38100" dir="2700000" algn="tl">
                    <a:srgbClr val="000000">
                      <a:alpha val="43137"/>
                    </a:srgbClr>
                  </a:outerShdw>
                </a:effectLst>
              </a:rPr>
              <a:t>Sinful: prayer of confession (16a)</a:t>
            </a:r>
          </a:p>
          <a:p>
            <a:pPr marL="457200" indent="-457200" eaLnBrk="1" hangingPunct="1">
              <a:spcBef>
                <a:spcPts val="0"/>
              </a:spcBef>
              <a:spcAft>
                <a:spcPts val="1800"/>
              </a:spcAft>
              <a:buSzPct val="100000"/>
              <a:buFont typeface="+mj-lt"/>
              <a:buAutoNum type="alphaUcPeriod"/>
              <a:defRPr/>
            </a:pPr>
            <a:r>
              <a:rPr lang="en-US" dirty="0">
                <a:effectLst>
                  <a:outerShdw blurRad="38100" dist="38100" dir="2700000" algn="tl">
                    <a:srgbClr val="000000">
                      <a:alpha val="43137"/>
                    </a:srgbClr>
                  </a:outerShdw>
                </a:effectLst>
              </a:rPr>
              <a:t>Sick: intercessory prayer (16b)</a:t>
            </a:r>
          </a:p>
        </p:txBody>
      </p:sp>
      <p:pic>
        <p:nvPicPr>
          <p:cNvPr id="5" name="Picture 1">
            <a:extLst>
              <a:ext uri="{FF2B5EF4-FFF2-40B4-BE49-F238E27FC236}">
                <a16:creationId xmlns:a16="http://schemas.microsoft.com/office/drawing/2014/main" id="{86B68CC3-C8DA-413C-AA7C-17702E63193C}"/>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352800" y="5181600"/>
            <a:ext cx="2438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43330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80FAE35E-7060-404B-AD73-B73C641405B6}"/>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I. Types of Prayer</a:t>
            </a:r>
            <a:br>
              <a:rPr lang="en-US" altLang="en-US"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ea typeface="+mn-ea"/>
                <a:cs typeface="+mn-cs"/>
              </a:rPr>
              <a:t>(5:13-16a)</a:t>
            </a:r>
            <a:endParaRPr lang="en-US" altLang="en-US" sz="3200" dirty="0">
              <a:solidFill>
                <a:schemeClr val="tx1"/>
              </a:solidFill>
              <a:effectLst>
                <a:outerShdw blurRad="38100" dist="38100" dir="2700000" algn="tl">
                  <a:srgbClr val="000000">
                    <a:alpha val="43137"/>
                  </a:srgbClr>
                </a:outerShdw>
              </a:effectLst>
              <a:ea typeface="+mn-ea"/>
              <a:cs typeface="+mn-cs"/>
            </a:endParaRPr>
          </a:p>
        </p:txBody>
      </p:sp>
      <p:sp>
        <p:nvSpPr>
          <p:cNvPr id="10243" name="Rectangle 3">
            <a:extLst>
              <a:ext uri="{FF2B5EF4-FFF2-40B4-BE49-F238E27FC236}">
                <a16:creationId xmlns:a16="http://schemas.microsoft.com/office/drawing/2014/main" id="{3C4196C9-4E89-4E05-8257-23305F642153}"/>
              </a:ext>
            </a:extLst>
          </p:cNvPr>
          <p:cNvSpPr>
            <a:spLocks noGrp="1" noChangeArrowheads="1"/>
          </p:cNvSpPr>
          <p:nvPr>
            <p:ph type="body" idx="1"/>
          </p:nvPr>
        </p:nvSpPr>
        <p:spPr>
          <a:xfrm>
            <a:off x="1073944" y="1600200"/>
            <a:ext cx="6996112" cy="2895600"/>
          </a:xfrm>
        </p:spPr>
        <p:txBody>
          <a:bodyPr/>
          <a:lstStyle/>
          <a:p>
            <a:pPr marL="457200" indent="-457200" eaLnBrk="1" hangingPunct="1">
              <a:spcBef>
                <a:spcPts val="0"/>
              </a:spcBef>
              <a:spcAft>
                <a:spcPts val="18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Afflicted: prayer of dependence (13a)</a:t>
            </a:r>
          </a:p>
          <a:p>
            <a:pPr marL="457200" indent="-457200" eaLnBrk="1" hangingPunct="1">
              <a:spcBef>
                <a:spcPts val="0"/>
              </a:spcBef>
              <a:spcAft>
                <a:spcPts val="1800"/>
              </a:spcAft>
              <a:buSzPct val="100000"/>
              <a:buFont typeface="+mj-lt"/>
              <a:buAutoNum type="alphaUcPeriod"/>
              <a:defRPr/>
            </a:pPr>
            <a:r>
              <a:rPr lang="en-US" dirty="0">
                <a:effectLst>
                  <a:outerShdw blurRad="38100" dist="38100" dir="2700000" algn="tl">
                    <a:srgbClr val="000000">
                      <a:alpha val="43137"/>
                    </a:srgbClr>
                  </a:outerShdw>
                </a:effectLst>
              </a:rPr>
              <a:t>Happy: prayer of praise (13b)</a:t>
            </a:r>
          </a:p>
          <a:p>
            <a:pPr marL="457200" indent="-457200" eaLnBrk="1" hangingPunct="1">
              <a:spcBef>
                <a:spcPts val="0"/>
              </a:spcBef>
              <a:spcAft>
                <a:spcPts val="1800"/>
              </a:spcAft>
              <a:buSzPct val="100000"/>
              <a:buFont typeface="+mj-lt"/>
              <a:buAutoNum type="alphaUcPeriod"/>
              <a:defRPr/>
            </a:pPr>
            <a:r>
              <a:rPr lang="en-US" dirty="0">
                <a:effectLst>
                  <a:outerShdw blurRad="38100" dist="38100" dir="2700000" algn="tl">
                    <a:srgbClr val="000000">
                      <a:alpha val="43137"/>
                    </a:srgbClr>
                  </a:outerShdw>
                </a:effectLst>
              </a:rPr>
              <a:t>Sick: elders’ prayer (14-15)</a:t>
            </a:r>
          </a:p>
          <a:p>
            <a:pPr marL="457200" indent="-457200" eaLnBrk="1" hangingPunct="1">
              <a:spcBef>
                <a:spcPts val="0"/>
              </a:spcBef>
              <a:spcAft>
                <a:spcPts val="1800"/>
              </a:spcAft>
              <a:buSzPct val="100000"/>
              <a:buFont typeface="+mj-lt"/>
              <a:buAutoNum type="alphaUcPeriod"/>
              <a:defRPr/>
            </a:pPr>
            <a:r>
              <a:rPr lang="en-US" dirty="0">
                <a:effectLst>
                  <a:outerShdw blurRad="38100" dist="38100" dir="2700000" algn="tl">
                    <a:srgbClr val="000000">
                      <a:alpha val="43137"/>
                    </a:srgbClr>
                  </a:outerShdw>
                </a:effectLst>
              </a:rPr>
              <a:t>Sinful: prayer of confession (16a)</a:t>
            </a:r>
          </a:p>
          <a:p>
            <a:pPr marL="457200" indent="-457200" eaLnBrk="1" hangingPunct="1">
              <a:spcBef>
                <a:spcPts val="0"/>
              </a:spcBef>
              <a:spcAft>
                <a:spcPts val="1800"/>
              </a:spcAft>
              <a:buSzPct val="100000"/>
              <a:buFont typeface="+mj-lt"/>
              <a:buAutoNum type="alphaUcPeriod"/>
              <a:defRPr/>
            </a:pPr>
            <a:r>
              <a:rPr lang="en-US" dirty="0">
                <a:effectLst>
                  <a:outerShdw blurRad="38100" dist="38100" dir="2700000" algn="tl">
                    <a:srgbClr val="000000">
                      <a:alpha val="43137"/>
                    </a:srgbClr>
                  </a:outerShdw>
                </a:effectLst>
              </a:rPr>
              <a:t>Sick: intercessory prayer (16b)</a:t>
            </a:r>
          </a:p>
        </p:txBody>
      </p:sp>
      <p:pic>
        <p:nvPicPr>
          <p:cNvPr id="5" name="Picture 1">
            <a:extLst>
              <a:ext uri="{FF2B5EF4-FFF2-40B4-BE49-F238E27FC236}">
                <a16:creationId xmlns:a16="http://schemas.microsoft.com/office/drawing/2014/main" id="{86B68CC3-C8DA-413C-AA7C-17702E63193C}"/>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352800" y="5181600"/>
            <a:ext cx="2438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02211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80FAE35E-7060-404B-AD73-B73C641405B6}"/>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I. Types of Prayer</a:t>
            </a:r>
            <a:br>
              <a:rPr lang="en-US" altLang="en-US"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ea typeface="+mn-ea"/>
                <a:cs typeface="+mn-cs"/>
              </a:rPr>
              <a:t>(5:13-16a)</a:t>
            </a:r>
            <a:endParaRPr lang="en-US" altLang="en-US" sz="3200" dirty="0">
              <a:solidFill>
                <a:schemeClr val="tx1"/>
              </a:solidFill>
              <a:effectLst>
                <a:outerShdw blurRad="38100" dist="38100" dir="2700000" algn="tl">
                  <a:srgbClr val="000000">
                    <a:alpha val="43137"/>
                  </a:srgbClr>
                </a:outerShdw>
              </a:effectLst>
              <a:ea typeface="+mn-ea"/>
              <a:cs typeface="+mn-cs"/>
            </a:endParaRPr>
          </a:p>
        </p:txBody>
      </p:sp>
      <p:sp>
        <p:nvSpPr>
          <p:cNvPr id="10243" name="Rectangle 3">
            <a:extLst>
              <a:ext uri="{FF2B5EF4-FFF2-40B4-BE49-F238E27FC236}">
                <a16:creationId xmlns:a16="http://schemas.microsoft.com/office/drawing/2014/main" id="{3C4196C9-4E89-4E05-8257-23305F642153}"/>
              </a:ext>
            </a:extLst>
          </p:cNvPr>
          <p:cNvSpPr>
            <a:spLocks noGrp="1" noChangeArrowheads="1"/>
          </p:cNvSpPr>
          <p:nvPr>
            <p:ph type="body" idx="1"/>
          </p:nvPr>
        </p:nvSpPr>
        <p:spPr>
          <a:xfrm>
            <a:off x="1073944" y="1600200"/>
            <a:ext cx="6996112" cy="2895600"/>
          </a:xfrm>
        </p:spPr>
        <p:txBody>
          <a:bodyPr/>
          <a:lstStyle/>
          <a:p>
            <a:pPr marL="457200" indent="-457200" eaLnBrk="1" hangingPunct="1">
              <a:spcBef>
                <a:spcPts val="0"/>
              </a:spcBef>
              <a:spcAft>
                <a:spcPts val="1800"/>
              </a:spcAft>
              <a:buSzPct val="100000"/>
              <a:buFont typeface="+mj-lt"/>
              <a:buAutoNum type="alphaUcPeriod"/>
              <a:defRPr/>
            </a:pPr>
            <a:r>
              <a:rPr lang="en-US" dirty="0">
                <a:effectLst>
                  <a:outerShdw blurRad="38100" dist="38100" dir="2700000" algn="tl">
                    <a:srgbClr val="000000">
                      <a:alpha val="43137"/>
                    </a:srgbClr>
                  </a:outerShdw>
                </a:effectLst>
              </a:rPr>
              <a:t>Afflicted: prayer of dependence (13a)</a:t>
            </a:r>
          </a:p>
          <a:p>
            <a:pPr marL="457200" indent="-457200" eaLnBrk="1" hangingPunct="1">
              <a:spcBef>
                <a:spcPts val="0"/>
              </a:spcBef>
              <a:spcAft>
                <a:spcPts val="18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Happy: prayer of praise (13b)</a:t>
            </a:r>
          </a:p>
          <a:p>
            <a:pPr marL="457200" indent="-457200" eaLnBrk="1" hangingPunct="1">
              <a:spcBef>
                <a:spcPts val="0"/>
              </a:spcBef>
              <a:spcAft>
                <a:spcPts val="1800"/>
              </a:spcAft>
              <a:buSzPct val="100000"/>
              <a:buFont typeface="+mj-lt"/>
              <a:buAutoNum type="alphaUcPeriod"/>
              <a:defRPr/>
            </a:pPr>
            <a:r>
              <a:rPr lang="en-US" dirty="0">
                <a:effectLst>
                  <a:outerShdw blurRad="38100" dist="38100" dir="2700000" algn="tl">
                    <a:srgbClr val="000000">
                      <a:alpha val="43137"/>
                    </a:srgbClr>
                  </a:outerShdw>
                </a:effectLst>
              </a:rPr>
              <a:t>Sick: elders’ prayer (14-15)</a:t>
            </a:r>
          </a:p>
          <a:p>
            <a:pPr marL="457200" indent="-457200" eaLnBrk="1" hangingPunct="1">
              <a:spcBef>
                <a:spcPts val="0"/>
              </a:spcBef>
              <a:spcAft>
                <a:spcPts val="1800"/>
              </a:spcAft>
              <a:buSzPct val="100000"/>
              <a:buFont typeface="+mj-lt"/>
              <a:buAutoNum type="alphaUcPeriod"/>
              <a:defRPr/>
            </a:pPr>
            <a:r>
              <a:rPr lang="en-US" dirty="0">
                <a:effectLst>
                  <a:outerShdw blurRad="38100" dist="38100" dir="2700000" algn="tl">
                    <a:srgbClr val="000000">
                      <a:alpha val="43137"/>
                    </a:srgbClr>
                  </a:outerShdw>
                </a:effectLst>
              </a:rPr>
              <a:t>Sinful: prayer of confession (16a)</a:t>
            </a:r>
          </a:p>
          <a:p>
            <a:pPr marL="457200" indent="-457200" eaLnBrk="1" hangingPunct="1">
              <a:spcBef>
                <a:spcPts val="0"/>
              </a:spcBef>
              <a:spcAft>
                <a:spcPts val="1800"/>
              </a:spcAft>
              <a:buSzPct val="100000"/>
              <a:buFont typeface="+mj-lt"/>
              <a:buAutoNum type="alphaUcPeriod"/>
              <a:defRPr/>
            </a:pPr>
            <a:r>
              <a:rPr lang="en-US" dirty="0">
                <a:effectLst>
                  <a:outerShdw blurRad="38100" dist="38100" dir="2700000" algn="tl">
                    <a:srgbClr val="000000">
                      <a:alpha val="43137"/>
                    </a:srgbClr>
                  </a:outerShdw>
                </a:effectLst>
              </a:rPr>
              <a:t>Sick: intercessory prayer (16b)</a:t>
            </a:r>
          </a:p>
        </p:txBody>
      </p:sp>
      <p:pic>
        <p:nvPicPr>
          <p:cNvPr id="5" name="Picture 1">
            <a:extLst>
              <a:ext uri="{FF2B5EF4-FFF2-40B4-BE49-F238E27FC236}">
                <a16:creationId xmlns:a16="http://schemas.microsoft.com/office/drawing/2014/main" id="{86B68CC3-C8DA-413C-AA7C-17702E63193C}"/>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352800" y="5181600"/>
            <a:ext cx="2438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477019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80FAE35E-7060-404B-AD73-B73C641405B6}"/>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I. Types of Prayer</a:t>
            </a:r>
            <a:br>
              <a:rPr lang="en-US" altLang="en-US"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ea typeface="+mn-ea"/>
                <a:cs typeface="+mn-cs"/>
              </a:rPr>
              <a:t>(5:13-16a)</a:t>
            </a:r>
            <a:endParaRPr lang="en-US" altLang="en-US" sz="3200" dirty="0">
              <a:solidFill>
                <a:schemeClr val="tx1"/>
              </a:solidFill>
              <a:effectLst>
                <a:outerShdw blurRad="38100" dist="38100" dir="2700000" algn="tl">
                  <a:srgbClr val="000000">
                    <a:alpha val="43137"/>
                  </a:srgbClr>
                </a:outerShdw>
              </a:effectLst>
              <a:ea typeface="+mn-ea"/>
              <a:cs typeface="+mn-cs"/>
            </a:endParaRPr>
          </a:p>
        </p:txBody>
      </p:sp>
      <p:sp>
        <p:nvSpPr>
          <p:cNvPr id="10243" name="Rectangle 3">
            <a:extLst>
              <a:ext uri="{FF2B5EF4-FFF2-40B4-BE49-F238E27FC236}">
                <a16:creationId xmlns:a16="http://schemas.microsoft.com/office/drawing/2014/main" id="{3C4196C9-4E89-4E05-8257-23305F642153}"/>
              </a:ext>
            </a:extLst>
          </p:cNvPr>
          <p:cNvSpPr>
            <a:spLocks noGrp="1" noChangeArrowheads="1"/>
          </p:cNvSpPr>
          <p:nvPr>
            <p:ph type="body" idx="1"/>
          </p:nvPr>
        </p:nvSpPr>
        <p:spPr>
          <a:xfrm>
            <a:off x="1073944" y="1600200"/>
            <a:ext cx="6996112" cy="2895600"/>
          </a:xfrm>
        </p:spPr>
        <p:txBody>
          <a:bodyPr/>
          <a:lstStyle/>
          <a:p>
            <a:pPr marL="457200" indent="-457200" eaLnBrk="1" hangingPunct="1">
              <a:spcBef>
                <a:spcPts val="0"/>
              </a:spcBef>
              <a:spcAft>
                <a:spcPts val="1800"/>
              </a:spcAft>
              <a:buSzPct val="100000"/>
              <a:buFont typeface="+mj-lt"/>
              <a:buAutoNum type="alphaUcPeriod"/>
              <a:defRPr/>
            </a:pPr>
            <a:r>
              <a:rPr lang="en-US" dirty="0">
                <a:effectLst>
                  <a:outerShdw blurRad="38100" dist="38100" dir="2700000" algn="tl">
                    <a:srgbClr val="000000">
                      <a:alpha val="43137"/>
                    </a:srgbClr>
                  </a:outerShdw>
                </a:effectLst>
              </a:rPr>
              <a:t>Afflicted: prayer of dependence (13a)</a:t>
            </a:r>
          </a:p>
          <a:p>
            <a:pPr marL="457200" indent="-457200" eaLnBrk="1" hangingPunct="1">
              <a:spcBef>
                <a:spcPts val="0"/>
              </a:spcBef>
              <a:spcAft>
                <a:spcPts val="1800"/>
              </a:spcAft>
              <a:buSzPct val="100000"/>
              <a:buFont typeface="+mj-lt"/>
              <a:buAutoNum type="alphaUcPeriod"/>
              <a:defRPr/>
            </a:pPr>
            <a:r>
              <a:rPr lang="en-US" dirty="0">
                <a:effectLst>
                  <a:outerShdw blurRad="38100" dist="38100" dir="2700000" algn="tl">
                    <a:srgbClr val="000000">
                      <a:alpha val="43137"/>
                    </a:srgbClr>
                  </a:outerShdw>
                </a:effectLst>
              </a:rPr>
              <a:t>Happy: prayer of praise (13b)</a:t>
            </a:r>
          </a:p>
          <a:p>
            <a:pPr marL="457200" indent="-457200" eaLnBrk="1" hangingPunct="1">
              <a:spcBef>
                <a:spcPts val="0"/>
              </a:spcBef>
              <a:spcAft>
                <a:spcPts val="18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Sick: elders’ prayer (14-15)</a:t>
            </a:r>
          </a:p>
          <a:p>
            <a:pPr marL="457200" indent="-457200" eaLnBrk="1" hangingPunct="1">
              <a:spcBef>
                <a:spcPts val="0"/>
              </a:spcBef>
              <a:spcAft>
                <a:spcPts val="1800"/>
              </a:spcAft>
              <a:buSzPct val="100000"/>
              <a:buFont typeface="+mj-lt"/>
              <a:buAutoNum type="alphaUcPeriod"/>
              <a:defRPr/>
            </a:pPr>
            <a:r>
              <a:rPr lang="en-US" dirty="0">
                <a:effectLst>
                  <a:outerShdw blurRad="38100" dist="38100" dir="2700000" algn="tl">
                    <a:srgbClr val="000000">
                      <a:alpha val="43137"/>
                    </a:srgbClr>
                  </a:outerShdw>
                </a:effectLst>
              </a:rPr>
              <a:t>Sinful: prayer of confession (16a)</a:t>
            </a:r>
          </a:p>
          <a:p>
            <a:pPr marL="457200" indent="-457200" eaLnBrk="1" hangingPunct="1">
              <a:spcBef>
                <a:spcPts val="0"/>
              </a:spcBef>
              <a:spcAft>
                <a:spcPts val="1800"/>
              </a:spcAft>
              <a:buSzPct val="100000"/>
              <a:buFont typeface="+mj-lt"/>
              <a:buAutoNum type="alphaUcPeriod"/>
              <a:defRPr/>
            </a:pPr>
            <a:r>
              <a:rPr lang="en-US" dirty="0">
                <a:effectLst>
                  <a:outerShdw blurRad="38100" dist="38100" dir="2700000" algn="tl">
                    <a:srgbClr val="000000">
                      <a:alpha val="43137"/>
                    </a:srgbClr>
                  </a:outerShdw>
                </a:effectLst>
              </a:rPr>
              <a:t>Sick: intercessory prayer (16b)</a:t>
            </a:r>
          </a:p>
        </p:txBody>
      </p:sp>
      <p:pic>
        <p:nvPicPr>
          <p:cNvPr id="5" name="Picture 1">
            <a:extLst>
              <a:ext uri="{FF2B5EF4-FFF2-40B4-BE49-F238E27FC236}">
                <a16:creationId xmlns:a16="http://schemas.microsoft.com/office/drawing/2014/main" id="{86B68CC3-C8DA-413C-AA7C-17702E63193C}"/>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352800" y="5181600"/>
            <a:ext cx="2438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31059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7271D19-C9CD-408C-9DEE-197D1602615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141886"/>
          </a:xfrm>
          <a:prstGeom prst="rect">
            <a:avLst/>
          </a:prstGeom>
          <a:noFill/>
          <a:ln w="28575">
            <a:noFill/>
            <a:miter lim="800000"/>
            <a:headEnd/>
            <a:tailEnd/>
          </a:ln>
        </p:spPr>
        <p:txBody>
          <a:bodyPr wrap="square">
            <a:spAutoFit/>
          </a:bodyPr>
          <a:lstStyle/>
          <a:p>
            <a:pPr algn="ctr" defTabSz="685800">
              <a:spcAft>
                <a:spcPts val="1200"/>
              </a:spcAft>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Revelation 21:4</a:t>
            </a:r>
          </a:p>
          <a:p>
            <a:pPr algn="just">
              <a:spcBef>
                <a:spcPts val="0"/>
              </a:spcBef>
              <a:spcAft>
                <a:spcPts val="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and He will wipe away every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tear</a:t>
            </a:r>
            <a:r>
              <a:rPr lang="en-US" sz="3600" dirty="0">
                <a:effectLst>
                  <a:outerShdw blurRad="38100" dist="38100" dir="2700000" algn="tl">
                    <a:srgbClr val="000000">
                      <a:alpha val="43137"/>
                    </a:srgbClr>
                  </a:outerShdw>
                </a:effectLst>
                <a:latin typeface="Calibri" panose="020F0502020204030204" pitchFamily="34" charset="0"/>
              </a:rPr>
              <a:t> from their eyes; and there will no longer be any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death</a:t>
            </a:r>
            <a:r>
              <a:rPr lang="en-US" sz="3600" dirty="0">
                <a:effectLst>
                  <a:outerShdw blurRad="38100" dist="38100" dir="2700000" algn="tl">
                    <a:srgbClr val="000000">
                      <a:alpha val="43137"/>
                    </a:srgbClr>
                  </a:outerShdw>
                </a:effectLst>
                <a:latin typeface="Calibri" panose="020F0502020204030204" pitchFamily="34" charset="0"/>
              </a:rPr>
              <a:t>; there will no longer be any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mourning</a:t>
            </a:r>
            <a:r>
              <a:rPr lang="en-US" sz="3600" dirty="0">
                <a:effectLst>
                  <a:outerShdw blurRad="38100" dist="38100" dir="2700000" algn="tl">
                    <a:srgbClr val="000000">
                      <a:alpha val="43137"/>
                    </a:srgbClr>
                  </a:outerShdw>
                </a:effectLst>
                <a:latin typeface="Calibri" panose="020F0502020204030204" pitchFamily="34" charset="0"/>
              </a:rPr>
              <a:t>, or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crying</a:t>
            </a:r>
            <a:r>
              <a:rPr lang="en-US" sz="3600" dirty="0">
                <a:effectLst>
                  <a:outerShdw blurRad="38100" dist="38100" dir="2700000" algn="tl">
                    <a:srgbClr val="000000">
                      <a:alpha val="43137"/>
                    </a:srgbClr>
                  </a:outerShdw>
                </a:effectLst>
                <a:latin typeface="Calibri" panose="020F0502020204030204" pitchFamily="34" charset="0"/>
              </a:rPr>
              <a:t>, or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pain</a:t>
            </a:r>
            <a:r>
              <a:rPr lang="en-US" sz="3600" dirty="0">
                <a:effectLst>
                  <a:outerShdw blurRad="38100" dist="38100" dir="2700000" algn="tl">
                    <a:srgbClr val="000000">
                      <a:alpha val="43137"/>
                    </a:srgbClr>
                  </a:outerShdw>
                </a:effectLst>
                <a:latin typeface="Calibri" panose="020F0502020204030204" pitchFamily="34" charset="0"/>
              </a:rPr>
              <a:t>;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first things</a:t>
            </a:r>
            <a:r>
              <a:rPr lang="en-US" sz="3600" dirty="0">
                <a:effectLst>
                  <a:outerShdw blurRad="38100" dist="38100" dir="2700000" algn="tl">
                    <a:srgbClr val="000000">
                      <a:alpha val="43137"/>
                    </a:srgbClr>
                  </a:outerShdw>
                </a:effectLst>
                <a:latin typeface="Calibri" panose="020F0502020204030204" pitchFamily="34" charset="0"/>
              </a:rPr>
              <a:t> have passed away.”</a:t>
            </a:r>
            <a:endParaRPr lang="en-US" altLang="en-US" sz="3600" dirty="0">
              <a:effectLst>
                <a:outerShdw blurRad="38100" dist="38100" dir="2700000" algn="tl">
                  <a:srgbClr val="000000">
                    <a:alpha val="43137"/>
                  </a:srgbClr>
                </a:outerShdw>
              </a:effectLst>
              <a:latin typeface="Calibri" panose="020F0502020204030204" pitchFamily="34" charset="0"/>
            </a:endParaRPr>
          </a:p>
        </p:txBody>
      </p:sp>
      <p:pic>
        <p:nvPicPr>
          <p:cNvPr id="3" name="Picture 2">
            <a:extLst>
              <a:ext uri="{FF2B5EF4-FFF2-40B4-BE49-F238E27FC236}">
                <a16:creationId xmlns:a16="http://schemas.microsoft.com/office/drawing/2014/main" id="{8EA25A2E-5CBD-4BD6-B8D1-1237D222E37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40591" y="3063240"/>
            <a:ext cx="2062818" cy="1828800"/>
          </a:xfrm>
          <a:prstGeom prst="rect">
            <a:avLst/>
          </a:prstGeom>
        </p:spPr>
      </p:pic>
    </p:spTree>
    <p:extLst>
      <p:ext uri="{BB962C8B-B14F-4D97-AF65-F5344CB8AC3E}">
        <p14:creationId xmlns:p14="http://schemas.microsoft.com/office/powerpoint/2010/main" val="8595565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2954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3:19</a:t>
            </a:r>
          </a:p>
          <a:p>
            <a:pPr algn="just">
              <a:spcAft>
                <a:spcPts val="0"/>
              </a:spcAft>
            </a:pP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“By the sweat of your face You will eat bread, Till you return to the ground, Because from it you were taken; For you are dust, And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 dust you shall return</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4" name="Picture 3">
            <a:extLst>
              <a:ext uri="{FF2B5EF4-FFF2-40B4-BE49-F238E27FC236}">
                <a16:creationId xmlns:a16="http://schemas.microsoft.com/office/drawing/2014/main" id="{5658C54C-0E5F-45B3-B075-362C986E6F1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68134" y="3048000"/>
            <a:ext cx="2607733" cy="1828800"/>
          </a:xfrm>
          <a:prstGeom prst="rect">
            <a:avLst/>
          </a:prstGeom>
        </p:spPr>
      </p:pic>
    </p:spTree>
    <p:extLst>
      <p:ext uri="{BB962C8B-B14F-4D97-AF65-F5344CB8AC3E}">
        <p14:creationId xmlns:p14="http://schemas.microsoft.com/office/powerpoint/2010/main" val="11891583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2075D55-7921-4408-BCEF-8BC77DC46C3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2485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900"/>
              </a:spcAft>
            </a:pPr>
            <a:r>
              <a:rPr lang="en-US" sz="4000" kern="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2 Cor. 4:16</a:t>
            </a:r>
            <a:endParaRPr lang="en-US" altLang="en-US" sz="4000" kern="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Therefore we do not lose heart, but though our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outer man is decaying</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yet our inner man is being renewed day by day.</a:t>
            </a:r>
          </a:p>
        </p:txBody>
      </p:sp>
      <p:pic>
        <p:nvPicPr>
          <p:cNvPr id="2" name="Picture 1">
            <a:extLst>
              <a:ext uri="{FF2B5EF4-FFF2-40B4-BE49-F238E27FC236}">
                <a16:creationId xmlns:a16="http://schemas.microsoft.com/office/drawing/2014/main" id="{0AB25CA5-FB7A-469C-AF5A-D0D8E1D10FF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0533" t="26667" r="10533" b="11111"/>
          <a:stretch/>
        </p:blipFill>
        <p:spPr>
          <a:xfrm>
            <a:off x="3722914" y="2438400"/>
            <a:ext cx="1698172" cy="2377440"/>
          </a:xfrm>
          <a:prstGeom prst="rect">
            <a:avLst/>
          </a:prstGeom>
        </p:spPr>
      </p:pic>
    </p:spTree>
    <p:extLst>
      <p:ext uri="{BB962C8B-B14F-4D97-AF65-F5344CB8AC3E}">
        <p14:creationId xmlns:p14="http://schemas.microsoft.com/office/powerpoint/2010/main" val="13128549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EC2BB25-6F6D-4336-BF02-A661385E1952}"/>
              </a:ext>
            </a:extLst>
          </p:cNvPr>
          <p:cNvPicPr>
            <a:picLocks noChangeAspect="1"/>
          </p:cNvPicPr>
          <p:nvPr/>
        </p:nvPicPr>
        <p:blipFill>
          <a:blip r:embed="rId2"/>
          <a:stretch>
            <a:fillRect/>
          </a:stretch>
        </p:blipFill>
        <p:spPr>
          <a:xfrm>
            <a:off x="0" y="0"/>
            <a:ext cx="9144000" cy="6857999"/>
          </a:xfrm>
          <a:prstGeom prst="rect">
            <a:avLst/>
          </a:prstGeom>
        </p:spPr>
      </p:pic>
      <p:sp>
        <p:nvSpPr>
          <p:cNvPr id="134147" name="Rectangle 1">
            <a:extLst>
              <a:ext uri="{FF2B5EF4-FFF2-40B4-BE49-F238E27FC236}">
                <a16:creationId xmlns:a16="http://schemas.microsoft.com/office/drawing/2014/main" id="{972624A7-20E3-4DA9-A466-8A9F888B1F46}"/>
              </a:ext>
            </a:extLst>
          </p:cNvPr>
          <p:cNvSpPr>
            <a:spLocks noChangeArrowheads="1"/>
          </p:cNvSpPr>
          <p:nvPr/>
        </p:nvSpPr>
        <p:spPr bwMode="auto">
          <a:xfrm>
            <a:off x="0" y="0"/>
            <a:ext cx="9144000" cy="4762842"/>
          </a:xfrm>
          <a:prstGeom prst="rect">
            <a:avLst/>
          </a:prstGeom>
          <a:noFill/>
          <a:ln w="28575">
            <a:noFill/>
            <a:miter lim="800000"/>
            <a:headEnd/>
            <a:tailEnd/>
          </a:ln>
        </p:spPr>
        <p:txBody>
          <a:bodyPr wrap="square">
            <a:spAutoFit/>
          </a:bodyPr>
          <a:lstStyle/>
          <a:p>
            <a:pPr algn="ctr">
              <a:spcAft>
                <a:spcPts val="900"/>
              </a:spcAft>
              <a:defRPr/>
            </a:pPr>
            <a:r>
              <a:rPr lang="en-US" sz="2025" baseline="30000" dirty="0">
                <a:effectLst>
                  <a:outerShdw blurRad="38100" dist="38100" dir="2700000" algn="tl">
                    <a:srgbClr val="000000">
                      <a:alpha val="43137"/>
                    </a:srgbClr>
                  </a:outerShdw>
                </a:effectLst>
                <a:latin typeface="Calibri" panose="020F0502020204030204" pitchFamily="34" charset="0"/>
              </a:rPr>
              <a:t> </a:t>
            </a:r>
            <a:r>
              <a:rPr lang="en-US" sz="3200" b="1" dirty="0">
                <a:solidFill>
                  <a:schemeClr val="tx2"/>
                </a:solidFill>
                <a:effectLst>
                  <a:outerShdw blurRad="38100" dist="38100" dir="2700000" algn="tl">
                    <a:srgbClr val="000000">
                      <a:alpha val="43137"/>
                    </a:srgbClr>
                  </a:outerShdw>
                </a:effectLst>
                <a:latin typeface="Calibri" panose="020F0502020204030204" pitchFamily="34" charset="0"/>
                <a:ea typeface="+mj-ea"/>
              </a:rPr>
              <a:t> </a:t>
            </a: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Romans 8:19-23</a:t>
            </a:r>
          </a:p>
          <a:p>
            <a:pPr algn="just">
              <a:defRPr/>
            </a:pP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19</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the anxious longing of the creation waits eagerly for the revealing of the sons of God. 20 For the creation was subjected to futility, not willingly, but because of Him who subjected it, in hope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21</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that the creation itself also will be set free from its slavery to corruption into the freedom of the glory of the children of God.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22</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we know that the whole creation groans and suffers the pains of childbirth . . .</a:t>
            </a:r>
          </a:p>
        </p:txBody>
      </p:sp>
    </p:spTree>
    <p:extLst>
      <p:ext uri="{BB962C8B-B14F-4D97-AF65-F5344CB8AC3E}">
        <p14:creationId xmlns:p14="http://schemas.microsoft.com/office/powerpoint/2010/main" val="15358019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EC2BB25-6F6D-4336-BF02-A661385E1952}"/>
              </a:ext>
            </a:extLst>
          </p:cNvPr>
          <p:cNvPicPr>
            <a:picLocks noChangeAspect="1"/>
          </p:cNvPicPr>
          <p:nvPr/>
        </p:nvPicPr>
        <p:blipFill>
          <a:blip r:embed="rId2"/>
          <a:stretch>
            <a:fillRect/>
          </a:stretch>
        </p:blipFill>
        <p:spPr>
          <a:xfrm>
            <a:off x="0" y="0"/>
            <a:ext cx="9144000" cy="6857999"/>
          </a:xfrm>
          <a:prstGeom prst="rect">
            <a:avLst/>
          </a:prstGeom>
        </p:spPr>
      </p:pic>
      <p:sp>
        <p:nvSpPr>
          <p:cNvPr id="134147" name="Rectangle 1">
            <a:extLst>
              <a:ext uri="{FF2B5EF4-FFF2-40B4-BE49-F238E27FC236}">
                <a16:creationId xmlns:a16="http://schemas.microsoft.com/office/drawing/2014/main" id="{972624A7-20E3-4DA9-A466-8A9F888B1F46}"/>
              </a:ext>
            </a:extLst>
          </p:cNvPr>
          <p:cNvSpPr>
            <a:spLocks noChangeArrowheads="1"/>
          </p:cNvSpPr>
          <p:nvPr/>
        </p:nvSpPr>
        <p:spPr bwMode="auto">
          <a:xfrm>
            <a:off x="0" y="0"/>
            <a:ext cx="9144000" cy="3285515"/>
          </a:xfrm>
          <a:prstGeom prst="rect">
            <a:avLst/>
          </a:prstGeom>
          <a:noFill/>
          <a:ln w="28575">
            <a:noFill/>
            <a:miter lim="800000"/>
            <a:headEnd/>
            <a:tailEnd/>
          </a:ln>
        </p:spPr>
        <p:txBody>
          <a:bodyPr wrap="square">
            <a:spAutoFit/>
          </a:bodyPr>
          <a:lstStyle/>
          <a:p>
            <a:pPr algn="ctr">
              <a:spcAft>
                <a:spcPts val="900"/>
              </a:spcAft>
              <a:defRPr/>
            </a:pPr>
            <a:r>
              <a:rPr lang="en-US" sz="2025" baseline="30000" dirty="0">
                <a:effectLst>
                  <a:outerShdw blurRad="38100" dist="38100" dir="2700000" algn="tl">
                    <a:srgbClr val="000000">
                      <a:alpha val="43137"/>
                    </a:srgbClr>
                  </a:outerShdw>
                </a:effectLst>
                <a:latin typeface="Calibri" panose="020F0502020204030204" pitchFamily="34" charset="0"/>
              </a:rPr>
              <a:t> </a:t>
            </a:r>
            <a:r>
              <a:rPr lang="en-US" sz="3200" b="1" dirty="0">
                <a:solidFill>
                  <a:schemeClr val="tx2"/>
                </a:solidFill>
                <a:effectLst>
                  <a:outerShdw blurRad="38100" dist="38100" dir="2700000" algn="tl">
                    <a:srgbClr val="000000">
                      <a:alpha val="43137"/>
                    </a:srgbClr>
                  </a:outerShdw>
                </a:effectLst>
                <a:latin typeface="Calibri" panose="020F0502020204030204" pitchFamily="34" charset="0"/>
                <a:ea typeface="+mj-ea"/>
              </a:rPr>
              <a:t> </a:t>
            </a: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Romans 8:19-23</a:t>
            </a:r>
          </a:p>
          <a:p>
            <a:pPr algn="just">
              <a:defRPr/>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 .together until now.</a:t>
            </a:r>
            <a:r>
              <a:rPr lang="en-US" sz="3200" b="1" i="0" baseline="30000" dirty="0">
                <a:solidFill>
                  <a:srgbClr val="000000"/>
                </a:solidFill>
                <a:effectLst/>
                <a:latin typeface="Calibri" panose="020F0502020204030204" pitchFamily="34" charset="0"/>
                <a:cs typeface="Calibri" panose="020F0502020204030204" pitchFamily="34" charset="0"/>
              </a:rPr>
              <a:t>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23</a:t>
            </a:r>
            <a:r>
              <a:rPr lang="en-US" sz="3200" b="1" i="0" baseline="30000" dirty="0">
                <a:solidFill>
                  <a:srgbClr val="000000"/>
                </a:solidFill>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not only this, but also we ourselves, having the first fruits of the Spirit, even we ourselves groan within ourselves, waiting eagerly for our adoption as sons, the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redemption of our body</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2127301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050"/>
          <p:cNvSpPr>
            <a:spLocks noGrp="1" noChangeArrowheads="1"/>
          </p:cNvSpPr>
          <p:nvPr>
            <p:ph type="title"/>
          </p:nvPr>
        </p:nvSpPr>
        <p:spPr>
          <a:xfrm>
            <a:off x="685800" y="228600"/>
            <a:ext cx="7772400" cy="914400"/>
          </a:xfrm>
        </p:spPr>
        <p:txBody>
          <a:bodyPr/>
          <a:lstStyle/>
          <a:p>
            <a:pPr algn="ctr" eaLnBrk="1" hangingPunct="1"/>
            <a:r>
              <a:rPr lang="en-US" sz="3600" dirty="0">
                <a:effectLst>
                  <a:outerShdw blurRad="38100" dist="38100" dir="2700000" algn="tl">
                    <a:srgbClr val="000000">
                      <a:alpha val="43137"/>
                    </a:srgbClr>
                  </a:outerShdw>
                </a:effectLst>
              </a:rPr>
              <a:t>JAMES STRUCTURE</a:t>
            </a:r>
          </a:p>
        </p:txBody>
      </p:sp>
      <p:sp>
        <p:nvSpPr>
          <p:cNvPr id="92163" name="Rectangle 2051"/>
          <p:cNvSpPr>
            <a:spLocks noGrp="1" noChangeArrowheads="1"/>
          </p:cNvSpPr>
          <p:nvPr>
            <p:ph type="body" idx="1"/>
          </p:nvPr>
        </p:nvSpPr>
        <p:spPr>
          <a:xfrm>
            <a:off x="1924050" y="1600200"/>
            <a:ext cx="5295900" cy="1955864"/>
          </a:xfrm>
        </p:spPr>
        <p:txBody>
          <a:bodyPr/>
          <a:lstStyle/>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Faith (James 1:1‒3:12)</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Wisdom (James 3:13</a:t>
            </a:r>
            <a:r>
              <a:rPr lang="en-US" dirty="0">
                <a:effectLst>
                  <a:outerShdw blurRad="38100" dist="38100" dir="2700000" algn="tl">
                    <a:srgbClr val="000000">
                      <a:alpha val="43137"/>
                    </a:srgbClr>
                  </a:outerShdw>
                </a:effectLst>
                <a:cs typeface="Calibri" panose="020F0502020204030204" pitchFamily="34" charset="0"/>
              </a:rPr>
              <a:t>‒5:20)</a:t>
            </a:r>
            <a:endParaRPr lang="en-US" dirty="0">
              <a:effectLst>
                <a:outerShdw blurRad="38100" dist="38100" dir="2700000" algn="tl">
                  <a:srgbClr val="000000">
                    <a:alpha val="43137"/>
                  </a:srgbClr>
                </a:outerShdw>
              </a:effectLst>
            </a:endParaRPr>
          </a:p>
        </p:txBody>
      </p:sp>
      <p:pic>
        <p:nvPicPr>
          <p:cNvPr id="6" name="Picture 1">
            <a:extLst>
              <a:ext uri="{FF2B5EF4-FFF2-40B4-BE49-F238E27FC236}">
                <a16:creationId xmlns:a16="http://schemas.microsoft.com/office/drawing/2014/main" id="{9EC7851F-9374-43E5-80C9-54E84ACA4F56}"/>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540000" y="4267200"/>
            <a:ext cx="4064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047403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80FAE35E-7060-404B-AD73-B73C641405B6}"/>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I. Types of Prayer</a:t>
            </a:r>
            <a:br>
              <a:rPr lang="en-US" altLang="en-US"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ea typeface="+mn-ea"/>
                <a:cs typeface="+mn-cs"/>
              </a:rPr>
              <a:t>(5:13-16a)</a:t>
            </a:r>
            <a:endParaRPr lang="en-US" altLang="en-US" sz="3200" dirty="0">
              <a:solidFill>
                <a:schemeClr val="tx1"/>
              </a:solidFill>
              <a:effectLst>
                <a:outerShdw blurRad="38100" dist="38100" dir="2700000" algn="tl">
                  <a:srgbClr val="000000">
                    <a:alpha val="43137"/>
                  </a:srgbClr>
                </a:outerShdw>
              </a:effectLst>
              <a:ea typeface="+mn-ea"/>
              <a:cs typeface="+mn-cs"/>
            </a:endParaRPr>
          </a:p>
        </p:txBody>
      </p:sp>
      <p:sp>
        <p:nvSpPr>
          <p:cNvPr id="10243" name="Rectangle 3">
            <a:extLst>
              <a:ext uri="{FF2B5EF4-FFF2-40B4-BE49-F238E27FC236}">
                <a16:creationId xmlns:a16="http://schemas.microsoft.com/office/drawing/2014/main" id="{3C4196C9-4E89-4E05-8257-23305F642153}"/>
              </a:ext>
            </a:extLst>
          </p:cNvPr>
          <p:cNvSpPr>
            <a:spLocks noGrp="1" noChangeArrowheads="1"/>
          </p:cNvSpPr>
          <p:nvPr>
            <p:ph type="body" idx="1"/>
          </p:nvPr>
        </p:nvSpPr>
        <p:spPr>
          <a:xfrm>
            <a:off x="1073944" y="1600200"/>
            <a:ext cx="6996112" cy="2895600"/>
          </a:xfrm>
        </p:spPr>
        <p:txBody>
          <a:bodyPr/>
          <a:lstStyle/>
          <a:p>
            <a:pPr marL="457200" indent="-457200" eaLnBrk="1" hangingPunct="1">
              <a:spcBef>
                <a:spcPts val="0"/>
              </a:spcBef>
              <a:spcAft>
                <a:spcPts val="1800"/>
              </a:spcAft>
              <a:buSzPct val="100000"/>
              <a:buFont typeface="+mj-lt"/>
              <a:buAutoNum type="alphaUcPeriod"/>
              <a:defRPr/>
            </a:pPr>
            <a:r>
              <a:rPr lang="en-US" dirty="0">
                <a:effectLst>
                  <a:outerShdw blurRad="38100" dist="38100" dir="2700000" algn="tl">
                    <a:srgbClr val="000000">
                      <a:alpha val="43137"/>
                    </a:srgbClr>
                  </a:outerShdw>
                </a:effectLst>
              </a:rPr>
              <a:t>Afflicted: prayer of dependence (13a)</a:t>
            </a:r>
          </a:p>
          <a:p>
            <a:pPr marL="457200" indent="-457200" eaLnBrk="1" hangingPunct="1">
              <a:spcBef>
                <a:spcPts val="0"/>
              </a:spcBef>
              <a:spcAft>
                <a:spcPts val="1800"/>
              </a:spcAft>
              <a:buSzPct val="100000"/>
              <a:buFont typeface="+mj-lt"/>
              <a:buAutoNum type="alphaUcPeriod"/>
              <a:defRPr/>
            </a:pPr>
            <a:r>
              <a:rPr lang="en-US" dirty="0">
                <a:effectLst>
                  <a:outerShdw blurRad="38100" dist="38100" dir="2700000" algn="tl">
                    <a:srgbClr val="000000">
                      <a:alpha val="43137"/>
                    </a:srgbClr>
                  </a:outerShdw>
                </a:effectLst>
              </a:rPr>
              <a:t>Happy: prayer of praise (13b)</a:t>
            </a:r>
          </a:p>
          <a:p>
            <a:pPr marL="457200" indent="-457200" eaLnBrk="1" hangingPunct="1">
              <a:spcBef>
                <a:spcPts val="0"/>
              </a:spcBef>
              <a:spcAft>
                <a:spcPts val="1800"/>
              </a:spcAft>
              <a:buSzPct val="100000"/>
              <a:buFont typeface="+mj-lt"/>
              <a:buAutoNum type="alphaUcPeriod"/>
              <a:defRPr/>
            </a:pPr>
            <a:r>
              <a:rPr lang="en-US" dirty="0">
                <a:effectLst>
                  <a:outerShdw blurRad="38100" dist="38100" dir="2700000" algn="tl">
                    <a:srgbClr val="000000">
                      <a:alpha val="43137"/>
                    </a:srgbClr>
                  </a:outerShdw>
                </a:effectLst>
              </a:rPr>
              <a:t>Sick: elders’ prayer (14-15)</a:t>
            </a:r>
          </a:p>
          <a:p>
            <a:pPr marL="457200" indent="-457200" eaLnBrk="1" hangingPunct="1">
              <a:spcBef>
                <a:spcPts val="0"/>
              </a:spcBef>
              <a:spcAft>
                <a:spcPts val="18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Sinful: prayer of confession (16a)</a:t>
            </a:r>
          </a:p>
          <a:p>
            <a:pPr marL="457200" indent="-457200" eaLnBrk="1" hangingPunct="1">
              <a:spcBef>
                <a:spcPts val="0"/>
              </a:spcBef>
              <a:spcAft>
                <a:spcPts val="1800"/>
              </a:spcAft>
              <a:buSzPct val="100000"/>
              <a:buFont typeface="+mj-lt"/>
              <a:buAutoNum type="alphaUcPeriod"/>
              <a:defRPr/>
            </a:pPr>
            <a:r>
              <a:rPr lang="en-US" dirty="0">
                <a:effectLst>
                  <a:outerShdw blurRad="38100" dist="38100" dir="2700000" algn="tl">
                    <a:srgbClr val="000000">
                      <a:alpha val="43137"/>
                    </a:srgbClr>
                  </a:outerShdw>
                </a:effectLst>
              </a:rPr>
              <a:t>Sick: intercessory prayer (16b)</a:t>
            </a:r>
          </a:p>
        </p:txBody>
      </p:sp>
      <p:pic>
        <p:nvPicPr>
          <p:cNvPr id="5" name="Picture 1">
            <a:extLst>
              <a:ext uri="{FF2B5EF4-FFF2-40B4-BE49-F238E27FC236}">
                <a16:creationId xmlns:a16="http://schemas.microsoft.com/office/drawing/2014/main" id="{86B68CC3-C8DA-413C-AA7C-17702E63193C}"/>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352800" y="5181600"/>
            <a:ext cx="2438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90028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A596C6F-DFD1-4B4B-A4B8-F18E5994ADAC}"/>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0" y="0"/>
            <a:ext cx="9144000" cy="3185487"/>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1:6; 5:10</a:t>
            </a:r>
          </a:p>
          <a:p>
            <a:pPr algn="just"/>
            <a:r>
              <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He has made us to be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 kingdom, priests</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 His God and Father—to Him be the glory and the dominion forever and ever. Amen…You have made them to be a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kingdom and priests</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 our God; and they will reign [</a:t>
            </a:r>
            <a:r>
              <a:rPr lang="en-US" sz="3200" i="1"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basileuō</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upon the earth [</a:t>
            </a:r>
            <a:r>
              <a:rPr lang="en-US" sz="3200" i="1"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gē</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6" name="Picture 5">
            <a:extLst>
              <a:ext uri="{FF2B5EF4-FFF2-40B4-BE49-F238E27FC236}">
                <a16:creationId xmlns:a16="http://schemas.microsoft.com/office/drawing/2014/main" id="{555F8D65-2C53-4851-B1C8-A3DF668CEA8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49053" y="3505200"/>
            <a:ext cx="1845895" cy="1371600"/>
          </a:xfrm>
          <a:prstGeom prst="rect">
            <a:avLst/>
          </a:prstGeom>
        </p:spPr>
      </p:pic>
    </p:spTree>
    <p:extLst>
      <p:ext uri="{BB962C8B-B14F-4D97-AF65-F5344CB8AC3E}">
        <p14:creationId xmlns:p14="http://schemas.microsoft.com/office/powerpoint/2010/main" val="3015474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80FAE35E-7060-404B-AD73-B73C641405B6}"/>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I. Types of Prayer</a:t>
            </a:r>
            <a:br>
              <a:rPr lang="en-US" altLang="en-US"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ea typeface="+mn-ea"/>
                <a:cs typeface="+mn-cs"/>
              </a:rPr>
              <a:t>(5:13-16a)</a:t>
            </a:r>
            <a:endParaRPr lang="en-US" altLang="en-US" sz="3200" dirty="0">
              <a:solidFill>
                <a:schemeClr val="tx1"/>
              </a:solidFill>
              <a:effectLst>
                <a:outerShdw blurRad="38100" dist="38100" dir="2700000" algn="tl">
                  <a:srgbClr val="000000">
                    <a:alpha val="43137"/>
                  </a:srgbClr>
                </a:outerShdw>
              </a:effectLst>
              <a:ea typeface="+mn-ea"/>
              <a:cs typeface="+mn-cs"/>
            </a:endParaRPr>
          </a:p>
        </p:txBody>
      </p:sp>
      <p:sp>
        <p:nvSpPr>
          <p:cNvPr id="10243" name="Rectangle 3">
            <a:extLst>
              <a:ext uri="{FF2B5EF4-FFF2-40B4-BE49-F238E27FC236}">
                <a16:creationId xmlns:a16="http://schemas.microsoft.com/office/drawing/2014/main" id="{3C4196C9-4E89-4E05-8257-23305F642153}"/>
              </a:ext>
            </a:extLst>
          </p:cNvPr>
          <p:cNvSpPr>
            <a:spLocks noGrp="1" noChangeArrowheads="1"/>
          </p:cNvSpPr>
          <p:nvPr>
            <p:ph type="body" idx="1"/>
          </p:nvPr>
        </p:nvSpPr>
        <p:spPr>
          <a:xfrm>
            <a:off x="1073944" y="1600200"/>
            <a:ext cx="6996112" cy="2895600"/>
          </a:xfrm>
        </p:spPr>
        <p:txBody>
          <a:bodyPr/>
          <a:lstStyle/>
          <a:p>
            <a:pPr marL="457200" indent="-457200" eaLnBrk="1" hangingPunct="1">
              <a:spcBef>
                <a:spcPts val="0"/>
              </a:spcBef>
              <a:spcAft>
                <a:spcPts val="1800"/>
              </a:spcAft>
              <a:buSzPct val="100000"/>
              <a:buFont typeface="+mj-lt"/>
              <a:buAutoNum type="alphaUcPeriod"/>
              <a:defRPr/>
            </a:pPr>
            <a:r>
              <a:rPr lang="en-US" dirty="0">
                <a:effectLst>
                  <a:outerShdw blurRad="38100" dist="38100" dir="2700000" algn="tl">
                    <a:srgbClr val="000000">
                      <a:alpha val="43137"/>
                    </a:srgbClr>
                  </a:outerShdw>
                </a:effectLst>
              </a:rPr>
              <a:t>Afflicted: prayer of dependence (13a)</a:t>
            </a:r>
          </a:p>
          <a:p>
            <a:pPr marL="457200" indent="-457200" eaLnBrk="1" hangingPunct="1">
              <a:spcBef>
                <a:spcPts val="0"/>
              </a:spcBef>
              <a:spcAft>
                <a:spcPts val="1800"/>
              </a:spcAft>
              <a:buSzPct val="100000"/>
              <a:buFont typeface="+mj-lt"/>
              <a:buAutoNum type="alphaUcPeriod"/>
              <a:defRPr/>
            </a:pPr>
            <a:r>
              <a:rPr lang="en-US" dirty="0">
                <a:effectLst>
                  <a:outerShdw blurRad="38100" dist="38100" dir="2700000" algn="tl">
                    <a:srgbClr val="000000">
                      <a:alpha val="43137"/>
                    </a:srgbClr>
                  </a:outerShdw>
                </a:effectLst>
              </a:rPr>
              <a:t>Happy: prayer of praise (13b)</a:t>
            </a:r>
          </a:p>
          <a:p>
            <a:pPr marL="457200" indent="-457200" eaLnBrk="1" hangingPunct="1">
              <a:spcBef>
                <a:spcPts val="0"/>
              </a:spcBef>
              <a:spcAft>
                <a:spcPts val="1800"/>
              </a:spcAft>
              <a:buSzPct val="100000"/>
              <a:buFont typeface="+mj-lt"/>
              <a:buAutoNum type="alphaUcPeriod"/>
              <a:defRPr/>
            </a:pPr>
            <a:r>
              <a:rPr lang="en-US" dirty="0">
                <a:effectLst>
                  <a:outerShdw blurRad="38100" dist="38100" dir="2700000" algn="tl">
                    <a:srgbClr val="000000">
                      <a:alpha val="43137"/>
                    </a:srgbClr>
                  </a:outerShdw>
                </a:effectLst>
              </a:rPr>
              <a:t>Sick: elders’ prayer (14-15)</a:t>
            </a:r>
          </a:p>
          <a:p>
            <a:pPr marL="457200" indent="-457200" eaLnBrk="1" hangingPunct="1">
              <a:spcBef>
                <a:spcPts val="0"/>
              </a:spcBef>
              <a:spcAft>
                <a:spcPts val="1800"/>
              </a:spcAft>
              <a:buSzPct val="100000"/>
              <a:buFont typeface="+mj-lt"/>
              <a:buAutoNum type="alphaUcPeriod"/>
              <a:defRPr/>
            </a:pPr>
            <a:r>
              <a:rPr lang="en-US" dirty="0">
                <a:effectLst>
                  <a:outerShdw blurRad="38100" dist="38100" dir="2700000" algn="tl">
                    <a:srgbClr val="000000">
                      <a:alpha val="43137"/>
                    </a:srgbClr>
                  </a:outerShdw>
                </a:effectLst>
              </a:rPr>
              <a:t>Sinful: prayer of confession (16a)</a:t>
            </a:r>
          </a:p>
          <a:p>
            <a:pPr marL="457200" indent="-457200" eaLnBrk="1" hangingPunct="1">
              <a:spcBef>
                <a:spcPts val="0"/>
              </a:spcBef>
              <a:spcAft>
                <a:spcPts val="18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Sick: intercessory prayer (16b)</a:t>
            </a:r>
          </a:p>
        </p:txBody>
      </p:sp>
      <p:pic>
        <p:nvPicPr>
          <p:cNvPr id="5" name="Picture 1">
            <a:extLst>
              <a:ext uri="{FF2B5EF4-FFF2-40B4-BE49-F238E27FC236}">
                <a16:creationId xmlns:a16="http://schemas.microsoft.com/office/drawing/2014/main" id="{86B68CC3-C8DA-413C-AA7C-17702E63193C}"/>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352800" y="5181600"/>
            <a:ext cx="2438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41177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80FAE35E-7060-404B-AD73-B73C641405B6}"/>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Wisdom in Prayer</a:t>
            </a:r>
            <a:br>
              <a:rPr lang="en-US" altLang="en-US"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ea typeface="+mn-ea"/>
                <a:cs typeface="+mn-cs"/>
              </a:rPr>
              <a:t>(5:13-18)</a:t>
            </a:r>
            <a:endParaRPr lang="en-US" altLang="en-US" sz="3200" dirty="0">
              <a:solidFill>
                <a:schemeClr val="tx1"/>
              </a:solidFill>
              <a:effectLst>
                <a:outerShdw blurRad="38100" dist="38100" dir="2700000" algn="tl">
                  <a:srgbClr val="000000">
                    <a:alpha val="43137"/>
                  </a:srgbClr>
                </a:outerShdw>
              </a:effectLst>
              <a:ea typeface="+mn-ea"/>
              <a:cs typeface="+mn-cs"/>
            </a:endParaRPr>
          </a:p>
        </p:txBody>
      </p:sp>
      <p:sp>
        <p:nvSpPr>
          <p:cNvPr id="10243" name="Rectangle 3">
            <a:extLst>
              <a:ext uri="{FF2B5EF4-FFF2-40B4-BE49-F238E27FC236}">
                <a16:creationId xmlns:a16="http://schemas.microsoft.com/office/drawing/2014/main" id="{3C4196C9-4E89-4E05-8257-23305F642153}"/>
              </a:ext>
            </a:extLst>
          </p:cNvPr>
          <p:cNvSpPr>
            <a:spLocks noGrp="1" noChangeArrowheads="1"/>
          </p:cNvSpPr>
          <p:nvPr>
            <p:ph type="body" idx="1"/>
          </p:nvPr>
        </p:nvSpPr>
        <p:spPr>
          <a:xfrm>
            <a:off x="1885950" y="1600200"/>
            <a:ext cx="5372100" cy="1905000"/>
          </a:xfrm>
        </p:spPr>
        <p:txBody>
          <a:bodyPr/>
          <a:lstStyle/>
          <a:p>
            <a:pPr marL="457200" indent="-457200" eaLnBrk="1" hangingPunct="1">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rPr>
              <a:t>Types of prayer (5:13-16b)</a:t>
            </a:r>
          </a:p>
          <a:p>
            <a:pPr marL="457200" indent="-457200" eaLnBrk="1" hangingPunct="1">
              <a:spcBef>
                <a:spcPts val="0"/>
              </a:spcBef>
              <a:spcAft>
                <a:spcPts val="3600"/>
              </a:spcAft>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rPr>
              <a:t>Power of prayer (5:16c-18)</a:t>
            </a:r>
          </a:p>
        </p:txBody>
      </p:sp>
      <p:pic>
        <p:nvPicPr>
          <p:cNvPr id="5" name="Picture 1">
            <a:extLst>
              <a:ext uri="{FF2B5EF4-FFF2-40B4-BE49-F238E27FC236}">
                <a16:creationId xmlns:a16="http://schemas.microsoft.com/office/drawing/2014/main" id="{B6D467D9-81B6-415F-A896-EC40FD3DA91F}"/>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540000" y="4267200"/>
            <a:ext cx="4064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79706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80FAE35E-7060-404B-AD73-B73C641405B6}"/>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II. Power of Prayer</a:t>
            </a:r>
            <a:br>
              <a:rPr lang="en-US" altLang="en-US"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ea typeface="+mn-ea"/>
                <a:cs typeface="+mn-cs"/>
              </a:rPr>
              <a:t>(5:16-18)</a:t>
            </a:r>
            <a:endParaRPr lang="en-US" altLang="en-US" sz="3200" dirty="0">
              <a:solidFill>
                <a:schemeClr val="tx1"/>
              </a:solidFill>
              <a:effectLst>
                <a:outerShdw blurRad="38100" dist="38100" dir="2700000" algn="tl">
                  <a:srgbClr val="000000">
                    <a:alpha val="43137"/>
                  </a:srgbClr>
                </a:outerShdw>
              </a:effectLst>
              <a:ea typeface="+mn-ea"/>
              <a:cs typeface="+mn-cs"/>
            </a:endParaRPr>
          </a:p>
        </p:txBody>
      </p:sp>
      <p:sp>
        <p:nvSpPr>
          <p:cNvPr id="10243" name="Rectangle 3">
            <a:extLst>
              <a:ext uri="{FF2B5EF4-FFF2-40B4-BE49-F238E27FC236}">
                <a16:creationId xmlns:a16="http://schemas.microsoft.com/office/drawing/2014/main" id="{3C4196C9-4E89-4E05-8257-23305F642153}"/>
              </a:ext>
            </a:extLst>
          </p:cNvPr>
          <p:cNvSpPr>
            <a:spLocks noGrp="1" noChangeArrowheads="1"/>
          </p:cNvSpPr>
          <p:nvPr>
            <p:ph type="body" idx="1"/>
          </p:nvPr>
        </p:nvSpPr>
        <p:spPr>
          <a:xfrm>
            <a:off x="2026444" y="1658112"/>
            <a:ext cx="5091112" cy="1752600"/>
          </a:xfrm>
        </p:spPr>
        <p:txBody>
          <a:bodyPr/>
          <a:lstStyle/>
          <a:p>
            <a:pPr marL="457200" indent="-457200" eaLnBrk="1" hangingPunct="1">
              <a:spcBef>
                <a:spcPts val="0"/>
              </a:spcBef>
              <a:spcAft>
                <a:spcPts val="3600"/>
              </a:spcAft>
              <a:buSzPct val="100000"/>
              <a:buFont typeface="+mj-lt"/>
              <a:buAutoNum type="alphaUcPeriod"/>
              <a:defRPr/>
            </a:pPr>
            <a:r>
              <a:rPr lang="en-US" dirty="0">
                <a:effectLst>
                  <a:outerShdw blurRad="38100" dist="38100" dir="2700000" algn="tl">
                    <a:srgbClr val="000000">
                      <a:alpha val="43137"/>
                    </a:srgbClr>
                  </a:outerShdw>
                </a:effectLst>
              </a:rPr>
              <a:t>General statement (16c)</a:t>
            </a:r>
          </a:p>
          <a:p>
            <a:pPr marL="457200" indent="-457200" eaLnBrk="1" hangingPunct="1">
              <a:spcBef>
                <a:spcPts val="0"/>
              </a:spcBef>
              <a:spcAft>
                <a:spcPts val="3600"/>
              </a:spcAft>
              <a:buSzPct val="100000"/>
              <a:buFont typeface="+mj-lt"/>
              <a:buAutoNum type="alphaUcPeriod"/>
              <a:defRPr/>
            </a:pPr>
            <a:r>
              <a:rPr lang="en-US" dirty="0">
                <a:effectLst>
                  <a:outerShdw blurRad="38100" dist="38100" dir="2700000" algn="tl">
                    <a:srgbClr val="000000">
                      <a:alpha val="43137"/>
                    </a:srgbClr>
                  </a:outerShdw>
                </a:effectLst>
              </a:rPr>
              <a:t>Example of Elijah (17-18)</a:t>
            </a:r>
          </a:p>
        </p:txBody>
      </p:sp>
      <p:pic>
        <p:nvPicPr>
          <p:cNvPr id="6" name="Picture 1">
            <a:extLst>
              <a:ext uri="{FF2B5EF4-FFF2-40B4-BE49-F238E27FC236}">
                <a16:creationId xmlns:a16="http://schemas.microsoft.com/office/drawing/2014/main" id="{AADF7909-9962-4992-A153-8430F34253E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46400" y="4876800"/>
            <a:ext cx="3251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439203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80FAE35E-7060-404B-AD73-B73C641405B6}"/>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II. Power of Prayer</a:t>
            </a:r>
            <a:br>
              <a:rPr lang="en-US" altLang="en-US"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ea typeface="+mn-ea"/>
                <a:cs typeface="+mn-cs"/>
              </a:rPr>
              <a:t>(5:16-18)</a:t>
            </a:r>
            <a:endParaRPr lang="en-US" altLang="en-US" sz="3200" dirty="0">
              <a:solidFill>
                <a:schemeClr val="tx1"/>
              </a:solidFill>
              <a:effectLst>
                <a:outerShdw blurRad="38100" dist="38100" dir="2700000" algn="tl">
                  <a:srgbClr val="000000">
                    <a:alpha val="43137"/>
                  </a:srgbClr>
                </a:outerShdw>
              </a:effectLst>
              <a:ea typeface="+mn-ea"/>
              <a:cs typeface="+mn-cs"/>
            </a:endParaRPr>
          </a:p>
        </p:txBody>
      </p:sp>
      <p:sp>
        <p:nvSpPr>
          <p:cNvPr id="10243" name="Rectangle 3">
            <a:extLst>
              <a:ext uri="{FF2B5EF4-FFF2-40B4-BE49-F238E27FC236}">
                <a16:creationId xmlns:a16="http://schemas.microsoft.com/office/drawing/2014/main" id="{3C4196C9-4E89-4E05-8257-23305F642153}"/>
              </a:ext>
            </a:extLst>
          </p:cNvPr>
          <p:cNvSpPr>
            <a:spLocks noGrp="1" noChangeArrowheads="1"/>
          </p:cNvSpPr>
          <p:nvPr>
            <p:ph type="body" idx="1"/>
          </p:nvPr>
        </p:nvSpPr>
        <p:spPr>
          <a:xfrm>
            <a:off x="2026444" y="1658112"/>
            <a:ext cx="5091112" cy="1752600"/>
          </a:xfrm>
        </p:spPr>
        <p:txBody>
          <a:bodyPr/>
          <a:lstStyle/>
          <a:p>
            <a:pPr marL="457200" indent="-457200" eaLnBrk="1" hangingPunct="1">
              <a:spcBef>
                <a:spcPts val="0"/>
              </a:spcBef>
              <a:spcAft>
                <a:spcPts val="36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General statement (16c)</a:t>
            </a:r>
          </a:p>
          <a:p>
            <a:pPr marL="457200" indent="-457200" eaLnBrk="1" hangingPunct="1">
              <a:spcBef>
                <a:spcPts val="0"/>
              </a:spcBef>
              <a:spcAft>
                <a:spcPts val="3600"/>
              </a:spcAft>
              <a:buSzPct val="100000"/>
              <a:buFont typeface="+mj-lt"/>
              <a:buAutoNum type="alphaUcPeriod"/>
              <a:defRPr/>
            </a:pPr>
            <a:r>
              <a:rPr lang="en-US" dirty="0">
                <a:effectLst>
                  <a:outerShdw blurRad="38100" dist="38100" dir="2700000" algn="tl">
                    <a:srgbClr val="000000">
                      <a:alpha val="43137"/>
                    </a:srgbClr>
                  </a:outerShdw>
                </a:effectLst>
              </a:rPr>
              <a:t>Example of Elijah (17-18)</a:t>
            </a:r>
          </a:p>
        </p:txBody>
      </p:sp>
      <p:pic>
        <p:nvPicPr>
          <p:cNvPr id="6" name="Picture 1">
            <a:extLst>
              <a:ext uri="{FF2B5EF4-FFF2-40B4-BE49-F238E27FC236}">
                <a16:creationId xmlns:a16="http://schemas.microsoft.com/office/drawing/2014/main" id="{D996509F-8711-4781-B006-979B3758B4A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46400" y="4876800"/>
            <a:ext cx="3251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95784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E759250C-D9FB-4D53-B5ED-00E8735F38DD}"/>
              </a:ext>
            </a:extLst>
          </p:cNvPr>
          <p:cNvSpPr>
            <a:spLocks noGrp="1" noChangeArrowheads="1"/>
          </p:cNvSpPr>
          <p:nvPr>
            <p:ph type="title" idx="4294967295"/>
          </p:nvPr>
        </p:nvSpPr>
        <p:spPr>
          <a:xfrm>
            <a:off x="685800" y="304800"/>
            <a:ext cx="7772400" cy="685800"/>
          </a:xfrm>
        </p:spPr>
        <p:txBody>
          <a:bodyPr/>
          <a:lstStyle/>
          <a:p>
            <a:pPr algn="ctr" eaLnBrk="1" hangingPunct="1">
              <a:defRPr/>
            </a:pPr>
            <a:r>
              <a:rPr lang="en-US" sz="3400" kern="1200" dirty="0">
                <a:effectLst>
                  <a:outerShdw blurRad="38100" dist="38100" dir="2700000" algn="tl">
                    <a:srgbClr val="000000">
                      <a:alpha val="43137"/>
                    </a:srgbClr>
                  </a:outerShdw>
                </a:effectLst>
                <a:cs typeface="Calibri" panose="020F0502020204030204" pitchFamily="34" charset="0"/>
              </a:rPr>
              <a:t>Answering Eleven Questions</a:t>
            </a:r>
          </a:p>
        </p:txBody>
      </p:sp>
      <p:sp>
        <p:nvSpPr>
          <p:cNvPr id="16387" name="Rectangle 3">
            <a:extLst>
              <a:ext uri="{FF2B5EF4-FFF2-40B4-BE49-F238E27FC236}">
                <a16:creationId xmlns:a16="http://schemas.microsoft.com/office/drawing/2014/main" id="{89431B3B-AA75-4626-99D7-E5E9317D5C12}"/>
              </a:ext>
            </a:extLst>
          </p:cNvPr>
          <p:cNvSpPr>
            <a:spLocks noGrp="1" noChangeArrowheads="1"/>
          </p:cNvSpPr>
          <p:nvPr>
            <p:ph type="body" idx="4294967295"/>
          </p:nvPr>
        </p:nvSpPr>
        <p:spPr>
          <a:xfrm>
            <a:off x="114301" y="923577"/>
            <a:ext cx="8915399" cy="5412557"/>
          </a:xfrm>
        </p:spPr>
        <p:txBody>
          <a:bodyPr/>
          <a:lstStyle/>
          <a:p>
            <a:pPr marL="571500" indent="-571500"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Who wrote it?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James</a:t>
            </a:r>
          </a:p>
          <a:p>
            <a:pPr marL="571500" indent="-571500"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What do we know about the author?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Christ’s ½ Brother</a:t>
            </a:r>
          </a:p>
          <a:p>
            <a:pPr marL="571500" indent="-571500"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Who was the audience?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Believing Jews in the Diaspora</a:t>
            </a:r>
          </a:p>
          <a:p>
            <a:pPr marL="571500" indent="-571500"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Where was if written from?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Jerusalem</a:t>
            </a:r>
          </a:p>
          <a:p>
            <a:pPr marL="571500" indent="-571500"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When was the book written?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A.D. 44‒47</a:t>
            </a:r>
          </a:p>
          <a:p>
            <a:pPr marL="571500" indent="-571500"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What was the book’s occasion?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Practical righteousness </a:t>
            </a:r>
          </a:p>
          <a:p>
            <a:pPr marL="571500" indent="-571500"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What is the book’s purpose?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Achieving practical righteousness</a:t>
            </a:r>
          </a:p>
          <a:p>
            <a:pPr marL="571500" indent="-571500"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What is the book about?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Practical righteousness</a:t>
            </a:r>
          </a:p>
          <a:p>
            <a:pPr marL="571500" indent="-571500"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What is the book’s theme?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Daily living</a:t>
            </a:r>
          </a:p>
          <a:p>
            <a:pPr marL="571500" indent="-571500"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What makes the book different?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Practicality</a:t>
            </a:r>
          </a:p>
          <a:p>
            <a:pPr marL="571500" indent="-571500"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How is the book organized?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Faith and Wisdom</a:t>
            </a:r>
          </a:p>
        </p:txBody>
      </p:sp>
      <p:pic>
        <p:nvPicPr>
          <p:cNvPr id="5" name="Picture 4">
            <a:extLst>
              <a:ext uri="{FF2B5EF4-FFF2-40B4-BE49-F238E27FC236}">
                <a16:creationId xmlns:a16="http://schemas.microsoft.com/office/drawing/2014/main" id="{5F01F83A-520B-4630-86B2-6D951F431C6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24685" y="76200"/>
            <a:ext cx="1143115" cy="100584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8875686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C94B6B20-9749-47E2-BA37-A7489816B807}"/>
              </a:ext>
            </a:extLst>
          </p:cNvPr>
          <p:cNvSpPr>
            <a:spLocks noGrp="1" noChangeArrowheads="1"/>
          </p:cNvSpPr>
          <p:nvPr>
            <p:ph type="title"/>
          </p:nvPr>
        </p:nvSpPr>
        <p:spPr>
          <a:xfrm>
            <a:off x="1638300" y="228600"/>
            <a:ext cx="5867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Audience</a:t>
            </a:r>
          </a:p>
        </p:txBody>
      </p:sp>
      <p:sp>
        <p:nvSpPr>
          <p:cNvPr id="7171" name="Rectangle 3">
            <a:extLst>
              <a:ext uri="{FF2B5EF4-FFF2-40B4-BE49-F238E27FC236}">
                <a16:creationId xmlns:a16="http://schemas.microsoft.com/office/drawing/2014/main" id="{42CB4090-338F-4E77-80EB-E997025F807E}"/>
              </a:ext>
            </a:extLst>
          </p:cNvPr>
          <p:cNvSpPr>
            <a:spLocks noGrp="1" noChangeArrowheads="1"/>
          </p:cNvSpPr>
          <p:nvPr>
            <p:ph type="body" idx="1"/>
          </p:nvPr>
        </p:nvSpPr>
        <p:spPr>
          <a:xfrm>
            <a:off x="457200" y="1143000"/>
            <a:ext cx="8229600" cy="3733800"/>
          </a:xfrm>
        </p:spPr>
        <p:txBody>
          <a:bodyPr/>
          <a:lstStyle/>
          <a:p>
            <a:pPr marL="457200" indent="-457200" eaLnBrk="1" hangingPunct="1">
              <a:spcBef>
                <a:spcPts val="0"/>
              </a:spcBef>
              <a:spcAft>
                <a:spcPts val="3000"/>
              </a:spcAft>
              <a:defRPr/>
            </a:pPr>
            <a:r>
              <a:rPr lang="en-US" dirty="0">
                <a:effectLst>
                  <a:outerShdw blurRad="38100" dist="38100" dir="2700000" algn="tl">
                    <a:srgbClr val="000000">
                      <a:alpha val="43137"/>
                    </a:srgbClr>
                  </a:outerShdw>
                </a:effectLst>
              </a:rPr>
              <a:t>Jewish (1:1)</a:t>
            </a:r>
          </a:p>
          <a:p>
            <a:pPr marL="457200" indent="-457200" eaLnBrk="1" hangingPunct="1">
              <a:spcBef>
                <a:spcPts val="0"/>
              </a:spcBef>
              <a:spcAft>
                <a:spcPts val="3000"/>
              </a:spcAft>
              <a:defRPr/>
            </a:pPr>
            <a:r>
              <a:rPr lang="en-US" dirty="0">
                <a:effectLst>
                  <a:outerShdw blurRad="38100" dist="38100" dir="2700000" algn="tl">
                    <a:srgbClr val="000000">
                      <a:alpha val="43137"/>
                    </a:srgbClr>
                  </a:outerShdw>
                </a:effectLst>
              </a:rPr>
              <a:t>Persecution (Acts 8:1-4; 11:19)</a:t>
            </a:r>
          </a:p>
          <a:p>
            <a:pPr marL="457200" indent="-457200" eaLnBrk="1" hangingPunct="1">
              <a:spcBef>
                <a:spcPts val="0"/>
              </a:spcBef>
              <a:spcAft>
                <a:spcPts val="3000"/>
              </a:spcAft>
              <a:defRPr/>
            </a:pPr>
            <a:r>
              <a:rPr lang="en-US" dirty="0">
                <a:effectLst>
                  <a:outerShdw blurRad="38100" dist="38100" dir="2700000" algn="tl">
                    <a:srgbClr val="000000">
                      <a:alpha val="43137"/>
                    </a:srgbClr>
                  </a:outerShdw>
                </a:effectLst>
              </a:rPr>
              <a:t>In Babylon-Mesopotamia or North-Central Turkey?</a:t>
            </a:r>
          </a:p>
          <a:p>
            <a:pPr marL="457200" indent="-457200" eaLnBrk="1" hangingPunct="1">
              <a:spcBef>
                <a:spcPts val="0"/>
              </a:spcBef>
              <a:spcAft>
                <a:spcPts val="3000"/>
              </a:spcAft>
              <a:defRPr/>
            </a:pPr>
            <a:r>
              <a:rPr lang="en-US" b="1" u="sng" dirty="0">
                <a:solidFill>
                  <a:srgbClr val="FFFFCC"/>
                </a:solidFill>
                <a:effectLst>
                  <a:outerShdw blurRad="38100" dist="38100" dir="2700000" algn="tl">
                    <a:srgbClr val="000000">
                      <a:alpha val="43137"/>
                    </a:srgbClr>
                  </a:outerShdw>
                </a:effectLst>
              </a:rPr>
              <a:t>Believers (Jas 1:2-4)</a:t>
            </a:r>
          </a:p>
        </p:txBody>
      </p:sp>
      <p:pic>
        <p:nvPicPr>
          <p:cNvPr id="36868" name="Picture 1">
            <a:extLst>
              <a:ext uri="{FF2B5EF4-FFF2-40B4-BE49-F238E27FC236}">
                <a16:creationId xmlns:a16="http://schemas.microsoft.com/office/drawing/2014/main" id="{5AF90EE1-F243-42E0-B498-4695ACC46C6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46400" y="4876800"/>
            <a:ext cx="3251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14467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80FAE35E-7060-404B-AD73-B73C641405B6}"/>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II. Power of Prayer</a:t>
            </a:r>
            <a:br>
              <a:rPr lang="en-US" altLang="en-US"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ea typeface="+mn-ea"/>
                <a:cs typeface="+mn-cs"/>
              </a:rPr>
              <a:t>(5:16-18)</a:t>
            </a:r>
            <a:endParaRPr lang="en-US" altLang="en-US" sz="3200" dirty="0">
              <a:solidFill>
                <a:schemeClr val="tx1"/>
              </a:solidFill>
              <a:effectLst>
                <a:outerShdw blurRad="38100" dist="38100" dir="2700000" algn="tl">
                  <a:srgbClr val="000000">
                    <a:alpha val="43137"/>
                  </a:srgbClr>
                </a:outerShdw>
              </a:effectLst>
              <a:ea typeface="+mn-ea"/>
              <a:cs typeface="+mn-cs"/>
            </a:endParaRPr>
          </a:p>
        </p:txBody>
      </p:sp>
      <p:sp>
        <p:nvSpPr>
          <p:cNvPr id="10243" name="Rectangle 3">
            <a:extLst>
              <a:ext uri="{FF2B5EF4-FFF2-40B4-BE49-F238E27FC236}">
                <a16:creationId xmlns:a16="http://schemas.microsoft.com/office/drawing/2014/main" id="{3C4196C9-4E89-4E05-8257-23305F642153}"/>
              </a:ext>
            </a:extLst>
          </p:cNvPr>
          <p:cNvSpPr>
            <a:spLocks noGrp="1" noChangeArrowheads="1"/>
          </p:cNvSpPr>
          <p:nvPr>
            <p:ph type="body" idx="1"/>
          </p:nvPr>
        </p:nvSpPr>
        <p:spPr>
          <a:xfrm>
            <a:off x="2026444" y="1658112"/>
            <a:ext cx="5091112" cy="1752600"/>
          </a:xfrm>
        </p:spPr>
        <p:txBody>
          <a:bodyPr/>
          <a:lstStyle/>
          <a:p>
            <a:pPr marL="457200" indent="-457200" eaLnBrk="1" hangingPunct="1">
              <a:spcBef>
                <a:spcPts val="0"/>
              </a:spcBef>
              <a:spcAft>
                <a:spcPts val="3600"/>
              </a:spcAft>
              <a:buSzPct val="100000"/>
              <a:buFont typeface="+mj-lt"/>
              <a:buAutoNum type="alphaUcPeriod"/>
              <a:defRPr/>
            </a:pPr>
            <a:r>
              <a:rPr lang="en-US" dirty="0">
                <a:effectLst>
                  <a:outerShdw blurRad="38100" dist="38100" dir="2700000" algn="tl">
                    <a:srgbClr val="000000">
                      <a:alpha val="43137"/>
                    </a:srgbClr>
                  </a:outerShdw>
                </a:effectLst>
              </a:rPr>
              <a:t>General statement (16c)</a:t>
            </a:r>
          </a:p>
          <a:p>
            <a:pPr marL="457200" indent="-457200" eaLnBrk="1" hangingPunct="1">
              <a:spcBef>
                <a:spcPts val="0"/>
              </a:spcBef>
              <a:spcAft>
                <a:spcPts val="36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Example of Elijah (17-18)</a:t>
            </a:r>
          </a:p>
        </p:txBody>
      </p:sp>
      <p:pic>
        <p:nvPicPr>
          <p:cNvPr id="6" name="Picture 1">
            <a:extLst>
              <a:ext uri="{FF2B5EF4-FFF2-40B4-BE49-F238E27FC236}">
                <a16:creationId xmlns:a16="http://schemas.microsoft.com/office/drawing/2014/main" id="{D996509F-8711-4781-B006-979B3758B4A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46400" y="4876800"/>
            <a:ext cx="3251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58170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3167683-4DF2-488F-AB2D-2778918CDCC5}"/>
              </a:ext>
            </a:extLst>
          </p:cNvPr>
          <p:cNvSpPr>
            <a:spLocks noGrp="1"/>
          </p:cNvSpPr>
          <p:nvPr>
            <p:ph idx="1"/>
          </p:nvPr>
        </p:nvSpPr>
        <p:spPr>
          <a:xfrm>
            <a:off x="2105702" y="1155414"/>
            <a:ext cx="4932596" cy="3721386"/>
          </a:xfrm>
        </p:spPr>
        <p:txBody>
          <a:bodyPr/>
          <a:lstStyle/>
          <a:p>
            <a:pPr marL="514350" lvl="1" indent="-514350">
              <a:spcBef>
                <a:spcPts val="0"/>
              </a:spcBef>
              <a:spcAft>
                <a:spcPts val="30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Symbolic view</a:t>
            </a:r>
          </a:p>
          <a:p>
            <a:pPr marL="514350" lvl="1" indent="-514350">
              <a:spcBef>
                <a:spcPts val="0"/>
              </a:spcBef>
              <a:spcAft>
                <a:spcPts val="30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Elijah and Enoch</a:t>
            </a:r>
          </a:p>
          <a:p>
            <a:pPr marL="514350" lvl="1" indent="-514350">
              <a:spcBef>
                <a:spcPts val="0"/>
              </a:spcBef>
              <a:spcAft>
                <a:spcPts val="30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Moses and Elijah like</a:t>
            </a:r>
          </a:p>
          <a:p>
            <a:pPr marL="514350" lvl="1" indent="-514350">
              <a:spcBef>
                <a:spcPts val="0"/>
              </a:spcBef>
              <a:spcAft>
                <a:spcPts val="3000"/>
              </a:spcAft>
              <a:buSzPct val="100000"/>
              <a:buFont typeface="Wingdings" panose="05000000000000000000" pitchFamily="2" charset="2"/>
              <a:buAutoNum type="arabi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Moses and Elijah literal</a:t>
            </a:r>
          </a:p>
        </p:txBody>
      </p:sp>
      <p:sp>
        <p:nvSpPr>
          <p:cNvPr id="4" name="Title 1">
            <a:extLst>
              <a:ext uri="{FF2B5EF4-FFF2-40B4-BE49-F238E27FC236}">
                <a16:creationId xmlns:a16="http://schemas.microsoft.com/office/drawing/2014/main" id="{7FB62F4C-289E-46B5-ABC8-FCEE7E2004FE}"/>
              </a:ext>
            </a:extLst>
          </p:cNvPr>
          <p:cNvSpPr txBox="1">
            <a:spLocks/>
          </p:cNvSpPr>
          <p:nvPr/>
        </p:nvSpPr>
        <p:spPr bwMode="auto">
          <a:xfrm>
            <a:off x="685800" y="228600"/>
            <a:ext cx="7772400" cy="926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Identity of the Two Witnesses?</a:t>
            </a:r>
          </a:p>
        </p:txBody>
      </p:sp>
      <p:pic>
        <p:nvPicPr>
          <p:cNvPr id="6" name="Picture 2" descr="Image result for two witnesses bible">
            <a:extLst>
              <a:ext uri="{FF2B5EF4-FFF2-40B4-BE49-F238E27FC236}">
                <a16:creationId xmlns:a16="http://schemas.microsoft.com/office/drawing/2014/main" id="{D835100F-3517-46B6-9869-88A796E3819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352800" y="4648200"/>
            <a:ext cx="2438400" cy="18288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57635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050"/>
          <p:cNvSpPr>
            <a:spLocks noGrp="1" noChangeArrowheads="1"/>
          </p:cNvSpPr>
          <p:nvPr>
            <p:ph type="title"/>
          </p:nvPr>
        </p:nvSpPr>
        <p:spPr>
          <a:xfrm>
            <a:off x="685800" y="228600"/>
            <a:ext cx="7772400" cy="914400"/>
          </a:xfrm>
        </p:spPr>
        <p:txBody>
          <a:bodyPr/>
          <a:lstStyle/>
          <a:p>
            <a:pPr algn="ctr" eaLnBrk="1" hangingPunct="1"/>
            <a:r>
              <a:rPr lang="en-US" sz="3600" dirty="0">
                <a:effectLst>
                  <a:outerShdw blurRad="38100" dist="38100" dir="2700000" algn="tl">
                    <a:srgbClr val="000000">
                      <a:alpha val="43137"/>
                    </a:srgbClr>
                  </a:outerShdw>
                </a:effectLst>
              </a:rPr>
              <a:t>JAMES STRUCTURE</a:t>
            </a:r>
          </a:p>
        </p:txBody>
      </p:sp>
      <p:sp>
        <p:nvSpPr>
          <p:cNvPr id="92163" name="Rectangle 2051"/>
          <p:cNvSpPr>
            <a:spLocks noGrp="1" noChangeArrowheads="1"/>
          </p:cNvSpPr>
          <p:nvPr>
            <p:ph type="body" idx="1"/>
          </p:nvPr>
        </p:nvSpPr>
        <p:spPr>
          <a:xfrm>
            <a:off x="1924050" y="1600200"/>
            <a:ext cx="5295900" cy="1955864"/>
          </a:xfrm>
        </p:spPr>
        <p:txBody>
          <a:bodyPr/>
          <a:lstStyle/>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rPr>
              <a:t>Faith (James 1:1‒3:12)</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Wisdom (James 3:13</a:t>
            </a:r>
            <a:r>
              <a:rPr lang="en-US" dirty="0">
                <a:effectLst>
                  <a:outerShdw blurRad="38100" dist="38100" dir="2700000" algn="tl">
                    <a:srgbClr val="000000">
                      <a:alpha val="43137"/>
                    </a:srgbClr>
                  </a:outerShdw>
                </a:effectLst>
                <a:cs typeface="Calibri" panose="020F0502020204030204" pitchFamily="34" charset="0"/>
              </a:rPr>
              <a:t>‒5:20)</a:t>
            </a:r>
            <a:endParaRPr lang="en-US" dirty="0">
              <a:effectLst>
                <a:outerShdw blurRad="38100" dist="38100" dir="2700000" algn="tl">
                  <a:srgbClr val="000000">
                    <a:alpha val="43137"/>
                  </a:srgbClr>
                </a:outerShdw>
              </a:effectLst>
            </a:endParaRPr>
          </a:p>
        </p:txBody>
      </p:sp>
      <p:pic>
        <p:nvPicPr>
          <p:cNvPr id="6" name="Picture 1">
            <a:extLst>
              <a:ext uri="{FF2B5EF4-FFF2-40B4-BE49-F238E27FC236}">
                <a16:creationId xmlns:a16="http://schemas.microsoft.com/office/drawing/2014/main" id="{C5DBF078-1A48-453B-A3F4-EAB27B724928}"/>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540000" y="4267200"/>
            <a:ext cx="4064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8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1839445463"/>
              </p:ext>
            </p:extLst>
          </p:nvPr>
        </p:nvGraphicFramePr>
        <p:xfrm>
          <a:off x="186507" y="381000"/>
          <a:ext cx="8770985" cy="5699506"/>
        </p:xfrm>
        <a:graphic>
          <a:graphicData uri="http://schemas.openxmlformats.org/drawingml/2006/table">
            <a:tbl>
              <a:tblPr firstRow="1" bandRow="1">
                <a:tableStyleId>{073A0DAA-6AF3-43AB-8588-CEC1D06C72B9}</a:tableStyleId>
              </a:tblPr>
              <a:tblGrid>
                <a:gridCol w="2616957">
                  <a:extLst>
                    <a:ext uri="{9D8B030D-6E8A-4147-A177-3AD203B41FA5}">
                      <a16:colId xmlns:a16="http://schemas.microsoft.com/office/drawing/2014/main" val="693548043"/>
                    </a:ext>
                  </a:extLst>
                </a:gridCol>
                <a:gridCol w="2945643">
                  <a:extLst>
                    <a:ext uri="{9D8B030D-6E8A-4147-A177-3AD203B41FA5}">
                      <a16:colId xmlns:a16="http://schemas.microsoft.com/office/drawing/2014/main" val="2121096268"/>
                    </a:ext>
                  </a:extLst>
                </a:gridCol>
                <a:gridCol w="3208385">
                  <a:extLst>
                    <a:ext uri="{9D8B030D-6E8A-4147-A177-3AD203B41FA5}">
                      <a16:colId xmlns:a16="http://schemas.microsoft.com/office/drawing/2014/main" val="1144338633"/>
                    </a:ext>
                  </a:extLst>
                </a:gridCol>
              </a:tblGrid>
              <a:tr h="648754">
                <a:tc gridSpan="3">
                  <a:txBody>
                    <a:bodyPr/>
                    <a:lstStyle/>
                    <a:p>
                      <a:pPr algn="ctr"/>
                      <a:r>
                        <a:rPr lang="en-US" altLang="en-US" sz="3600" b="0" kern="1200" noProof="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Identity of the Two Witnesses</a:t>
                      </a:r>
                    </a:p>
                  </a:txBody>
                  <a:tcPr anchor="ctr"/>
                </a:tc>
                <a:tc hMerge="1">
                  <a:txBody>
                    <a:bodyPr/>
                    <a:lstStyle/>
                    <a:p>
                      <a:endParaRPr lang="en-US" dirty="0"/>
                    </a:p>
                  </a:txBody>
                  <a:tcPr/>
                </a:tc>
                <a:tc hMerge="1">
                  <a:txBody>
                    <a:bodyPr/>
                    <a:lstStyle/>
                    <a:p>
                      <a:pPr algn="ctr"/>
                      <a:endParaRPr lang="en-US" sz="3400" dirty="0">
                        <a:solidFill>
                          <a:schemeClr val="tx2"/>
                        </a:solidFill>
                        <a:latin typeface="Calibri" panose="020F0502020204030204" pitchFamily="34" charset="0"/>
                        <a:ea typeface="+mj-ea"/>
                        <a:cs typeface="Calibri" panose="020F0502020204030204" pitchFamily="34" charset="0"/>
                      </a:endParaRPr>
                    </a:p>
                  </a:txBody>
                  <a:tcPr anchor="ctr"/>
                </a:tc>
                <a:extLst>
                  <a:ext uri="{0D108BD9-81ED-4DB2-BD59-A6C34878D82A}">
                    <a16:rowId xmlns:a16="http://schemas.microsoft.com/office/drawing/2014/main" val="2272506135"/>
                  </a:ext>
                </a:extLst>
              </a:tr>
              <a:tr h="926791">
                <a:tc>
                  <a:txBody>
                    <a:bodyPr/>
                    <a:lstStyle/>
                    <a:p>
                      <a:pPr marL="0" indent="0" algn="ctr" eaLnBrk="1" hangingPunct="1">
                        <a:buClr>
                          <a:srgbClr val="C00000"/>
                        </a:buClr>
                        <a:buFont typeface="Wingdings" panose="05000000000000000000" pitchFamily="2" charset="2"/>
                        <a:buNone/>
                      </a:pPr>
                      <a:r>
                        <a:rPr lang="en-US" altLang="en-US" sz="3200" b="1" u="none" dirty="0">
                          <a:solidFill>
                            <a:srgbClr val="C00000"/>
                          </a:solidFill>
                          <a:effectLst/>
                          <a:latin typeface="Calibri" panose="020F0502020204030204" pitchFamily="34" charset="0"/>
                          <a:cs typeface="Calibri" panose="020F0502020204030204" pitchFamily="34" charset="0"/>
                        </a:rPr>
                        <a:t>CATEGORY</a:t>
                      </a:r>
                    </a:p>
                  </a:txBody>
                  <a:tcPr anchor="ctr"/>
                </a:tc>
                <a:tc>
                  <a:txBody>
                    <a:bodyPr/>
                    <a:lstStyle/>
                    <a:p>
                      <a:pPr marL="0" indent="0" algn="ctr" defTabSz="914400" rtl="0" eaLnBrk="1" latinLnBrk="0" hangingPunct="1">
                        <a:buClr>
                          <a:srgbClr val="C00000"/>
                        </a:buClr>
                        <a:buFont typeface="Wingdings" panose="05000000000000000000" pitchFamily="2" charset="2"/>
                        <a:buNone/>
                      </a:pPr>
                      <a:r>
                        <a:rPr lang="en-US" altLang="en-US" sz="3200" b="1" u="none" kern="1200" dirty="0">
                          <a:solidFill>
                            <a:srgbClr val="C00000"/>
                          </a:solidFill>
                          <a:effectLst/>
                          <a:latin typeface="Calibri" panose="020F0502020204030204" pitchFamily="34" charset="0"/>
                          <a:ea typeface="+mn-ea"/>
                          <a:cs typeface="Calibri" panose="020F0502020204030204" pitchFamily="34" charset="0"/>
                        </a:rPr>
                        <a:t>REVELATION 11</a:t>
                      </a:r>
                    </a:p>
                  </a:txBody>
                  <a:tcPr anchor="ctr"/>
                </a:tc>
                <a:tc>
                  <a:txBody>
                    <a:bodyPr/>
                    <a:lstStyle/>
                    <a:p>
                      <a:pPr marL="0" indent="0" algn="ctr" defTabSz="914400" rtl="0" eaLnBrk="1" latinLnBrk="0" hangingPunct="1">
                        <a:buClr>
                          <a:srgbClr val="C00000"/>
                        </a:buClr>
                        <a:buFont typeface="Wingdings" panose="05000000000000000000" pitchFamily="2" charset="2"/>
                        <a:buNone/>
                      </a:pPr>
                      <a:r>
                        <a:rPr lang="en-US" altLang="en-US" sz="3200" b="1" u="none" kern="1200" dirty="0">
                          <a:solidFill>
                            <a:srgbClr val="C00000"/>
                          </a:solidFill>
                          <a:effectLst/>
                          <a:latin typeface="Calibri" panose="020F0502020204030204" pitchFamily="34" charset="0"/>
                          <a:ea typeface="+mn-ea"/>
                          <a:cs typeface="Calibri" panose="020F0502020204030204" pitchFamily="34" charset="0"/>
                        </a:rPr>
                        <a:t>MOSES &amp; ELIJAH</a:t>
                      </a:r>
                    </a:p>
                  </a:txBody>
                  <a:tcPr anchor="ctr"/>
                </a:tc>
                <a:extLst>
                  <a:ext uri="{0D108BD9-81ED-4DB2-BD59-A6C34878D82A}">
                    <a16:rowId xmlns:a16="http://schemas.microsoft.com/office/drawing/2014/main" val="3375767282"/>
                  </a:ext>
                </a:extLst>
              </a:tr>
              <a:tr h="1081256">
                <a:tc>
                  <a:txBody>
                    <a:bodyPr/>
                    <a:lstStyle/>
                    <a:p>
                      <a:pPr marL="0" indent="0" algn="l" defTabSz="914400" rtl="0" eaLnBrk="1" latinLnBrk="0" hangingPunct="1">
                        <a:buClr>
                          <a:srgbClr val="C00000"/>
                        </a:buClr>
                        <a:buFont typeface="Wingdings" panose="05000000000000000000" pitchFamily="2" charset="2"/>
                        <a:buNone/>
                      </a:pPr>
                      <a:r>
                        <a:rPr lang="en-US" altLang="en-US" sz="3200" kern="1200" dirty="0">
                          <a:solidFill>
                            <a:schemeClr val="bg2"/>
                          </a:solidFill>
                          <a:latin typeface="Calibri" panose="020F0502020204030204" pitchFamily="34" charset="0"/>
                          <a:ea typeface="+mn-ea"/>
                          <a:cs typeface="Calibri" panose="020F0502020204030204" pitchFamily="34" charset="0"/>
                        </a:rPr>
                        <a:t>Protection</a:t>
                      </a:r>
                    </a:p>
                  </a:txBody>
                  <a:tcPr anchor="ctr"/>
                </a:tc>
                <a:tc>
                  <a:txBody>
                    <a:bodyPr/>
                    <a:lstStyle/>
                    <a:p>
                      <a:pPr marL="0" indent="0" algn="ctr" defTabSz="914400" rtl="0" eaLnBrk="1" latinLnBrk="0" hangingPunct="1">
                        <a:buClr>
                          <a:srgbClr val="C00000"/>
                        </a:buClr>
                        <a:buFont typeface="Wingdings" panose="05000000000000000000" pitchFamily="2" charset="2"/>
                        <a:buNone/>
                      </a:pPr>
                      <a:r>
                        <a:rPr lang="en-US" altLang="en-US" sz="3200" kern="1200" dirty="0">
                          <a:solidFill>
                            <a:schemeClr val="bg2"/>
                          </a:solidFill>
                          <a:latin typeface="Calibri" panose="020F0502020204030204" pitchFamily="34" charset="0"/>
                          <a:ea typeface="+mn-ea"/>
                          <a:cs typeface="Calibri" panose="020F0502020204030204" pitchFamily="34" charset="0"/>
                        </a:rPr>
                        <a:t>Rev. 11:5	</a:t>
                      </a:r>
                    </a:p>
                  </a:txBody>
                  <a:tcPr anchor="ctr"/>
                </a:tc>
                <a:tc>
                  <a:txBody>
                    <a:bodyPr/>
                    <a:lstStyle/>
                    <a:p>
                      <a:pPr marL="0" indent="0" algn="ctr" defTabSz="914400" rtl="0" eaLnBrk="1" latinLnBrk="0" hangingPunct="1">
                        <a:buClr>
                          <a:srgbClr val="C00000"/>
                        </a:buClr>
                        <a:buFont typeface="Wingdings" panose="05000000000000000000" pitchFamily="2" charset="2"/>
                        <a:buNone/>
                      </a:pPr>
                      <a:r>
                        <a:rPr lang="en-US" altLang="en-US" sz="3200" kern="1200" dirty="0">
                          <a:solidFill>
                            <a:schemeClr val="bg2"/>
                          </a:solidFill>
                          <a:latin typeface="Calibri" panose="020F0502020204030204" pitchFamily="34" charset="0"/>
                          <a:ea typeface="+mn-ea"/>
                          <a:cs typeface="Calibri" panose="020F0502020204030204" pitchFamily="34" charset="0"/>
                        </a:rPr>
                        <a:t>Num. 16:35;         2 Kgs. 1:10-14</a:t>
                      </a:r>
                    </a:p>
                  </a:txBody>
                  <a:tcPr anchor="ctr"/>
                </a:tc>
                <a:extLst>
                  <a:ext uri="{0D108BD9-81ED-4DB2-BD59-A6C34878D82A}">
                    <a16:rowId xmlns:a16="http://schemas.microsoft.com/office/drawing/2014/main" val="671669581"/>
                  </a:ext>
                </a:extLst>
              </a:tr>
              <a:tr h="1081256">
                <a:tc>
                  <a:txBody>
                    <a:bodyPr/>
                    <a:lstStyle/>
                    <a:p>
                      <a:pPr marL="0" indent="0" algn="l" defTabSz="914400" rtl="0" eaLnBrk="1" latinLnBrk="0" hangingPunct="1">
                        <a:buClr>
                          <a:srgbClr val="C00000"/>
                        </a:buClr>
                        <a:buFont typeface="Wingdings" panose="05000000000000000000" pitchFamily="2" charset="2"/>
                        <a:buNone/>
                      </a:pPr>
                      <a:r>
                        <a:rPr lang="en-US" altLang="en-US" sz="3200" kern="1200" dirty="0">
                          <a:solidFill>
                            <a:schemeClr val="bg2"/>
                          </a:solidFill>
                          <a:latin typeface="Calibri" panose="020F0502020204030204" pitchFamily="34" charset="0"/>
                          <a:ea typeface="+mn-ea"/>
                          <a:cs typeface="Calibri" panose="020F0502020204030204" pitchFamily="34" charset="0"/>
                        </a:rPr>
                        <a:t>Activities</a:t>
                      </a:r>
                    </a:p>
                  </a:txBody>
                  <a:tcPr anchor="ctr"/>
                </a:tc>
                <a:tc>
                  <a:txBody>
                    <a:bodyPr/>
                    <a:lstStyle/>
                    <a:p>
                      <a:pPr marL="0" indent="0" algn="ctr" defTabSz="914400" rtl="0" eaLnBrk="1" latinLnBrk="0" hangingPunct="1">
                        <a:buClr>
                          <a:srgbClr val="C00000"/>
                        </a:buClr>
                        <a:buFont typeface="Wingdings" panose="05000000000000000000" pitchFamily="2" charset="2"/>
                        <a:buNone/>
                      </a:pPr>
                      <a:r>
                        <a:rPr lang="en-US" altLang="en-US" sz="3200" kern="1200" dirty="0">
                          <a:solidFill>
                            <a:schemeClr val="bg2"/>
                          </a:solidFill>
                          <a:latin typeface="Calibri" panose="020F0502020204030204" pitchFamily="34" charset="0"/>
                          <a:ea typeface="+mn-ea"/>
                          <a:cs typeface="Calibri" panose="020F0502020204030204" pitchFamily="34" charset="0"/>
                        </a:rPr>
                        <a:t>Rev. 11:6	</a:t>
                      </a:r>
                    </a:p>
                  </a:txBody>
                  <a:tcPr anchor="ctr"/>
                </a:tc>
                <a:tc>
                  <a:txBody>
                    <a:bodyPr/>
                    <a:lstStyle/>
                    <a:p>
                      <a:pPr marL="0" indent="0" algn="ctr" defTabSz="914400" rtl="0" eaLnBrk="1" latinLnBrk="0" hangingPunct="1">
                        <a:buClr>
                          <a:srgbClr val="C00000"/>
                        </a:buClr>
                        <a:buFont typeface="Wingdings" panose="05000000000000000000" pitchFamily="2" charset="2"/>
                        <a:buNone/>
                      </a:pPr>
                      <a:r>
                        <a:rPr lang="en-US" altLang="en-US" sz="3200" kern="1200" dirty="0">
                          <a:solidFill>
                            <a:schemeClr val="bg2"/>
                          </a:solidFill>
                          <a:latin typeface="Calibri" panose="020F0502020204030204" pitchFamily="34" charset="0"/>
                          <a:ea typeface="+mn-ea"/>
                          <a:cs typeface="Calibri" panose="020F0502020204030204" pitchFamily="34" charset="0"/>
                        </a:rPr>
                        <a:t>Exod. 7:12-21;      1 Kgs. 17:1</a:t>
                      </a:r>
                    </a:p>
                  </a:txBody>
                  <a:tcPr anchor="ctr"/>
                </a:tc>
                <a:extLst>
                  <a:ext uri="{0D108BD9-81ED-4DB2-BD59-A6C34878D82A}">
                    <a16:rowId xmlns:a16="http://schemas.microsoft.com/office/drawing/2014/main" val="1145695758"/>
                  </a:ext>
                </a:extLst>
              </a:tr>
              <a:tr h="1081256">
                <a:tc>
                  <a:txBody>
                    <a:bodyPr/>
                    <a:lstStyle/>
                    <a:p>
                      <a:pPr marL="0" indent="0" algn="l" defTabSz="914400" rtl="0" eaLnBrk="1" latinLnBrk="0" hangingPunct="1">
                        <a:buClr>
                          <a:srgbClr val="C00000"/>
                        </a:buClr>
                        <a:buFont typeface="Wingdings" panose="05000000000000000000" pitchFamily="2" charset="2"/>
                        <a:buNone/>
                      </a:pPr>
                      <a:r>
                        <a:rPr lang="en-US" altLang="en-US" sz="3200" kern="1200" dirty="0">
                          <a:solidFill>
                            <a:schemeClr val="bg2"/>
                          </a:solidFill>
                          <a:latin typeface="Calibri" panose="020F0502020204030204" pitchFamily="34" charset="0"/>
                          <a:ea typeface="+mn-ea"/>
                          <a:cs typeface="Calibri" panose="020F0502020204030204" pitchFamily="34" charset="0"/>
                        </a:rPr>
                        <a:t>Duration</a:t>
                      </a:r>
                    </a:p>
                  </a:txBody>
                  <a:tcPr anchor="ctr"/>
                </a:tc>
                <a:tc>
                  <a:txBody>
                    <a:bodyPr/>
                    <a:lstStyle/>
                    <a:p>
                      <a:pPr marL="0" indent="0" algn="ctr" defTabSz="914400" rtl="0" eaLnBrk="1" latinLnBrk="0" hangingPunct="1">
                        <a:buClr>
                          <a:srgbClr val="C00000"/>
                        </a:buClr>
                        <a:buFont typeface="Wingdings" panose="05000000000000000000" pitchFamily="2" charset="2"/>
                        <a:buNone/>
                      </a:pPr>
                      <a:r>
                        <a:rPr lang="en-US" altLang="en-US" sz="3200" kern="1200" dirty="0">
                          <a:solidFill>
                            <a:schemeClr val="bg2"/>
                          </a:solidFill>
                          <a:latin typeface="Calibri" panose="020F0502020204030204" pitchFamily="34" charset="0"/>
                          <a:ea typeface="+mn-ea"/>
                          <a:cs typeface="Calibri" panose="020F0502020204030204" pitchFamily="34" charset="0"/>
                        </a:rPr>
                        <a:t>Rev. 11:3</a:t>
                      </a:r>
                    </a:p>
                  </a:txBody>
                  <a:tcPr anchor="ctr"/>
                </a:tc>
                <a:tc>
                  <a:txBody>
                    <a:bodyPr/>
                    <a:lstStyle/>
                    <a:p>
                      <a:pPr marL="0" indent="0" algn="ctr" defTabSz="914400" rtl="0" eaLnBrk="1" latinLnBrk="0" hangingPunct="1">
                        <a:buClr>
                          <a:srgbClr val="C00000"/>
                        </a:buClr>
                        <a:buFont typeface="Wingdings" panose="05000000000000000000" pitchFamily="2" charset="2"/>
                        <a:buNone/>
                      </a:pPr>
                      <a:r>
                        <a:rPr lang="en-US" altLang="en-US" sz="3200" kern="1200" dirty="0">
                          <a:solidFill>
                            <a:schemeClr val="bg2"/>
                          </a:solidFill>
                          <a:latin typeface="Calibri" panose="020F0502020204030204" pitchFamily="34" charset="0"/>
                          <a:ea typeface="+mn-ea"/>
                          <a:cs typeface="Calibri" panose="020F0502020204030204" pitchFamily="34" charset="0"/>
                        </a:rPr>
                        <a:t>Luke 4:25;         Jas. 5:17</a:t>
                      </a:r>
                    </a:p>
                  </a:txBody>
                  <a:tcPr anchor="ctr"/>
                </a:tc>
                <a:extLst>
                  <a:ext uri="{0D108BD9-81ED-4DB2-BD59-A6C34878D82A}">
                    <a16:rowId xmlns:a16="http://schemas.microsoft.com/office/drawing/2014/main" val="291402366"/>
                  </a:ext>
                </a:extLst>
              </a:tr>
              <a:tr h="880193">
                <a:tc>
                  <a:txBody>
                    <a:bodyPr/>
                    <a:lstStyle/>
                    <a:p>
                      <a:pPr marL="0" marR="0" lvl="0" indent="0" algn="l" defTabSz="914400" rtl="0" eaLnBrk="1" fontAlgn="auto" latinLnBrk="0" hangingPunct="1">
                        <a:lnSpc>
                          <a:spcPct val="100000"/>
                        </a:lnSpc>
                        <a:spcBef>
                          <a:spcPts val="0"/>
                        </a:spcBef>
                        <a:spcAft>
                          <a:spcPts val="0"/>
                        </a:spcAft>
                        <a:buClr>
                          <a:srgbClr val="C00000"/>
                        </a:buClr>
                        <a:buSzTx/>
                        <a:buFont typeface="Wingdings" panose="05000000000000000000" pitchFamily="2" charset="2"/>
                        <a:buNone/>
                        <a:tabLst/>
                        <a:defRPr/>
                      </a:pPr>
                      <a:r>
                        <a:rPr lang="en-US" altLang="en-US" sz="3200" kern="1200" dirty="0">
                          <a:solidFill>
                            <a:schemeClr val="bg2"/>
                          </a:solidFill>
                          <a:latin typeface="Calibri" panose="020F0502020204030204" pitchFamily="34" charset="0"/>
                          <a:ea typeface="+mn-ea"/>
                          <a:cs typeface="Calibri" panose="020F0502020204030204" pitchFamily="34" charset="0"/>
                        </a:rPr>
                        <a:t>Rapture</a:t>
                      </a:r>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C00000"/>
                        </a:buClr>
                        <a:buSzTx/>
                        <a:buFont typeface="Wingdings" panose="05000000000000000000" pitchFamily="2" charset="2"/>
                        <a:buNone/>
                        <a:tabLst/>
                        <a:defRPr/>
                      </a:pPr>
                      <a:r>
                        <a:rPr lang="en-US" altLang="en-US" sz="3200" kern="1200" dirty="0">
                          <a:solidFill>
                            <a:schemeClr val="bg2"/>
                          </a:solidFill>
                          <a:latin typeface="Calibri" panose="020F0502020204030204" pitchFamily="34" charset="0"/>
                          <a:ea typeface="+mn-ea"/>
                          <a:cs typeface="Calibri" panose="020F0502020204030204" pitchFamily="34" charset="0"/>
                        </a:rPr>
                        <a:t>Rev. 11:12</a:t>
                      </a:r>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C00000"/>
                        </a:buClr>
                        <a:buSzTx/>
                        <a:buFont typeface="Wingdings" panose="05000000000000000000" pitchFamily="2" charset="2"/>
                        <a:buNone/>
                        <a:tabLst/>
                        <a:defRPr/>
                      </a:pPr>
                      <a:r>
                        <a:rPr lang="en-US" altLang="en-US" sz="3200" kern="1200" dirty="0">
                          <a:solidFill>
                            <a:schemeClr val="bg2"/>
                          </a:solidFill>
                          <a:latin typeface="Calibri" panose="020F0502020204030204" pitchFamily="34" charset="0"/>
                          <a:ea typeface="+mn-ea"/>
                          <a:cs typeface="Calibri" panose="020F0502020204030204" pitchFamily="34" charset="0"/>
                        </a:rPr>
                        <a:t>2 Kgs. 2:11</a:t>
                      </a:r>
                    </a:p>
                  </a:txBody>
                  <a:tcPr anchor="ctr"/>
                </a:tc>
                <a:extLst>
                  <a:ext uri="{0D108BD9-81ED-4DB2-BD59-A6C34878D82A}">
                    <a16:rowId xmlns:a16="http://schemas.microsoft.com/office/drawing/2014/main" val="3136270328"/>
                  </a:ext>
                </a:extLst>
              </a:tr>
            </a:tbl>
          </a:graphicData>
        </a:graphic>
      </p:graphicFrame>
    </p:spTree>
    <p:extLst>
      <p:ext uri="{BB962C8B-B14F-4D97-AF65-F5344CB8AC3E}">
        <p14:creationId xmlns:p14="http://schemas.microsoft.com/office/powerpoint/2010/main" val="1104433826"/>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a:extLst>
              <a:ext uri="{FF2B5EF4-FFF2-40B4-BE49-F238E27FC236}">
                <a16:creationId xmlns:a16="http://schemas.microsoft.com/office/drawing/2014/main" id="{2CC288A4-9724-4038-B634-60C0CF14AB5F}"/>
              </a:ext>
            </a:extLst>
          </p:cNvPr>
          <p:cNvSpPr>
            <a:spLocks noGrp="1" noChangeArrowheads="1"/>
          </p:cNvSpPr>
          <p:nvPr>
            <p:ph type="title"/>
          </p:nvPr>
        </p:nvSpPr>
        <p:spPr>
          <a:xfrm>
            <a:off x="266700" y="228600"/>
            <a:ext cx="8610600" cy="914400"/>
          </a:xfrm>
        </p:spPr>
        <p:txBody>
          <a:bodyPr/>
          <a:lstStyle/>
          <a:p>
            <a:pPr algn="ctr"/>
            <a:r>
              <a:rPr lang="en-US" altLang="en-US" sz="3600" dirty="0">
                <a:effectLst>
                  <a:outerShdw blurRad="38100" dist="38100" dir="2700000" algn="tl">
                    <a:srgbClr val="000000">
                      <a:alpha val="43137"/>
                    </a:srgbClr>
                  </a:outerShdw>
                </a:effectLst>
              </a:rPr>
              <a:t>Identity of the 2 Witnesses: Moses and Elijah</a:t>
            </a:r>
          </a:p>
        </p:txBody>
      </p:sp>
      <p:sp>
        <p:nvSpPr>
          <p:cNvPr id="66563" name="Rectangle 3">
            <a:extLst>
              <a:ext uri="{FF2B5EF4-FFF2-40B4-BE49-F238E27FC236}">
                <a16:creationId xmlns:a16="http://schemas.microsoft.com/office/drawing/2014/main" id="{EA0BFB43-B8C1-4AA1-B02A-71643EEFEE52}"/>
              </a:ext>
            </a:extLst>
          </p:cNvPr>
          <p:cNvSpPr>
            <a:spLocks noGrp="1" noChangeArrowheads="1"/>
          </p:cNvSpPr>
          <p:nvPr>
            <p:ph type="body" idx="1"/>
          </p:nvPr>
        </p:nvSpPr>
        <p:spPr>
          <a:xfrm>
            <a:off x="381000" y="1219200"/>
            <a:ext cx="8382000" cy="3657600"/>
          </a:xfrm>
        </p:spPr>
        <p:txBody>
          <a:bodyPr/>
          <a:lstStyle/>
          <a:p>
            <a:pPr marL="461963" indent="-461963">
              <a:spcBef>
                <a:spcPts val="0"/>
              </a:spcBef>
              <a:spcAft>
                <a:spcPts val="1800"/>
              </a:spcAft>
              <a:defRPr/>
            </a:pPr>
            <a:r>
              <a:rPr lang="en-US" dirty="0">
                <a:effectLst>
                  <a:outerShdw blurRad="38100" dist="38100" dir="2700000" algn="tl">
                    <a:srgbClr val="000000">
                      <a:alpha val="43137"/>
                    </a:srgbClr>
                  </a:outerShdw>
                </a:effectLst>
              </a:rPr>
              <a:t>Transfiguration (Matt 17:3)</a:t>
            </a:r>
          </a:p>
          <a:p>
            <a:pPr marL="461963" indent="-461963">
              <a:spcBef>
                <a:spcPts val="0"/>
              </a:spcBef>
              <a:spcAft>
                <a:spcPts val="1800"/>
              </a:spcAft>
              <a:defRPr/>
            </a:pPr>
            <a:r>
              <a:rPr lang="en-US" dirty="0">
                <a:effectLst>
                  <a:outerShdw blurRad="38100" dist="38100" dir="2700000" algn="tl">
                    <a:srgbClr val="000000">
                      <a:alpha val="43137"/>
                    </a:srgbClr>
                  </a:outerShdw>
                </a:effectLst>
              </a:rPr>
              <a:t>Ministries cut short in the OT (2 Kgs 2:11-12; Num 20:12)</a:t>
            </a:r>
          </a:p>
          <a:p>
            <a:pPr marL="461963" indent="-461963">
              <a:spcBef>
                <a:spcPts val="0"/>
              </a:spcBef>
              <a:spcAft>
                <a:spcPts val="1800"/>
              </a:spcAft>
              <a:defRPr/>
            </a:pPr>
            <a:r>
              <a:rPr lang="en-US" dirty="0">
                <a:effectLst>
                  <a:outerShdw blurRad="38100" dist="38100" dir="2700000" algn="tl">
                    <a:srgbClr val="000000">
                      <a:alpha val="43137"/>
                    </a:srgbClr>
                  </a:outerShdw>
                </a:effectLst>
              </a:rPr>
              <a:t>Future appearance predicted in the OT (Mal 4:5-6; Jude 9)</a:t>
            </a:r>
          </a:p>
          <a:p>
            <a:pPr marL="461963" indent="-461963">
              <a:spcBef>
                <a:spcPts val="0"/>
              </a:spcBef>
              <a:spcAft>
                <a:spcPts val="1800"/>
              </a:spcAft>
              <a:defRPr/>
            </a:pPr>
            <a:r>
              <a:rPr lang="en-US" dirty="0">
                <a:effectLst>
                  <a:outerShdw blurRad="38100" dist="38100" dir="2700000" algn="tl">
                    <a:srgbClr val="000000">
                      <a:alpha val="43137"/>
                    </a:srgbClr>
                  </a:outerShdw>
                </a:effectLst>
              </a:rPr>
              <a:t>Never fulfilled in the NT (Luke 1:17; John 1:21)</a:t>
            </a:r>
          </a:p>
        </p:txBody>
      </p:sp>
      <p:pic>
        <p:nvPicPr>
          <p:cNvPr id="5" name="Picture 2" descr="Image result for two witnesses bible">
            <a:extLst>
              <a:ext uri="{FF2B5EF4-FFF2-40B4-BE49-F238E27FC236}">
                <a16:creationId xmlns:a16="http://schemas.microsoft.com/office/drawing/2014/main" id="{ADA7A268-73A2-47D4-A041-5370AB2B7E2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352800" y="4953000"/>
            <a:ext cx="2438400" cy="1828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a:extLst>
              <a:ext uri="{FF2B5EF4-FFF2-40B4-BE49-F238E27FC236}">
                <a16:creationId xmlns:a16="http://schemas.microsoft.com/office/drawing/2014/main" id="{241F40D1-3B70-4C0F-85C8-774A9E08EBC5}"/>
              </a:ext>
            </a:extLst>
          </p:cNvPr>
          <p:cNvSpPr>
            <a:spLocks noGrp="1" noChangeArrowheads="1"/>
          </p:cNvSpPr>
          <p:nvPr>
            <p:ph type="title"/>
          </p:nvPr>
        </p:nvSpPr>
        <p:spPr>
          <a:xfrm>
            <a:off x="685800" y="2857500"/>
            <a:ext cx="7772400" cy="1143000"/>
          </a:xfrm>
        </p:spPr>
        <p:txBody>
          <a:bodyPr/>
          <a:lstStyle/>
          <a:p>
            <a:pPr algn="ctr"/>
            <a:r>
              <a:rPr lang="en-US" altLang="en-US" dirty="0">
                <a:effectLst>
                  <a:outerShdw blurRad="38100" dist="38100" dir="2700000" algn="tl">
                    <a:srgbClr val="000000">
                      <a:alpha val="43137"/>
                    </a:srgbClr>
                  </a:outerShdw>
                </a:effectLst>
              </a:rPr>
              <a:t>CONCLUSION</a:t>
            </a:r>
          </a:p>
        </p:txBody>
      </p:sp>
    </p:spTree>
    <p:extLst>
      <p:ext uri="{BB962C8B-B14F-4D97-AF65-F5344CB8AC3E}">
        <p14:creationId xmlns:p14="http://schemas.microsoft.com/office/powerpoint/2010/main" val="10973300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80FAE35E-7060-404B-AD73-B73C641405B6}"/>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Wisdom in Prayer</a:t>
            </a:r>
            <a:br>
              <a:rPr lang="en-US" altLang="en-US"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ea typeface="+mn-ea"/>
                <a:cs typeface="+mn-cs"/>
              </a:rPr>
              <a:t>(5:13-18)</a:t>
            </a:r>
            <a:endParaRPr lang="en-US" altLang="en-US" sz="3200" dirty="0">
              <a:solidFill>
                <a:schemeClr val="tx1"/>
              </a:solidFill>
              <a:effectLst>
                <a:outerShdw blurRad="38100" dist="38100" dir="2700000" algn="tl">
                  <a:srgbClr val="000000">
                    <a:alpha val="43137"/>
                  </a:srgbClr>
                </a:outerShdw>
              </a:effectLst>
              <a:ea typeface="+mn-ea"/>
              <a:cs typeface="+mn-cs"/>
            </a:endParaRPr>
          </a:p>
        </p:txBody>
      </p:sp>
      <p:sp>
        <p:nvSpPr>
          <p:cNvPr id="10243" name="Rectangle 3">
            <a:extLst>
              <a:ext uri="{FF2B5EF4-FFF2-40B4-BE49-F238E27FC236}">
                <a16:creationId xmlns:a16="http://schemas.microsoft.com/office/drawing/2014/main" id="{3C4196C9-4E89-4E05-8257-23305F642153}"/>
              </a:ext>
            </a:extLst>
          </p:cNvPr>
          <p:cNvSpPr>
            <a:spLocks noGrp="1" noChangeArrowheads="1"/>
          </p:cNvSpPr>
          <p:nvPr>
            <p:ph type="body" idx="1"/>
          </p:nvPr>
        </p:nvSpPr>
        <p:spPr>
          <a:xfrm>
            <a:off x="1885950" y="1600200"/>
            <a:ext cx="5372100" cy="1905000"/>
          </a:xfrm>
        </p:spPr>
        <p:txBody>
          <a:bodyPr/>
          <a:lstStyle/>
          <a:p>
            <a:pPr marL="457200" indent="-457200" eaLnBrk="1" hangingPunct="1">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rPr>
              <a:t>Types of prayer (5:13-16b)</a:t>
            </a:r>
          </a:p>
          <a:p>
            <a:pPr marL="457200" indent="-457200" eaLnBrk="1" hangingPunct="1">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rPr>
              <a:t>Power of prayer (5:16c-18)</a:t>
            </a:r>
          </a:p>
        </p:txBody>
      </p:sp>
      <p:pic>
        <p:nvPicPr>
          <p:cNvPr id="5" name="Picture 1">
            <a:extLst>
              <a:ext uri="{FF2B5EF4-FFF2-40B4-BE49-F238E27FC236}">
                <a16:creationId xmlns:a16="http://schemas.microsoft.com/office/drawing/2014/main" id="{B6D467D9-81B6-415F-A896-EC40FD3DA91F}"/>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540000" y="4267200"/>
            <a:ext cx="4064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969934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A6702A9B-EB65-4970-8927-3049C0E4A42E}"/>
              </a:ext>
            </a:extLst>
          </p:cNvPr>
          <p:cNvSpPr>
            <a:spLocks noGrp="1" noChangeArrowheads="1"/>
          </p:cNvSpPr>
          <p:nvPr>
            <p:ph type="title"/>
          </p:nvPr>
        </p:nvSpPr>
        <p:spPr>
          <a:xfrm>
            <a:off x="685800" y="228600"/>
            <a:ext cx="7772400" cy="910389"/>
          </a:xfrm>
        </p:spPr>
        <p:txBody>
          <a:bodyPr/>
          <a:lstStyle/>
          <a:p>
            <a:pPr algn="ctr" eaLnBrk="1" hangingPunct="1">
              <a:defRPr/>
            </a:pPr>
            <a:r>
              <a:rPr lang="en-US" altLang="en-US" sz="3600" dirty="0">
                <a:effectLst>
                  <a:outerShdw blurRad="38100" dist="38100" dir="2700000" algn="tl">
                    <a:srgbClr val="000000">
                      <a:alpha val="43137"/>
                    </a:srgbClr>
                  </a:outerShdw>
                </a:effectLst>
              </a:rPr>
              <a:t>Structure</a:t>
            </a:r>
          </a:p>
        </p:txBody>
      </p:sp>
      <p:sp>
        <p:nvSpPr>
          <p:cNvPr id="19459" name="Rectangle 3">
            <a:extLst>
              <a:ext uri="{FF2B5EF4-FFF2-40B4-BE49-F238E27FC236}">
                <a16:creationId xmlns:a16="http://schemas.microsoft.com/office/drawing/2014/main" id="{B95DF919-2BDC-4D52-A6B1-267EE3FC4747}"/>
              </a:ext>
            </a:extLst>
          </p:cNvPr>
          <p:cNvSpPr>
            <a:spLocks noGrp="1" noChangeArrowheads="1"/>
          </p:cNvSpPr>
          <p:nvPr>
            <p:ph type="body" idx="1"/>
          </p:nvPr>
        </p:nvSpPr>
        <p:spPr>
          <a:xfrm>
            <a:off x="495300" y="1143000"/>
            <a:ext cx="8420100" cy="5562600"/>
          </a:xfrm>
        </p:spPr>
        <p:txBody>
          <a:bodyPr/>
          <a:lstStyle/>
          <a:p>
            <a:pPr marL="457200" indent="-457200" eaLnBrk="1" hangingPunct="1">
              <a:spcBef>
                <a:spcPts val="0"/>
              </a:spcBef>
              <a:spcAft>
                <a:spcPts val="1600"/>
              </a:spcAft>
              <a:defRPr/>
            </a:pPr>
            <a:r>
              <a:rPr lang="en-US" b="1" dirty="0">
                <a:solidFill>
                  <a:srgbClr val="FFFFCC"/>
                </a:solidFill>
                <a:effectLst>
                  <a:outerShdw blurRad="38100" dist="38100" dir="2700000" algn="tl">
                    <a:srgbClr val="000000">
                      <a:alpha val="43137"/>
                    </a:srgbClr>
                  </a:outerShdw>
                </a:effectLst>
              </a:rPr>
              <a:t>Wisdom (3:13–5:20)</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Wisdom defined (3:13-18)</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Spirituality (4:1-12)</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Commerce (4:13-17)</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Use of wealth (5:1-6)</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Waiting for the Lord’s return (5:7-12)</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Prayer (5:13-18)</a:t>
            </a:r>
          </a:p>
          <a:p>
            <a:pPr marL="914400" lvl="1" indent="-457200" eaLnBrk="1" hangingPunct="1">
              <a:spcBef>
                <a:spcPts val="0"/>
              </a:spcBef>
              <a:spcAft>
                <a:spcPts val="1600"/>
              </a:spcAft>
              <a:defRPr/>
            </a:pPr>
            <a:r>
              <a:rPr lang="en-US" b="1" u="sng" dirty="0">
                <a:solidFill>
                  <a:srgbClr val="FFFFCC"/>
                </a:solidFill>
                <a:effectLst>
                  <a:outerShdw blurRad="38100" dist="38100" dir="2700000" algn="tl">
                    <a:srgbClr val="000000">
                      <a:alpha val="43137"/>
                    </a:srgbClr>
                  </a:outerShdw>
                </a:effectLst>
              </a:rPr>
              <a:t>Restoration of the erring brother (5:19-20)</a:t>
            </a:r>
          </a:p>
        </p:txBody>
      </p:sp>
      <p:pic>
        <p:nvPicPr>
          <p:cNvPr id="73732" name="Picture 2">
            <a:extLst>
              <a:ext uri="{FF2B5EF4-FFF2-40B4-BE49-F238E27FC236}">
                <a16:creationId xmlns:a16="http://schemas.microsoft.com/office/drawing/2014/main" id="{72B837D0-368C-4AB1-85B6-7DA0C8460FA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48400" y="2743200"/>
            <a:ext cx="2438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48162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BED60F40-67FC-4492-A198-6BEF75BC1BA4}"/>
              </a:ext>
            </a:extLst>
          </p:cNvPr>
          <p:cNvSpPr>
            <a:spLocks noGrp="1" noChangeArrowheads="1"/>
          </p:cNvSpPr>
          <p:nvPr>
            <p:ph type="title"/>
          </p:nvPr>
        </p:nvSpPr>
        <p:spPr>
          <a:xfrm>
            <a:off x="685800" y="228600"/>
            <a:ext cx="7772400" cy="914400"/>
          </a:xfrm>
        </p:spPr>
        <p:txBody>
          <a:bodyPr/>
          <a:lstStyle/>
          <a:p>
            <a:pPr algn="ctr" eaLnBrk="1" hangingPunct="1">
              <a:defRPr/>
            </a:pPr>
            <a:r>
              <a:rPr lang="en-US" sz="3600" dirty="0">
                <a:effectLst>
                  <a:outerShdw blurRad="38100" dist="38100" dir="2700000" algn="tl">
                    <a:srgbClr val="000000">
                      <a:alpha val="43137"/>
                    </a:srgbClr>
                  </a:outerShdw>
                </a:effectLst>
              </a:rPr>
              <a:t>JAMES STRUCTURE</a:t>
            </a:r>
            <a:endParaRPr lang="en-US" altLang="en-US" sz="3600" dirty="0">
              <a:effectLst>
                <a:outerShdw blurRad="38100" dist="38100" dir="2700000" algn="tl">
                  <a:srgbClr val="000000">
                    <a:alpha val="43137"/>
                  </a:srgbClr>
                </a:outerShdw>
              </a:effectLst>
            </a:endParaRPr>
          </a:p>
        </p:txBody>
      </p:sp>
      <p:sp>
        <p:nvSpPr>
          <p:cNvPr id="18435" name="Rectangle 3">
            <a:extLst>
              <a:ext uri="{FF2B5EF4-FFF2-40B4-BE49-F238E27FC236}">
                <a16:creationId xmlns:a16="http://schemas.microsoft.com/office/drawing/2014/main" id="{8B5077A0-127F-48A3-91C7-C177DA9B3EBF}"/>
              </a:ext>
            </a:extLst>
          </p:cNvPr>
          <p:cNvSpPr>
            <a:spLocks noGrp="1" noChangeArrowheads="1"/>
          </p:cNvSpPr>
          <p:nvPr>
            <p:ph type="body" idx="1"/>
          </p:nvPr>
        </p:nvSpPr>
        <p:spPr>
          <a:xfrm>
            <a:off x="1143000" y="1143000"/>
            <a:ext cx="6858000" cy="4648200"/>
          </a:xfrm>
        </p:spPr>
        <p:txBody>
          <a:bodyPr/>
          <a:lstStyle/>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Faith (1:1–3:12)</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Trials (1:2-18)</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Obedience to the Word (1:19-27)</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Favoritism (2:1-13)</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Faith manifesting works (2:14-26)</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Tongue (3:1-12)</a:t>
            </a:r>
          </a:p>
        </p:txBody>
      </p:sp>
      <p:pic>
        <p:nvPicPr>
          <p:cNvPr id="56324" name="Picture 1">
            <a:extLst>
              <a:ext uri="{FF2B5EF4-FFF2-40B4-BE49-F238E27FC236}">
                <a16:creationId xmlns:a16="http://schemas.microsoft.com/office/drawing/2014/main" id="{491AF8F6-11E0-4714-9617-CFA5998EA90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352800" y="5334000"/>
            <a:ext cx="2438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13051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050"/>
          <p:cNvSpPr>
            <a:spLocks noGrp="1" noChangeArrowheads="1"/>
          </p:cNvSpPr>
          <p:nvPr>
            <p:ph type="title"/>
          </p:nvPr>
        </p:nvSpPr>
        <p:spPr>
          <a:xfrm>
            <a:off x="685800" y="228600"/>
            <a:ext cx="7772400" cy="914400"/>
          </a:xfrm>
        </p:spPr>
        <p:txBody>
          <a:bodyPr/>
          <a:lstStyle/>
          <a:p>
            <a:pPr algn="ctr" eaLnBrk="1" hangingPunct="1"/>
            <a:r>
              <a:rPr lang="en-US" sz="3600" dirty="0">
                <a:effectLst>
                  <a:outerShdw blurRad="38100" dist="38100" dir="2700000" algn="tl">
                    <a:srgbClr val="000000">
                      <a:alpha val="43137"/>
                    </a:srgbClr>
                  </a:outerShdw>
                </a:effectLst>
              </a:rPr>
              <a:t>JAMES STRUCTURE</a:t>
            </a:r>
          </a:p>
        </p:txBody>
      </p:sp>
      <p:sp>
        <p:nvSpPr>
          <p:cNvPr id="92163" name="Rectangle 2051"/>
          <p:cNvSpPr>
            <a:spLocks noGrp="1" noChangeArrowheads="1"/>
          </p:cNvSpPr>
          <p:nvPr>
            <p:ph type="body" idx="1"/>
          </p:nvPr>
        </p:nvSpPr>
        <p:spPr>
          <a:xfrm>
            <a:off x="1924050" y="1600200"/>
            <a:ext cx="5295900" cy="1955864"/>
          </a:xfrm>
        </p:spPr>
        <p:txBody>
          <a:bodyPr/>
          <a:lstStyle/>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Faith (James 1:1‒3:12)</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rPr>
              <a:t>Wisdom (James 3:13</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‒5:20)</a:t>
            </a:r>
            <a:endParaRPr lang="en-US" b="1" u="sng" dirty="0">
              <a:solidFill>
                <a:srgbClr val="FFFFCC"/>
              </a:solidFill>
              <a:effectLst>
                <a:outerShdw blurRad="38100" dist="38100" dir="2700000" algn="tl">
                  <a:srgbClr val="000000">
                    <a:alpha val="43137"/>
                  </a:srgbClr>
                </a:outerShdw>
              </a:effectLst>
            </a:endParaRPr>
          </a:p>
        </p:txBody>
      </p:sp>
      <p:pic>
        <p:nvPicPr>
          <p:cNvPr id="6" name="Picture 1">
            <a:extLst>
              <a:ext uri="{FF2B5EF4-FFF2-40B4-BE49-F238E27FC236}">
                <a16:creationId xmlns:a16="http://schemas.microsoft.com/office/drawing/2014/main" id="{101F1E3B-D434-45D5-85D3-6F56849EB6EF}"/>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540000" y="4267200"/>
            <a:ext cx="4064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73777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A6702A9B-EB65-4970-8927-3049C0E4A42E}"/>
              </a:ext>
            </a:extLst>
          </p:cNvPr>
          <p:cNvSpPr>
            <a:spLocks noGrp="1" noChangeArrowheads="1"/>
          </p:cNvSpPr>
          <p:nvPr>
            <p:ph type="title"/>
          </p:nvPr>
        </p:nvSpPr>
        <p:spPr>
          <a:xfrm>
            <a:off x="685800" y="228600"/>
            <a:ext cx="7772400" cy="910389"/>
          </a:xfrm>
        </p:spPr>
        <p:txBody>
          <a:bodyPr/>
          <a:lstStyle/>
          <a:p>
            <a:pPr algn="ctr" eaLnBrk="1" hangingPunct="1">
              <a:defRPr/>
            </a:pPr>
            <a:r>
              <a:rPr lang="en-US" altLang="en-US" sz="3600" dirty="0">
                <a:effectLst>
                  <a:outerShdw blurRad="38100" dist="38100" dir="2700000" algn="tl">
                    <a:srgbClr val="000000">
                      <a:alpha val="43137"/>
                    </a:srgbClr>
                  </a:outerShdw>
                </a:effectLst>
              </a:rPr>
              <a:t>Structure</a:t>
            </a:r>
          </a:p>
        </p:txBody>
      </p:sp>
      <p:sp>
        <p:nvSpPr>
          <p:cNvPr id="19459" name="Rectangle 3">
            <a:extLst>
              <a:ext uri="{FF2B5EF4-FFF2-40B4-BE49-F238E27FC236}">
                <a16:creationId xmlns:a16="http://schemas.microsoft.com/office/drawing/2014/main" id="{B95DF919-2BDC-4D52-A6B1-267EE3FC4747}"/>
              </a:ext>
            </a:extLst>
          </p:cNvPr>
          <p:cNvSpPr>
            <a:spLocks noGrp="1" noChangeArrowheads="1"/>
          </p:cNvSpPr>
          <p:nvPr>
            <p:ph type="body" idx="1"/>
          </p:nvPr>
        </p:nvSpPr>
        <p:spPr>
          <a:xfrm>
            <a:off x="495300" y="1143000"/>
            <a:ext cx="8153400" cy="5562600"/>
          </a:xfrm>
        </p:spPr>
        <p:txBody>
          <a:bodyPr/>
          <a:lstStyle/>
          <a:p>
            <a:pPr marL="457200" indent="-457200" eaLnBrk="1" hangingPunct="1">
              <a:spcBef>
                <a:spcPts val="0"/>
              </a:spcBef>
              <a:spcAft>
                <a:spcPts val="1600"/>
              </a:spcAft>
              <a:defRPr/>
            </a:pPr>
            <a:r>
              <a:rPr lang="en-US" b="1" u="sng" dirty="0">
                <a:solidFill>
                  <a:srgbClr val="FFFFCC"/>
                </a:solidFill>
                <a:effectLst>
                  <a:outerShdw blurRad="38100" dist="38100" dir="2700000" algn="tl">
                    <a:srgbClr val="000000">
                      <a:alpha val="43137"/>
                    </a:srgbClr>
                  </a:outerShdw>
                </a:effectLst>
              </a:rPr>
              <a:t>Wisdom (3:13–5:20)</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Wisdom defined (3:13-18)</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Spirituality (4:1-12)</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Commerce (4:13-17)</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Use of wealth (5:1-6)</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Waiting for the Lord’s return (5:7-12)</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Prayer (5:13-18)</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Restoration of the erring brother (5:19-20)</a:t>
            </a:r>
          </a:p>
        </p:txBody>
      </p:sp>
      <p:pic>
        <p:nvPicPr>
          <p:cNvPr id="73732" name="Picture 2">
            <a:extLst>
              <a:ext uri="{FF2B5EF4-FFF2-40B4-BE49-F238E27FC236}">
                <a16:creationId xmlns:a16="http://schemas.microsoft.com/office/drawing/2014/main" id="{72B837D0-368C-4AB1-85B6-7DA0C8460FA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48400" y="2743200"/>
            <a:ext cx="2438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39F9A138-F89E-419C-B558-79548E5C3F13}"/>
              </a:ext>
            </a:extLst>
          </p:cNvPr>
          <p:cNvSpPr>
            <a:spLocks noGrp="1" noChangeArrowheads="1"/>
          </p:cNvSpPr>
          <p:nvPr>
            <p:ph type="title"/>
          </p:nvPr>
        </p:nvSpPr>
        <p:spPr>
          <a:xfrm>
            <a:off x="685800" y="228600"/>
            <a:ext cx="7772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Structure</a:t>
            </a:r>
          </a:p>
        </p:txBody>
      </p:sp>
      <p:sp>
        <p:nvSpPr>
          <p:cNvPr id="19459" name="Rectangle 3">
            <a:extLst>
              <a:ext uri="{FF2B5EF4-FFF2-40B4-BE49-F238E27FC236}">
                <a16:creationId xmlns:a16="http://schemas.microsoft.com/office/drawing/2014/main" id="{075EF4DA-6FCB-488A-A6B2-12A254F34FB4}"/>
              </a:ext>
            </a:extLst>
          </p:cNvPr>
          <p:cNvSpPr>
            <a:spLocks noGrp="1" noChangeArrowheads="1"/>
          </p:cNvSpPr>
          <p:nvPr>
            <p:ph type="body" idx="1"/>
          </p:nvPr>
        </p:nvSpPr>
        <p:spPr>
          <a:xfrm>
            <a:off x="495300" y="1143000"/>
            <a:ext cx="8153400" cy="5562600"/>
          </a:xfrm>
        </p:spPr>
        <p:txBody>
          <a:bodyPr/>
          <a:lstStyle/>
          <a:p>
            <a:pPr marL="457200" indent="-457200" eaLnBrk="1" hangingPunct="1">
              <a:spcBef>
                <a:spcPts val="0"/>
              </a:spcBef>
              <a:spcAft>
                <a:spcPts val="1600"/>
              </a:spcAft>
              <a:defRPr/>
            </a:pPr>
            <a:r>
              <a:rPr lang="en-US" b="1" dirty="0">
                <a:solidFill>
                  <a:srgbClr val="FFFFCC"/>
                </a:solidFill>
                <a:effectLst>
                  <a:outerShdw blurRad="38100" dist="38100" dir="2700000" algn="tl">
                    <a:srgbClr val="000000">
                      <a:alpha val="43137"/>
                    </a:srgbClr>
                  </a:outerShdw>
                </a:effectLst>
              </a:rPr>
              <a:t>Wisdom (3:13–5:20)</a:t>
            </a:r>
          </a:p>
          <a:p>
            <a:pPr marL="914400" lvl="1" indent="-457200" eaLnBrk="1" hangingPunct="1">
              <a:spcBef>
                <a:spcPts val="0"/>
              </a:spcBef>
              <a:spcAft>
                <a:spcPts val="1600"/>
              </a:spcAft>
              <a:defRPr/>
            </a:pPr>
            <a:r>
              <a:rPr lang="en-US" b="1" u="sng" dirty="0">
                <a:solidFill>
                  <a:srgbClr val="FFFFCC"/>
                </a:solidFill>
                <a:effectLst>
                  <a:outerShdw blurRad="38100" dist="38100" dir="2700000" algn="tl">
                    <a:srgbClr val="000000">
                      <a:alpha val="43137"/>
                    </a:srgbClr>
                  </a:outerShdw>
                </a:effectLst>
                <a:ea typeface="+mn-ea"/>
                <a:cs typeface="+mn-cs"/>
              </a:rPr>
              <a:t>Wisdom defined (3:13-18)</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Spirituality (4:1-12)</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Commerce (4:13-17)</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Use of wealth (5:1-6)</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Waiting for the Lord’s return (5:7-12)</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Prayer (5:13-18)</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Restoration of the erring brother (5:19-20)</a:t>
            </a:r>
          </a:p>
        </p:txBody>
      </p:sp>
      <p:pic>
        <p:nvPicPr>
          <p:cNvPr id="74756" name="Picture 2">
            <a:extLst>
              <a:ext uri="{FF2B5EF4-FFF2-40B4-BE49-F238E27FC236}">
                <a16:creationId xmlns:a16="http://schemas.microsoft.com/office/drawing/2014/main" id="{796BAF74-4E31-46DE-BBF0-1E80CCD53F6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48400" y="2743200"/>
            <a:ext cx="2438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917D5717-56C9-4A7E-994A-4261BA975806}"/>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Wisdom </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(3:13-18)</a:t>
            </a:r>
          </a:p>
        </p:txBody>
      </p:sp>
      <p:sp>
        <p:nvSpPr>
          <p:cNvPr id="8195" name="Rectangle 3">
            <a:extLst>
              <a:ext uri="{FF2B5EF4-FFF2-40B4-BE49-F238E27FC236}">
                <a16:creationId xmlns:a16="http://schemas.microsoft.com/office/drawing/2014/main" id="{FA1016DD-B458-4B97-8982-29F49C7157CC}"/>
              </a:ext>
            </a:extLst>
          </p:cNvPr>
          <p:cNvSpPr>
            <a:spLocks noGrp="1" noChangeArrowheads="1"/>
          </p:cNvSpPr>
          <p:nvPr>
            <p:ph type="body" idx="1"/>
          </p:nvPr>
        </p:nvSpPr>
        <p:spPr>
          <a:xfrm>
            <a:off x="400050" y="1600200"/>
            <a:ext cx="8343900" cy="2438400"/>
          </a:xfrm>
        </p:spPr>
        <p:txBody>
          <a:bodyPr/>
          <a:lstStyle/>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rPr>
              <a:t>Wisdom is demonstrated by her actions (3:13)</a:t>
            </a:r>
          </a:p>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rPr>
              <a:t>Human or earthly wisdom (3:14-16)</a:t>
            </a:r>
          </a:p>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rPr>
              <a:t>Heavenly wisdom (3:17-18)</a:t>
            </a:r>
          </a:p>
        </p:txBody>
      </p:sp>
      <p:pic>
        <p:nvPicPr>
          <p:cNvPr id="6" name="Picture 1">
            <a:extLst>
              <a:ext uri="{FF2B5EF4-FFF2-40B4-BE49-F238E27FC236}">
                <a16:creationId xmlns:a16="http://schemas.microsoft.com/office/drawing/2014/main" id="{6157D182-0197-4855-AD7B-0DAA99A95829}"/>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540000" y="4267200"/>
            <a:ext cx="4064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5101</TotalTime>
  <Words>1677</Words>
  <Application>Microsoft Office PowerPoint</Application>
  <PresentationFormat>On-screen Show (4:3)</PresentationFormat>
  <Paragraphs>235</Paragraphs>
  <Slides>44</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44</vt:i4>
      </vt:variant>
    </vt:vector>
  </HeadingPairs>
  <TitlesOfParts>
    <vt:vector size="49" baseType="lpstr">
      <vt:lpstr>Calibri</vt:lpstr>
      <vt:lpstr>Times New Roman</vt:lpstr>
      <vt:lpstr>Wingdings</vt:lpstr>
      <vt:lpstr>Azure</vt:lpstr>
      <vt:lpstr>1_Azure</vt:lpstr>
      <vt:lpstr>PowerPoint Presentation</vt:lpstr>
      <vt:lpstr>Answering Eleven Questions</vt:lpstr>
      <vt:lpstr>JAMES STRUCTURE</vt:lpstr>
      <vt:lpstr>JAMES STRUCTURE</vt:lpstr>
      <vt:lpstr>JAMES STRUCTURE</vt:lpstr>
      <vt:lpstr>JAMES STRUCTURE</vt:lpstr>
      <vt:lpstr>Structure</vt:lpstr>
      <vt:lpstr>Structure</vt:lpstr>
      <vt:lpstr>Wisdom  (3:13-18)</vt:lpstr>
      <vt:lpstr>Structure</vt:lpstr>
      <vt:lpstr>Spiritual Life (4:1-12)</vt:lpstr>
      <vt:lpstr>Structure</vt:lpstr>
      <vt:lpstr>Commercial Life (4:13-17)</vt:lpstr>
      <vt:lpstr>Structure</vt:lpstr>
      <vt:lpstr>Use of Wealth (5:1-6)</vt:lpstr>
      <vt:lpstr>Structure</vt:lpstr>
      <vt:lpstr>Waiting for the Lord’s Return (5:7-12)</vt:lpstr>
      <vt:lpstr>Structure</vt:lpstr>
      <vt:lpstr>Wisdom in Prayer (5:13-18)</vt:lpstr>
      <vt:lpstr>Wisdom in Prayer (5:13-18)</vt:lpstr>
      <vt:lpstr>I. Types of Prayer (5:13-16a)</vt:lpstr>
      <vt:lpstr>I. Types of Prayer (5:13-16a)</vt:lpstr>
      <vt:lpstr>I. Types of Prayer (5:13-16a)</vt:lpstr>
      <vt:lpstr>I. Types of Prayer (5:13-16a)</vt:lpstr>
      <vt:lpstr>PowerPoint Presentation</vt:lpstr>
      <vt:lpstr>PowerPoint Presentation</vt:lpstr>
      <vt:lpstr>PowerPoint Presentation</vt:lpstr>
      <vt:lpstr>PowerPoint Presentation</vt:lpstr>
      <vt:lpstr>PowerPoint Presentation</vt:lpstr>
      <vt:lpstr>I. Types of Prayer (5:13-16a)</vt:lpstr>
      <vt:lpstr>PowerPoint Presentation</vt:lpstr>
      <vt:lpstr>I. Types of Prayer (5:13-16a)</vt:lpstr>
      <vt:lpstr>Wisdom in Prayer (5:13-18)</vt:lpstr>
      <vt:lpstr>II. Power of Prayer (5:16-18)</vt:lpstr>
      <vt:lpstr>II. Power of Prayer (5:16-18)</vt:lpstr>
      <vt:lpstr>Answering Eleven Questions</vt:lpstr>
      <vt:lpstr>Audience</vt:lpstr>
      <vt:lpstr>II. Power of Prayer (5:16-18)</vt:lpstr>
      <vt:lpstr>PowerPoint Presentation</vt:lpstr>
      <vt:lpstr>PowerPoint Presentation</vt:lpstr>
      <vt:lpstr>Identity of the 2 Witnesses: Moses and Elijah</vt:lpstr>
      <vt:lpstr>CONCLUSION</vt:lpstr>
      <vt:lpstr>Wisdom in Prayer (5:13-18)</vt:lpstr>
      <vt:lpstr>Structure</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028-James-5v13-18</dc:title>
  <dc:subject>James</dc:subject>
  <dc:creator>A. Woods</dc:creator>
  <cp:lastModifiedBy>Andy Woods</cp:lastModifiedBy>
  <cp:revision>568</cp:revision>
  <cp:lastPrinted>2021-05-19T03:59:37Z</cp:lastPrinted>
  <dcterms:created xsi:type="dcterms:W3CDTF">2009-02-05T03:17:51Z</dcterms:created>
  <dcterms:modified xsi:type="dcterms:W3CDTF">2021-05-19T14:31:01Z</dcterms:modified>
</cp:coreProperties>
</file>