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92671" r:id="rId2"/>
  </p:sldMasterIdLst>
  <p:notesMasterIdLst>
    <p:notesMasterId r:id="rId54"/>
  </p:notesMasterIdLst>
  <p:handoutMasterIdLst>
    <p:handoutMasterId r:id="rId55"/>
  </p:handoutMasterIdLst>
  <p:sldIdLst>
    <p:sldId id="4643" r:id="rId3"/>
    <p:sldId id="6678" r:id="rId4"/>
    <p:sldId id="6700" r:id="rId5"/>
    <p:sldId id="4644" r:id="rId6"/>
    <p:sldId id="6701" r:id="rId7"/>
    <p:sldId id="4647" r:id="rId8"/>
    <p:sldId id="6703" r:id="rId9"/>
    <p:sldId id="4665" r:id="rId10"/>
    <p:sldId id="6704" r:id="rId11"/>
    <p:sldId id="4645" r:id="rId12"/>
    <p:sldId id="4646" r:id="rId13"/>
    <p:sldId id="6705" r:id="rId14"/>
    <p:sldId id="6683" r:id="rId15"/>
    <p:sldId id="6685" r:id="rId16"/>
    <p:sldId id="6687" r:id="rId17"/>
    <p:sldId id="6716" r:id="rId18"/>
    <p:sldId id="1100" r:id="rId19"/>
    <p:sldId id="6717" r:id="rId20"/>
    <p:sldId id="6692" r:id="rId21"/>
    <p:sldId id="6706" r:id="rId22"/>
    <p:sldId id="322" r:id="rId23"/>
    <p:sldId id="6707" r:id="rId24"/>
    <p:sldId id="6722" r:id="rId25"/>
    <p:sldId id="1101" r:id="rId26"/>
    <p:sldId id="6471" r:id="rId27"/>
    <p:sldId id="6708" r:id="rId28"/>
    <p:sldId id="6725" r:id="rId29"/>
    <p:sldId id="6723" r:id="rId30"/>
    <p:sldId id="6724" r:id="rId31"/>
    <p:sldId id="4620" r:id="rId32"/>
    <p:sldId id="6709" r:id="rId33"/>
    <p:sldId id="6711" r:id="rId34"/>
    <p:sldId id="6733" r:id="rId35"/>
    <p:sldId id="6726" r:id="rId36"/>
    <p:sldId id="6710" r:id="rId37"/>
    <p:sldId id="6315" r:id="rId38"/>
    <p:sldId id="6727" r:id="rId39"/>
    <p:sldId id="6728" r:id="rId40"/>
    <p:sldId id="6729" r:id="rId41"/>
    <p:sldId id="6696" r:id="rId42"/>
    <p:sldId id="6712" r:id="rId43"/>
    <p:sldId id="274" r:id="rId44"/>
    <p:sldId id="6713" r:id="rId45"/>
    <p:sldId id="6730" r:id="rId46"/>
    <p:sldId id="6714" r:id="rId47"/>
    <p:sldId id="5545" r:id="rId48"/>
    <p:sldId id="3679" r:id="rId49"/>
    <p:sldId id="3148" r:id="rId50"/>
    <p:sldId id="6689" r:id="rId51"/>
    <p:sldId id="6715" r:id="rId52"/>
    <p:sldId id="6684" r:id="rId5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FF99FF"/>
    <a:srgbClr val="00FF99"/>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299" autoAdjust="0"/>
  </p:normalViewPr>
  <p:slideViewPr>
    <p:cSldViewPr>
      <p:cViewPr varScale="1">
        <p:scale>
          <a:sx n="104" d="100"/>
          <a:sy n="104"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8F753BC-876A-4A80-B0E1-C3B30BCD70B2}"/>
    <pc:docChg chg="custSel addSld modSld">
      <pc:chgData name="Jim McGowan" userId="e2c7446dd3aca506" providerId="LiveId" clId="{38F753BC-876A-4A80-B0E1-C3B30BCD70B2}" dt="2020-12-13T16:48:50.863" v="79" actId="12789"/>
      <pc:docMkLst>
        <pc:docMk/>
      </pc:docMkLst>
      <pc:sldChg chg="modSp mod">
        <pc:chgData name="Jim McGowan" userId="e2c7446dd3aca506" providerId="LiveId" clId="{38F753BC-876A-4A80-B0E1-C3B30BCD70B2}" dt="2020-12-13T15:47:40.192" v="0" actId="255"/>
        <pc:sldMkLst>
          <pc:docMk/>
          <pc:sldMk cId="0" sldId="746"/>
        </pc:sldMkLst>
        <pc:spChg chg="mod">
          <ac:chgData name="Jim McGowan" userId="e2c7446dd3aca506" providerId="LiveId" clId="{38F753BC-876A-4A80-B0E1-C3B30BCD70B2}" dt="2020-12-13T15:47:40.192" v="0" actId="255"/>
          <ac:spMkLst>
            <pc:docMk/>
            <pc:sldMk cId="0" sldId="746"/>
            <ac:spMk id="2" creationId="{00000000-0000-0000-0000-000000000000}"/>
          </ac:spMkLst>
        </pc:spChg>
      </pc:sldChg>
      <pc:sldChg chg="modSp mod">
        <pc:chgData name="Jim McGowan" userId="e2c7446dd3aca506" providerId="LiveId" clId="{38F753BC-876A-4A80-B0E1-C3B30BCD70B2}" dt="2020-12-13T16:30:32.544" v="25" actId="108"/>
        <pc:sldMkLst>
          <pc:docMk/>
          <pc:sldMk cId="0" sldId="944"/>
        </pc:sldMkLst>
        <pc:spChg chg="mod">
          <ac:chgData name="Jim McGowan" userId="e2c7446dd3aca506" providerId="LiveId" clId="{38F753BC-876A-4A80-B0E1-C3B30BCD70B2}" dt="2020-12-13T16:29:12.851" v="16" actId="1036"/>
          <ac:spMkLst>
            <pc:docMk/>
            <pc:sldMk cId="0" sldId="944"/>
            <ac:spMk id="50178" creationId="{5883A34E-A3DB-49A0-BA96-AE4682E714E4}"/>
          </ac:spMkLst>
        </pc:spChg>
        <pc:graphicFrameChg chg="mod modGraphic">
          <ac:chgData name="Jim McGowan" userId="e2c7446dd3aca506" providerId="LiveId" clId="{38F753BC-876A-4A80-B0E1-C3B30BCD70B2}" dt="2020-12-13T16:30:32.544" v="25" actId="108"/>
          <ac:graphicFrameMkLst>
            <pc:docMk/>
            <pc:sldMk cId="0" sldId="944"/>
            <ac:graphicFrameMk id="19482" creationId="{1E502F05-7C64-4B3B-9198-680500016164}"/>
          </ac:graphicFrameMkLst>
        </pc:graphicFrameChg>
      </pc:sldChg>
      <pc:sldChg chg="modSp mod">
        <pc:chgData name="Jim McGowan" userId="e2c7446dd3aca506" providerId="LiveId" clId="{38F753BC-876A-4A80-B0E1-C3B30BCD70B2}" dt="2020-12-13T16:39:10.902" v="45" actId="207"/>
        <pc:sldMkLst>
          <pc:docMk/>
          <pc:sldMk cId="3032829150" sldId="2806"/>
        </pc:sldMkLst>
        <pc:spChg chg="mod">
          <ac:chgData name="Jim McGowan" userId="e2c7446dd3aca506" providerId="LiveId" clId="{38F753BC-876A-4A80-B0E1-C3B30BCD70B2}" dt="2020-12-13T16:39:10.902" v="45" actId="207"/>
          <ac:spMkLst>
            <pc:docMk/>
            <pc:sldMk cId="3032829150" sldId="2806"/>
            <ac:spMk id="16387" creationId="{00000000-0000-0000-0000-000000000000}"/>
          </ac:spMkLst>
        </pc:spChg>
      </pc:sldChg>
      <pc:sldChg chg="modSp mod">
        <pc:chgData name="Jim McGowan" userId="e2c7446dd3aca506" providerId="LiveId" clId="{38F753BC-876A-4A80-B0E1-C3B30BCD70B2}" dt="2020-12-13T16:47:35.533" v="61"/>
        <pc:sldMkLst>
          <pc:docMk/>
          <pc:sldMk cId="2389053405" sldId="2850"/>
        </pc:sldMkLst>
        <pc:graphicFrameChg chg="mod modGraphic">
          <ac:chgData name="Jim McGowan" userId="e2c7446dd3aca506" providerId="LiveId" clId="{38F753BC-876A-4A80-B0E1-C3B30BCD70B2}" dt="2020-12-13T16:47:35.533" v="61"/>
          <ac:graphicFrameMkLst>
            <pc:docMk/>
            <pc:sldMk cId="2389053405" sldId="2850"/>
            <ac:graphicFrameMk id="4" creationId="{00000000-0000-0000-0000-000000000000}"/>
          </ac:graphicFrameMkLst>
        </pc:graphicFrameChg>
      </pc:sldChg>
      <pc:sldChg chg="modSp mod">
        <pc:chgData name="Jim McGowan" userId="e2c7446dd3aca506" providerId="LiveId" clId="{38F753BC-876A-4A80-B0E1-C3B30BCD70B2}" dt="2020-12-13T15:48:58.516" v="1" actId="179"/>
        <pc:sldMkLst>
          <pc:docMk/>
          <pc:sldMk cId="1085099933" sldId="6572"/>
        </pc:sldMkLst>
        <pc:spChg chg="mod">
          <ac:chgData name="Jim McGowan" userId="e2c7446dd3aca506" providerId="LiveId" clId="{38F753BC-876A-4A80-B0E1-C3B30BCD70B2}" dt="2020-12-13T15:48:58.516" v="1" actId="179"/>
          <ac:spMkLst>
            <pc:docMk/>
            <pc:sldMk cId="1085099933" sldId="6572"/>
            <ac:spMk id="12291" creationId="{00000000-0000-0000-0000-000000000000}"/>
          </ac:spMkLst>
        </pc:spChg>
      </pc:sldChg>
      <pc:sldChg chg="modSp mod">
        <pc:chgData name="Jim McGowan" userId="e2c7446dd3aca506" providerId="LiveId" clId="{38F753BC-876A-4A80-B0E1-C3B30BCD70B2}" dt="2020-12-13T15:49:24.910" v="2" actId="179"/>
        <pc:sldMkLst>
          <pc:docMk/>
          <pc:sldMk cId="631491796" sldId="6573"/>
        </pc:sldMkLst>
        <pc:spChg chg="mod">
          <ac:chgData name="Jim McGowan" userId="e2c7446dd3aca506" providerId="LiveId" clId="{38F753BC-876A-4A80-B0E1-C3B30BCD70B2}" dt="2020-12-13T15:49:24.910" v="2" actId="179"/>
          <ac:spMkLst>
            <pc:docMk/>
            <pc:sldMk cId="631491796" sldId="6573"/>
            <ac:spMk id="12291" creationId="{00000000-0000-0000-0000-000000000000}"/>
          </ac:spMkLst>
        </pc:spChg>
      </pc:sldChg>
      <pc:sldChg chg="modSp mod">
        <pc:chgData name="Jim McGowan" userId="e2c7446dd3aca506" providerId="LiveId" clId="{38F753BC-876A-4A80-B0E1-C3B30BCD70B2}" dt="2020-12-13T15:49:44.665" v="3" actId="179"/>
        <pc:sldMkLst>
          <pc:docMk/>
          <pc:sldMk cId="534099102" sldId="6574"/>
        </pc:sldMkLst>
        <pc:spChg chg="mod">
          <ac:chgData name="Jim McGowan" userId="e2c7446dd3aca506" providerId="LiveId" clId="{38F753BC-876A-4A80-B0E1-C3B30BCD70B2}" dt="2020-12-13T15:49:44.665" v="3" actId="179"/>
          <ac:spMkLst>
            <pc:docMk/>
            <pc:sldMk cId="534099102" sldId="6574"/>
            <ac:spMk id="12291" creationId="{00000000-0000-0000-0000-000000000000}"/>
          </ac:spMkLst>
        </pc:spChg>
      </pc:sldChg>
      <pc:sldChg chg="modSp mod">
        <pc:chgData name="Jim McGowan" userId="e2c7446dd3aca506" providerId="LiveId" clId="{38F753BC-876A-4A80-B0E1-C3B30BCD70B2}" dt="2020-12-13T15:50:04.270" v="4" actId="179"/>
        <pc:sldMkLst>
          <pc:docMk/>
          <pc:sldMk cId="2127489114" sldId="6575"/>
        </pc:sldMkLst>
        <pc:spChg chg="mod">
          <ac:chgData name="Jim McGowan" userId="e2c7446dd3aca506" providerId="LiveId" clId="{38F753BC-876A-4A80-B0E1-C3B30BCD70B2}" dt="2020-12-13T15:50:04.270" v="4" actId="179"/>
          <ac:spMkLst>
            <pc:docMk/>
            <pc:sldMk cId="2127489114" sldId="6575"/>
            <ac:spMk id="12291" creationId="{00000000-0000-0000-0000-000000000000}"/>
          </ac:spMkLst>
        </pc:spChg>
      </pc:sldChg>
      <pc:sldChg chg="modSp mod">
        <pc:chgData name="Jim McGowan" userId="e2c7446dd3aca506" providerId="LiveId" clId="{38F753BC-876A-4A80-B0E1-C3B30BCD70B2}" dt="2020-12-13T15:50:22.201" v="5" actId="179"/>
        <pc:sldMkLst>
          <pc:docMk/>
          <pc:sldMk cId="176141054" sldId="6576"/>
        </pc:sldMkLst>
        <pc:spChg chg="mod">
          <ac:chgData name="Jim McGowan" userId="e2c7446dd3aca506" providerId="LiveId" clId="{38F753BC-876A-4A80-B0E1-C3B30BCD70B2}" dt="2020-12-13T15:50:22.201" v="5" actId="179"/>
          <ac:spMkLst>
            <pc:docMk/>
            <pc:sldMk cId="176141054" sldId="6576"/>
            <ac:spMk id="12291" creationId="{00000000-0000-0000-0000-000000000000}"/>
          </ac:spMkLst>
        </pc:spChg>
      </pc:sldChg>
      <pc:sldChg chg="modSp mod">
        <pc:chgData name="Jim McGowan" userId="e2c7446dd3aca506" providerId="LiveId" clId="{38F753BC-876A-4A80-B0E1-C3B30BCD70B2}" dt="2020-12-13T15:50:32.337" v="6" actId="179"/>
        <pc:sldMkLst>
          <pc:docMk/>
          <pc:sldMk cId="2813274389" sldId="6577"/>
        </pc:sldMkLst>
        <pc:spChg chg="mod">
          <ac:chgData name="Jim McGowan" userId="e2c7446dd3aca506" providerId="LiveId" clId="{38F753BC-876A-4A80-B0E1-C3B30BCD70B2}" dt="2020-12-13T15:50:32.337" v="6" actId="179"/>
          <ac:spMkLst>
            <pc:docMk/>
            <pc:sldMk cId="2813274389" sldId="6577"/>
            <ac:spMk id="12291" creationId="{00000000-0000-0000-0000-000000000000}"/>
          </ac:spMkLst>
        </pc:spChg>
      </pc:sldChg>
      <pc:sldChg chg="modSp mod">
        <pc:chgData name="Jim McGowan" userId="e2c7446dd3aca506" providerId="LiveId" clId="{38F753BC-876A-4A80-B0E1-C3B30BCD70B2}" dt="2020-12-13T15:50:48.136" v="7" actId="179"/>
        <pc:sldMkLst>
          <pc:docMk/>
          <pc:sldMk cId="2400374389" sldId="6578"/>
        </pc:sldMkLst>
        <pc:spChg chg="mod">
          <ac:chgData name="Jim McGowan" userId="e2c7446dd3aca506" providerId="LiveId" clId="{38F753BC-876A-4A80-B0E1-C3B30BCD70B2}" dt="2020-12-13T15:50:48.136" v="7" actId="179"/>
          <ac:spMkLst>
            <pc:docMk/>
            <pc:sldMk cId="2400374389" sldId="6578"/>
            <ac:spMk id="12291" creationId="{00000000-0000-0000-0000-000000000000}"/>
          </ac:spMkLst>
        </pc:spChg>
      </pc:sldChg>
      <pc:sldChg chg="modSp mod">
        <pc:chgData name="Jim McGowan" userId="e2c7446dd3aca506" providerId="LiveId" clId="{38F753BC-876A-4A80-B0E1-C3B30BCD70B2}" dt="2020-12-13T15:51:09.283" v="8" actId="179"/>
        <pc:sldMkLst>
          <pc:docMk/>
          <pc:sldMk cId="1083167366" sldId="6579"/>
        </pc:sldMkLst>
        <pc:spChg chg="mod">
          <ac:chgData name="Jim McGowan" userId="e2c7446dd3aca506" providerId="LiveId" clId="{38F753BC-876A-4A80-B0E1-C3B30BCD70B2}" dt="2020-12-13T15:51:09.283" v="8" actId="179"/>
          <ac:spMkLst>
            <pc:docMk/>
            <pc:sldMk cId="1083167366" sldId="6579"/>
            <ac:spMk id="12291" creationId="{00000000-0000-0000-0000-000000000000}"/>
          </ac:spMkLst>
        </pc:spChg>
      </pc:sldChg>
      <pc:sldChg chg="modSp mod">
        <pc:chgData name="Jim McGowan" userId="e2c7446dd3aca506" providerId="LiveId" clId="{38F753BC-876A-4A80-B0E1-C3B30BCD70B2}" dt="2020-12-13T15:51:41.523" v="9" actId="179"/>
        <pc:sldMkLst>
          <pc:docMk/>
          <pc:sldMk cId="2517718363" sldId="6580"/>
        </pc:sldMkLst>
        <pc:spChg chg="mod">
          <ac:chgData name="Jim McGowan" userId="e2c7446dd3aca506" providerId="LiveId" clId="{38F753BC-876A-4A80-B0E1-C3B30BCD70B2}" dt="2020-12-13T15:51:41.523" v="9" actId="179"/>
          <ac:spMkLst>
            <pc:docMk/>
            <pc:sldMk cId="2517718363" sldId="6580"/>
            <ac:spMk id="12291" creationId="{00000000-0000-0000-0000-000000000000}"/>
          </ac:spMkLst>
        </pc:spChg>
      </pc:sldChg>
      <pc:sldChg chg="modSp mod">
        <pc:chgData name="Jim McGowan" userId="e2c7446dd3aca506" providerId="LiveId" clId="{38F753BC-876A-4A80-B0E1-C3B30BCD70B2}" dt="2020-12-13T15:52:37.784" v="10" actId="179"/>
        <pc:sldMkLst>
          <pc:docMk/>
          <pc:sldMk cId="3653623435" sldId="6581"/>
        </pc:sldMkLst>
        <pc:spChg chg="mod">
          <ac:chgData name="Jim McGowan" userId="e2c7446dd3aca506" providerId="LiveId" clId="{38F753BC-876A-4A80-B0E1-C3B30BCD70B2}" dt="2020-12-13T15:52:37.784" v="10" actId="179"/>
          <ac:spMkLst>
            <pc:docMk/>
            <pc:sldMk cId="3653623435" sldId="6581"/>
            <ac:spMk id="12291" creationId="{00000000-0000-0000-0000-000000000000}"/>
          </ac:spMkLst>
        </pc:spChg>
      </pc:sldChg>
      <pc:sldChg chg="modSp mod">
        <pc:chgData name="Jim McGowan" userId="e2c7446dd3aca506" providerId="LiveId" clId="{38F753BC-876A-4A80-B0E1-C3B30BCD70B2}" dt="2020-12-13T16:42:04.511" v="53" actId="113"/>
        <pc:sldMkLst>
          <pc:docMk/>
          <pc:sldMk cId="2640299014" sldId="6666"/>
        </pc:sldMkLst>
        <pc:spChg chg="mod">
          <ac:chgData name="Jim McGowan" userId="e2c7446dd3aca506" providerId="LiveId" clId="{38F753BC-876A-4A80-B0E1-C3B30BCD70B2}" dt="2020-12-13T16:42:04.511" v="53" actId="113"/>
          <ac:spMkLst>
            <pc:docMk/>
            <pc:sldMk cId="2640299014" sldId="6666"/>
            <ac:spMk id="16387" creationId="{00000000-0000-0000-0000-000000000000}"/>
          </ac:spMkLst>
        </pc:spChg>
      </pc:sldChg>
      <pc:sldChg chg="modSp mod">
        <pc:chgData name="Jim McGowan" userId="e2c7446dd3aca506" providerId="LiveId" clId="{38F753BC-876A-4A80-B0E1-C3B30BCD70B2}" dt="2020-12-13T16:36:47.937" v="42" actId="115"/>
        <pc:sldMkLst>
          <pc:docMk/>
          <pc:sldMk cId="4186769315" sldId="6667"/>
        </pc:sldMkLst>
        <pc:spChg chg="mod">
          <ac:chgData name="Jim McGowan" userId="e2c7446dd3aca506" providerId="LiveId" clId="{38F753BC-876A-4A80-B0E1-C3B30BCD70B2}" dt="2020-12-13T16:36:47.937" v="42" actId="115"/>
          <ac:spMkLst>
            <pc:docMk/>
            <pc:sldMk cId="4186769315" sldId="6667"/>
            <ac:spMk id="16387" creationId="{00000000-0000-0000-0000-000000000000}"/>
          </ac:spMkLst>
        </pc:spChg>
      </pc:sldChg>
      <pc:sldChg chg="modSp">
        <pc:chgData name="Jim McGowan" userId="e2c7446dd3aca506" providerId="LiveId" clId="{38F753BC-876A-4A80-B0E1-C3B30BCD70B2}" dt="2020-12-13T16:29:36.668" v="18" actId="1582"/>
        <pc:sldMkLst>
          <pc:docMk/>
          <pc:sldMk cId="2490824857" sldId="6670"/>
        </pc:sldMkLst>
        <pc:picChg chg="mod">
          <ac:chgData name="Jim McGowan" userId="e2c7446dd3aca506" providerId="LiveId" clId="{38F753BC-876A-4A80-B0E1-C3B30BCD70B2}" dt="2020-12-13T16:29:36.668" v="18" actId="1582"/>
          <ac:picMkLst>
            <pc:docMk/>
            <pc:sldMk cId="2490824857" sldId="6670"/>
            <ac:picMk id="1026" creationId="{07638764-20BA-4A96-8433-723EEB6641D9}"/>
          </ac:picMkLst>
        </pc:picChg>
      </pc:sldChg>
      <pc:sldChg chg="delSp modSp new mod">
        <pc:chgData name="Jim McGowan" userId="e2c7446dd3aca506" providerId="LiveId" clId="{38F753BC-876A-4A80-B0E1-C3B30BCD70B2}" dt="2020-12-13T16:48:50.863" v="79" actId="12789"/>
        <pc:sldMkLst>
          <pc:docMk/>
          <pc:sldMk cId="609905300" sldId="6671"/>
        </pc:sldMkLst>
        <pc:spChg chg="mod">
          <ac:chgData name="Jim McGowan" userId="e2c7446dd3aca506" providerId="LiveId" clId="{38F753BC-876A-4A80-B0E1-C3B30BCD70B2}" dt="2020-12-13T16:48:50.863" v="79" actId="12789"/>
          <ac:spMkLst>
            <pc:docMk/>
            <pc:sldMk cId="609905300" sldId="6671"/>
            <ac:spMk id="2" creationId="{3134A734-63FF-4203-9266-D148EEA80446}"/>
          </ac:spMkLst>
        </pc:spChg>
        <pc:spChg chg="del mod">
          <ac:chgData name="Jim McGowan" userId="e2c7446dd3aca506" providerId="LiveId" clId="{38F753BC-876A-4A80-B0E1-C3B30BCD70B2}" dt="2020-12-13T16:48:43.307" v="77" actId="478"/>
          <ac:spMkLst>
            <pc:docMk/>
            <pc:sldMk cId="609905300" sldId="6671"/>
            <ac:spMk id="3" creationId="{6D18907B-1985-433F-9535-6ED573663707}"/>
          </ac:spMkLst>
        </pc:spChg>
      </pc:sldChg>
    </pc:docChg>
  </pc:docChgLst>
  <pc:docChgLst>
    <pc:chgData name="Jim McGowan" userId="e2c7446dd3aca506" providerId="LiveId" clId="{67302BDE-086E-4FDC-8C35-627DB9A14C7E}"/>
    <pc:docChg chg="custSel addSld modSld">
      <pc:chgData name="Jim McGowan" userId="e2c7446dd3aca506" providerId="LiveId" clId="{67302BDE-086E-4FDC-8C35-627DB9A14C7E}" dt="2020-12-06T16:44:40.892" v="65" actId="12788"/>
      <pc:docMkLst>
        <pc:docMk/>
      </pc:docMkLst>
      <pc:sldChg chg="modSp mod">
        <pc:chgData name="Jim McGowan" userId="e2c7446dd3aca506" providerId="LiveId" clId="{67302BDE-086E-4FDC-8C35-627DB9A14C7E}" dt="2020-12-06T15:51:36.127" v="11" actId="20577"/>
        <pc:sldMkLst>
          <pc:docMk/>
          <pc:sldMk cId="0" sldId="270"/>
        </pc:sldMkLst>
        <pc:spChg chg="mod">
          <ac:chgData name="Jim McGowan" userId="e2c7446dd3aca506" providerId="LiveId" clId="{67302BDE-086E-4FDC-8C35-627DB9A14C7E}" dt="2020-12-06T15:51:36.127" v="11" actId="20577"/>
          <ac:spMkLst>
            <pc:docMk/>
            <pc:sldMk cId="0" sldId="270"/>
            <ac:spMk id="17411" creationId="{570982F0-77C8-4C7A-B2D1-FA4F9BFE60A4}"/>
          </ac:spMkLst>
        </pc:spChg>
      </pc:sldChg>
      <pc:sldChg chg="modSp mod">
        <pc:chgData name="Jim McGowan" userId="e2c7446dd3aca506" providerId="LiveId" clId="{67302BDE-086E-4FDC-8C35-627DB9A14C7E}" dt="2020-12-06T16:18:01.311" v="12" actId="1076"/>
        <pc:sldMkLst>
          <pc:docMk/>
          <pc:sldMk cId="1798212724" sldId="5550"/>
        </pc:sldMkLst>
        <pc:picChg chg="mod">
          <ac:chgData name="Jim McGowan" userId="e2c7446dd3aca506" providerId="LiveId" clId="{67302BDE-086E-4FDC-8C35-627DB9A14C7E}" dt="2020-12-06T16:18:01.311" v="12" actId="1076"/>
          <ac:picMkLst>
            <pc:docMk/>
            <pc:sldMk cId="1798212724" sldId="5550"/>
            <ac:picMk id="4" creationId="{90E939E8-1798-4680-8EE7-92E539F46F1E}"/>
          </ac:picMkLst>
        </pc:picChg>
      </pc:sldChg>
      <pc:sldChg chg="modSp mod">
        <pc:chgData name="Jim McGowan" userId="e2c7446dd3aca506" providerId="LiveId" clId="{67302BDE-086E-4FDC-8C35-627DB9A14C7E}" dt="2020-12-06T16:28:25.010" v="36" actId="113"/>
        <pc:sldMkLst>
          <pc:docMk/>
          <pc:sldMk cId="2805462527" sldId="6402"/>
        </pc:sldMkLst>
        <pc:spChg chg="mod">
          <ac:chgData name="Jim McGowan" userId="e2c7446dd3aca506" providerId="LiveId" clId="{67302BDE-086E-4FDC-8C35-627DB9A14C7E}" dt="2020-12-06T16:28:25.010" v="36" actId="113"/>
          <ac:spMkLst>
            <pc:docMk/>
            <pc:sldMk cId="2805462527" sldId="6402"/>
            <ac:spMk id="134147" creationId="{00000000-0000-0000-0000-000000000000}"/>
          </ac:spMkLst>
        </pc:spChg>
      </pc:sldChg>
      <pc:sldChg chg="modSp mod">
        <pc:chgData name="Jim McGowan" userId="e2c7446dd3aca506" providerId="LiveId" clId="{67302BDE-086E-4FDC-8C35-627DB9A14C7E}" dt="2020-12-06T16:23:40.655" v="22" actId="14100"/>
        <pc:sldMkLst>
          <pc:docMk/>
          <pc:sldMk cId="3648848339" sldId="6610"/>
        </pc:sldMkLst>
        <pc:spChg chg="mod">
          <ac:chgData name="Jim McGowan" userId="e2c7446dd3aca506" providerId="LiveId" clId="{67302BDE-086E-4FDC-8C35-627DB9A14C7E}" dt="2020-12-06T16:23:40.655" v="22" actId="14100"/>
          <ac:spMkLst>
            <pc:docMk/>
            <pc:sldMk cId="3648848339" sldId="6610"/>
            <ac:spMk id="12291" creationId="{00000000-0000-0000-0000-000000000000}"/>
          </ac:spMkLst>
        </pc:spChg>
      </pc:sldChg>
      <pc:sldChg chg="modSp mod">
        <pc:chgData name="Jim McGowan" userId="e2c7446dd3aca506" providerId="LiveId" clId="{67302BDE-086E-4FDC-8C35-627DB9A14C7E}" dt="2020-12-06T16:37:06.263" v="39" actId="255"/>
        <pc:sldMkLst>
          <pc:docMk/>
          <pc:sldMk cId="3307030890" sldId="6611"/>
        </pc:sldMkLst>
        <pc:spChg chg="mod">
          <ac:chgData name="Jim McGowan" userId="e2c7446dd3aca506" providerId="LiveId" clId="{67302BDE-086E-4FDC-8C35-627DB9A14C7E}" dt="2020-12-06T16:37:06.263" v="39" actId="255"/>
          <ac:spMkLst>
            <pc:docMk/>
            <pc:sldMk cId="3307030890" sldId="6611"/>
            <ac:spMk id="134147" creationId="{00000000-0000-0000-0000-000000000000}"/>
          </ac:spMkLst>
        </pc:spChg>
      </pc:sldChg>
      <pc:sldChg chg="modSp mod">
        <pc:chgData name="Jim McGowan" userId="e2c7446dd3aca506" providerId="LiveId" clId="{67302BDE-086E-4FDC-8C35-627DB9A14C7E}" dt="2020-12-06T16:24:05.997" v="24" actId="14100"/>
        <pc:sldMkLst>
          <pc:docMk/>
          <pc:sldMk cId="2177817173" sldId="6625"/>
        </pc:sldMkLst>
        <pc:spChg chg="mod">
          <ac:chgData name="Jim McGowan" userId="e2c7446dd3aca506" providerId="LiveId" clId="{67302BDE-086E-4FDC-8C35-627DB9A14C7E}" dt="2020-12-06T16:24:05.997" v="24" actId="14100"/>
          <ac:spMkLst>
            <pc:docMk/>
            <pc:sldMk cId="2177817173" sldId="6625"/>
            <ac:spMk id="12291" creationId="{00000000-0000-0000-0000-000000000000}"/>
          </ac:spMkLst>
        </pc:spChg>
      </pc:sldChg>
      <pc:sldChg chg="modSp mod">
        <pc:chgData name="Jim McGowan" userId="e2c7446dd3aca506" providerId="LiveId" clId="{67302BDE-086E-4FDC-8C35-627DB9A14C7E}" dt="2020-12-06T16:24:29.271" v="27" actId="108"/>
        <pc:sldMkLst>
          <pc:docMk/>
          <pc:sldMk cId="3003094461" sldId="6626"/>
        </pc:sldMkLst>
        <pc:spChg chg="mod">
          <ac:chgData name="Jim McGowan" userId="e2c7446dd3aca506" providerId="LiveId" clId="{67302BDE-086E-4FDC-8C35-627DB9A14C7E}" dt="2020-12-06T16:24:29.271" v="27" actId="108"/>
          <ac:spMkLst>
            <pc:docMk/>
            <pc:sldMk cId="3003094461" sldId="6626"/>
            <ac:spMk id="12291" creationId="{00000000-0000-0000-0000-000000000000}"/>
          </ac:spMkLst>
        </pc:spChg>
      </pc:sldChg>
      <pc:sldChg chg="modSp mod">
        <pc:chgData name="Jim McGowan" userId="e2c7446dd3aca506" providerId="LiveId" clId="{67302BDE-086E-4FDC-8C35-627DB9A14C7E}" dt="2020-12-06T16:24:47.367" v="29" actId="14100"/>
        <pc:sldMkLst>
          <pc:docMk/>
          <pc:sldMk cId="2072104296" sldId="6657"/>
        </pc:sldMkLst>
        <pc:spChg chg="mod">
          <ac:chgData name="Jim McGowan" userId="e2c7446dd3aca506" providerId="LiveId" clId="{67302BDE-086E-4FDC-8C35-627DB9A14C7E}" dt="2020-12-06T16:24:47.367" v="29" actId="14100"/>
          <ac:spMkLst>
            <pc:docMk/>
            <pc:sldMk cId="2072104296" sldId="6657"/>
            <ac:spMk id="12291" creationId="{00000000-0000-0000-0000-000000000000}"/>
          </ac:spMkLst>
        </pc:spChg>
      </pc:sldChg>
      <pc:sldChg chg="modSp mod">
        <pc:chgData name="Jim McGowan" userId="e2c7446dd3aca506" providerId="LiveId" clId="{67302BDE-086E-4FDC-8C35-627DB9A14C7E}" dt="2020-12-06T16:24:57.964" v="31" actId="14100"/>
        <pc:sldMkLst>
          <pc:docMk/>
          <pc:sldMk cId="1977317555" sldId="6658"/>
        </pc:sldMkLst>
        <pc:spChg chg="mod">
          <ac:chgData name="Jim McGowan" userId="e2c7446dd3aca506" providerId="LiveId" clId="{67302BDE-086E-4FDC-8C35-627DB9A14C7E}" dt="2020-12-06T16:24:57.964" v="31" actId="14100"/>
          <ac:spMkLst>
            <pc:docMk/>
            <pc:sldMk cId="1977317555" sldId="6658"/>
            <ac:spMk id="12291" creationId="{00000000-0000-0000-0000-000000000000}"/>
          </ac:spMkLst>
        </pc:spChg>
      </pc:sldChg>
      <pc:sldChg chg="modSp mod">
        <pc:chgData name="Jim McGowan" userId="e2c7446dd3aca506" providerId="LiveId" clId="{67302BDE-086E-4FDC-8C35-627DB9A14C7E}" dt="2020-12-06T16:25:11.926" v="33" actId="14100"/>
        <pc:sldMkLst>
          <pc:docMk/>
          <pc:sldMk cId="1613507901" sldId="6659"/>
        </pc:sldMkLst>
        <pc:spChg chg="mod">
          <ac:chgData name="Jim McGowan" userId="e2c7446dd3aca506" providerId="LiveId" clId="{67302BDE-086E-4FDC-8C35-627DB9A14C7E}" dt="2020-12-06T16:25:11.926" v="33" actId="14100"/>
          <ac:spMkLst>
            <pc:docMk/>
            <pc:sldMk cId="1613507901" sldId="6659"/>
            <ac:spMk id="12291" creationId="{00000000-0000-0000-0000-000000000000}"/>
          </ac:spMkLst>
        </pc:spChg>
      </pc:sldChg>
      <pc:sldChg chg="modSp mod">
        <pc:chgData name="Jim McGowan" userId="e2c7446dd3aca506" providerId="LiveId" clId="{67302BDE-086E-4FDC-8C35-627DB9A14C7E}" dt="2020-12-06T16:31:56.067" v="38" actId="114"/>
        <pc:sldMkLst>
          <pc:docMk/>
          <pc:sldMk cId="553178842" sldId="6670"/>
        </pc:sldMkLst>
        <pc:spChg chg="mod">
          <ac:chgData name="Jim McGowan" userId="e2c7446dd3aca506" providerId="LiveId" clId="{67302BDE-086E-4FDC-8C35-627DB9A14C7E}" dt="2020-12-06T16:31:56.067" v="38" actId="114"/>
          <ac:spMkLst>
            <pc:docMk/>
            <pc:sldMk cId="553178842" sldId="6670"/>
            <ac:spMk id="39939" creationId="{00000000-0000-0000-0000-000000000000}"/>
          </ac:spMkLst>
        </pc:spChg>
      </pc:sldChg>
      <pc:sldChg chg="modSp mod">
        <pc:chgData name="Jim McGowan" userId="e2c7446dd3aca506" providerId="LiveId" clId="{67302BDE-086E-4FDC-8C35-627DB9A14C7E}" dt="2020-12-06T16:43:24.593" v="47" actId="115"/>
        <pc:sldMkLst>
          <pc:docMk/>
          <pc:sldMk cId="793417732" sldId="6672"/>
        </pc:sldMkLst>
        <pc:spChg chg="mod">
          <ac:chgData name="Jim McGowan" userId="e2c7446dd3aca506" providerId="LiveId" clId="{67302BDE-086E-4FDC-8C35-627DB9A14C7E}" dt="2020-12-06T16:43:24.593" v="47" actId="115"/>
          <ac:spMkLst>
            <pc:docMk/>
            <pc:sldMk cId="793417732" sldId="6672"/>
            <ac:spMk id="134147" creationId="{00000000-0000-0000-0000-000000000000}"/>
          </ac:spMkLst>
        </pc:spChg>
      </pc:sldChg>
      <pc:sldChg chg="delSp modSp new mod">
        <pc:chgData name="Jim McGowan" userId="e2c7446dd3aca506" providerId="LiveId" clId="{67302BDE-086E-4FDC-8C35-627DB9A14C7E}" dt="2020-12-06T16:44:40.892" v="65" actId="12788"/>
        <pc:sldMkLst>
          <pc:docMk/>
          <pc:sldMk cId="1951287418" sldId="6673"/>
        </pc:sldMkLst>
        <pc:spChg chg="mod">
          <ac:chgData name="Jim McGowan" userId="e2c7446dd3aca506" providerId="LiveId" clId="{67302BDE-086E-4FDC-8C35-627DB9A14C7E}" dt="2020-12-06T16:44:40.892" v="65" actId="12788"/>
          <ac:spMkLst>
            <pc:docMk/>
            <pc:sldMk cId="1951287418" sldId="6673"/>
            <ac:spMk id="2" creationId="{4D4D5A91-E8D5-4D34-B790-2873451CF79F}"/>
          </ac:spMkLst>
        </pc:spChg>
        <pc:spChg chg="del mod">
          <ac:chgData name="Jim McGowan" userId="e2c7446dd3aca506" providerId="LiveId" clId="{67302BDE-086E-4FDC-8C35-627DB9A14C7E}" dt="2020-12-06T16:44:13.694" v="50" actId="478"/>
          <ac:spMkLst>
            <pc:docMk/>
            <pc:sldMk cId="1951287418" sldId="6673"/>
            <ac:spMk id="3" creationId="{9F1A0070-B49E-4F4E-B32B-795C2DDE202E}"/>
          </ac:spMkLst>
        </pc:spChg>
      </pc:sldChg>
    </pc:docChg>
  </pc:docChgLst>
  <pc:docChgLst>
    <pc:chgData name="Jim McGowan" userId="e2c7446dd3aca506" providerId="LiveId" clId="{683D1927-58CC-41BC-A5F2-0EAC149D9D2C}"/>
    <pc:docChg chg="undo redo custSel modSld">
      <pc:chgData name="Jim McGowan" userId="e2c7446dd3aca506" providerId="LiveId" clId="{683D1927-58CC-41BC-A5F2-0EAC149D9D2C}" dt="2020-12-20T16:39:04.655" v="126" actId="207"/>
      <pc:docMkLst>
        <pc:docMk/>
      </pc:docMkLst>
      <pc:sldChg chg="modSp mod">
        <pc:chgData name="Jim McGowan" userId="e2c7446dd3aca506" providerId="LiveId" clId="{683D1927-58CC-41BC-A5F2-0EAC149D9D2C}" dt="2020-12-20T15:47:58.499" v="0" actId="14100"/>
        <pc:sldMkLst>
          <pc:docMk/>
          <pc:sldMk cId="0" sldId="270"/>
        </pc:sldMkLst>
        <pc:spChg chg="mod">
          <ac:chgData name="Jim McGowan" userId="e2c7446dd3aca506" providerId="LiveId" clId="{683D1927-58CC-41BC-A5F2-0EAC149D9D2C}" dt="2020-12-20T15:47:58.499" v="0" actId="14100"/>
          <ac:spMkLst>
            <pc:docMk/>
            <pc:sldMk cId="0" sldId="270"/>
            <ac:spMk id="17411" creationId="{570982F0-77C8-4C7A-B2D1-FA4F9BFE60A4}"/>
          </ac:spMkLst>
        </pc:spChg>
      </pc:sldChg>
      <pc:sldChg chg="modSp mod">
        <pc:chgData name="Jim McGowan" userId="e2c7446dd3aca506" providerId="LiveId" clId="{683D1927-58CC-41BC-A5F2-0EAC149D9D2C}" dt="2020-12-20T16:32:24.939" v="109" actId="1582"/>
        <pc:sldMkLst>
          <pc:docMk/>
          <pc:sldMk cId="475816219" sldId="2016"/>
        </pc:sldMkLst>
        <pc:picChg chg="mod">
          <ac:chgData name="Jim McGowan" userId="e2c7446dd3aca506" providerId="LiveId" clId="{683D1927-58CC-41BC-A5F2-0EAC149D9D2C}" dt="2020-12-20T16:32:24.939" v="109" actId="1582"/>
          <ac:picMkLst>
            <pc:docMk/>
            <pc:sldMk cId="475816219" sldId="2016"/>
            <ac:picMk id="3" creationId="{7C905BF5-37C6-4B7C-B68A-CA3BF57D96DA}"/>
          </ac:picMkLst>
        </pc:picChg>
      </pc:sldChg>
      <pc:sldChg chg="modSp mod">
        <pc:chgData name="Jim McGowan" userId="e2c7446dd3aca506" providerId="LiveId" clId="{683D1927-58CC-41BC-A5F2-0EAC149D9D2C}" dt="2020-12-20T16:39:04.655" v="126" actId="207"/>
        <pc:sldMkLst>
          <pc:docMk/>
          <pc:sldMk cId="2389053405" sldId="2850"/>
        </pc:sldMkLst>
        <pc:graphicFrameChg chg="mod modGraphic">
          <ac:chgData name="Jim McGowan" userId="e2c7446dd3aca506" providerId="LiveId" clId="{683D1927-58CC-41BC-A5F2-0EAC149D9D2C}" dt="2020-12-20T16:39:04.655" v="126" actId="207"/>
          <ac:graphicFrameMkLst>
            <pc:docMk/>
            <pc:sldMk cId="2389053405" sldId="2850"/>
            <ac:graphicFrameMk id="4" creationId="{00000000-0000-0000-0000-000000000000}"/>
          </ac:graphicFrameMkLst>
        </pc:graphicFrameChg>
      </pc:sldChg>
      <pc:sldChg chg="modSp mod">
        <pc:chgData name="Jim McGowan" userId="e2c7446dd3aca506" providerId="LiveId" clId="{683D1927-58CC-41BC-A5F2-0EAC149D9D2C}" dt="2020-12-20T16:07:11.113" v="26" actId="115"/>
        <pc:sldMkLst>
          <pc:docMk/>
          <pc:sldMk cId="2484644451" sldId="3668"/>
        </pc:sldMkLst>
        <pc:spChg chg="mod">
          <ac:chgData name="Jim McGowan" userId="e2c7446dd3aca506" providerId="LiveId" clId="{683D1927-58CC-41BC-A5F2-0EAC149D9D2C}" dt="2020-12-20T16:07:11.113" v="26" actId="115"/>
          <ac:spMkLst>
            <pc:docMk/>
            <pc:sldMk cId="2484644451" sldId="3668"/>
            <ac:spMk id="38914" creationId="{00000000-0000-0000-0000-000000000000}"/>
          </ac:spMkLst>
        </pc:spChg>
      </pc:sldChg>
      <pc:sldChg chg="modSp mod">
        <pc:chgData name="Jim McGowan" userId="e2c7446dd3aca506" providerId="LiveId" clId="{683D1927-58CC-41BC-A5F2-0EAC149D9D2C}" dt="2020-12-20T16:07:47.736" v="37" actId="6549"/>
        <pc:sldMkLst>
          <pc:docMk/>
          <pc:sldMk cId="3128124511" sldId="3692"/>
        </pc:sldMkLst>
        <pc:spChg chg="mod">
          <ac:chgData name="Jim McGowan" userId="e2c7446dd3aca506" providerId="LiveId" clId="{683D1927-58CC-41BC-A5F2-0EAC149D9D2C}" dt="2020-12-20T16:07:47.736" v="37" actId="6549"/>
          <ac:spMkLst>
            <pc:docMk/>
            <pc:sldMk cId="3128124511" sldId="3692"/>
            <ac:spMk id="38914" creationId="{00000000-0000-0000-0000-000000000000}"/>
          </ac:spMkLst>
        </pc:spChg>
      </pc:sldChg>
      <pc:sldChg chg="modSp mod">
        <pc:chgData name="Jim McGowan" userId="e2c7446dd3aca506" providerId="LiveId" clId="{683D1927-58CC-41BC-A5F2-0EAC149D9D2C}" dt="2020-12-20T16:25:31.100" v="41" actId="14100"/>
        <pc:sldMkLst>
          <pc:docMk/>
          <pc:sldMk cId="1933344123" sldId="6675"/>
        </pc:sldMkLst>
        <pc:spChg chg="mod">
          <ac:chgData name="Jim McGowan" userId="e2c7446dd3aca506" providerId="LiveId" clId="{683D1927-58CC-41BC-A5F2-0EAC149D9D2C}" dt="2020-12-20T16:25:31.100" v="41" actId="14100"/>
          <ac:spMkLst>
            <pc:docMk/>
            <pc:sldMk cId="1933344123" sldId="6675"/>
            <ac:spMk id="16387" creationId="{00000000-0000-0000-0000-000000000000}"/>
          </ac:spMkLst>
        </pc:spChg>
      </pc:sldChg>
      <pc:sldChg chg="modSp mod">
        <pc:chgData name="Jim McGowan" userId="e2c7446dd3aca506" providerId="LiveId" clId="{683D1927-58CC-41BC-A5F2-0EAC149D9D2C}" dt="2020-12-20T16:27:43.208" v="65" actId="108"/>
        <pc:sldMkLst>
          <pc:docMk/>
          <pc:sldMk cId="207008673" sldId="6676"/>
        </pc:sldMkLst>
        <pc:spChg chg="mod">
          <ac:chgData name="Jim McGowan" userId="e2c7446dd3aca506" providerId="LiveId" clId="{683D1927-58CC-41BC-A5F2-0EAC149D9D2C}" dt="2020-12-20T16:27:43.208" v="65" actId="108"/>
          <ac:spMkLst>
            <pc:docMk/>
            <pc:sldMk cId="207008673" sldId="6676"/>
            <ac:spMk id="16387" creationId="{00000000-0000-0000-0000-000000000000}"/>
          </ac:spMkLst>
        </pc:spChg>
      </pc:sldChg>
      <pc:sldChg chg="addSp delSp modSp mod">
        <pc:chgData name="Jim McGowan" userId="e2c7446dd3aca506" providerId="LiveId" clId="{683D1927-58CC-41BC-A5F2-0EAC149D9D2C}" dt="2020-12-20T16:30:12.235" v="95" actId="1036"/>
        <pc:sldMkLst>
          <pc:docMk/>
          <pc:sldMk cId="3006613796" sldId="6677"/>
        </pc:sldMkLst>
        <pc:picChg chg="del">
          <ac:chgData name="Jim McGowan" userId="e2c7446dd3aca506" providerId="LiveId" clId="{683D1927-58CC-41BC-A5F2-0EAC149D9D2C}" dt="2020-12-20T16:29:46.839" v="66" actId="478"/>
          <ac:picMkLst>
            <pc:docMk/>
            <pc:sldMk cId="3006613796" sldId="6677"/>
            <ac:picMk id="2" creationId="{E45076B8-C2CA-4763-8290-D7EA7C82F693}"/>
          </ac:picMkLst>
        </pc:picChg>
        <pc:picChg chg="add mod">
          <ac:chgData name="Jim McGowan" userId="e2c7446dd3aca506" providerId="LiveId" clId="{683D1927-58CC-41BC-A5F2-0EAC149D9D2C}" dt="2020-12-20T16:30:12.235" v="95" actId="1036"/>
          <ac:picMkLst>
            <pc:docMk/>
            <pc:sldMk cId="3006613796" sldId="6677"/>
            <ac:picMk id="4" creationId="{2C87675A-D4E3-4D54-A996-DFD39B257E9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034 - Mid-</a:t>
            </a:r>
            <a:r>
              <a:rPr lang="en-US" sz="1300" dirty="0" err="1">
                <a:latin typeface="Calibri" panose="020F0502020204030204" pitchFamily="34" charset="0"/>
                <a:cs typeface="Calibri" panose="020F0502020204030204" pitchFamily="34" charset="0"/>
              </a:rPr>
              <a:t>Trib</a:t>
            </a:r>
            <a:r>
              <a:rPr lang="en-US" sz="1300" dirty="0">
                <a:latin typeface="Calibri" panose="020F0502020204030204" pitchFamily="34" charset="0"/>
                <a:cs typeface="Calibri" panose="020F0502020204030204" pitchFamily="34" charset="0"/>
              </a:rPr>
              <a:t> – Part 2</a:t>
            </a:r>
          </a:p>
          <a:p>
            <a:pPr algn="ctr">
              <a:defRPr/>
            </a:pPr>
            <a:r>
              <a:rPr lang="en-US" sz="1300" dirty="0">
                <a:latin typeface="Calibri" panose="020F0502020204030204" pitchFamily="34" charset="0"/>
                <a:cs typeface="Calibri" panose="020F0502020204030204" pitchFamily="34" charset="0"/>
              </a:rPr>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Robbie Dean – Paper on Seal &amp; Trumpet Judgments</a:t>
            </a:r>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21</a:t>
            </a:fld>
            <a:endParaRPr lang="en-US" dirty="0"/>
          </a:p>
        </p:txBody>
      </p:sp>
    </p:spTree>
    <p:extLst>
      <p:ext uri="{BB962C8B-B14F-4D97-AF65-F5344CB8AC3E}">
        <p14:creationId xmlns:p14="http://schemas.microsoft.com/office/powerpoint/2010/main" val="374667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38865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7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32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593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611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085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36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132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53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096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277903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3091220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3218613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2092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CA69FF1-7E5E-48B4-8108-117730076CA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5E99E29-9A7A-45E6-A81B-333976E91B9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0DCA55B-2FF3-4F04-9276-B94316E8EF6E}"/>
              </a:ext>
            </a:extLst>
          </p:cNvPr>
          <p:cNvSpPr>
            <a:spLocks noGrp="1" noChangeArrowheads="1"/>
          </p:cNvSpPr>
          <p:nvPr>
            <p:ph type="sldNum" sz="quarter" idx="12"/>
          </p:nvPr>
        </p:nvSpPr>
        <p:spPr/>
        <p:txBody>
          <a:bodyPr/>
          <a:lstStyle>
            <a:lvl1pPr>
              <a:defRPr/>
            </a:lvl1pPr>
          </a:lstStyle>
          <a:p>
            <a:pPr>
              <a:defRPr/>
            </a:pPr>
            <a:fld id="{D0EF6990-1D3D-4E3D-9DD3-473EA351672F}" type="slidenum">
              <a:rPr lang="en-US" altLang="en-US"/>
              <a:pPr>
                <a:defRPr/>
              </a:pPr>
              <a:t>‹#›</a:t>
            </a:fld>
            <a:endParaRPr lang="en-US" altLang="en-US"/>
          </a:p>
        </p:txBody>
      </p:sp>
    </p:spTree>
    <p:extLst>
      <p:ext uri="{BB962C8B-B14F-4D97-AF65-F5344CB8AC3E}">
        <p14:creationId xmlns:p14="http://schemas.microsoft.com/office/powerpoint/2010/main" val="1814922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E86FFF-1147-4B63-AA0D-64DAD5FD33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122829-975E-4F87-B19E-AAD94A246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DC912F-BC75-474D-A116-592154EE29E3}"/>
              </a:ext>
            </a:extLst>
          </p:cNvPr>
          <p:cNvSpPr>
            <a:spLocks noGrp="1" noChangeArrowheads="1"/>
          </p:cNvSpPr>
          <p:nvPr>
            <p:ph type="sldNum" sz="quarter" idx="12"/>
          </p:nvPr>
        </p:nvSpPr>
        <p:spPr>
          <a:ln/>
        </p:spPr>
        <p:txBody>
          <a:bodyPr/>
          <a:lstStyle>
            <a:lvl1pPr>
              <a:defRPr/>
            </a:lvl1pPr>
          </a:lstStyle>
          <a:p>
            <a:fld id="{21FD8CCC-E101-4730-AEAB-6CCCE6428258}" type="slidenum">
              <a:rPr lang="en-US" altLang="en-US"/>
              <a:pPr/>
              <a:t>‹#›</a:t>
            </a:fld>
            <a:endParaRPr lang="en-US" altLang="en-US"/>
          </a:p>
        </p:txBody>
      </p:sp>
    </p:spTree>
    <p:extLst>
      <p:ext uri="{BB962C8B-B14F-4D97-AF65-F5344CB8AC3E}">
        <p14:creationId xmlns:p14="http://schemas.microsoft.com/office/powerpoint/2010/main" val="295933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69"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198819"/>
      </p:ext>
    </p:extLst>
  </p:cSld>
  <p:clrMap bg1="dk2" tx1="lt1" bg2="dk1" tx2="lt2" accent1="accent1" accent2="accent2" accent3="accent3" accent4="accent4" accent5="accent5" accent6="accent6" hlink="hlink" folHlink="folHlink"/>
  <p:sldLayoutIdLst>
    <p:sldLayoutId id="2147492672" r:id="rId1"/>
    <p:sldLayoutId id="2147492673" r:id="rId2"/>
    <p:sldLayoutId id="2147492674" r:id="rId3"/>
    <p:sldLayoutId id="2147492675" r:id="rId4"/>
    <p:sldLayoutId id="2147492676" r:id="rId5"/>
    <p:sldLayoutId id="2147492677" r:id="rId6"/>
    <p:sldLayoutId id="2147492678" r:id="rId7"/>
    <p:sldLayoutId id="2147492679" r:id="rId8"/>
    <p:sldLayoutId id="2147492680" r:id="rId9"/>
    <p:sldLayoutId id="2147492681" r:id="rId10"/>
    <p:sldLayoutId id="2147492682" r:id="rId11"/>
    <p:sldLayoutId id="2147492683" r:id="rId12"/>
    <p:sldLayoutId id="2147492684" r:id="rId13"/>
    <p:sldLayoutId id="2147492685" r:id="rId14"/>
    <p:sldLayoutId id="214749268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34</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131672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162941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6336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10831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229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00553"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2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311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A711A-5765-4599-8E7F-D6D9CE5F2A95}"/>
              </a:ext>
            </a:extLst>
          </p:cNvPr>
          <p:cNvPicPr>
            <a:picLocks noChangeAspect="1"/>
          </p:cNvPicPr>
          <p:nvPr/>
        </p:nvPicPr>
        <p:blipFill>
          <a:blip r:embed="rId3"/>
          <a:stretch>
            <a:fillRect/>
          </a:stretch>
        </p:blipFill>
        <p:spPr>
          <a:xfrm>
            <a:off x="143428" y="157571"/>
            <a:ext cx="8857143" cy="65428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32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6:16-17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said to the mountains and to the rocks, ‘Fall on us and hide us from the presence of Him who sits on the throne, and from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and who is able to stand?’”</a:t>
            </a:r>
          </a:p>
        </p:txBody>
      </p:sp>
    </p:spTree>
    <p:extLst>
      <p:ext uri="{BB962C8B-B14F-4D97-AF65-F5344CB8AC3E}">
        <p14:creationId xmlns:p14="http://schemas.microsoft.com/office/powerpoint/2010/main" val="273140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409700" y="227012"/>
            <a:ext cx="6324600" cy="1144588"/>
          </a:xfrm>
        </p:spPr>
        <p:txBody>
          <a:bodyPr/>
          <a:lstStyle/>
          <a:p>
            <a:pPr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0" y="1582738"/>
            <a:ext cx="9144000" cy="5105400"/>
          </a:xfrm>
        </p:spPr>
        <p:txBody>
          <a:bodyPr/>
          <a:lstStyle/>
          <a:p>
            <a:pPr marL="0" indent="0" algn="just">
              <a:buNone/>
              <a:defRPr/>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a:t>
            </a:r>
            <a:r>
              <a:rPr lang="en-US" sz="2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rebellion</a:t>
            </a:r>
            <a:r>
              <a:rPr lang="en-US" sz="2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correctly analyzes the cosmic and terrestrial disturbances as a part of the great end-time day of wrath from the one sitting on the throne and from the Lamb. The verb </a:t>
            </a:r>
            <a:r>
              <a:rPr lang="en-US" sz="2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a:t>
            </a:r>
            <a:r>
              <a:rPr lang="en-US" sz="2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rapid sequence of all of these events could not escape notice, but the light of their true explanation does not dawn upon human consciousness until the severe phenomena of the sixth seal arrive.</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1" y="74612"/>
            <a:ext cx="78529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457200" y="1600202"/>
            <a:ext cx="74295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5" name="Picture 2" descr="The Emerald Throne">
            <a:extLst>
              <a:ext uri="{FF2B5EF4-FFF2-40B4-BE49-F238E27FC236}">
                <a16:creationId xmlns:a16="http://schemas.microsoft.com/office/drawing/2014/main" id="{13DFE8B2-C127-427A-A6A2-EFEFBDB607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2362200"/>
            <a:ext cx="239150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4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3:10 exempts the Church from the time of the Tribulation period </a:t>
            </a:r>
          </a:p>
        </p:txBody>
      </p:sp>
    </p:spTree>
    <p:extLst>
      <p:ext uri="{BB962C8B-B14F-4D97-AF65-F5344CB8AC3E}">
        <p14:creationId xmlns:p14="http://schemas.microsoft.com/office/powerpoint/2010/main" val="1638848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3:10</a:t>
            </a:r>
          </a:p>
          <a:p>
            <a:pPr algn="just"/>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a:t>
            </a:r>
            <a:r>
              <a:rPr lang="en-US" sz="31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F0236A8C-8CCA-4846-8FA7-D358D1FBF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79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4114056"/>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“This means the church will go through the time of judgment prophesied in the book of Revelation, but believers will be kept from Satan's wrath during the tribulation (Revelation 3:10). Pretribulationalists (such as myself) respond, however, that Revelation 3:10 indicates that believers will be saved out of or separated from (Greek: </a:t>
            </a:r>
            <a:r>
              <a:rPr lang="en-US"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the actual time period of the tribulation.”</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in Chronological Order: A Complete Overview to Understanding Bible Prophecy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2012), 50.</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76200" y="45720"/>
            <a:ext cx="1105408" cy="1097280"/>
          </a:xfrm>
          <a:prstGeom prst="rect">
            <a:avLst/>
          </a:prstGeom>
          <a:ln w="19050">
            <a:solidFill>
              <a:schemeClr val="tx1"/>
            </a:solidFill>
          </a:ln>
        </p:spPr>
      </p:pic>
    </p:spTree>
    <p:extLst>
      <p:ext uri="{BB962C8B-B14F-4D97-AF65-F5344CB8AC3E}">
        <p14:creationId xmlns:p14="http://schemas.microsoft.com/office/powerpoint/2010/main" val="198245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dirty="0">
                <a:effectLst/>
              </a:rPr>
              <a:t>“In context, the statement about being saved 'out of' (</a:t>
            </a:r>
            <a:r>
              <a:rPr lang="en-US" dirty="0" err="1">
                <a:effectLst/>
              </a:rPr>
              <a:t>Gk</a:t>
            </a:r>
            <a:r>
              <a:rPr lang="en-US" dirty="0">
                <a:effectLst/>
              </a:rPr>
              <a:t>: </a:t>
            </a:r>
            <a:r>
              <a:rPr lang="en-US" dirty="0" err="1">
                <a:effectLst/>
              </a:rPr>
              <a:t>ek</a:t>
            </a:r>
            <a:r>
              <a:rPr lang="en-US" dirty="0">
                <a:effectLst/>
              </a:rPr>
              <a:t>) the time of trial does mean saved from it (not through it). One cannot be saved from an entire hour by being in any part of it.</a:t>
            </a:r>
            <a:r>
              <a:rPr lang="en-US"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(Minneapolis, MN: Bethany, 2004), 654.</a:t>
            </a:r>
          </a:p>
        </p:txBody>
      </p:sp>
      <p:pic>
        <p:nvPicPr>
          <p:cNvPr id="2" name="Picture 1">
            <a:extLst>
              <a:ext uri="{FF2B5EF4-FFF2-40B4-BE49-F238E27FC236}">
                <a16:creationId xmlns:a16="http://schemas.microsoft.com/office/drawing/2014/main" id="{E90CE13D-E7D9-4EA2-ABF9-6BCD32969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pic>
        <p:nvPicPr>
          <p:cNvPr id="6" name="Picture 2" descr="Image result for church of philadelphia">
            <a:extLst>
              <a:ext uri="{FF2B5EF4-FFF2-40B4-BE49-F238E27FC236}">
                <a16:creationId xmlns:a16="http://schemas.microsoft.com/office/drawing/2014/main" id="{474B29BF-A3B1-44CE-BD75-A2C84F9D5D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0" y="4038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8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dirty="0"/>
              <a:t>“</a:t>
            </a:r>
            <a:r>
              <a:rPr lang="en-US" sz="2700" dirty="0">
                <a:effectLst/>
              </a:rPr>
              <a:t>However, the promise of Revelation 3:10 not only guarantees being kept from the trials of the Tribulation period but being kept from the time period of the Tribulation. The promise is not, I will keep you from the trials. It is I will keep you from the hour of the trials...But how clear and plain is the promise. ‘I...will keep you from the hour of testing.’ Not just from any persecution, but from the coming time that will affect the whole earth. (The only way to escape worldwide trouble is not to be on the earth.) And not just from the events, but from the time. </a:t>
            </a:r>
            <a:r>
              <a:rPr lang="en-US" sz="2700" b="1" u="sng" dirty="0">
                <a:solidFill>
                  <a:srgbClr val="FFFFCC"/>
                </a:solidFill>
                <a:effectLst/>
              </a:rPr>
              <a:t>And the only way to escape the time when the events take place is not to be in a place where time ticks on. The only place that meets those qualifications is heaven.</a:t>
            </a:r>
            <a:r>
              <a:rPr lang="en-US" sz="2700"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 Current Christian Issues (Chicago: Moody, 1981), 116-17.</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44563" cy="1143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731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219442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heard a loud voice from heaven saying to them, 'Come up here.' Then they went up into heaven in the cloud, and their enemies watched them.”</a:t>
            </a:r>
          </a:p>
        </p:txBody>
      </p:sp>
      <p:pic>
        <p:nvPicPr>
          <p:cNvPr id="1026" name="Picture 2">
            <a:extLst>
              <a:ext uri="{FF2B5EF4-FFF2-40B4-BE49-F238E27FC236}">
                <a16:creationId xmlns:a16="http://schemas.microsoft.com/office/drawing/2014/main" id="{9049331B-9465-4BE0-B995-C1444C67EF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720" y="2400300"/>
            <a:ext cx="371856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6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506085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dirty="0">
                <a:effectLst/>
              </a:rPr>
              <a:t>“The reference to the ‘two witnesses’ being killed and resurrected and taken to heaven (Rev. 11) does not fit </a:t>
            </a:r>
            <a:r>
              <a:rPr lang="en-US" dirty="0" err="1">
                <a:effectLst/>
              </a:rPr>
              <a:t>midtribulationism</a:t>
            </a:r>
            <a:r>
              <a:rPr lang="en-US" dirty="0">
                <a:effectLst/>
              </a:rPr>
              <a:t> because: (1) these are Jewish witnesses symbolized as ‘two olive trees’ (v. 4; </a:t>
            </a:r>
            <a:r>
              <a:rPr lang="en-US" dirty="0" err="1">
                <a:effectLst/>
              </a:rPr>
              <a:t>cf</a:t>
            </a:r>
            <a:r>
              <a:rPr lang="en-US" dirty="0">
                <a:effectLst/>
              </a:rPr>
              <a:t> Zech. 4) able to perform miracles like two great Jewish prophets, Moses and Elijah (vv. 5-6); (2) their work centers around the Jewish ‘temple’ in Jerusalem (vv. 1-2, 8); and most of all, (3) they are taken into heaven near the end of the Tribulation (v.3; cf. 12:6).</a:t>
            </a:r>
            <a:r>
              <a:rPr lang="en-US"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(Minneapolis, MN: Bethany, 2004), 650, n. 109.</a:t>
            </a:r>
          </a:p>
        </p:txBody>
      </p:sp>
      <p:pic>
        <p:nvPicPr>
          <p:cNvPr id="4" name="Picture 3">
            <a:extLst>
              <a:ext uri="{FF2B5EF4-FFF2-40B4-BE49-F238E27FC236}">
                <a16:creationId xmlns:a16="http://schemas.microsoft.com/office/drawing/2014/main" id="{38CBDABD-C3FE-4F80-9B32-D8C55E565C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spTree>
    <p:extLst>
      <p:ext uri="{BB962C8B-B14F-4D97-AF65-F5344CB8AC3E}">
        <p14:creationId xmlns:p14="http://schemas.microsoft.com/office/powerpoint/2010/main" val="100277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42957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 moment, in the twinkling of an eye,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734" y="3048000"/>
            <a:ext cx="2482533" cy="1828800"/>
          </a:xfrm>
          <a:prstGeom prst="rect">
            <a:avLst/>
          </a:prstGeom>
        </p:spPr>
      </p:pic>
    </p:spTree>
    <p:extLst>
      <p:ext uri="{BB962C8B-B14F-4D97-AF65-F5344CB8AC3E}">
        <p14:creationId xmlns:p14="http://schemas.microsoft.com/office/powerpoint/2010/main" val="412579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11:15</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angel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sounded; and there were loud voices in heaven, saying, ‘The kingdom of the world has become the kingdom of our Lord and of His Christ; and He will reign forever and ever.”’</a:t>
            </a:r>
          </a:p>
        </p:txBody>
      </p:sp>
      <p:pic>
        <p:nvPicPr>
          <p:cNvPr id="1026" name="Picture 2">
            <a:extLst>
              <a:ext uri="{FF2B5EF4-FFF2-40B4-BE49-F238E27FC236}">
                <a16:creationId xmlns:a16="http://schemas.microsoft.com/office/drawing/2014/main" id="{9049331B-9465-4BE0-B995-C1444C67EF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720" y="2626214"/>
            <a:ext cx="371856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8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E391-0C10-4481-9433-76AAEE8DB7AE}"/>
              </a:ext>
            </a:extLst>
          </p:cNvPr>
          <p:cNvPicPr>
            <a:picLocks noChangeAspect="1"/>
          </p:cNvPicPr>
          <p:nvPr/>
        </p:nvPicPr>
        <p:blipFill>
          <a:blip r:embed="rId2"/>
          <a:stretch>
            <a:fillRect/>
          </a:stretch>
        </p:blipFill>
        <p:spPr>
          <a:xfrm>
            <a:off x="143428" y="157571"/>
            <a:ext cx="8857143" cy="6542857"/>
          </a:xfrm>
          <a:prstGeom prst="rect">
            <a:avLst/>
          </a:prstGeom>
        </p:spPr>
      </p:pic>
    </p:spTree>
    <p:extLst>
      <p:ext uri="{BB962C8B-B14F-4D97-AF65-F5344CB8AC3E}">
        <p14:creationId xmlns:p14="http://schemas.microsoft.com/office/powerpoint/2010/main" val="6409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423919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085909"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1026"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12AA3FF8-4464-4D9C-A487-E78CAAA45D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96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085909"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560483F3-09FD-4B96-908F-E319C18DA3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72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46856F4-731A-473C-B1F9-5AF49C0D319C}"/>
              </a:ext>
            </a:extLst>
          </p:cNvPr>
          <p:cNvGraphicFramePr>
            <a:graphicFrameLocks noGrp="1"/>
          </p:cNvGraphicFramePr>
          <p:nvPr>
            <p:ph sz="half" idx="2"/>
            <p:extLst>
              <p:ext uri="{D42A27DB-BD31-4B8C-83A1-F6EECF244321}">
                <p14:modId xmlns:p14="http://schemas.microsoft.com/office/powerpoint/2010/main" val="570713276"/>
              </p:ext>
            </p:extLst>
          </p:nvPr>
        </p:nvGraphicFramePr>
        <p:xfrm>
          <a:off x="91440" y="152400"/>
          <a:ext cx="8961120" cy="6558280"/>
        </p:xfrm>
        <a:graphic>
          <a:graphicData uri="http://schemas.openxmlformats.org/drawingml/2006/table">
            <a:tbl>
              <a:tblPr firstRow="1" bandRow="1">
                <a:tableStyleId>{073A0DAA-6AF3-43AB-8588-CEC1D06C72B9}</a:tableStyleId>
              </a:tblPr>
              <a:tblGrid>
                <a:gridCol w="4480560">
                  <a:extLst>
                    <a:ext uri="{9D8B030D-6E8A-4147-A177-3AD203B41FA5}">
                      <a16:colId xmlns:a16="http://schemas.microsoft.com/office/drawing/2014/main" val="631092158"/>
                    </a:ext>
                  </a:extLst>
                </a:gridCol>
                <a:gridCol w="4480560">
                  <a:extLst>
                    <a:ext uri="{9D8B030D-6E8A-4147-A177-3AD203B41FA5}">
                      <a16:colId xmlns:a16="http://schemas.microsoft.com/office/drawing/2014/main" val="2443188234"/>
                    </a:ext>
                  </a:extLst>
                </a:gridCol>
              </a:tblGrid>
              <a:tr h="370840">
                <a:tc gridSpan="2">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Last Trump?</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55866063"/>
                  </a:ext>
                </a:extLst>
              </a:tr>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C00000"/>
                          </a:solidFill>
                          <a:effectLst/>
                          <a:uLnTx/>
                          <a:uFillTx/>
                          <a:latin typeface="Calibri" panose="020F0502020204030204" pitchFamily="34" charset="0"/>
                          <a:ea typeface="+mn-ea"/>
                          <a:cs typeface="+mn-cs"/>
                        </a:rPr>
                        <a:t>1 CORINTHIANS 15:52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000099"/>
                          </a:solidFill>
                          <a:effectLst/>
                          <a:uLnTx/>
                          <a:uFillTx/>
                          <a:latin typeface="Calibri" panose="020F0502020204030204" pitchFamily="34" charset="0"/>
                          <a:ea typeface="+mn-ea"/>
                          <a:cs typeface="+mn-cs"/>
                        </a:rPr>
                        <a:t>REVELATION 11:15</a:t>
                      </a:r>
                    </a:p>
                  </a:txBody>
                  <a:tcPr anchor="ctr"/>
                </a:tc>
                <a:extLst>
                  <a:ext uri="{0D108BD9-81ED-4DB2-BD59-A6C34878D82A}">
                    <a16:rowId xmlns:a16="http://schemas.microsoft.com/office/drawing/2014/main" val="1768814702"/>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Before wrath</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During wrath</a:t>
                      </a:r>
                    </a:p>
                  </a:txBody>
                  <a:tcPr anchor="ctr"/>
                </a:tc>
                <a:extLst>
                  <a:ext uri="{0D108BD9-81ED-4DB2-BD59-A6C34878D82A}">
                    <a16:rowId xmlns:a16="http://schemas.microsoft.com/office/drawing/2014/main" val="1225845715"/>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Trump of God</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Angelic trump</a:t>
                      </a:r>
                    </a:p>
                  </a:txBody>
                  <a:tcPr anchor="ctr"/>
                </a:tc>
                <a:extLst>
                  <a:ext uri="{0D108BD9-81ED-4DB2-BD59-A6C34878D82A}">
                    <a16:rowId xmlns:a16="http://schemas.microsoft.com/office/drawing/2014/main" val="1486445797"/>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Singular trump</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Series of trumps</a:t>
                      </a:r>
                    </a:p>
                  </a:txBody>
                  <a:tcPr anchor="ctr"/>
                </a:tc>
                <a:extLst>
                  <a:ext uri="{0D108BD9-81ED-4DB2-BD59-A6C34878D82A}">
                    <a16:rowId xmlns:a16="http://schemas.microsoft.com/office/drawing/2014/main" val="3773202277"/>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Resurrection</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No resurrection</a:t>
                      </a:r>
                    </a:p>
                  </a:txBody>
                  <a:tcPr anchor="ctr"/>
                </a:tc>
                <a:extLst>
                  <a:ext uri="{0D108BD9-81ED-4DB2-BD59-A6C34878D82A}">
                    <a16:rowId xmlns:a16="http://schemas.microsoft.com/office/drawing/2014/main" val="3446331622"/>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Glory</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anchor="ctr"/>
                </a:tc>
                <a:extLst>
                  <a:ext uri="{0D108BD9-81ED-4DB2-BD59-A6C34878D82A}">
                    <a16:rowId xmlns:a16="http://schemas.microsoft.com/office/drawing/2014/main" val="705095295"/>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Instantaneous</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Duration (Rev 10:7)</a:t>
                      </a:r>
                    </a:p>
                  </a:txBody>
                  <a:tcPr anchor="ctr"/>
                </a:tc>
                <a:extLst>
                  <a:ext uri="{0D108BD9-81ED-4DB2-BD59-A6C34878D82A}">
                    <a16:rowId xmlns:a16="http://schemas.microsoft.com/office/drawing/2014/main" val="955846303"/>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Church</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Israel/Gentiles</a:t>
                      </a:r>
                    </a:p>
                  </a:txBody>
                  <a:tcPr anchor="ctr"/>
                </a:tc>
                <a:extLst>
                  <a:ext uri="{0D108BD9-81ED-4DB2-BD59-A6C34878D82A}">
                    <a16:rowId xmlns:a16="http://schemas.microsoft.com/office/drawing/2014/main" val="2274750619"/>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No earthquake</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Earthquake</a:t>
                      </a:r>
                    </a:p>
                  </a:txBody>
                  <a:tcPr anchor="ctr"/>
                </a:tc>
                <a:extLst>
                  <a:ext uri="{0D108BD9-81ED-4DB2-BD59-A6C34878D82A}">
                    <a16:rowId xmlns:a16="http://schemas.microsoft.com/office/drawing/2014/main" val="81525301"/>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Announces Millennium</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Does not announce Millennium</a:t>
                      </a:r>
                    </a:p>
                  </a:txBody>
                  <a:tcPr anchor="ctr"/>
                </a:tc>
                <a:extLst>
                  <a:ext uri="{0D108BD9-81ED-4DB2-BD59-A6C34878D82A}">
                    <a16:rowId xmlns:a16="http://schemas.microsoft.com/office/drawing/2014/main" val="4277147820"/>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Last trump of Church Age</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Last trump of a series</a:t>
                      </a: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anchor="ctr"/>
                </a:tc>
                <a:extLst>
                  <a:ext uri="{0D108BD9-81ED-4DB2-BD59-A6C34878D82A}">
                    <a16:rowId xmlns:a16="http://schemas.microsoft.com/office/drawing/2014/main" val="314424459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effectLst/>
                          <a:latin typeface="Calibri" panose="020F0502020204030204" pitchFamily="34" charset="0"/>
                          <a:cs typeface="+mn-cs"/>
                        </a:rPr>
                        <a:t>Pentecost, </a:t>
                      </a:r>
                      <a:r>
                        <a:rPr lang="en-US" altLang="en-US" i="1" dirty="0">
                          <a:effectLst/>
                          <a:latin typeface="Calibri" panose="020F0502020204030204" pitchFamily="34" charset="0"/>
                          <a:cs typeface="+mn-cs"/>
                        </a:rPr>
                        <a:t>Things to Come</a:t>
                      </a:r>
                      <a:r>
                        <a:rPr lang="en-US" altLang="en-US" dirty="0">
                          <a:effectLst/>
                          <a:latin typeface="Calibri" panose="020F0502020204030204" pitchFamily="34" charset="0"/>
                          <a:cs typeface="+mn-cs"/>
                        </a:rPr>
                        <a:t>, 189-91</a:t>
                      </a:r>
                    </a:p>
                  </a:txBody>
                  <a:tcPr anchor="ctr"/>
                </a:tc>
                <a:tc hMerge="1">
                  <a:txBody>
                    <a:bodyPr/>
                    <a:lstStyle/>
                    <a:p>
                      <a:pPr algn="ctr"/>
                      <a:endParaRPr lang="en-US" dirty="0"/>
                    </a:p>
                  </a:txBody>
                  <a:tcPr anchor="ctr"/>
                </a:tc>
                <a:extLst>
                  <a:ext uri="{0D108BD9-81ED-4DB2-BD59-A6C34878D82A}">
                    <a16:rowId xmlns:a16="http://schemas.microsoft.com/office/drawing/2014/main" val="3925643997"/>
                  </a:ext>
                </a:extLst>
              </a:tr>
            </a:tbl>
          </a:graphicData>
        </a:graphic>
      </p:graphicFrame>
      <p:pic>
        <p:nvPicPr>
          <p:cNvPr id="1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FA17CD33-698F-49F0-8300-0A60F7E4A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66370"/>
            <a:ext cx="609600" cy="568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3C140AF0-DB18-41BA-B80E-DD4A57E0B0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4" y="166370"/>
            <a:ext cx="609600" cy="56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157754"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CA0231C1-17A6-424F-A53A-B4DF80DE94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04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 moment, in the twinkling of an eye,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734" y="3048000"/>
            <a:ext cx="2482533" cy="1828800"/>
          </a:xfrm>
          <a:prstGeom prst="rect">
            <a:avLst/>
          </a:prstGeom>
        </p:spPr>
      </p:pic>
    </p:spTree>
    <p:extLst>
      <p:ext uri="{BB962C8B-B14F-4D97-AF65-F5344CB8AC3E}">
        <p14:creationId xmlns:p14="http://schemas.microsoft.com/office/powerpoint/2010/main" val="2550728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157754"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A6D62F24-E2EC-4F34-BB62-62F1C909CE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69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21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102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64325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18690</TotalTime>
  <Words>2695</Words>
  <Application>Microsoft Office PowerPoint</Application>
  <PresentationFormat>On-screen Show (4:3)</PresentationFormat>
  <Paragraphs>225</Paragraphs>
  <Slides>51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Calibri</vt:lpstr>
      <vt:lpstr>Times New Roman</vt:lpstr>
      <vt:lpstr>Wingdings</vt:lpstr>
      <vt:lpstr>Azure</vt:lpstr>
      <vt:lpstr>1_Azure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PowerPoint Presentation</vt:lpstr>
      <vt:lpstr>PowerPoint Presentation</vt:lpstr>
      <vt:lpstr>When Will the Rapture Take Place Relative to the Tribulation Period?</vt:lpstr>
      <vt:lpstr>Mid-tribulation Rapture Theory </vt:lpstr>
      <vt:lpstr>Mid-tribulation Rapture Theory </vt:lpstr>
      <vt:lpstr>PowerPoint Presentation</vt:lpstr>
      <vt:lpstr>Promised Exemption from Divine Wrath</vt:lpstr>
      <vt:lpstr>PowerPoint Presentation</vt:lpstr>
      <vt:lpstr>1. Wrath of God Begins in the Tribulation's Second Half</vt:lpstr>
      <vt:lpstr>1. Wrath of God Begins in the Tribulation's Second Half</vt:lpstr>
      <vt:lpstr>PowerPoint Presentation</vt:lpstr>
      <vt:lpstr>1. Wrath of God Begins in the Tribulation's Second Half</vt:lpstr>
      <vt:lpstr>PowerPoint Presentation</vt:lpstr>
      <vt:lpstr>Rev. 6:16-17 Robert L. Thomas, Revelation 1–7: An Exegetical Commentary, ed. Kenneth Barker (Chicago: Moody, 1992), 457-58. </vt:lpstr>
      <vt:lpstr>1st Six Seals (Revelation 6)</vt:lpstr>
      <vt:lpstr>1. Wrath of God Begins in the Tribulation's Second Half</vt:lpstr>
      <vt:lpstr>PowerPoint Presentation</vt:lpstr>
      <vt:lpstr>PowerPoint Presentation</vt:lpstr>
      <vt:lpstr>PowerPoint Presentation</vt:lpstr>
      <vt:lpstr>PowerPoint Presentation</vt:lpstr>
      <vt:lpstr>Mid-tribulation Rapture Theory </vt:lpstr>
      <vt:lpstr>PowerPoint Presentation</vt:lpstr>
      <vt:lpstr>PowerPoint Presentation</vt:lpstr>
      <vt:lpstr>PowerPoint Presentation</vt:lpstr>
      <vt:lpstr>Mid-tribulation Rapture Theory </vt:lpstr>
      <vt:lpstr>PowerPoint Presentation</vt:lpstr>
      <vt:lpstr>PowerPoint Presentation</vt:lpstr>
      <vt:lpstr>PowerPoint Presentation</vt:lpstr>
      <vt:lpstr>PowerPoint Presentation</vt:lpstr>
      <vt:lpstr>3. The Last Trumpet of 1 Cor. 15:52 is found in Rev. 11:15</vt:lpstr>
      <vt:lpstr>3. The Last Trumpet of 1 Cor. 15:52 is found in Rev. 11:15</vt:lpstr>
      <vt:lpstr>PowerPoint Presentation</vt:lpstr>
      <vt:lpstr>3. The Last Trumpet of 1 Cor. 15:52 is found in Rev. 11:15</vt:lpstr>
      <vt:lpstr>PowerPoint Presentation</vt:lpstr>
      <vt:lpstr>3. The Last Trumpet of 1 Cor. 15:52 is found in Rev. 11:15</vt:lpstr>
      <vt:lpstr>PowerPoint Presentation</vt:lpstr>
      <vt:lpstr>PowerPoint Presentation</vt:lpstr>
      <vt:lpstr>Conclusion</vt:lpstr>
      <vt:lpstr>When Will the Rapture Take Place Relative to the Tribulation Period?</vt:lpstr>
      <vt:lpstr>Mid-tribulation Rapture Theory </vt:lpstr>
      <vt:lpstr>When Will the Rapture Take Place Relative to the Tribulation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033 - Mid-Trib - Part 2</dc:title>
  <dc:subject>RAPTURE - Mid-Trib</dc:subject>
  <dc:creator>A. Woods</dc:creator>
  <dc:description>Modified by Jim McGowan</dc:description>
  <cp:lastModifiedBy>Jim McGowan</cp:lastModifiedBy>
  <cp:revision>2052</cp:revision>
  <cp:lastPrinted>2021-01-09T23:53:02Z</cp:lastPrinted>
  <dcterms:created xsi:type="dcterms:W3CDTF">2009-03-17T12:21:13Z</dcterms:created>
  <dcterms:modified xsi:type="dcterms:W3CDTF">2021-01-09T23:53:12Z</dcterms:modified>
</cp:coreProperties>
</file>