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 id="2147483741" r:id="rId2"/>
  </p:sldMasterIdLst>
  <p:notesMasterIdLst>
    <p:notesMasterId r:id="rId61"/>
  </p:notesMasterIdLst>
  <p:handoutMasterIdLst>
    <p:handoutMasterId r:id="rId62"/>
  </p:handoutMasterIdLst>
  <p:sldIdLst>
    <p:sldId id="322" r:id="rId3"/>
    <p:sldId id="5627" r:id="rId4"/>
    <p:sldId id="1728" r:id="rId5"/>
    <p:sldId id="5600" r:id="rId6"/>
    <p:sldId id="258" r:id="rId7"/>
    <p:sldId id="1729" r:id="rId8"/>
    <p:sldId id="6338" r:id="rId9"/>
    <p:sldId id="1730" r:id="rId10"/>
    <p:sldId id="6372" r:id="rId11"/>
    <p:sldId id="1731" r:id="rId12"/>
    <p:sldId id="2624" r:id="rId13"/>
    <p:sldId id="5579" r:id="rId14"/>
    <p:sldId id="2678" r:id="rId15"/>
    <p:sldId id="5578" r:id="rId16"/>
    <p:sldId id="2628" r:id="rId17"/>
    <p:sldId id="5237" r:id="rId18"/>
    <p:sldId id="2621" r:id="rId19"/>
    <p:sldId id="5580" r:id="rId20"/>
    <p:sldId id="275" r:id="rId21"/>
    <p:sldId id="272" r:id="rId22"/>
    <p:sldId id="332" r:id="rId23"/>
    <p:sldId id="257" r:id="rId24"/>
    <p:sldId id="333" r:id="rId25"/>
    <p:sldId id="261" r:id="rId26"/>
    <p:sldId id="5601" r:id="rId27"/>
    <p:sldId id="5584" r:id="rId28"/>
    <p:sldId id="5602" r:id="rId29"/>
    <p:sldId id="5585" r:id="rId30"/>
    <p:sldId id="5530" r:id="rId31"/>
    <p:sldId id="5586" r:id="rId32"/>
    <p:sldId id="5587" r:id="rId33"/>
    <p:sldId id="5588" r:id="rId34"/>
    <p:sldId id="5589" r:id="rId35"/>
    <p:sldId id="5603" r:id="rId36"/>
    <p:sldId id="262" r:id="rId37"/>
    <p:sldId id="5590" r:id="rId38"/>
    <p:sldId id="5604" r:id="rId39"/>
    <p:sldId id="5591" r:id="rId40"/>
    <p:sldId id="5595" r:id="rId41"/>
    <p:sldId id="435" r:id="rId42"/>
    <p:sldId id="5607" r:id="rId43"/>
    <p:sldId id="5605" r:id="rId44"/>
    <p:sldId id="5608" r:id="rId45"/>
    <p:sldId id="5609" r:id="rId46"/>
    <p:sldId id="5610" r:id="rId47"/>
    <p:sldId id="5612" r:id="rId48"/>
    <p:sldId id="2223" r:id="rId49"/>
    <p:sldId id="5613" r:id="rId50"/>
    <p:sldId id="5592" r:id="rId51"/>
    <p:sldId id="5606" r:id="rId52"/>
    <p:sldId id="5597" r:id="rId53"/>
    <p:sldId id="5599" r:id="rId54"/>
    <p:sldId id="6217" r:id="rId55"/>
    <p:sldId id="6232" r:id="rId56"/>
    <p:sldId id="6233" r:id="rId57"/>
    <p:sldId id="6373" r:id="rId58"/>
    <p:sldId id="6374" r:id="rId59"/>
    <p:sldId id="5593" r:id="rId60"/>
  </p:sldIdLst>
  <p:sldSz cx="9144000" cy="6858000" type="screen4x3"/>
  <p:notesSz cx="7315200" cy="9601200"/>
  <p:defaultTextStyle>
    <a:defPPr>
      <a:defRPr lang="en-US"/>
    </a:defPPr>
    <a:lvl1pPr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5pPr>
    <a:lvl6pPr marL="2286000" algn="l" defTabSz="914400" rtl="0" eaLnBrk="1" latinLnBrk="0" hangingPunct="1">
      <a:defRPr kern="1200">
        <a:solidFill>
          <a:schemeClr val="tx1"/>
        </a:solidFill>
        <a:latin typeface="Times New Roman" panose="02020603050405020304" pitchFamily="18" charset="0"/>
        <a:ea typeface="+mn-ea"/>
        <a:cs typeface="+mn-cs"/>
      </a:defRPr>
    </a:lvl6pPr>
    <a:lvl7pPr marL="2743200" algn="l" defTabSz="914400" rtl="0" eaLnBrk="1" latinLnBrk="0" hangingPunct="1">
      <a:defRPr kern="1200">
        <a:solidFill>
          <a:schemeClr val="tx1"/>
        </a:solidFill>
        <a:latin typeface="Times New Roman" panose="02020603050405020304" pitchFamily="18" charset="0"/>
        <a:ea typeface="+mn-ea"/>
        <a:cs typeface="+mn-cs"/>
      </a:defRPr>
    </a:lvl7pPr>
    <a:lvl8pPr marL="3200400" algn="l" defTabSz="914400" rtl="0" eaLnBrk="1" latinLnBrk="0" hangingPunct="1">
      <a:defRPr kern="1200">
        <a:solidFill>
          <a:schemeClr val="tx1"/>
        </a:solidFill>
        <a:latin typeface="Times New Roman" panose="02020603050405020304" pitchFamily="18" charset="0"/>
        <a:ea typeface="+mn-ea"/>
        <a:cs typeface="+mn-cs"/>
      </a:defRPr>
    </a:lvl8pPr>
    <a:lvl9pPr marL="3657600" algn="l" defTabSz="914400" rtl="0" eaLnBrk="1" latinLnBrk="0" hangingPunct="1">
      <a:defRPr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im McGowan" initials="JM" lastIdx="1" clrIdx="0">
    <p:extLst>
      <p:ext uri="{19B8F6BF-5375-455C-9EA6-DF929625EA0E}">
        <p15:presenceInfo xmlns:p15="http://schemas.microsoft.com/office/powerpoint/2012/main" userId="e2c7446dd3aca506"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CC"/>
    <a:srgbClr val="FF99FF"/>
    <a:srgbClr val="99FF99"/>
    <a:srgbClr val="66FF33"/>
    <a:srgbClr val="000066"/>
    <a:srgbClr val="003BB0"/>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80" autoAdjust="0"/>
    <p:restoredTop sz="90929"/>
  </p:normalViewPr>
  <p:slideViewPr>
    <p:cSldViewPr>
      <p:cViewPr varScale="1">
        <p:scale>
          <a:sx n="111" d="100"/>
          <a:sy n="111" d="100"/>
        </p:scale>
        <p:origin x="954" y="11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93" d="100"/>
          <a:sy n="93" d="100"/>
        </p:scale>
        <p:origin x="3024" y="10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commentAuthors" Target="commentAuthor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theme" Target="theme/theme1.xml"/><Relationship Id="rId5" Type="http://schemas.openxmlformats.org/officeDocument/2006/relationships/slide" Target="slides/slide3.xml"/><Relationship Id="rId61" Type="http://schemas.openxmlformats.org/officeDocument/2006/relationships/notesMaster" Target="notesMasters/notesMaster1.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60" name="Rectangle 4">
            <a:extLst>
              <a:ext uri="{FF2B5EF4-FFF2-40B4-BE49-F238E27FC236}">
                <a16:creationId xmlns:a16="http://schemas.microsoft.com/office/drawing/2014/main" id="{4315C3EB-75D8-4B3E-87B2-F9F56D722177}"/>
              </a:ext>
            </a:extLst>
          </p:cNvPr>
          <p:cNvSpPr>
            <a:spLocks noGrp="1" noChangeArrowheads="1"/>
          </p:cNvSpPr>
          <p:nvPr>
            <p:ph type="ftr" sz="quarter" idx="2"/>
          </p:nvPr>
        </p:nvSpPr>
        <p:spPr bwMode="auto">
          <a:xfrm>
            <a:off x="0" y="9121140"/>
            <a:ext cx="3169920" cy="480060"/>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eaLnBrk="1" hangingPunct="1">
              <a:defRPr sz="1300" dirty="0">
                <a:latin typeface="Calibri" panose="020F0502020204030204" pitchFamily="34" charset="0"/>
              </a:defRPr>
            </a:lvl1pPr>
          </a:lstStyle>
          <a:p>
            <a:pPr>
              <a:defRPr/>
            </a:pPr>
            <a:r>
              <a:rPr lang="en-US" dirty="0"/>
              <a:t>Sugar Land Bible Church</a:t>
            </a:r>
          </a:p>
        </p:txBody>
      </p:sp>
      <p:sp>
        <p:nvSpPr>
          <p:cNvPr id="19461" name="Rectangle 5">
            <a:extLst>
              <a:ext uri="{FF2B5EF4-FFF2-40B4-BE49-F238E27FC236}">
                <a16:creationId xmlns:a16="http://schemas.microsoft.com/office/drawing/2014/main" id="{01BD5B75-9618-479D-A421-21138E6B535E}"/>
              </a:ext>
            </a:extLst>
          </p:cNvPr>
          <p:cNvSpPr>
            <a:spLocks noGrp="1" noChangeArrowheads="1"/>
          </p:cNvSpPr>
          <p:nvPr>
            <p:ph type="sldNum" sz="quarter" idx="3"/>
          </p:nvPr>
        </p:nvSpPr>
        <p:spPr bwMode="auto">
          <a:xfrm>
            <a:off x="4145280" y="9121140"/>
            <a:ext cx="3169920" cy="480060"/>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eaLnBrk="1" hangingPunct="1">
              <a:defRPr sz="1300" smtClean="0">
                <a:latin typeface="Calibri" panose="020F0502020204030204" pitchFamily="34" charset="0"/>
              </a:defRPr>
            </a:lvl1pPr>
          </a:lstStyle>
          <a:p>
            <a:pPr>
              <a:defRPr/>
            </a:pPr>
            <a:fld id="{B5970F50-6DA4-42D1-B80A-8500E32A7764}" type="slidenum">
              <a:rPr lang="en-US" altLang="en-US"/>
              <a:pPr>
                <a:defRPr/>
              </a:pPr>
              <a:t>‹#›</a:t>
            </a:fld>
            <a:endParaRPr lang="en-US" altLang="en-US" dirty="0"/>
          </a:p>
        </p:txBody>
      </p:sp>
      <p:sp>
        <p:nvSpPr>
          <p:cNvPr id="6" name="Header Placeholder 1">
            <a:extLst>
              <a:ext uri="{FF2B5EF4-FFF2-40B4-BE49-F238E27FC236}">
                <a16:creationId xmlns:a16="http://schemas.microsoft.com/office/drawing/2014/main" id="{014DFBD1-997E-4991-84AA-593A3C7A504F}"/>
              </a:ext>
            </a:extLst>
          </p:cNvPr>
          <p:cNvSpPr>
            <a:spLocks noGrp="1"/>
          </p:cNvSpPr>
          <p:nvPr>
            <p:ph type="hdr" sz="quarter"/>
          </p:nvPr>
        </p:nvSpPr>
        <p:spPr>
          <a:xfrm>
            <a:off x="1325034" y="175023"/>
            <a:ext cx="4665134" cy="530066"/>
          </a:xfrm>
          <a:prstGeom prst="rect">
            <a:avLst/>
          </a:prstGeom>
        </p:spPr>
        <p:txBody>
          <a:bodyPr vert="horz" lIns="108000" tIns="54000" rIns="108000" bIns="54000" rtlCol="0"/>
          <a:lstStyle>
            <a:lvl1pPr algn="ctr">
              <a:defRPr sz="1500" dirty="0">
                <a:latin typeface="Calibri" panose="020F0502020204030204" pitchFamily="34" charset="0"/>
                <a:cs typeface="Calibri" panose="020F0502020204030204" pitchFamily="34" charset="0"/>
              </a:defRPr>
            </a:lvl1pPr>
          </a:lstStyle>
          <a:p>
            <a:pPr>
              <a:defRPr/>
            </a:pPr>
            <a:r>
              <a:rPr lang="en-US" dirty="0"/>
              <a:t>Dr. Andy Woods – Who Are the Sons of  God in Genesis 6</a:t>
            </a:r>
          </a:p>
          <a:p>
            <a:pPr>
              <a:defRPr/>
            </a:pPr>
            <a:r>
              <a:rPr lang="en-US" dirty="0"/>
              <a:t>02-16-2020</a:t>
            </a:r>
          </a:p>
        </p:txBody>
      </p:sp>
    </p:spTree>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2-18T17:41:30.089"/>
    </inkml:context>
    <inkml:brush xml:id="br0">
      <inkml:brushProperty name="width" value="0.05" units="cm"/>
      <inkml:brushProperty name="height" value="0.05" units="cm"/>
    </inkml:brush>
  </inkml:definitions>
  <inkml:trace contextRef="#ctx0" brushRef="#br0">17 17 3456,'-10'0'762,"6"0"-329,2 0-216,2 0-44,-1 0-48,1 0-48,0 0-49,0 0-104,0 0-47,0 0 76,0 0-13,0 0-48,0 0-120,1 0-48,1 0 35,2-1 14,-1 1-33,-2-1 211,-1 1-1,1 0 1,-1 0-1,0-1 1,1 1-1,-1 0 1,1-1 0,-1 1-1,0-1 1,1 1-1,-1 0 1,0-1-1,0 1 1,1-1-1,-1 1 1,0-1-1,0 1 1,0-1-1,1 1 1,-1-1-1,0 1 1,0-1-1,0 1 1,0-1-1,0 1 1,0-1-1,0 1 1,0-1 49,0-2-458,3 3 36,10 0-362</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2-18T17:41:30.263"/>
    </inkml:context>
    <inkml:brush xml:id="br0">
      <inkml:brushProperty name="width" value="0.05" units="cm"/>
      <inkml:brushProperty name="height" value="0.05" units="cm"/>
    </inkml:brush>
  </inkml:definitions>
  <inkml:trace contextRef="#ctx0" brushRef="#br0">0 1 3456,'0'0'817,"0"0"-354,0 0-234,0 0-64,0 0-81,0 0-98,0 0-75,0 0-59,1 0-90,1 0-194,18 0-1378,-12 0 1098,-6 0-323</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2-18T17:45:00.125"/>
    </inkml:context>
    <inkml:brush xml:id="br0">
      <inkml:brushProperty name="width" value="0.05" units="cm"/>
      <inkml:brushProperty name="height" value="0.05" units="cm"/>
    </inkml:brush>
  </inkml:definitions>
  <inkml:trace contextRef="#ctx0" brushRef="#br0">84 18 5376,'-7'0'745,"2"0"-148,-1 0-100,2-1-90,0 0-79,1 0-71,1-2-59,0 0-50,2-2-40,0 5-97,0 0-1,0 0 1,0 0 0,0-1-1,0 1 1,0 0 0,0 0-1,0 0 1,0 0 0,0 0-1,0 0 1,0 0 0,0 0-1,0 0 1,0-1 0,0 1-1,0 0 1,0 0 0,0 0-1,0 0 1,0 0 0,0 0-1,0 0 1,0 0 0,0 0-1,0 0 1,-1 0 0,1-1-1,0 1 1,0 0 0,0 0-1,0 0 1,0 0 0,0 0-1,0 0 1,0 0 0,0 0-1,0 0 1,0 0 0,0 0-1,-1 0 1,1 0 0,0 0-1,0 0 1,0 0 0,0 0-1,0 0 1,0 0 0,0 0-1,0 0 1,0 0 0,-1 0-1,1 0 1,0 0 0,0 0-1,0 0 1,0 0-11,-3 0 161,-9 0 316,9 0-357,-1 0-36,0 0-53,3 0-66,0 0-40,-1 0-15,2 0-55,-1 0-105,-1 0-7,-1 0 45,0 0-38,-2 0-333,2 0-86,3 0 285,0 0-46,0 0-361,0 0-540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C6BDA5C2-52DF-4664-B96C-F68C377CC926}" type="datetimeFigureOut">
              <a:rPr lang="en-US" smtClean="0"/>
              <a:t>2/13/2020</a:t>
            </a:fld>
            <a:endParaRPr lang="en-US"/>
          </a:p>
        </p:txBody>
      </p:sp>
      <p:sp>
        <p:nvSpPr>
          <p:cNvPr id="4" name="Slide Image Placeholder 3"/>
          <p:cNvSpPr>
            <a:spLocks noGrp="1" noRot="1" noChangeAspect="1"/>
          </p:cNvSpPr>
          <p:nvPr>
            <p:ph type="sldImg" idx="2"/>
          </p:nvPr>
        </p:nvSpPr>
        <p:spPr>
          <a:xfrm>
            <a:off x="1497013" y="1200150"/>
            <a:ext cx="4321175"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A0A137AD-CF5A-422D-867C-1834895CE3AA}" type="slidenum">
              <a:rPr lang="en-US" smtClean="0"/>
              <a:t>‹#›</a:t>
            </a:fld>
            <a:endParaRPr lang="en-US"/>
          </a:p>
        </p:txBody>
      </p:sp>
    </p:spTree>
    <p:extLst>
      <p:ext uri="{BB962C8B-B14F-4D97-AF65-F5344CB8AC3E}">
        <p14:creationId xmlns:p14="http://schemas.microsoft.com/office/powerpoint/2010/main" val="36326345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defRPr/>
            </a:pPr>
            <a:r>
              <a:rPr lang="en-US"/>
              <a:t>Dr. Andy Woods</a:t>
            </a:r>
          </a:p>
        </p:txBody>
      </p:sp>
      <p:sp>
        <p:nvSpPr>
          <p:cNvPr id="5" name="Date Placeholder 4"/>
          <p:cNvSpPr>
            <a:spLocks noGrp="1"/>
          </p:cNvSpPr>
          <p:nvPr>
            <p:ph type="dt" idx="11"/>
          </p:nvPr>
        </p:nvSpPr>
        <p:spPr/>
        <p:txBody>
          <a:bodyPr/>
          <a:lstStyle/>
          <a:p>
            <a:pPr>
              <a:defRPr/>
            </a:pPr>
            <a:r>
              <a:rPr lang="en-US"/>
              <a:t>4/4/2018</a:t>
            </a:r>
          </a:p>
        </p:txBody>
      </p:sp>
      <p:sp>
        <p:nvSpPr>
          <p:cNvPr id="6" name="Footer Placeholder 5"/>
          <p:cNvSpPr>
            <a:spLocks noGrp="1"/>
          </p:cNvSpPr>
          <p:nvPr>
            <p:ph type="ftr" sz="quarter" idx="12"/>
          </p:nvPr>
        </p:nvSpPr>
        <p:spPr/>
        <p:txBody>
          <a:bodyPr/>
          <a:lstStyle/>
          <a:p>
            <a:pPr>
              <a:defRPr/>
            </a:pPr>
            <a:r>
              <a:rPr lang="en-US" dirty="0">
                <a:cs typeface="Calibri" panose="020F0502020204030204" pitchFamily="34" charset="0"/>
              </a:rPr>
              <a:t>Sugar Land Bible Church</a:t>
            </a:r>
          </a:p>
        </p:txBody>
      </p:sp>
      <p:sp>
        <p:nvSpPr>
          <p:cNvPr id="7" name="Slide Number Placeholder 6"/>
          <p:cNvSpPr>
            <a:spLocks noGrp="1"/>
          </p:cNvSpPr>
          <p:nvPr>
            <p:ph type="sldNum" sz="quarter" idx="13"/>
          </p:nvPr>
        </p:nvSpPr>
        <p:spPr/>
        <p:txBody>
          <a:bodyPr/>
          <a:lstStyle/>
          <a:p>
            <a:pPr>
              <a:defRPr/>
            </a:pPr>
            <a:fld id="{152DD1A1-F99A-4FB8-8776-D254C3D23044}" type="slidenum">
              <a:rPr lang="en-US" altLang="en-US" smtClean="0"/>
              <a:pPr>
                <a:defRPr/>
              </a:pPr>
              <a:t>7</a:t>
            </a:fld>
            <a:endParaRPr lang="en-US" altLang="en-US" dirty="0"/>
          </a:p>
        </p:txBody>
      </p:sp>
    </p:spTree>
    <p:extLst>
      <p:ext uri="{BB962C8B-B14F-4D97-AF65-F5344CB8AC3E}">
        <p14:creationId xmlns:p14="http://schemas.microsoft.com/office/powerpoint/2010/main" val="9624901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a:extLst>
              <a:ext uri="{FF2B5EF4-FFF2-40B4-BE49-F238E27FC236}">
                <a16:creationId xmlns:a16="http://schemas.microsoft.com/office/drawing/2014/main" id="{341D45FC-B589-4B1A-A173-9D007C05AB51}"/>
              </a:ext>
            </a:extLst>
          </p:cNvPr>
          <p:cNvGrpSpPr>
            <a:grpSpLocks/>
          </p:cNvGrpSpPr>
          <p:nvPr/>
        </p:nvGrpSpPr>
        <p:grpSpPr bwMode="auto">
          <a:xfrm>
            <a:off x="0" y="0"/>
            <a:ext cx="1085850" cy="6854825"/>
            <a:chOff x="0" y="0"/>
            <a:chExt cx="684" cy="4318"/>
          </a:xfrm>
        </p:grpSpPr>
        <p:sp>
          <p:nvSpPr>
            <p:cNvPr id="5" name="Rectangle 1027">
              <a:extLst>
                <a:ext uri="{FF2B5EF4-FFF2-40B4-BE49-F238E27FC236}">
                  <a16:creationId xmlns:a16="http://schemas.microsoft.com/office/drawing/2014/main" id="{D45A0F22-5BB7-4608-9957-ACB40CDAC2A0}"/>
                </a:ext>
              </a:extLst>
            </p:cNvPr>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dirty="0">
                <a:latin typeface="Calibri" panose="020F0502020204030204" pitchFamily="34" charset="0"/>
              </a:endParaRPr>
            </a:p>
          </p:txBody>
        </p:sp>
        <p:grpSp>
          <p:nvGrpSpPr>
            <p:cNvPr id="6" name="Group 1028">
              <a:extLst>
                <a:ext uri="{FF2B5EF4-FFF2-40B4-BE49-F238E27FC236}">
                  <a16:creationId xmlns:a16="http://schemas.microsoft.com/office/drawing/2014/main" id="{344216A8-6F9C-4E8F-B717-0CF09A530853}"/>
                </a:ext>
              </a:extLst>
            </p:cNvPr>
            <p:cNvGrpSpPr>
              <a:grpSpLocks/>
            </p:cNvGrpSpPr>
            <p:nvPr/>
          </p:nvGrpSpPr>
          <p:grpSpPr bwMode="auto">
            <a:xfrm>
              <a:off x="48" y="103"/>
              <a:ext cx="96" cy="4126"/>
              <a:chOff x="48" y="103"/>
              <a:chExt cx="96" cy="4126"/>
            </a:xfrm>
          </p:grpSpPr>
          <p:sp>
            <p:nvSpPr>
              <p:cNvPr id="7" name="Rectangle 1029">
                <a:extLst>
                  <a:ext uri="{FF2B5EF4-FFF2-40B4-BE49-F238E27FC236}">
                    <a16:creationId xmlns:a16="http://schemas.microsoft.com/office/drawing/2014/main" id="{A8A19D88-DF5E-4FF2-A6A9-29276624E4B5}"/>
                  </a:ext>
                </a:extLst>
              </p:cNvPr>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latin typeface="Calibri" panose="020F0502020204030204" pitchFamily="34" charset="0"/>
                </a:endParaRPr>
              </a:p>
            </p:txBody>
          </p:sp>
          <p:sp>
            <p:nvSpPr>
              <p:cNvPr id="8" name="Rectangle 1030">
                <a:extLst>
                  <a:ext uri="{FF2B5EF4-FFF2-40B4-BE49-F238E27FC236}">
                    <a16:creationId xmlns:a16="http://schemas.microsoft.com/office/drawing/2014/main" id="{46B9C79C-22FB-4B86-9DE3-8FEE88D297EB}"/>
                  </a:ext>
                </a:extLst>
              </p:cNvPr>
              <p:cNvSpPr>
                <a:spLocks noChangeArrowheads="1"/>
              </p:cNvSpPr>
              <p:nvPr/>
            </p:nvSpPr>
            <p:spPr bwMode="auto">
              <a:xfrm>
                <a:off x="48" y="1250"/>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latin typeface="Calibri" panose="020F0502020204030204" pitchFamily="34" charset="0"/>
                </a:endParaRPr>
              </a:p>
            </p:txBody>
          </p:sp>
          <p:sp>
            <p:nvSpPr>
              <p:cNvPr id="9" name="Rectangle 1031">
                <a:extLst>
                  <a:ext uri="{FF2B5EF4-FFF2-40B4-BE49-F238E27FC236}">
                    <a16:creationId xmlns:a16="http://schemas.microsoft.com/office/drawing/2014/main" id="{2D165CA8-11CB-4E65-83A1-BBF14F40C115}"/>
                  </a:ext>
                </a:extLst>
              </p:cNvPr>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latin typeface="Calibri" panose="020F0502020204030204" pitchFamily="34" charset="0"/>
                </a:endParaRPr>
              </a:p>
            </p:txBody>
          </p:sp>
          <p:sp>
            <p:nvSpPr>
              <p:cNvPr id="10" name="Rectangle 1032">
                <a:extLst>
                  <a:ext uri="{FF2B5EF4-FFF2-40B4-BE49-F238E27FC236}">
                    <a16:creationId xmlns:a16="http://schemas.microsoft.com/office/drawing/2014/main" id="{A623806E-B5DB-4147-B662-60A23B33D2C7}"/>
                  </a:ext>
                </a:extLst>
              </p:cNvPr>
              <p:cNvSpPr>
                <a:spLocks noChangeArrowheads="1"/>
              </p:cNvSpPr>
              <p:nvPr/>
            </p:nvSpPr>
            <p:spPr bwMode="auto">
              <a:xfrm>
                <a:off x="48" y="1538"/>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latin typeface="Calibri" panose="020F0502020204030204" pitchFamily="34" charset="0"/>
                </a:endParaRPr>
              </a:p>
            </p:txBody>
          </p:sp>
          <p:sp>
            <p:nvSpPr>
              <p:cNvPr id="11" name="Rectangle 1033">
                <a:extLst>
                  <a:ext uri="{FF2B5EF4-FFF2-40B4-BE49-F238E27FC236}">
                    <a16:creationId xmlns:a16="http://schemas.microsoft.com/office/drawing/2014/main" id="{3FFA4DC8-C50E-4945-A54F-1C21B2C2A51E}"/>
                  </a:ext>
                </a:extLst>
              </p:cNvPr>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latin typeface="Calibri" panose="020F0502020204030204" pitchFamily="34" charset="0"/>
                </a:endParaRPr>
              </a:p>
            </p:txBody>
          </p:sp>
          <p:sp>
            <p:nvSpPr>
              <p:cNvPr id="12" name="Rectangle 1034">
                <a:extLst>
                  <a:ext uri="{FF2B5EF4-FFF2-40B4-BE49-F238E27FC236}">
                    <a16:creationId xmlns:a16="http://schemas.microsoft.com/office/drawing/2014/main" id="{A7668B25-869C-4F55-8497-FB3FF5193FC8}"/>
                  </a:ext>
                </a:extLst>
              </p:cNvPr>
              <p:cNvSpPr>
                <a:spLocks noChangeArrowheads="1"/>
              </p:cNvSpPr>
              <p:nvPr/>
            </p:nvSpPr>
            <p:spPr bwMode="auto">
              <a:xfrm>
                <a:off x="48" y="1826"/>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latin typeface="Calibri" panose="020F0502020204030204" pitchFamily="34" charset="0"/>
                </a:endParaRPr>
              </a:p>
            </p:txBody>
          </p:sp>
          <p:sp>
            <p:nvSpPr>
              <p:cNvPr id="13" name="Rectangle 1035">
                <a:extLst>
                  <a:ext uri="{FF2B5EF4-FFF2-40B4-BE49-F238E27FC236}">
                    <a16:creationId xmlns:a16="http://schemas.microsoft.com/office/drawing/2014/main" id="{FD7A8083-B7C0-451B-A8A9-993272577D80}"/>
                  </a:ext>
                </a:extLst>
              </p:cNvPr>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latin typeface="Calibri" panose="020F0502020204030204" pitchFamily="34" charset="0"/>
                </a:endParaRPr>
              </a:p>
            </p:txBody>
          </p:sp>
          <p:sp>
            <p:nvSpPr>
              <p:cNvPr id="14" name="Rectangle 1036">
                <a:extLst>
                  <a:ext uri="{FF2B5EF4-FFF2-40B4-BE49-F238E27FC236}">
                    <a16:creationId xmlns:a16="http://schemas.microsoft.com/office/drawing/2014/main" id="{4E983BFA-B4E1-4B4E-A230-F5F8948D9995}"/>
                  </a:ext>
                </a:extLst>
              </p:cNvPr>
              <p:cNvSpPr>
                <a:spLocks noChangeArrowheads="1"/>
              </p:cNvSpPr>
              <p:nvPr/>
            </p:nvSpPr>
            <p:spPr bwMode="auto">
              <a:xfrm>
                <a:off x="48" y="2116"/>
                <a:ext cx="96" cy="94"/>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latin typeface="Calibri" panose="020F0502020204030204" pitchFamily="34" charset="0"/>
                </a:endParaRPr>
              </a:p>
            </p:txBody>
          </p:sp>
          <p:sp>
            <p:nvSpPr>
              <p:cNvPr id="15" name="Rectangle 1037">
                <a:extLst>
                  <a:ext uri="{FF2B5EF4-FFF2-40B4-BE49-F238E27FC236}">
                    <a16:creationId xmlns:a16="http://schemas.microsoft.com/office/drawing/2014/main" id="{020EA250-8AA0-465A-8AFB-F856D861F7EB}"/>
                  </a:ext>
                </a:extLst>
              </p:cNvPr>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latin typeface="Calibri" panose="020F0502020204030204" pitchFamily="34" charset="0"/>
                </a:endParaRPr>
              </a:p>
            </p:txBody>
          </p:sp>
          <p:sp>
            <p:nvSpPr>
              <p:cNvPr id="16" name="Rectangle 1038">
                <a:extLst>
                  <a:ext uri="{FF2B5EF4-FFF2-40B4-BE49-F238E27FC236}">
                    <a16:creationId xmlns:a16="http://schemas.microsoft.com/office/drawing/2014/main" id="{0EFB7F9B-9E1E-41BF-B424-4D9FBA877180}"/>
                  </a:ext>
                </a:extLst>
              </p:cNvPr>
              <p:cNvSpPr>
                <a:spLocks noChangeArrowheads="1"/>
              </p:cNvSpPr>
              <p:nvPr/>
            </p:nvSpPr>
            <p:spPr bwMode="auto">
              <a:xfrm>
                <a:off x="48" y="2404"/>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latin typeface="Calibri" panose="020F0502020204030204" pitchFamily="34" charset="0"/>
                </a:endParaRPr>
              </a:p>
            </p:txBody>
          </p:sp>
          <p:sp>
            <p:nvSpPr>
              <p:cNvPr id="17" name="Rectangle 1039">
                <a:extLst>
                  <a:ext uri="{FF2B5EF4-FFF2-40B4-BE49-F238E27FC236}">
                    <a16:creationId xmlns:a16="http://schemas.microsoft.com/office/drawing/2014/main" id="{FDA7E226-FE5C-4A33-B75E-AFF30AF499AB}"/>
                  </a:ext>
                </a:extLst>
              </p:cNvPr>
              <p:cNvSpPr>
                <a:spLocks noChangeArrowheads="1"/>
              </p:cNvSpPr>
              <p:nvPr/>
            </p:nvSpPr>
            <p:spPr bwMode="auto">
              <a:xfrm>
                <a:off x="48" y="2549"/>
                <a:ext cx="96" cy="94"/>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latin typeface="Calibri" panose="020F0502020204030204" pitchFamily="34" charset="0"/>
                </a:endParaRPr>
              </a:p>
            </p:txBody>
          </p:sp>
          <p:sp>
            <p:nvSpPr>
              <p:cNvPr id="18" name="Rectangle 1040">
                <a:extLst>
                  <a:ext uri="{FF2B5EF4-FFF2-40B4-BE49-F238E27FC236}">
                    <a16:creationId xmlns:a16="http://schemas.microsoft.com/office/drawing/2014/main" id="{8C01EFAC-9B44-4D5F-A2F4-86C397B31407}"/>
                  </a:ext>
                </a:extLst>
              </p:cNvPr>
              <p:cNvSpPr>
                <a:spLocks noChangeArrowheads="1"/>
              </p:cNvSpPr>
              <p:nvPr/>
            </p:nvSpPr>
            <p:spPr bwMode="auto">
              <a:xfrm>
                <a:off x="48" y="2691"/>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latin typeface="Calibri" panose="020F0502020204030204" pitchFamily="34" charset="0"/>
                </a:endParaRPr>
              </a:p>
            </p:txBody>
          </p:sp>
          <p:sp>
            <p:nvSpPr>
              <p:cNvPr id="19" name="Rectangle 1041">
                <a:extLst>
                  <a:ext uri="{FF2B5EF4-FFF2-40B4-BE49-F238E27FC236}">
                    <a16:creationId xmlns:a16="http://schemas.microsoft.com/office/drawing/2014/main" id="{9B9DA0B1-0DED-4937-8772-52CF40C5CF60}"/>
                  </a:ext>
                </a:extLst>
              </p:cNvPr>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latin typeface="Calibri" panose="020F0502020204030204" pitchFamily="34" charset="0"/>
                </a:endParaRPr>
              </a:p>
            </p:txBody>
          </p:sp>
          <p:sp>
            <p:nvSpPr>
              <p:cNvPr id="20" name="Rectangle 1042">
                <a:extLst>
                  <a:ext uri="{FF2B5EF4-FFF2-40B4-BE49-F238E27FC236}">
                    <a16:creationId xmlns:a16="http://schemas.microsoft.com/office/drawing/2014/main" id="{5B2B5F70-1AEC-49C4-8097-A08778D4D0DD}"/>
                  </a:ext>
                </a:extLst>
              </p:cNvPr>
              <p:cNvSpPr>
                <a:spLocks noChangeArrowheads="1"/>
              </p:cNvSpPr>
              <p:nvPr/>
            </p:nvSpPr>
            <p:spPr bwMode="auto">
              <a:xfrm>
                <a:off x="48" y="2979"/>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latin typeface="Calibri" panose="020F0502020204030204" pitchFamily="34" charset="0"/>
                </a:endParaRPr>
              </a:p>
            </p:txBody>
          </p:sp>
          <p:sp>
            <p:nvSpPr>
              <p:cNvPr id="21" name="Rectangle 1043">
                <a:extLst>
                  <a:ext uri="{FF2B5EF4-FFF2-40B4-BE49-F238E27FC236}">
                    <a16:creationId xmlns:a16="http://schemas.microsoft.com/office/drawing/2014/main" id="{A96349C2-19DB-442B-BEE6-3EECACD39BF7}"/>
                  </a:ext>
                </a:extLst>
              </p:cNvPr>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latin typeface="Calibri" panose="020F0502020204030204" pitchFamily="34" charset="0"/>
                </a:endParaRPr>
              </a:p>
            </p:txBody>
          </p:sp>
          <p:sp>
            <p:nvSpPr>
              <p:cNvPr id="22" name="Rectangle 1044">
                <a:extLst>
                  <a:ext uri="{FF2B5EF4-FFF2-40B4-BE49-F238E27FC236}">
                    <a16:creationId xmlns:a16="http://schemas.microsoft.com/office/drawing/2014/main" id="{6760A6FC-9CDE-4CFB-B70D-47DA4266D059}"/>
                  </a:ext>
                </a:extLst>
              </p:cNvPr>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latin typeface="Calibri" panose="020F0502020204030204" pitchFamily="34" charset="0"/>
                </a:endParaRPr>
              </a:p>
            </p:txBody>
          </p:sp>
          <p:sp>
            <p:nvSpPr>
              <p:cNvPr id="23" name="Rectangle 1045">
                <a:extLst>
                  <a:ext uri="{FF2B5EF4-FFF2-40B4-BE49-F238E27FC236}">
                    <a16:creationId xmlns:a16="http://schemas.microsoft.com/office/drawing/2014/main" id="{29CB786C-CFE9-41A0-9B1A-9182856A1A4E}"/>
                  </a:ext>
                </a:extLst>
              </p:cNvPr>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latin typeface="Calibri" panose="020F0502020204030204" pitchFamily="34" charset="0"/>
                </a:endParaRPr>
              </a:p>
            </p:txBody>
          </p:sp>
          <p:sp>
            <p:nvSpPr>
              <p:cNvPr id="24" name="Rectangle 1046">
                <a:extLst>
                  <a:ext uri="{FF2B5EF4-FFF2-40B4-BE49-F238E27FC236}">
                    <a16:creationId xmlns:a16="http://schemas.microsoft.com/office/drawing/2014/main" id="{CFB6FB92-B7C6-4440-B4D9-BDC1987F3AA7}"/>
                  </a:ext>
                </a:extLst>
              </p:cNvPr>
              <p:cNvSpPr>
                <a:spLocks noChangeArrowheads="1"/>
              </p:cNvSpPr>
              <p:nvPr/>
            </p:nvSpPr>
            <p:spPr bwMode="auto">
              <a:xfrm>
                <a:off x="48" y="3557"/>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latin typeface="Calibri" panose="020F0502020204030204" pitchFamily="34" charset="0"/>
                </a:endParaRPr>
              </a:p>
            </p:txBody>
          </p:sp>
          <p:sp>
            <p:nvSpPr>
              <p:cNvPr id="25" name="Rectangle 1047">
                <a:extLst>
                  <a:ext uri="{FF2B5EF4-FFF2-40B4-BE49-F238E27FC236}">
                    <a16:creationId xmlns:a16="http://schemas.microsoft.com/office/drawing/2014/main" id="{C6F5074C-3EAC-40A0-8120-674405E9B2DF}"/>
                  </a:ext>
                </a:extLst>
              </p:cNvPr>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latin typeface="Calibri" panose="020F0502020204030204" pitchFamily="34" charset="0"/>
                </a:endParaRPr>
              </a:p>
            </p:txBody>
          </p:sp>
          <p:sp>
            <p:nvSpPr>
              <p:cNvPr id="26" name="Rectangle 1048">
                <a:extLst>
                  <a:ext uri="{FF2B5EF4-FFF2-40B4-BE49-F238E27FC236}">
                    <a16:creationId xmlns:a16="http://schemas.microsoft.com/office/drawing/2014/main" id="{0ED570FF-38E8-46B1-B754-53719490441A}"/>
                  </a:ext>
                </a:extLst>
              </p:cNvPr>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latin typeface="Calibri" panose="020F0502020204030204" pitchFamily="34" charset="0"/>
                </a:endParaRPr>
              </a:p>
            </p:txBody>
          </p:sp>
          <p:sp>
            <p:nvSpPr>
              <p:cNvPr id="27" name="Rectangle 1049">
                <a:extLst>
                  <a:ext uri="{FF2B5EF4-FFF2-40B4-BE49-F238E27FC236}">
                    <a16:creationId xmlns:a16="http://schemas.microsoft.com/office/drawing/2014/main" id="{4AF4D194-2226-44EB-99A6-DAB04ED21A59}"/>
                  </a:ext>
                </a:extLst>
              </p:cNvPr>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latin typeface="Calibri" panose="020F0502020204030204" pitchFamily="34" charset="0"/>
                </a:endParaRPr>
              </a:p>
            </p:txBody>
          </p:sp>
          <p:sp>
            <p:nvSpPr>
              <p:cNvPr id="28" name="Rectangle 1050">
                <a:extLst>
                  <a:ext uri="{FF2B5EF4-FFF2-40B4-BE49-F238E27FC236}">
                    <a16:creationId xmlns:a16="http://schemas.microsoft.com/office/drawing/2014/main" id="{D15FE942-59BB-4E14-BB7E-55158D3110D5}"/>
                  </a:ext>
                </a:extLst>
              </p:cNvPr>
              <p:cNvSpPr>
                <a:spLocks noChangeArrowheads="1"/>
              </p:cNvSpPr>
              <p:nvPr/>
            </p:nvSpPr>
            <p:spPr bwMode="auto">
              <a:xfrm>
                <a:off x="48" y="4134"/>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latin typeface="Calibri" panose="020F0502020204030204" pitchFamily="34" charset="0"/>
                </a:endParaRPr>
              </a:p>
            </p:txBody>
          </p:sp>
          <p:sp>
            <p:nvSpPr>
              <p:cNvPr id="29" name="Rectangle 1051">
                <a:extLst>
                  <a:ext uri="{FF2B5EF4-FFF2-40B4-BE49-F238E27FC236}">
                    <a16:creationId xmlns:a16="http://schemas.microsoft.com/office/drawing/2014/main" id="{7208C35C-E8E9-4BE6-9C4E-9B521977BB9D}"/>
                  </a:ext>
                </a:extLst>
              </p:cNvPr>
              <p:cNvSpPr>
                <a:spLocks noChangeArrowheads="1"/>
              </p:cNvSpPr>
              <p:nvPr/>
            </p:nvSpPr>
            <p:spPr bwMode="auto">
              <a:xfrm>
                <a:off x="48" y="103"/>
                <a:ext cx="96" cy="94"/>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latin typeface="Calibri" panose="020F0502020204030204" pitchFamily="34" charset="0"/>
                </a:endParaRPr>
              </a:p>
            </p:txBody>
          </p:sp>
          <p:sp>
            <p:nvSpPr>
              <p:cNvPr id="30" name="Rectangle 1052">
                <a:extLst>
                  <a:ext uri="{FF2B5EF4-FFF2-40B4-BE49-F238E27FC236}">
                    <a16:creationId xmlns:a16="http://schemas.microsoft.com/office/drawing/2014/main" id="{70CF484A-6E1A-47B8-96B3-481C2C0B1FED}"/>
                  </a:ext>
                </a:extLst>
              </p:cNvPr>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latin typeface="Calibri" panose="020F0502020204030204" pitchFamily="34" charset="0"/>
                </a:endParaRPr>
              </a:p>
            </p:txBody>
          </p:sp>
          <p:sp>
            <p:nvSpPr>
              <p:cNvPr id="31" name="Rectangle 1053">
                <a:extLst>
                  <a:ext uri="{FF2B5EF4-FFF2-40B4-BE49-F238E27FC236}">
                    <a16:creationId xmlns:a16="http://schemas.microsoft.com/office/drawing/2014/main" id="{AAA9C711-56DC-49CF-9038-D2559ED5ABD4}"/>
                  </a:ext>
                </a:extLst>
              </p:cNvPr>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latin typeface="Calibri" panose="020F0502020204030204" pitchFamily="34" charset="0"/>
                </a:endParaRPr>
              </a:p>
            </p:txBody>
          </p:sp>
          <p:sp>
            <p:nvSpPr>
              <p:cNvPr id="32" name="Rectangle 1054">
                <a:extLst>
                  <a:ext uri="{FF2B5EF4-FFF2-40B4-BE49-F238E27FC236}">
                    <a16:creationId xmlns:a16="http://schemas.microsoft.com/office/drawing/2014/main" id="{1FBC2B2F-94BA-4A73-99AC-95982AA90899}"/>
                  </a:ext>
                </a:extLst>
              </p:cNvPr>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latin typeface="Calibri" panose="020F0502020204030204" pitchFamily="34" charset="0"/>
                </a:endParaRPr>
              </a:p>
            </p:txBody>
          </p:sp>
          <p:sp>
            <p:nvSpPr>
              <p:cNvPr id="33" name="Rectangle 1055">
                <a:extLst>
                  <a:ext uri="{FF2B5EF4-FFF2-40B4-BE49-F238E27FC236}">
                    <a16:creationId xmlns:a16="http://schemas.microsoft.com/office/drawing/2014/main" id="{AE9138DE-6DDF-4005-BD7C-315BDE8F3A44}"/>
                  </a:ext>
                </a:extLst>
              </p:cNvPr>
              <p:cNvSpPr>
                <a:spLocks noChangeArrowheads="1"/>
              </p:cNvSpPr>
              <p:nvPr/>
            </p:nvSpPr>
            <p:spPr bwMode="auto">
              <a:xfrm>
                <a:off x="48" y="678"/>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latin typeface="Calibri" panose="020F0502020204030204" pitchFamily="34" charset="0"/>
                </a:endParaRPr>
              </a:p>
            </p:txBody>
          </p:sp>
          <p:sp>
            <p:nvSpPr>
              <p:cNvPr id="34" name="Rectangle 1056">
                <a:extLst>
                  <a:ext uri="{FF2B5EF4-FFF2-40B4-BE49-F238E27FC236}">
                    <a16:creationId xmlns:a16="http://schemas.microsoft.com/office/drawing/2014/main" id="{17111BB4-FD9A-401A-96DC-0AA29B8EEC0F}"/>
                  </a:ext>
                </a:extLst>
              </p:cNvPr>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latin typeface="Calibri" panose="020F0502020204030204" pitchFamily="34" charset="0"/>
                </a:endParaRPr>
              </a:p>
            </p:txBody>
          </p:sp>
          <p:sp>
            <p:nvSpPr>
              <p:cNvPr id="35" name="Rectangle 1057">
                <a:extLst>
                  <a:ext uri="{FF2B5EF4-FFF2-40B4-BE49-F238E27FC236}">
                    <a16:creationId xmlns:a16="http://schemas.microsoft.com/office/drawing/2014/main" id="{BA8987E4-7417-4055-B987-BC6C60CC6EE2}"/>
                  </a:ext>
                </a:extLst>
              </p:cNvPr>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latin typeface="Calibri" panose="020F0502020204030204" pitchFamily="34" charset="0"/>
                </a:endParaRPr>
              </a:p>
            </p:txBody>
          </p:sp>
        </p:grpSp>
      </p:grpSp>
      <p:sp>
        <p:nvSpPr>
          <p:cNvPr id="21538" name="Rectangle 1058"/>
          <p:cNvSpPr>
            <a:spLocks noGrp="1" noChangeArrowheads="1"/>
          </p:cNvSpPr>
          <p:nvPr>
            <p:ph type="ctrTitle" sz="quarter"/>
          </p:nvPr>
        </p:nvSpPr>
        <p:spPr>
          <a:xfrm>
            <a:off x="1143000" y="2286000"/>
            <a:ext cx="7772400" cy="1143000"/>
          </a:xfrm>
        </p:spPr>
        <p:txBody>
          <a:bodyPr/>
          <a:lstStyle>
            <a:lvl1pPr algn="ctr">
              <a:defRPr>
                <a:solidFill>
                  <a:srgbClr val="00FFFF"/>
                </a:solidFill>
              </a:defRPr>
            </a:lvl1pPr>
          </a:lstStyle>
          <a:p>
            <a:r>
              <a:rPr lang="en-US"/>
              <a:t>Click to edit Master title style</a:t>
            </a:r>
          </a:p>
        </p:txBody>
      </p:sp>
      <p:sp>
        <p:nvSpPr>
          <p:cNvPr id="21539" name="Rectangle 1059"/>
          <p:cNvSpPr>
            <a:spLocks noGrp="1" noChangeArrowheads="1"/>
          </p:cNvSpPr>
          <p:nvPr>
            <p:ph type="subTitle" sz="quarter" idx="1"/>
          </p:nvPr>
        </p:nvSpPr>
        <p:spPr>
          <a:xfrm>
            <a:off x="1828800" y="3886200"/>
            <a:ext cx="6400800" cy="1752600"/>
          </a:xfrm>
        </p:spPr>
        <p:txBody>
          <a:bodyPr/>
          <a:lstStyle>
            <a:lvl1pPr marL="0" indent="0" algn="ctr">
              <a:buFontTx/>
              <a:buNone/>
              <a:defRPr>
                <a:solidFill>
                  <a:srgbClr val="FFFFFF"/>
                </a:solidFill>
              </a:defRPr>
            </a:lvl1pPr>
          </a:lstStyle>
          <a:p>
            <a:r>
              <a:rPr lang="en-US"/>
              <a:t>Click to edit Master subtitle style</a:t>
            </a:r>
          </a:p>
        </p:txBody>
      </p:sp>
      <p:sp>
        <p:nvSpPr>
          <p:cNvPr id="36" name="Rectangle 1060">
            <a:extLst>
              <a:ext uri="{FF2B5EF4-FFF2-40B4-BE49-F238E27FC236}">
                <a16:creationId xmlns:a16="http://schemas.microsoft.com/office/drawing/2014/main" id="{4FA74DDE-DE2D-475F-8A93-D58A9EB08509}"/>
              </a:ext>
            </a:extLst>
          </p:cNvPr>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37" name="Rectangle 1061">
            <a:extLst>
              <a:ext uri="{FF2B5EF4-FFF2-40B4-BE49-F238E27FC236}">
                <a16:creationId xmlns:a16="http://schemas.microsoft.com/office/drawing/2014/main" id="{BD4F4627-2F66-480C-BAC3-8A3805E8D78B}"/>
              </a:ext>
            </a:extLst>
          </p:cNvPr>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38" name="Rectangle 1062">
            <a:extLst>
              <a:ext uri="{FF2B5EF4-FFF2-40B4-BE49-F238E27FC236}">
                <a16:creationId xmlns:a16="http://schemas.microsoft.com/office/drawing/2014/main" id="{E8CA6BC0-D04A-478E-B29B-A04AF8EFFA69}"/>
              </a:ext>
            </a:extLst>
          </p:cNvPr>
          <p:cNvSpPr>
            <a:spLocks noGrp="1" noChangeArrowheads="1"/>
          </p:cNvSpPr>
          <p:nvPr>
            <p:ph type="sldNum" sz="quarter" idx="12"/>
          </p:nvPr>
        </p:nvSpPr>
        <p:spPr/>
        <p:txBody>
          <a:bodyPr/>
          <a:lstStyle>
            <a:lvl1pPr>
              <a:defRPr smtClean="0">
                <a:solidFill>
                  <a:srgbClr val="FFFFFF"/>
                </a:solidFill>
              </a:defRPr>
            </a:lvl1pPr>
          </a:lstStyle>
          <a:p>
            <a:pPr>
              <a:defRPr/>
            </a:pPr>
            <a:fld id="{708D0CD5-FAC5-4248-BBAC-26E7C98B5B5B}" type="slidenum">
              <a:rPr lang="en-US" altLang="en-US"/>
              <a:pPr>
                <a:defRPr/>
              </a:pPr>
              <a:t>‹#›</a:t>
            </a:fld>
            <a:endParaRPr lang="en-US" altLang="en-US"/>
          </a:p>
        </p:txBody>
      </p:sp>
    </p:spTree>
    <p:extLst>
      <p:ext uri="{BB962C8B-B14F-4D97-AF65-F5344CB8AC3E}">
        <p14:creationId xmlns:p14="http://schemas.microsoft.com/office/powerpoint/2010/main" val="3489461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7C6603-96F0-47F6-B36C-E8EB8EE86982}"/>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E79FCC18-367F-4623-964F-A5F877D49325}"/>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2DA1739-4D50-46A0-A1F6-E737069B75DA}"/>
              </a:ext>
            </a:extLst>
          </p:cNvPr>
          <p:cNvSpPr>
            <a:spLocks noGrp="1"/>
          </p:cNvSpPr>
          <p:nvPr>
            <p:ph type="sldNum" sz="quarter" idx="12"/>
          </p:nvPr>
        </p:nvSpPr>
        <p:spPr/>
        <p:txBody>
          <a:bodyPr/>
          <a:lstStyle>
            <a:lvl1pPr>
              <a:defRPr smtClean="0"/>
            </a:lvl1pPr>
          </a:lstStyle>
          <a:p>
            <a:pPr>
              <a:defRPr/>
            </a:pPr>
            <a:fld id="{2D057D79-41A4-4FD1-A9AB-D192625A372C}" type="slidenum">
              <a:rPr lang="en-US" altLang="en-US"/>
              <a:pPr>
                <a:defRPr/>
              </a:pPr>
              <a:t>‹#›</a:t>
            </a:fld>
            <a:endParaRPr lang="en-US" altLang="en-US"/>
          </a:p>
        </p:txBody>
      </p:sp>
    </p:spTree>
    <p:extLst>
      <p:ext uri="{BB962C8B-B14F-4D97-AF65-F5344CB8AC3E}">
        <p14:creationId xmlns:p14="http://schemas.microsoft.com/office/powerpoint/2010/main" val="32719561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723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430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5A4C60B-343E-44B7-9DE8-F9C0957E1A79}"/>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91D4B63B-30AB-4856-8A05-16D85A898E6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4255BCF-007F-4B2A-B0E8-66F94026F693}"/>
              </a:ext>
            </a:extLst>
          </p:cNvPr>
          <p:cNvSpPr>
            <a:spLocks noGrp="1"/>
          </p:cNvSpPr>
          <p:nvPr>
            <p:ph type="sldNum" sz="quarter" idx="12"/>
          </p:nvPr>
        </p:nvSpPr>
        <p:spPr/>
        <p:txBody>
          <a:bodyPr/>
          <a:lstStyle>
            <a:lvl1pPr>
              <a:defRPr smtClean="0"/>
            </a:lvl1pPr>
          </a:lstStyle>
          <a:p>
            <a:pPr>
              <a:defRPr/>
            </a:pPr>
            <a:fld id="{FE2DBC63-2F25-4CA1-973B-CA64789567F0}" type="slidenum">
              <a:rPr lang="en-US" altLang="en-US"/>
              <a:pPr>
                <a:defRPr/>
              </a:pPr>
              <a:t>‹#›</a:t>
            </a:fld>
            <a:endParaRPr lang="en-US" altLang="en-US"/>
          </a:p>
        </p:txBody>
      </p:sp>
    </p:spTree>
    <p:extLst>
      <p:ext uri="{BB962C8B-B14F-4D97-AF65-F5344CB8AC3E}">
        <p14:creationId xmlns:p14="http://schemas.microsoft.com/office/powerpoint/2010/main" val="37627522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11430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5105400" y="1981200"/>
            <a:ext cx="3810000" cy="4114800"/>
          </a:xfrm>
        </p:spPr>
        <p:txBody>
          <a:bodyPr/>
          <a:lstStyle/>
          <a:p>
            <a:pPr lvl="0"/>
            <a:endParaRPr lang="en-US" noProof="0"/>
          </a:p>
        </p:txBody>
      </p:sp>
      <p:sp>
        <p:nvSpPr>
          <p:cNvPr id="5" name="Date Placeholder 4">
            <a:extLst>
              <a:ext uri="{FF2B5EF4-FFF2-40B4-BE49-F238E27FC236}">
                <a16:creationId xmlns:a16="http://schemas.microsoft.com/office/drawing/2014/main" id="{2609EF66-B7DC-4623-8813-62723FF9419C}"/>
              </a:ext>
            </a:extLst>
          </p:cNvPr>
          <p:cNvSpPr>
            <a:spLocks noGrp="1"/>
          </p:cNvSpPr>
          <p:nvPr>
            <p:ph type="dt" sz="half" idx="10"/>
          </p:nvPr>
        </p:nvSpPr>
        <p:spPr/>
        <p:txBody>
          <a:bodyPr/>
          <a:lstStyle>
            <a:lvl1pPr>
              <a:defRPr/>
            </a:lvl1pPr>
          </a:lstStyle>
          <a:p>
            <a:pPr>
              <a:defRPr/>
            </a:pPr>
            <a:endParaRPr lang="en-US"/>
          </a:p>
        </p:txBody>
      </p:sp>
      <p:sp>
        <p:nvSpPr>
          <p:cNvPr id="6" name="Footer Placeholder 5">
            <a:extLst>
              <a:ext uri="{FF2B5EF4-FFF2-40B4-BE49-F238E27FC236}">
                <a16:creationId xmlns:a16="http://schemas.microsoft.com/office/drawing/2014/main" id="{EAA7F6AB-6921-4B19-AB3C-FF6FC225CF68}"/>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6CE94435-B581-4957-906A-BC0B10AD2612}"/>
              </a:ext>
            </a:extLst>
          </p:cNvPr>
          <p:cNvSpPr>
            <a:spLocks noGrp="1"/>
          </p:cNvSpPr>
          <p:nvPr>
            <p:ph type="sldNum" sz="quarter" idx="12"/>
          </p:nvPr>
        </p:nvSpPr>
        <p:spPr/>
        <p:txBody>
          <a:bodyPr/>
          <a:lstStyle>
            <a:lvl1pPr>
              <a:defRPr smtClean="0"/>
            </a:lvl1pPr>
          </a:lstStyle>
          <a:p>
            <a:pPr>
              <a:defRPr/>
            </a:pPr>
            <a:fld id="{F392E90D-00CD-4211-BDD3-9C14E9ABAA5E}" type="slidenum">
              <a:rPr lang="en-US" altLang="en-US"/>
              <a:pPr>
                <a:defRPr/>
              </a:pPr>
              <a:t>‹#›</a:t>
            </a:fld>
            <a:endParaRPr lang="en-US" altLang="en-US"/>
          </a:p>
        </p:txBody>
      </p:sp>
    </p:spTree>
    <p:extLst>
      <p:ext uri="{BB962C8B-B14F-4D97-AF65-F5344CB8AC3E}">
        <p14:creationId xmlns:p14="http://schemas.microsoft.com/office/powerpoint/2010/main" val="1827010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1143000" y="1981200"/>
            <a:ext cx="3810000" cy="4114800"/>
          </a:xfrm>
        </p:spPr>
        <p:txBody>
          <a:bodyPr/>
          <a:lstStyle/>
          <a:p>
            <a:pPr lvl="0"/>
            <a:endParaRPr lang="en-US" noProof="0"/>
          </a:p>
        </p:txBody>
      </p:sp>
      <p:sp>
        <p:nvSpPr>
          <p:cNvPr id="4" name="Text Placeholder 3"/>
          <p:cNvSpPr>
            <a:spLocks noGrp="1"/>
          </p:cNvSpPr>
          <p:nvPr>
            <p:ph type="body" sz="half" idx="2"/>
          </p:nvPr>
        </p:nvSpPr>
        <p:spPr>
          <a:xfrm>
            <a:off x="51054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5277FD2-AD7A-46AD-B332-D0505D3E5B4E}"/>
              </a:ext>
            </a:extLst>
          </p:cNvPr>
          <p:cNvSpPr>
            <a:spLocks noGrp="1"/>
          </p:cNvSpPr>
          <p:nvPr>
            <p:ph type="dt" sz="half" idx="10"/>
          </p:nvPr>
        </p:nvSpPr>
        <p:spPr/>
        <p:txBody>
          <a:bodyPr/>
          <a:lstStyle>
            <a:lvl1pPr>
              <a:defRPr/>
            </a:lvl1pPr>
          </a:lstStyle>
          <a:p>
            <a:pPr>
              <a:defRPr/>
            </a:pPr>
            <a:endParaRPr lang="en-US"/>
          </a:p>
        </p:txBody>
      </p:sp>
      <p:sp>
        <p:nvSpPr>
          <p:cNvPr id="6" name="Footer Placeholder 5">
            <a:extLst>
              <a:ext uri="{FF2B5EF4-FFF2-40B4-BE49-F238E27FC236}">
                <a16:creationId xmlns:a16="http://schemas.microsoft.com/office/drawing/2014/main" id="{F5D16ED2-3AC4-4A66-B319-5645B4ED956C}"/>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A1F4C542-89C9-49E8-98C4-B1228343292B}"/>
              </a:ext>
            </a:extLst>
          </p:cNvPr>
          <p:cNvSpPr>
            <a:spLocks noGrp="1"/>
          </p:cNvSpPr>
          <p:nvPr>
            <p:ph type="sldNum" sz="quarter" idx="12"/>
          </p:nvPr>
        </p:nvSpPr>
        <p:spPr/>
        <p:txBody>
          <a:bodyPr/>
          <a:lstStyle>
            <a:lvl1pPr>
              <a:defRPr smtClean="0"/>
            </a:lvl1pPr>
          </a:lstStyle>
          <a:p>
            <a:pPr>
              <a:defRPr/>
            </a:pPr>
            <a:fld id="{B6B91B90-FD9D-40F3-A56C-F6CD875C38E3}" type="slidenum">
              <a:rPr lang="en-US" altLang="en-US"/>
              <a:pPr>
                <a:defRPr/>
              </a:pPr>
              <a:t>‹#›</a:t>
            </a:fld>
            <a:endParaRPr lang="en-US" altLang="en-US"/>
          </a:p>
        </p:txBody>
      </p:sp>
    </p:spTree>
    <p:extLst>
      <p:ext uri="{BB962C8B-B14F-4D97-AF65-F5344CB8AC3E}">
        <p14:creationId xmlns:p14="http://schemas.microsoft.com/office/powerpoint/2010/main" val="372113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1169988" y="1946275"/>
            <a:ext cx="7772400" cy="4114800"/>
          </a:xfrm>
        </p:spPr>
        <p:txBody>
          <a:bodyPr/>
          <a:lstStyle/>
          <a:p>
            <a:pPr lvl="0"/>
            <a:endParaRPr lang="en-US" noProof="0"/>
          </a:p>
        </p:txBody>
      </p:sp>
      <p:sp>
        <p:nvSpPr>
          <p:cNvPr id="4" name="Rectangle 35">
            <a:extLst>
              <a:ext uri="{FF2B5EF4-FFF2-40B4-BE49-F238E27FC236}">
                <a16:creationId xmlns:a16="http://schemas.microsoft.com/office/drawing/2014/main" id="{3166708B-EBBB-48B7-BDED-6BCA31244016}"/>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36">
            <a:extLst>
              <a:ext uri="{FF2B5EF4-FFF2-40B4-BE49-F238E27FC236}">
                <a16:creationId xmlns:a16="http://schemas.microsoft.com/office/drawing/2014/main" id="{24F78BCC-A1C7-4C77-BAE1-9394E3B432EF}"/>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37">
            <a:extLst>
              <a:ext uri="{FF2B5EF4-FFF2-40B4-BE49-F238E27FC236}">
                <a16:creationId xmlns:a16="http://schemas.microsoft.com/office/drawing/2014/main" id="{90D1E363-0B24-4444-8C6B-A124D9F9D856}"/>
              </a:ext>
            </a:extLst>
          </p:cNvPr>
          <p:cNvSpPr>
            <a:spLocks noGrp="1" noChangeArrowheads="1"/>
          </p:cNvSpPr>
          <p:nvPr>
            <p:ph type="sldNum" sz="quarter" idx="12"/>
          </p:nvPr>
        </p:nvSpPr>
        <p:spPr/>
        <p:txBody>
          <a:bodyPr/>
          <a:lstStyle>
            <a:lvl1pPr>
              <a:defRPr/>
            </a:lvl1pPr>
          </a:lstStyle>
          <a:p>
            <a:pPr>
              <a:defRPr/>
            </a:pPr>
            <a:fld id="{A534136E-E2D5-4CE3-97DE-3527D656EF5B}" type="slidenum">
              <a:rPr lang="en-US" altLang="en-US"/>
              <a:pPr>
                <a:defRPr/>
              </a:pPr>
              <a:t>‹#›</a:t>
            </a:fld>
            <a:endParaRPr lang="en-US" altLang="en-US"/>
          </a:p>
        </p:txBody>
      </p:sp>
    </p:spTree>
    <p:extLst>
      <p:ext uri="{BB962C8B-B14F-4D97-AF65-F5344CB8AC3E}">
        <p14:creationId xmlns:p14="http://schemas.microsoft.com/office/powerpoint/2010/main" val="28840165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23619480"/>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3346" name="Rectangle 34"/>
          <p:cNvSpPr>
            <a:spLocks noGrp="1" noChangeArrowheads="1"/>
          </p:cNvSpPr>
          <p:nvPr>
            <p:ph type="ctrTitle" sz="quarter"/>
          </p:nvPr>
        </p:nvSpPr>
        <p:spPr>
          <a:xfrm>
            <a:off x="1143000" y="228600"/>
            <a:ext cx="7772400" cy="1143000"/>
          </a:xfrm>
        </p:spPr>
        <p:txBody>
          <a:bodyPr/>
          <a:lstStyle>
            <a:lvl1pPr algn="ctr">
              <a:defRPr sz="3600">
                <a:solidFill>
                  <a:srgbClr val="00FFFF"/>
                </a:solidFill>
                <a:latin typeface="Calibri" panose="020F0502020204030204" pitchFamily="34" charset="0"/>
                <a:cs typeface="Calibri" panose="020F0502020204030204" pitchFamily="34" charset="0"/>
              </a:defRPr>
            </a:lvl1pPr>
          </a:lstStyle>
          <a:p>
            <a:r>
              <a:rPr lang="en-US" dirty="0"/>
              <a:t>Click to edit Master title style</a:t>
            </a:r>
          </a:p>
        </p:txBody>
      </p:sp>
      <p:sp>
        <p:nvSpPr>
          <p:cNvPr id="13347" name="Rectangle 35"/>
          <p:cNvSpPr>
            <a:spLocks noGrp="1" noChangeArrowheads="1"/>
          </p:cNvSpPr>
          <p:nvPr>
            <p:ph type="subTitle" sz="quarter" idx="1"/>
          </p:nvPr>
        </p:nvSpPr>
        <p:spPr>
          <a:xfrm>
            <a:off x="1828800" y="3886200"/>
            <a:ext cx="6400800" cy="1752600"/>
          </a:xfrm>
        </p:spPr>
        <p:txBody>
          <a:bodyPr lIns="92075" tIns="46038" rIns="92075" bIns="46038"/>
          <a:lstStyle>
            <a:lvl1pPr marL="0" indent="0" algn="ctr">
              <a:buFont typeface="Wingdings" pitchFamily="2" charset="2"/>
              <a:buNone/>
              <a:defRPr>
                <a:solidFill>
                  <a:srgbClr val="FFFFFF"/>
                </a:solidFill>
                <a:latin typeface="Calibri" panose="020F0502020204030204" pitchFamily="34" charset="0"/>
                <a:cs typeface="Calibri" panose="020F0502020204030204" pitchFamily="34" charset="0"/>
              </a:defRPr>
            </a:lvl1pPr>
          </a:lstStyle>
          <a:p>
            <a:r>
              <a:rPr lang="en-US"/>
              <a:t>Click to edit Master subtitle style</a:t>
            </a:r>
          </a:p>
        </p:txBody>
      </p:sp>
      <p:sp>
        <p:nvSpPr>
          <p:cNvPr id="4" name="Rectangle 36">
            <a:extLst>
              <a:ext uri="{FF2B5EF4-FFF2-40B4-BE49-F238E27FC236}">
                <a16:creationId xmlns:a16="http://schemas.microsoft.com/office/drawing/2014/main" id="{834FFC53-8F56-461E-9FDB-070B37E1608B}"/>
              </a:ext>
            </a:extLst>
          </p:cNvPr>
          <p:cNvSpPr>
            <a:spLocks noGrp="1" noChangeArrowheads="1"/>
          </p:cNvSpPr>
          <p:nvPr>
            <p:ph type="dt" sz="quarter" idx="10"/>
          </p:nvPr>
        </p:nvSpPr>
        <p:spPr/>
        <p:txBody>
          <a:bodyPr/>
          <a:lstStyle>
            <a:lvl1pPr>
              <a:defRPr>
                <a:solidFill>
                  <a:srgbClr val="FFFFFF"/>
                </a:solidFill>
                <a:latin typeface="Calibri" panose="020F0502020204030204" pitchFamily="34" charset="0"/>
                <a:cs typeface="Calibri" panose="020F0502020204030204" pitchFamily="34" charset="0"/>
              </a:defRPr>
            </a:lvl1pPr>
          </a:lstStyle>
          <a:p>
            <a:pPr>
              <a:defRPr/>
            </a:pPr>
            <a:endParaRPr lang="en-US"/>
          </a:p>
        </p:txBody>
      </p:sp>
      <p:sp>
        <p:nvSpPr>
          <p:cNvPr id="5" name="Rectangle 37">
            <a:extLst>
              <a:ext uri="{FF2B5EF4-FFF2-40B4-BE49-F238E27FC236}">
                <a16:creationId xmlns:a16="http://schemas.microsoft.com/office/drawing/2014/main" id="{26C235F6-5060-4609-A12E-9522F993C998}"/>
              </a:ext>
            </a:extLst>
          </p:cNvPr>
          <p:cNvSpPr>
            <a:spLocks noGrp="1" noChangeArrowheads="1"/>
          </p:cNvSpPr>
          <p:nvPr>
            <p:ph type="ftr" sz="quarter" idx="11"/>
          </p:nvPr>
        </p:nvSpPr>
        <p:spPr/>
        <p:txBody>
          <a:bodyPr/>
          <a:lstStyle>
            <a:lvl1pPr>
              <a:defRPr>
                <a:solidFill>
                  <a:srgbClr val="FFFFFF"/>
                </a:solidFill>
                <a:latin typeface="Calibri" panose="020F0502020204030204" pitchFamily="34" charset="0"/>
                <a:cs typeface="Calibri" panose="020F0502020204030204" pitchFamily="34" charset="0"/>
              </a:defRPr>
            </a:lvl1pPr>
          </a:lstStyle>
          <a:p>
            <a:pPr>
              <a:defRPr/>
            </a:pPr>
            <a:endParaRPr lang="en-US"/>
          </a:p>
        </p:txBody>
      </p:sp>
      <p:sp>
        <p:nvSpPr>
          <p:cNvPr id="6" name="Rectangle 38">
            <a:extLst>
              <a:ext uri="{FF2B5EF4-FFF2-40B4-BE49-F238E27FC236}">
                <a16:creationId xmlns:a16="http://schemas.microsoft.com/office/drawing/2014/main" id="{49859442-3E5E-4EBC-826B-31FBF8CED59D}"/>
              </a:ext>
            </a:extLst>
          </p:cNvPr>
          <p:cNvSpPr>
            <a:spLocks noGrp="1" noChangeArrowheads="1"/>
          </p:cNvSpPr>
          <p:nvPr>
            <p:ph type="sldNum" sz="quarter" idx="12"/>
          </p:nvPr>
        </p:nvSpPr>
        <p:spPr/>
        <p:txBody>
          <a:bodyPr/>
          <a:lstStyle>
            <a:lvl1pPr>
              <a:defRPr>
                <a:solidFill>
                  <a:srgbClr val="FFFFFF"/>
                </a:solidFill>
                <a:latin typeface="Calibri" panose="020F0502020204030204" pitchFamily="34" charset="0"/>
                <a:cs typeface="Calibri" panose="020F0502020204030204" pitchFamily="34" charset="0"/>
              </a:defRPr>
            </a:lvl1pPr>
          </a:lstStyle>
          <a:p>
            <a:pPr>
              <a:defRPr/>
            </a:pPr>
            <a:fld id="{99F9C609-5B3D-4510-A34A-7171D63F9B09}" type="slidenum">
              <a:rPr lang="en-US" altLang="en-US"/>
              <a:pPr>
                <a:defRPr/>
              </a:pPr>
              <a:t>‹#›</a:t>
            </a:fld>
            <a:endParaRPr lang="en-US" altLang="en-US"/>
          </a:p>
        </p:txBody>
      </p:sp>
    </p:spTree>
    <p:extLst>
      <p:ext uri="{BB962C8B-B14F-4D97-AF65-F5344CB8AC3E}">
        <p14:creationId xmlns:p14="http://schemas.microsoft.com/office/powerpoint/2010/main" val="33960573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anose="020F0502020204030204" pitchFamily="34" charset="0"/>
                <a:cs typeface="Calibri" panose="020F050202020403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marL="461963" indent="-461963">
              <a:defRPr>
                <a:latin typeface="Calibri" panose="020F0502020204030204" pitchFamily="34" charset="0"/>
                <a:cs typeface="Calibri" panose="020F0502020204030204" pitchFamily="34" charset="0"/>
              </a:defRPr>
            </a:lvl1pPr>
            <a:lvl2pPr marL="914400" indent="-457200">
              <a:defRPr>
                <a:latin typeface="Calibri" panose="020F0502020204030204" pitchFamily="34" charset="0"/>
                <a:cs typeface="Calibri" panose="020F0502020204030204" pitchFamily="34" charset="0"/>
              </a:defRPr>
            </a:lvl2pPr>
            <a:lvl3pPr marL="1376363" indent="-461963">
              <a:buClr>
                <a:srgbClr val="FFFFCC"/>
              </a:buClr>
              <a:buFont typeface="Wingdings 2" panose="05020102010507070707" pitchFamily="18" charset="2"/>
              <a:buChar char=""/>
              <a:tabLst/>
              <a:defRPr>
                <a:latin typeface="Calibri" panose="020F0502020204030204" pitchFamily="34" charset="0"/>
                <a:cs typeface="Calibri" panose="020F0502020204030204" pitchFamily="34" charset="0"/>
              </a:defRPr>
            </a:lvl3pPr>
            <a:lvl4pPr marL="1828800" indent="-457200">
              <a:buClr>
                <a:srgbClr val="33CC33"/>
              </a:buClr>
              <a:defRPr>
                <a:latin typeface="Calibri" panose="020F0502020204030204" pitchFamily="34" charset="0"/>
                <a:cs typeface="Calibri" panose="020F0502020204030204" pitchFamily="34" charset="0"/>
              </a:defRPr>
            </a:lvl4pPr>
            <a:lvl5pPr marL="2290763" indent="-461963">
              <a:defRPr>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5">
            <a:extLst>
              <a:ext uri="{FF2B5EF4-FFF2-40B4-BE49-F238E27FC236}">
                <a16:creationId xmlns:a16="http://schemas.microsoft.com/office/drawing/2014/main" id="{D7B8B73B-05D2-440D-A9A6-2BB47EEEF868}"/>
              </a:ext>
            </a:extLst>
          </p:cNvPr>
          <p:cNvSpPr>
            <a:spLocks noGrp="1" noChangeArrowheads="1"/>
          </p:cNvSpPr>
          <p:nvPr>
            <p:ph type="dt" sz="half" idx="10"/>
          </p:nvPr>
        </p:nvSpPr>
        <p:spPr/>
        <p:txBody>
          <a:bodyPr/>
          <a:lstStyle>
            <a:lvl1pPr>
              <a:defRPr>
                <a:latin typeface="Calibri" panose="020F0502020204030204" pitchFamily="34" charset="0"/>
                <a:cs typeface="Calibri" panose="020F0502020204030204" pitchFamily="34" charset="0"/>
              </a:defRPr>
            </a:lvl1pPr>
          </a:lstStyle>
          <a:p>
            <a:pPr>
              <a:defRPr/>
            </a:pPr>
            <a:endParaRPr lang="en-US"/>
          </a:p>
        </p:txBody>
      </p:sp>
      <p:sp>
        <p:nvSpPr>
          <p:cNvPr id="5" name="Rectangle 36">
            <a:extLst>
              <a:ext uri="{FF2B5EF4-FFF2-40B4-BE49-F238E27FC236}">
                <a16:creationId xmlns:a16="http://schemas.microsoft.com/office/drawing/2014/main" id="{6FD1A78B-6F15-42C1-8756-AF455AA52F0D}"/>
              </a:ext>
            </a:extLst>
          </p:cNvPr>
          <p:cNvSpPr>
            <a:spLocks noGrp="1" noChangeArrowheads="1"/>
          </p:cNvSpPr>
          <p:nvPr>
            <p:ph type="ftr" sz="quarter" idx="11"/>
          </p:nvPr>
        </p:nvSpPr>
        <p:spPr/>
        <p:txBody>
          <a:bodyPr/>
          <a:lstStyle>
            <a:lvl1pPr>
              <a:defRPr>
                <a:latin typeface="Calibri" panose="020F0502020204030204" pitchFamily="34" charset="0"/>
                <a:cs typeface="Calibri" panose="020F0502020204030204" pitchFamily="34" charset="0"/>
              </a:defRPr>
            </a:lvl1pPr>
          </a:lstStyle>
          <a:p>
            <a:pPr>
              <a:defRPr/>
            </a:pPr>
            <a:endParaRPr lang="en-US"/>
          </a:p>
        </p:txBody>
      </p:sp>
      <p:sp>
        <p:nvSpPr>
          <p:cNvPr id="6" name="Rectangle 37">
            <a:extLst>
              <a:ext uri="{FF2B5EF4-FFF2-40B4-BE49-F238E27FC236}">
                <a16:creationId xmlns:a16="http://schemas.microsoft.com/office/drawing/2014/main" id="{7162DB09-5F68-4334-80CF-D1ABEDDDD661}"/>
              </a:ext>
            </a:extLst>
          </p:cNvPr>
          <p:cNvSpPr>
            <a:spLocks noGrp="1" noChangeArrowheads="1"/>
          </p:cNvSpPr>
          <p:nvPr>
            <p:ph type="sldNum" sz="quarter" idx="12"/>
          </p:nvPr>
        </p:nvSpPr>
        <p:spPr/>
        <p:txBody>
          <a:bodyPr/>
          <a:lstStyle>
            <a:lvl1pPr>
              <a:defRPr>
                <a:latin typeface="Calibri" panose="020F0502020204030204" pitchFamily="34" charset="0"/>
                <a:cs typeface="Calibri" panose="020F0502020204030204" pitchFamily="34" charset="0"/>
              </a:defRPr>
            </a:lvl1pPr>
          </a:lstStyle>
          <a:p>
            <a:pPr>
              <a:defRPr/>
            </a:pPr>
            <a:fld id="{36F30758-FC82-4CB4-91F3-44763686E66D}" type="slidenum">
              <a:rPr lang="en-US" altLang="en-US"/>
              <a:pPr>
                <a:defRPr/>
              </a:pPr>
              <a:t>‹#›</a:t>
            </a:fld>
            <a:endParaRPr lang="en-US" altLang="en-US"/>
          </a:p>
        </p:txBody>
      </p:sp>
    </p:spTree>
    <p:extLst>
      <p:ext uri="{BB962C8B-B14F-4D97-AF65-F5344CB8AC3E}">
        <p14:creationId xmlns:p14="http://schemas.microsoft.com/office/powerpoint/2010/main" val="10310602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5">
            <a:extLst>
              <a:ext uri="{FF2B5EF4-FFF2-40B4-BE49-F238E27FC236}">
                <a16:creationId xmlns:a16="http://schemas.microsoft.com/office/drawing/2014/main" id="{4F7C2C23-C6D3-4405-A22E-F4F266EBBDB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36">
            <a:extLst>
              <a:ext uri="{FF2B5EF4-FFF2-40B4-BE49-F238E27FC236}">
                <a16:creationId xmlns:a16="http://schemas.microsoft.com/office/drawing/2014/main" id="{F07E3352-974C-4BA0-9873-90D1558C628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37">
            <a:extLst>
              <a:ext uri="{FF2B5EF4-FFF2-40B4-BE49-F238E27FC236}">
                <a16:creationId xmlns:a16="http://schemas.microsoft.com/office/drawing/2014/main" id="{FB2B5654-E7AA-4331-AA71-8FB0B874766F}"/>
              </a:ext>
            </a:extLst>
          </p:cNvPr>
          <p:cNvSpPr>
            <a:spLocks noGrp="1" noChangeArrowheads="1"/>
          </p:cNvSpPr>
          <p:nvPr>
            <p:ph type="sldNum" sz="quarter" idx="12"/>
          </p:nvPr>
        </p:nvSpPr>
        <p:spPr>
          <a:ln/>
        </p:spPr>
        <p:txBody>
          <a:bodyPr/>
          <a:lstStyle>
            <a:lvl1pPr>
              <a:defRPr/>
            </a:lvl1pPr>
          </a:lstStyle>
          <a:p>
            <a:pPr>
              <a:defRPr/>
            </a:pPr>
            <a:fld id="{0A71DCED-925A-4FD2-BF56-EE79860D5329}" type="slidenum">
              <a:rPr lang="en-US" altLang="en-US"/>
              <a:pPr>
                <a:defRPr/>
              </a:pPr>
              <a:t>‹#›</a:t>
            </a:fld>
            <a:endParaRPr lang="en-US" altLang="en-US" dirty="0"/>
          </a:p>
        </p:txBody>
      </p:sp>
    </p:spTree>
    <p:extLst>
      <p:ext uri="{BB962C8B-B14F-4D97-AF65-F5344CB8AC3E}">
        <p14:creationId xmlns:p14="http://schemas.microsoft.com/office/powerpoint/2010/main" val="5092404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699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a:extLst>
              <a:ext uri="{FF2B5EF4-FFF2-40B4-BE49-F238E27FC236}">
                <a16:creationId xmlns:a16="http://schemas.microsoft.com/office/drawing/2014/main" id="{96FA84D9-132E-4797-AD82-CA12575A3B1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36">
            <a:extLst>
              <a:ext uri="{FF2B5EF4-FFF2-40B4-BE49-F238E27FC236}">
                <a16:creationId xmlns:a16="http://schemas.microsoft.com/office/drawing/2014/main" id="{A56638F6-4C80-48F1-B168-A9D182F4F41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37">
            <a:extLst>
              <a:ext uri="{FF2B5EF4-FFF2-40B4-BE49-F238E27FC236}">
                <a16:creationId xmlns:a16="http://schemas.microsoft.com/office/drawing/2014/main" id="{31CD2D18-DA39-41E4-8FC0-6FE66B5F3FAB}"/>
              </a:ext>
            </a:extLst>
          </p:cNvPr>
          <p:cNvSpPr>
            <a:spLocks noGrp="1" noChangeArrowheads="1"/>
          </p:cNvSpPr>
          <p:nvPr>
            <p:ph type="sldNum" sz="quarter" idx="12"/>
          </p:nvPr>
        </p:nvSpPr>
        <p:spPr>
          <a:ln/>
        </p:spPr>
        <p:txBody>
          <a:bodyPr/>
          <a:lstStyle>
            <a:lvl1pPr>
              <a:defRPr/>
            </a:lvl1pPr>
          </a:lstStyle>
          <a:p>
            <a:pPr>
              <a:defRPr/>
            </a:pPr>
            <a:fld id="{3618726D-19C3-4F49-AAAE-404E3D00292A}" type="slidenum">
              <a:rPr lang="en-US" altLang="en-US"/>
              <a:pPr>
                <a:defRPr/>
              </a:pPr>
              <a:t>‹#›</a:t>
            </a:fld>
            <a:endParaRPr lang="en-US" altLang="en-US" dirty="0"/>
          </a:p>
        </p:txBody>
      </p:sp>
    </p:spTree>
    <p:extLst>
      <p:ext uri="{BB962C8B-B14F-4D97-AF65-F5344CB8AC3E}">
        <p14:creationId xmlns:p14="http://schemas.microsoft.com/office/powerpoint/2010/main" val="14194484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D5A391-FF2D-45A6-9B86-DD9EB2FDA9AF}"/>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D0EEA8D3-8EEC-4B12-B537-C134D1C9766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37E0264-042C-4E4B-888B-A038080CE90C}"/>
              </a:ext>
            </a:extLst>
          </p:cNvPr>
          <p:cNvSpPr>
            <a:spLocks noGrp="1"/>
          </p:cNvSpPr>
          <p:nvPr>
            <p:ph type="sldNum" sz="quarter" idx="12"/>
          </p:nvPr>
        </p:nvSpPr>
        <p:spPr/>
        <p:txBody>
          <a:bodyPr/>
          <a:lstStyle>
            <a:lvl1pPr>
              <a:defRPr smtClean="0"/>
            </a:lvl1pPr>
          </a:lstStyle>
          <a:p>
            <a:pPr>
              <a:defRPr/>
            </a:pPr>
            <a:fld id="{BE803D40-476B-4187-BAF6-80D8B865562E}" type="slidenum">
              <a:rPr lang="en-US" altLang="en-US"/>
              <a:pPr>
                <a:defRPr/>
              </a:pPr>
              <a:t>‹#›</a:t>
            </a:fld>
            <a:endParaRPr lang="en-US" altLang="en-US"/>
          </a:p>
        </p:txBody>
      </p:sp>
    </p:spTree>
    <p:extLst>
      <p:ext uri="{BB962C8B-B14F-4D97-AF65-F5344CB8AC3E}">
        <p14:creationId xmlns:p14="http://schemas.microsoft.com/office/powerpoint/2010/main" val="23023924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5">
            <a:extLst>
              <a:ext uri="{FF2B5EF4-FFF2-40B4-BE49-F238E27FC236}">
                <a16:creationId xmlns:a16="http://schemas.microsoft.com/office/drawing/2014/main" id="{8090020A-2C65-4E2B-8151-8B95E9CEA971}"/>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36">
            <a:extLst>
              <a:ext uri="{FF2B5EF4-FFF2-40B4-BE49-F238E27FC236}">
                <a16:creationId xmlns:a16="http://schemas.microsoft.com/office/drawing/2014/main" id="{A3CE2DCB-BA42-45E5-8F8B-69FD21C918E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37">
            <a:extLst>
              <a:ext uri="{FF2B5EF4-FFF2-40B4-BE49-F238E27FC236}">
                <a16:creationId xmlns:a16="http://schemas.microsoft.com/office/drawing/2014/main" id="{831715E4-FE47-4CFB-A2E1-D41D4D8A435F}"/>
              </a:ext>
            </a:extLst>
          </p:cNvPr>
          <p:cNvSpPr>
            <a:spLocks noGrp="1" noChangeArrowheads="1"/>
          </p:cNvSpPr>
          <p:nvPr>
            <p:ph type="sldNum" sz="quarter" idx="12"/>
          </p:nvPr>
        </p:nvSpPr>
        <p:spPr>
          <a:ln/>
        </p:spPr>
        <p:txBody>
          <a:bodyPr/>
          <a:lstStyle>
            <a:lvl1pPr>
              <a:defRPr/>
            </a:lvl1pPr>
          </a:lstStyle>
          <a:p>
            <a:pPr>
              <a:defRPr/>
            </a:pPr>
            <a:fld id="{304FED25-8F50-446C-BBBC-F304C2B7C166}" type="slidenum">
              <a:rPr lang="en-US" altLang="en-US"/>
              <a:pPr>
                <a:defRPr/>
              </a:pPr>
              <a:t>‹#›</a:t>
            </a:fld>
            <a:endParaRPr lang="en-US" altLang="en-US" dirty="0"/>
          </a:p>
        </p:txBody>
      </p:sp>
    </p:spTree>
    <p:extLst>
      <p:ext uri="{BB962C8B-B14F-4D97-AF65-F5344CB8AC3E}">
        <p14:creationId xmlns:p14="http://schemas.microsoft.com/office/powerpoint/2010/main" val="30199541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5">
            <a:extLst>
              <a:ext uri="{FF2B5EF4-FFF2-40B4-BE49-F238E27FC236}">
                <a16:creationId xmlns:a16="http://schemas.microsoft.com/office/drawing/2014/main" id="{099ECD85-879D-4F31-AD9C-A99FFBD2D966}"/>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36">
            <a:extLst>
              <a:ext uri="{FF2B5EF4-FFF2-40B4-BE49-F238E27FC236}">
                <a16:creationId xmlns:a16="http://schemas.microsoft.com/office/drawing/2014/main" id="{01A03C9B-653F-45B3-ADF2-4833A14DB2A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37">
            <a:extLst>
              <a:ext uri="{FF2B5EF4-FFF2-40B4-BE49-F238E27FC236}">
                <a16:creationId xmlns:a16="http://schemas.microsoft.com/office/drawing/2014/main" id="{39ACD3D7-ED28-4383-A08F-09015A4ED9BF}"/>
              </a:ext>
            </a:extLst>
          </p:cNvPr>
          <p:cNvSpPr>
            <a:spLocks noGrp="1" noChangeArrowheads="1"/>
          </p:cNvSpPr>
          <p:nvPr>
            <p:ph type="sldNum" sz="quarter" idx="12"/>
          </p:nvPr>
        </p:nvSpPr>
        <p:spPr>
          <a:ln/>
        </p:spPr>
        <p:txBody>
          <a:bodyPr/>
          <a:lstStyle>
            <a:lvl1pPr>
              <a:defRPr/>
            </a:lvl1pPr>
          </a:lstStyle>
          <a:p>
            <a:pPr>
              <a:defRPr/>
            </a:pPr>
            <a:fld id="{168D83E4-CA9F-475E-8EFC-F48868B8BDD9}" type="slidenum">
              <a:rPr lang="en-US" altLang="en-US"/>
              <a:pPr>
                <a:defRPr/>
              </a:pPr>
              <a:t>‹#›</a:t>
            </a:fld>
            <a:endParaRPr lang="en-US" altLang="en-US" dirty="0"/>
          </a:p>
        </p:txBody>
      </p:sp>
    </p:spTree>
    <p:extLst>
      <p:ext uri="{BB962C8B-B14F-4D97-AF65-F5344CB8AC3E}">
        <p14:creationId xmlns:p14="http://schemas.microsoft.com/office/powerpoint/2010/main" val="24870851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5">
            <a:extLst>
              <a:ext uri="{FF2B5EF4-FFF2-40B4-BE49-F238E27FC236}">
                <a16:creationId xmlns:a16="http://schemas.microsoft.com/office/drawing/2014/main" id="{4AA3933E-84D4-497F-96DE-1E0EC52506D2}"/>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36">
            <a:extLst>
              <a:ext uri="{FF2B5EF4-FFF2-40B4-BE49-F238E27FC236}">
                <a16:creationId xmlns:a16="http://schemas.microsoft.com/office/drawing/2014/main" id="{381608A1-B62E-47AA-BDC3-3E0E6DB305D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37">
            <a:extLst>
              <a:ext uri="{FF2B5EF4-FFF2-40B4-BE49-F238E27FC236}">
                <a16:creationId xmlns:a16="http://schemas.microsoft.com/office/drawing/2014/main" id="{2B160BF1-DF45-43B6-86C4-075AA6A7B21D}"/>
              </a:ext>
            </a:extLst>
          </p:cNvPr>
          <p:cNvSpPr>
            <a:spLocks noGrp="1" noChangeArrowheads="1"/>
          </p:cNvSpPr>
          <p:nvPr>
            <p:ph type="sldNum" sz="quarter" idx="12"/>
          </p:nvPr>
        </p:nvSpPr>
        <p:spPr>
          <a:ln/>
        </p:spPr>
        <p:txBody>
          <a:bodyPr/>
          <a:lstStyle>
            <a:lvl1pPr>
              <a:defRPr/>
            </a:lvl1pPr>
          </a:lstStyle>
          <a:p>
            <a:pPr>
              <a:defRPr/>
            </a:pPr>
            <a:fld id="{A31EED55-8614-438B-88E7-48AF7C51942C}" type="slidenum">
              <a:rPr lang="en-US" altLang="en-US"/>
              <a:pPr>
                <a:defRPr/>
              </a:pPr>
              <a:t>‹#›</a:t>
            </a:fld>
            <a:endParaRPr lang="en-US" altLang="en-US" dirty="0"/>
          </a:p>
        </p:txBody>
      </p:sp>
    </p:spTree>
    <p:extLst>
      <p:ext uri="{BB962C8B-B14F-4D97-AF65-F5344CB8AC3E}">
        <p14:creationId xmlns:p14="http://schemas.microsoft.com/office/powerpoint/2010/main" val="169421307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a:extLst>
              <a:ext uri="{FF2B5EF4-FFF2-40B4-BE49-F238E27FC236}">
                <a16:creationId xmlns:a16="http://schemas.microsoft.com/office/drawing/2014/main" id="{773FF946-3DAE-400A-AC29-737788EDF2EA}"/>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36">
            <a:extLst>
              <a:ext uri="{FF2B5EF4-FFF2-40B4-BE49-F238E27FC236}">
                <a16:creationId xmlns:a16="http://schemas.microsoft.com/office/drawing/2014/main" id="{F72DBB6F-E437-4141-B544-8213896055B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37">
            <a:extLst>
              <a:ext uri="{FF2B5EF4-FFF2-40B4-BE49-F238E27FC236}">
                <a16:creationId xmlns:a16="http://schemas.microsoft.com/office/drawing/2014/main" id="{FDF0423C-F035-4F03-B35E-AC46B33BF214}"/>
              </a:ext>
            </a:extLst>
          </p:cNvPr>
          <p:cNvSpPr>
            <a:spLocks noGrp="1" noChangeArrowheads="1"/>
          </p:cNvSpPr>
          <p:nvPr>
            <p:ph type="sldNum" sz="quarter" idx="12"/>
          </p:nvPr>
        </p:nvSpPr>
        <p:spPr>
          <a:ln/>
        </p:spPr>
        <p:txBody>
          <a:bodyPr/>
          <a:lstStyle>
            <a:lvl1pPr>
              <a:defRPr/>
            </a:lvl1pPr>
          </a:lstStyle>
          <a:p>
            <a:pPr>
              <a:defRPr/>
            </a:pPr>
            <a:fld id="{9E7ACDC3-9E32-4892-A496-11FF47E29531}" type="slidenum">
              <a:rPr lang="en-US" altLang="en-US"/>
              <a:pPr>
                <a:defRPr/>
              </a:pPr>
              <a:t>‹#›</a:t>
            </a:fld>
            <a:endParaRPr lang="en-US" altLang="en-US" dirty="0"/>
          </a:p>
        </p:txBody>
      </p:sp>
    </p:spTree>
    <p:extLst>
      <p:ext uri="{BB962C8B-B14F-4D97-AF65-F5344CB8AC3E}">
        <p14:creationId xmlns:p14="http://schemas.microsoft.com/office/powerpoint/2010/main" val="37274241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a:extLst>
              <a:ext uri="{FF2B5EF4-FFF2-40B4-BE49-F238E27FC236}">
                <a16:creationId xmlns:a16="http://schemas.microsoft.com/office/drawing/2014/main" id="{C5A9DA7A-7367-4517-B7C2-174F65AF260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36">
            <a:extLst>
              <a:ext uri="{FF2B5EF4-FFF2-40B4-BE49-F238E27FC236}">
                <a16:creationId xmlns:a16="http://schemas.microsoft.com/office/drawing/2014/main" id="{4C8475EC-E9C0-4624-A351-59C24419360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37">
            <a:extLst>
              <a:ext uri="{FF2B5EF4-FFF2-40B4-BE49-F238E27FC236}">
                <a16:creationId xmlns:a16="http://schemas.microsoft.com/office/drawing/2014/main" id="{531743A2-EA13-4366-890D-8D95617F9F97}"/>
              </a:ext>
            </a:extLst>
          </p:cNvPr>
          <p:cNvSpPr>
            <a:spLocks noGrp="1" noChangeArrowheads="1"/>
          </p:cNvSpPr>
          <p:nvPr>
            <p:ph type="sldNum" sz="quarter" idx="12"/>
          </p:nvPr>
        </p:nvSpPr>
        <p:spPr>
          <a:ln/>
        </p:spPr>
        <p:txBody>
          <a:bodyPr/>
          <a:lstStyle>
            <a:lvl1pPr>
              <a:defRPr/>
            </a:lvl1pPr>
          </a:lstStyle>
          <a:p>
            <a:pPr>
              <a:defRPr/>
            </a:pPr>
            <a:fld id="{5B8B2CBB-0727-4127-8812-099E82599573}" type="slidenum">
              <a:rPr lang="en-US" altLang="en-US"/>
              <a:pPr>
                <a:defRPr/>
              </a:pPr>
              <a:t>‹#›</a:t>
            </a:fld>
            <a:endParaRPr lang="en-US" altLang="en-US" dirty="0"/>
          </a:p>
        </p:txBody>
      </p:sp>
    </p:spTree>
    <p:extLst>
      <p:ext uri="{BB962C8B-B14F-4D97-AF65-F5344CB8AC3E}">
        <p14:creationId xmlns:p14="http://schemas.microsoft.com/office/powerpoint/2010/main" val="204192515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a:extLst>
              <a:ext uri="{FF2B5EF4-FFF2-40B4-BE49-F238E27FC236}">
                <a16:creationId xmlns:a16="http://schemas.microsoft.com/office/drawing/2014/main" id="{8C78998E-6ADA-4F13-B48E-F3937F099A4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36">
            <a:extLst>
              <a:ext uri="{FF2B5EF4-FFF2-40B4-BE49-F238E27FC236}">
                <a16:creationId xmlns:a16="http://schemas.microsoft.com/office/drawing/2014/main" id="{1220E5B6-715A-4A9B-A605-930D5386286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37">
            <a:extLst>
              <a:ext uri="{FF2B5EF4-FFF2-40B4-BE49-F238E27FC236}">
                <a16:creationId xmlns:a16="http://schemas.microsoft.com/office/drawing/2014/main" id="{6320763A-6574-4203-A5D7-CFDD1209150D}"/>
              </a:ext>
            </a:extLst>
          </p:cNvPr>
          <p:cNvSpPr>
            <a:spLocks noGrp="1" noChangeArrowheads="1"/>
          </p:cNvSpPr>
          <p:nvPr>
            <p:ph type="sldNum" sz="quarter" idx="12"/>
          </p:nvPr>
        </p:nvSpPr>
        <p:spPr>
          <a:ln/>
        </p:spPr>
        <p:txBody>
          <a:bodyPr/>
          <a:lstStyle>
            <a:lvl1pPr>
              <a:defRPr/>
            </a:lvl1pPr>
          </a:lstStyle>
          <a:p>
            <a:pPr>
              <a:defRPr/>
            </a:pPr>
            <a:fld id="{345FA5BA-F0E3-40E2-A6C4-F9A0DFB2817F}" type="slidenum">
              <a:rPr lang="en-US" altLang="en-US"/>
              <a:pPr>
                <a:defRPr/>
              </a:pPr>
              <a:t>‹#›</a:t>
            </a:fld>
            <a:endParaRPr lang="en-US" altLang="en-US" dirty="0"/>
          </a:p>
        </p:txBody>
      </p:sp>
    </p:spTree>
    <p:extLst>
      <p:ext uri="{BB962C8B-B14F-4D97-AF65-F5344CB8AC3E}">
        <p14:creationId xmlns:p14="http://schemas.microsoft.com/office/powerpoint/2010/main" val="61478146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92938" y="609600"/>
            <a:ext cx="1949450" cy="54514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43000" y="609600"/>
            <a:ext cx="5697538" cy="54514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a:extLst>
              <a:ext uri="{FF2B5EF4-FFF2-40B4-BE49-F238E27FC236}">
                <a16:creationId xmlns:a16="http://schemas.microsoft.com/office/drawing/2014/main" id="{99015B80-3E45-4418-BA82-347890AAA37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36">
            <a:extLst>
              <a:ext uri="{FF2B5EF4-FFF2-40B4-BE49-F238E27FC236}">
                <a16:creationId xmlns:a16="http://schemas.microsoft.com/office/drawing/2014/main" id="{B7B46067-8E74-4319-807C-B8B76398A97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37">
            <a:extLst>
              <a:ext uri="{FF2B5EF4-FFF2-40B4-BE49-F238E27FC236}">
                <a16:creationId xmlns:a16="http://schemas.microsoft.com/office/drawing/2014/main" id="{43990989-DFD8-43B5-B830-AA667969B659}"/>
              </a:ext>
            </a:extLst>
          </p:cNvPr>
          <p:cNvSpPr>
            <a:spLocks noGrp="1" noChangeArrowheads="1"/>
          </p:cNvSpPr>
          <p:nvPr>
            <p:ph type="sldNum" sz="quarter" idx="12"/>
          </p:nvPr>
        </p:nvSpPr>
        <p:spPr>
          <a:ln/>
        </p:spPr>
        <p:txBody>
          <a:bodyPr/>
          <a:lstStyle>
            <a:lvl1pPr>
              <a:defRPr/>
            </a:lvl1pPr>
          </a:lstStyle>
          <a:p>
            <a:pPr>
              <a:defRPr/>
            </a:pPr>
            <a:fld id="{0ACF2731-F74E-4EC3-B1BE-2208AAF13243}" type="slidenum">
              <a:rPr lang="en-US" altLang="en-US"/>
              <a:pPr>
                <a:defRPr/>
              </a:pPr>
              <a:t>‹#›</a:t>
            </a:fld>
            <a:endParaRPr lang="en-US" altLang="en-US" dirty="0"/>
          </a:p>
        </p:txBody>
      </p:sp>
    </p:spTree>
    <p:extLst>
      <p:ext uri="{BB962C8B-B14F-4D97-AF65-F5344CB8AC3E}">
        <p14:creationId xmlns:p14="http://schemas.microsoft.com/office/powerpoint/2010/main" val="178880398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11699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5132388" y="1946275"/>
            <a:ext cx="3810000" cy="4114800"/>
          </a:xfrm>
        </p:spPr>
        <p:txBody>
          <a:bodyPr/>
          <a:lstStyle/>
          <a:p>
            <a:pPr lvl="0"/>
            <a:endParaRPr lang="en-US" noProof="0"/>
          </a:p>
        </p:txBody>
      </p:sp>
      <p:sp>
        <p:nvSpPr>
          <p:cNvPr id="5" name="Rectangle 35">
            <a:extLst>
              <a:ext uri="{FF2B5EF4-FFF2-40B4-BE49-F238E27FC236}">
                <a16:creationId xmlns:a16="http://schemas.microsoft.com/office/drawing/2014/main" id="{C54D25ED-87DB-4E55-82C0-E93F297E74F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36">
            <a:extLst>
              <a:ext uri="{FF2B5EF4-FFF2-40B4-BE49-F238E27FC236}">
                <a16:creationId xmlns:a16="http://schemas.microsoft.com/office/drawing/2014/main" id="{F6607DE9-AB86-4D19-BA50-6F79DE15B2C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37">
            <a:extLst>
              <a:ext uri="{FF2B5EF4-FFF2-40B4-BE49-F238E27FC236}">
                <a16:creationId xmlns:a16="http://schemas.microsoft.com/office/drawing/2014/main" id="{55EFA6A4-2AAA-4418-BF66-907DE1544FC9}"/>
              </a:ext>
            </a:extLst>
          </p:cNvPr>
          <p:cNvSpPr>
            <a:spLocks noGrp="1" noChangeArrowheads="1"/>
          </p:cNvSpPr>
          <p:nvPr>
            <p:ph type="sldNum" sz="quarter" idx="12"/>
          </p:nvPr>
        </p:nvSpPr>
        <p:spPr>
          <a:ln/>
        </p:spPr>
        <p:txBody>
          <a:bodyPr/>
          <a:lstStyle>
            <a:lvl1pPr>
              <a:defRPr/>
            </a:lvl1pPr>
          </a:lstStyle>
          <a:p>
            <a:pPr>
              <a:defRPr/>
            </a:pPr>
            <a:fld id="{BE99427C-57C3-48AE-81D5-D846C08B3266}" type="slidenum">
              <a:rPr lang="en-US" altLang="en-US"/>
              <a:pPr>
                <a:defRPr/>
              </a:pPr>
              <a:t>‹#›</a:t>
            </a:fld>
            <a:endParaRPr lang="en-US" altLang="en-US" dirty="0"/>
          </a:p>
        </p:txBody>
      </p:sp>
    </p:spTree>
    <p:extLst>
      <p:ext uri="{BB962C8B-B14F-4D97-AF65-F5344CB8AC3E}">
        <p14:creationId xmlns:p14="http://schemas.microsoft.com/office/powerpoint/2010/main" val="12466837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a:extLst>
              <a:ext uri="{FF2B5EF4-FFF2-40B4-BE49-F238E27FC236}">
                <a16:creationId xmlns:a16="http://schemas.microsoft.com/office/drawing/2014/main" id="{905F86B6-607A-4D65-958C-4958B3A95A82}"/>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BFF2F025-1438-4008-8D81-466D30FDD58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5CDF325-D88B-45A1-82D9-616DA51BD75A}"/>
              </a:ext>
            </a:extLst>
          </p:cNvPr>
          <p:cNvSpPr>
            <a:spLocks noGrp="1"/>
          </p:cNvSpPr>
          <p:nvPr>
            <p:ph type="sldNum" sz="quarter" idx="12"/>
          </p:nvPr>
        </p:nvSpPr>
        <p:spPr/>
        <p:txBody>
          <a:bodyPr/>
          <a:lstStyle>
            <a:lvl1pPr>
              <a:defRPr smtClean="0"/>
            </a:lvl1pPr>
          </a:lstStyle>
          <a:p>
            <a:pPr>
              <a:defRPr/>
            </a:pPr>
            <a:fld id="{D34773C4-BECF-42A0-9058-42FAFC87DDC2}" type="slidenum">
              <a:rPr lang="en-US" altLang="en-US"/>
              <a:pPr>
                <a:defRPr/>
              </a:pPr>
              <a:t>‹#›</a:t>
            </a:fld>
            <a:endParaRPr lang="en-US" altLang="en-US"/>
          </a:p>
        </p:txBody>
      </p:sp>
    </p:spTree>
    <p:extLst>
      <p:ext uri="{BB962C8B-B14F-4D97-AF65-F5344CB8AC3E}">
        <p14:creationId xmlns:p14="http://schemas.microsoft.com/office/powerpoint/2010/main" val="5710514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430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054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15D6E14-40DF-4AB5-98F2-BCE73C125F79}"/>
              </a:ext>
            </a:extLst>
          </p:cNvPr>
          <p:cNvSpPr>
            <a:spLocks noGrp="1"/>
          </p:cNvSpPr>
          <p:nvPr>
            <p:ph type="dt" sz="half" idx="10"/>
          </p:nvPr>
        </p:nvSpPr>
        <p:spPr/>
        <p:txBody>
          <a:bodyPr/>
          <a:lstStyle>
            <a:lvl1pPr>
              <a:defRPr/>
            </a:lvl1pPr>
          </a:lstStyle>
          <a:p>
            <a:pPr>
              <a:defRPr/>
            </a:pPr>
            <a:endParaRPr lang="en-US"/>
          </a:p>
        </p:txBody>
      </p:sp>
      <p:sp>
        <p:nvSpPr>
          <p:cNvPr id="6" name="Footer Placeholder 5">
            <a:extLst>
              <a:ext uri="{FF2B5EF4-FFF2-40B4-BE49-F238E27FC236}">
                <a16:creationId xmlns:a16="http://schemas.microsoft.com/office/drawing/2014/main" id="{A3876B55-BCF8-437C-91F3-C92E03EFD233}"/>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26F739B9-D0D4-4C18-B6B4-C3F8ACFE232E}"/>
              </a:ext>
            </a:extLst>
          </p:cNvPr>
          <p:cNvSpPr>
            <a:spLocks noGrp="1"/>
          </p:cNvSpPr>
          <p:nvPr>
            <p:ph type="sldNum" sz="quarter" idx="12"/>
          </p:nvPr>
        </p:nvSpPr>
        <p:spPr/>
        <p:txBody>
          <a:bodyPr/>
          <a:lstStyle>
            <a:lvl1pPr>
              <a:defRPr smtClean="0"/>
            </a:lvl1pPr>
          </a:lstStyle>
          <a:p>
            <a:pPr>
              <a:defRPr/>
            </a:pPr>
            <a:fld id="{8D4E3979-43F9-4BA5-B323-A4053C293259}" type="slidenum">
              <a:rPr lang="en-US" altLang="en-US"/>
              <a:pPr>
                <a:defRPr/>
              </a:pPr>
              <a:t>‹#›</a:t>
            </a:fld>
            <a:endParaRPr lang="en-US" altLang="en-US"/>
          </a:p>
        </p:txBody>
      </p:sp>
    </p:spTree>
    <p:extLst>
      <p:ext uri="{BB962C8B-B14F-4D97-AF65-F5344CB8AC3E}">
        <p14:creationId xmlns:p14="http://schemas.microsoft.com/office/powerpoint/2010/main" val="17512496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9EAA76F-9F62-48FE-A7E2-D2164A8DA3D9}"/>
              </a:ext>
            </a:extLst>
          </p:cNvPr>
          <p:cNvSpPr>
            <a:spLocks noGrp="1"/>
          </p:cNvSpPr>
          <p:nvPr>
            <p:ph type="dt" sz="half" idx="10"/>
          </p:nvPr>
        </p:nvSpPr>
        <p:spPr/>
        <p:txBody>
          <a:bodyPr/>
          <a:lstStyle>
            <a:lvl1pPr>
              <a:defRPr/>
            </a:lvl1pPr>
          </a:lstStyle>
          <a:p>
            <a:pPr>
              <a:defRPr/>
            </a:pPr>
            <a:endParaRPr lang="en-US"/>
          </a:p>
        </p:txBody>
      </p:sp>
      <p:sp>
        <p:nvSpPr>
          <p:cNvPr id="8" name="Footer Placeholder 7">
            <a:extLst>
              <a:ext uri="{FF2B5EF4-FFF2-40B4-BE49-F238E27FC236}">
                <a16:creationId xmlns:a16="http://schemas.microsoft.com/office/drawing/2014/main" id="{3C6D7FA7-F703-4818-9097-07599A1AC361}"/>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8">
            <a:extLst>
              <a:ext uri="{FF2B5EF4-FFF2-40B4-BE49-F238E27FC236}">
                <a16:creationId xmlns:a16="http://schemas.microsoft.com/office/drawing/2014/main" id="{0F7867F3-45A2-44DC-B351-BA5BA12B02D3}"/>
              </a:ext>
            </a:extLst>
          </p:cNvPr>
          <p:cNvSpPr>
            <a:spLocks noGrp="1"/>
          </p:cNvSpPr>
          <p:nvPr>
            <p:ph type="sldNum" sz="quarter" idx="12"/>
          </p:nvPr>
        </p:nvSpPr>
        <p:spPr/>
        <p:txBody>
          <a:bodyPr/>
          <a:lstStyle>
            <a:lvl1pPr>
              <a:defRPr smtClean="0"/>
            </a:lvl1pPr>
          </a:lstStyle>
          <a:p>
            <a:pPr>
              <a:defRPr/>
            </a:pPr>
            <a:fld id="{EC90A80B-2690-414B-981F-52576D600505}" type="slidenum">
              <a:rPr lang="en-US" altLang="en-US"/>
              <a:pPr>
                <a:defRPr/>
              </a:pPr>
              <a:t>‹#›</a:t>
            </a:fld>
            <a:endParaRPr lang="en-US" altLang="en-US"/>
          </a:p>
        </p:txBody>
      </p:sp>
    </p:spTree>
    <p:extLst>
      <p:ext uri="{BB962C8B-B14F-4D97-AF65-F5344CB8AC3E}">
        <p14:creationId xmlns:p14="http://schemas.microsoft.com/office/powerpoint/2010/main" val="30223417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4BEC165-CBA1-4D0C-91F7-EC5913142ECB}"/>
              </a:ext>
            </a:extLst>
          </p:cNvPr>
          <p:cNvSpPr>
            <a:spLocks noGrp="1"/>
          </p:cNvSpPr>
          <p:nvPr>
            <p:ph type="dt" sz="half" idx="10"/>
          </p:nvPr>
        </p:nvSpPr>
        <p:spPr/>
        <p:txBody>
          <a:bodyPr/>
          <a:lstStyle>
            <a:lvl1pPr>
              <a:defRPr/>
            </a:lvl1pPr>
          </a:lstStyle>
          <a:p>
            <a:pPr>
              <a:defRPr/>
            </a:pPr>
            <a:endParaRPr lang="en-US"/>
          </a:p>
        </p:txBody>
      </p:sp>
      <p:sp>
        <p:nvSpPr>
          <p:cNvPr id="4" name="Footer Placeholder 3">
            <a:extLst>
              <a:ext uri="{FF2B5EF4-FFF2-40B4-BE49-F238E27FC236}">
                <a16:creationId xmlns:a16="http://schemas.microsoft.com/office/drawing/2014/main" id="{67BB1772-5E6C-451A-9110-128E44FCD3A3}"/>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4">
            <a:extLst>
              <a:ext uri="{FF2B5EF4-FFF2-40B4-BE49-F238E27FC236}">
                <a16:creationId xmlns:a16="http://schemas.microsoft.com/office/drawing/2014/main" id="{984982EE-DDFE-4029-BA08-30B030DD0B89}"/>
              </a:ext>
            </a:extLst>
          </p:cNvPr>
          <p:cNvSpPr>
            <a:spLocks noGrp="1"/>
          </p:cNvSpPr>
          <p:nvPr>
            <p:ph type="sldNum" sz="quarter" idx="12"/>
          </p:nvPr>
        </p:nvSpPr>
        <p:spPr/>
        <p:txBody>
          <a:bodyPr/>
          <a:lstStyle>
            <a:lvl1pPr>
              <a:defRPr smtClean="0"/>
            </a:lvl1pPr>
          </a:lstStyle>
          <a:p>
            <a:pPr>
              <a:defRPr/>
            </a:pPr>
            <a:fld id="{965DE34D-C112-4D8A-8D0E-D3C50AC5E73A}" type="slidenum">
              <a:rPr lang="en-US" altLang="en-US"/>
              <a:pPr>
                <a:defRPr/>
              </a:pPr>
              <a:t>‹#›</a:t>
            </a:fld>
            <a:endParaRPr lang="en-US" altLang="en-US"/>
          </a:p>
        </p:txBody>
      </p:sp>
    </p:spTree>
    <p:extLst>
      <p:ext uri="{BB962C8B-B14F-4D97-AF65-F5344CB8AC3E}">
        <p14:creationId xmlns:p14="http://schemas.microsoft.com/office/powerpoint/2010/main" val="222956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BA83FAC-C66D-422B-B576-3E3193C1D0E6}"/>
              </a:ext>
            </a:extLst>
          </p:cNvPr>
          <p:cNvSpPr>
            <a:spLocks noGrp="1"/>
          </p:cNvSpPr>
          <p:nvPr>
            <p:ph type="dt" sz="half" idx="10"/>
          </p:nvPr>
        </p:nvSpPr>
        <p:spPr/>
        <p:txBody>
          <a:bodyPr/>
          <a:lstStyle>
            <a:lvl1pPr>
              <a:defRPr/>
            </a:lvl1pPr>
          </a:lstStyle>
          <a:p>
            <a:pPr>
              <a:defRPr/>
            </a:pPr>
            <a:endParaRPr lang="en-US"/>
          </a:p>
        </p:txBody>
      </p:sp>
      <p:sp>
        <p:nvSpPr>
          <p:cNvPr id="3" name="Footer Placeholder 2">
            <a:extLst>
              <a:ext uri="{FF2B5EF4-FFF2-40B4-BE49-F238E27FC236}">
                <a16:creationId xmlns:a16="http://schemas.microsoft.com/office/drawing/2014/main" id="{E9DD449E-5D38-4D10-A9B4-776000B1E309}"/>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3">
            <a:extLst>
              <a:ext uri="{FF2B5EF4-FFF2-40B4-BE49-F238E27FC236}">
                <a16:creationId xmlns:a16="http://schemas.microsoft.com/office/drawing/2014/main" id="{BD663291-6859-47CD-A369-A839FB1C99D3}"/>
              </a:ext>
            </a:extLst>
          </p:cNvPr>
          <p:cNvSpPr>
            <a:spLocks noGrp="1"/>
          </p:cNvSpPr>
          <p:nvPr>
            <p:ph type="sldNum" sz="quarter" idx="12"/>
          </p:nvPr>
        </p:nvSpPr>
        <p:spPr/>
        <p:txBody>
          <a:bodyPr/>
          <a:lstStyle>
            <a:lvl1pPr>
              <a:defRPr smtClean="0"/>
            </a:lvl1pPr>
          </a:lstStyle>
          <a:p>
            <a:pPr>
              <a:defRPr/>
            </a:pPr>
            <a:fld id="{27A5A7B2-7648-465A-B4FC-2B665191DD02}" type="slidenum">
              <a:rPr lang="en-US" altLang="en-US"/>
              <a:pPr>
                <a:defRPr/>
              </a:pPr>
              <a:t>‹#›</a:t>
            </a:fld>
            <a:endParaRPr lang="en-US" altLang="en-US"/>
          </a:p>
        </p:txBody>
      </p:sp>
    </p:spTree>
    <p:extLst>
      <p:ext uri="{BB962C8B-B14F-4D97-AF65-F5344CB8AC3E}">
        <p14:creationId xmlns:p14="http://schemas.microsoft.com/office/powerpoint/2010/main" val="39669894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04566D40-8966-4AA6-B2AE-75CCBDA8788A}"/>
              </a:ext>
            </a:extLst>
          </p:cNvPr>
          <p:cNvSpPr>
            <a:spLocks noGrp="1"/>
          </p:cNvSpPr>
          <p:nvPr>
            <p:ph type="dt" sz="half" idx="10"/>
          </p:nvPr>
        </p:nvSpPr>
        <p:spPr/>
        <p:txBody>
          <a:bodyPr/>
          <a:lstStyle>
            <a:lvl1pPr>
              <a:defRPr/>
            </a:lvl1pPr>
          </a:lstStyle>
          <a:p>
            <a:pPr>
              <a:defRPr/>
            </a:pPr>
            <a:endParaRPr lang="en-US"/>
          </a:p>
        </p:txBody>
      </p:sp>
      <p:sp>
        <p:nvSpPr>
          <p:cNvPr id="6" name="Footer Placeholder 5">
            <a:extLst>
              <a:ext uri="{FF2B5EF4-FFF2-40B4-BE49-F238E27FC236}">
                <a16:creationId xmlns:a16="http://schemas.microsoft.com/office/drawing/2014/main" id="{18FBE81A-84C9-4839-97C1-2C61189573B7}"/>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5095C5E2-35D1-4B40-B754-4A46EFBD1053}"/>
              </a:ext>
            </a:extLst>
          </p:cNvPr>
          <p:cNvSpPr>
            <a:spLocks noGrp="1"/>
          </p:cNvSpPr>
          <p:nvPr>
            <p:ph type="sldNum" sz="quarter" idx="12"/>
          </p:nvPr>
        </p:nvSpPr>
        <p:spPr/>
        <p:txBody>
          <a:bodyPr/>
          <a:lstStyle>
            <a:lvl1pPr>
              <a:defRPr smtClean="0"/>
            </a:lvl1pPr>
          </a:lstStyle>
          <a:p>
            <a:pPr>
              <a:defRPr/>
            </a:pPr>
            <a:fld id="{0586A57B-3812-4D30-824D-3C932B37EE96}" type="slidenum">
              <a:rPr lang="en-US" altLang="en-US"/>
              <a:pPr>
                <a:defRPr/>
              </a:pPr>
              <a:t>‹#›</a:t>
            </a:fld>
            <a:endParaRPr lang="en-US" altLang="en-US"/>
          </a:p>
        </p:txBody>
      </p:sp>
    </p:spTree>
    <p:extLst>
      <p:ext uri="{BB962C8B-B14F-4D97-AF65-F5344CB8AC3E}">
        <p14:creationId xmlns:p14="http://schemas.microsoft.com/office/powerpoint/2010/main" val="17063599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5CDD33F1-25CA-45CA-81B6-FB5403F321E0}"/>
              </a:ext>
            </a:extLst>
          </p:cNvPr>
          <p:cNvSpPr>
            <a:spLocks noGrp="1"/>
          </p:cNvSpPr>
          <p:nvPr>
            <p:ph type="dt" sz="half" idx="10"/>
          </p:nvPr>
        </p:nvSpPr>
        <p:spPr/>
        <p:txBody>
          <a:bodyPr/>
          <a:lstStyle>
            <a:lvl1pPr>
              <a:defRPr/>
            </a:lvl1pPr>
          </a:lstStyle>
          <a:p>
            <a:pPr>
              <a:defRPr/>
            </a:pPr>
            <a:endParaRPr lang="en-US"/>
          </a:p>
        </p:txBody>
      </p:sp>
      <p:sp>
        <p:nvSpPr>
          <p:cNvPr id="6" name="Footer Placeholder 5">
            <a:extLst>
              <a:ext uri="{FF2B5EF4-FFF2-40B4-BE49-F238E27FC236}">
                <a16:creationId xmlns:a16="http://schemas.microsoft.com/office/drawing/2014/main" id="{09661BCE-29AC-4018-8F4F-760277735681}"/>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BD0885B8-7248-4B3B-A8D2-4687FCBFC456}"/>
              </a:ext>
            </a:extLst>
          </p:cNvPr>
          <p:cNvSpPr>
            <a:spLocks noGrp="1"/>
          </p:cNvSpPr>
          <p:nvPr>
            <p:ph type="sldNum" sz="quarter" idx="12"/>
          </p:nvPr>
        </p:nvSpPr>
        <p:spPr/>
        <p:txBody>
          <a:bodyPr/>
          <a:lstStyle>
            <a:lvl1pPr>
              <a:defRPr smtClean="0"/>
            </a:lvl1pPr>
          </a:lstStyle>
          <a:p>
            <a:pPr>
              <a:defRPr/>
            </a:pPr>
            <a:fld id="{16EFECD3-8437-4EBB-A929-0B8CF8E6608B}" type="slidenum">
              <a:rPr lang="en-US" altLang="en-US"/>
              <a:pPr>
                <a:defRPr/>
              </a:pPr>
              <a:t>‹#›</a:t>
            </a:fld>
            <a:endParaRPr lang="en-US" altLang="en-US"/>
          </a:p>
        </p:txBody>
      </p:sp>
    </p:spTree>
    <p:extLst>
      <p:ext uri="{BB962C8B-B14F-4D97-AF65-F5344CB8AC3E}">
        <p14:creationId xmlns:p14="http://schemas.microsoft.com/office/powerpoint/2010/main" val="24493557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theme" Target="../theme/theme2.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grpSp>
        <p:nvGrpSpPr>
          <p:cNvPr id="1026" name="Group 2">
            <a:extLst>
              <a:ext uri="{FF2B5EF4-FFF2-40B4-BE49-F238E27FC236}">
                <a16:creationId xmlns:a16="http://schemas.microsoft.com/office/drawing/2014/main" id="{FB8E4B69-A549-47EC-B452-55D8824CC88C}"/>
              </a:ext>
            </a:extLst>
          </p:cNvPr>
          <p:cNvGrpSpPr>
            <a:grpSpLocks/>
          </p:cNvGrpSpPr>
          <p:nvPr/>
        </p:nvGrpSpPr>
        <p:grpSpPr bwMode="auto">
          <a:xfrm>
            <a:off x="0" y="0"/>
            <a:ext cx="1085850" cy="6854825"/>
            <a:chOff x="0" y="0"/>
            <a:chExt cx="684" cy="4318"/>
          </a:xfrm>
        </p:grpSpPr>
        <p:sp>
          <p:nvSpPr>
            <p:cNvPr id="20483" name="Rectangle 3">
              <a:extLst>
                <a:ext uri="{FF2B5EF4-FFF2-40B4-BE49-F238E27FC236}">
                  <a16:creationId xmlns:a16="http://schemas.microsoft.com/office/drawing/2014/main" id="{9DD1B25B-CD76-4E49-8F8A-D9832AEC54F0}"/>
                </a:ext>
              </a:extLst>
            </p:cNvPr>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dirty="0">
                <a:latin typeface="Calibri" panose="020F0502020204030204" pitchFamily="34" charset="0"/>
              </a:endParaRPr>
            </a:p>
          </p:txBody>
        </p:sp>
        <p:grpSp>
          <p:nvGrpSpPr>
            <p:cNvPr id="1033" name="Group 4">
              <a:extLst>
                <a:ext uri="{FF2B5EF4-FFF2-40B4-BE49-F238E27FC236}">
                  <a16:creationId xmlns:a16="http://schemas.microsoft.com/office/drawing/2014/main" id="{0F99C07C-E0DB-4BD3-8191-740FFC0DDFDB}"/>
                </a:ext>
              </a:extLst>
            </p:cNvPr>
            <p:cNvGrpSpPr>
              <a:grpSpLocks/>
            </p:cNvGrpSpPr>
            <p:nvPr/>
          </p:nvGrpSpPr>
          <p:grpSpPr bwMode="auto">
            <a:xfrm>
              <a:off x="48" y="102"/>
              <a:ext cx="96" cy="4128"/>
              <a:chOff x="48" y="102"/>
              <a:chExt cx="96" cy="4128"/>
            </a:xfrm>
          </p:grpSpPr>
          <p:sp>
            <p:nvSpPr>
              <p:cNvPr id="1034" name="Rectangle 5">
                <a:extLst>
                  <a:ext uri="{FF2B5EF4-FFF2-40B4-BE49-F238E27FC236}">
                    <a16:creationId xmlns:a16="http://schemas.microsoft.com/office/drawing/2014/main" id="{ADBA6295-6EB1-440A-A588-6953BE511408}"/>
                  </a:ext>
                </a:extLst>
              </p:cNvPr>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latin typeface="Calibri" panose="020F0502020204030204" pitchFamily="34" charset="0"/>
                </a:endParaRPr>
              </a:p>
            </p:txBody>
          </p:sp>
          <p:sp>
            <p:nvSpPr>
              <p:cNvPr id="1035" name="Rectangle 6">
                <a:extLst>
                  <a:ext uri="{FF2B5EF4-FFF2-40B4-BE49-F238E27FC236}">
                    <a16:creationId xmlns:a16="http://schemas.microsoft.com/office/drawing/2014/main" id="{95226D1F-B39F-4627-85DA-0DF7078E3CB7}"/>
                  </a:ext>
                </a:extLst>
              </p:cNvPr>
              <p:cNvSpPr>
                <a:spLocks noChangeArrowheads="1"/>
              </p:cNvSpPr>
              <p:nvPr/>
            </p:nvSpPr>
            <p:spPr bwMode="auto">
              <a:xfrm>
                <a:off x="48" y="1250"/>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latin typeface="Calibri" panose="020F0502020204030204" pitchFamily="34" charset="0"/>
                </a:endParaRPr>
              </a:p>
            </p:txBody>
          </p:sp>
          <p:sp>
            <p:nvSpPr>
              <p:cNvPr id="1036" name="Rectangle 7">
                <a:extLst>
                  <a:ext uri="{FF2B5EF4-FFF2-40B4-BE49-F238E27FC236}">
                    <a16:creationId xmlns:a16="http://schemas.microsoft.com/office/drawing/2014/main" id="{09065A90-AF9F-4F89-869F-569768AD460E}"/>
                  </a:ext>
                </a:extLst>
              </p:cNvPr>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latin typeface="Calibri" panose="020F0502020204030204" pitchFamily="34" charset="0"/>
                </a:endParaRPr>
              </a:p>
            </p:txBody>
          </p:sp>
          <p:sp>
            <p:nvSpPr>
              <p:cNvPr id="1037" name="Rectangle 8">
                <a:extLst>
                  <a:ext uri="{FF2B5EF4-FFF2-40B4-BE49-F238E27FC236}">
                    <a16:creationId xmlns:a16="http://schemas.microsoft.com/office/drawing/2014/main" id="{FCD281E1-AC6C-48E9-BB60-0CE4310F87C1}"/>
                  </a:ext>
                </a:extLst>
              </p:cNvPr>
              <p:cNvSpPr>
                <a:spLocks noChangeArrowheads="1"/>
              </p:cNvSpPr>
              <p:nvPr/>
            </p:nvSpPr>
            <p:spPr bwMode="auto">
              <a:xfrm>
                <a:off x="48" y="1538"/>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latin typeface="Calibri" panose="020F0502020204030204" pitchFamily="34" charset="0"/>
                </a:endParaRPr>
              </a:p>
            </p:txBody>
          </p:sp>
          <p:sp>
            <p:nvSpPr>
              <p:cNvPr id="1038" name="Rectangle 9">
                <a:extLst>
                  <a:ext uri="{FF2B5EF4-FFF2-40B4-BE49-F238E27FC236}">
                    <a16:creationId xmlns:a16="http://schemas.microsoft.com/office/drawing/2014/main" id="{A45EF7AE-0E97-49F2-B4FF-2CFFD6F756C7}"/>
                  </a:ext>
                </a:extLst>
              </p:cNvPr>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latin typeface="Calibri" panose="020F0502020204030204" pitchFamily="34" charset="0"/>
                </a:endParaRPr>
              </a:p>
            </p:txBody>
          </p:sp>
          <p:sp>
            <p:nvSpPr>
              <p:cNvPr id="1039" name="Rectangle 10">
                <a:extLst>
                  <a:ext uri="{FF2B5EF4-FFF2-40B4-BE49-F238E27FC236}">
                    <a16:creationId xmlns:a16="http://schemas.microsoft.com/office/drawing/2014/main" id="{BEF7C518-B4E0-410A-BA01-2727B5FFB3D9}"/>
                  </a:ext>
                </a:extLst>
              </p:cNvPr>
              <p:cNvSpPr>
                <a:spLocks noChangeArrowheads="1"/>
              </p:cNvSpPr>
              <p:nvPr/>
            </p:nvSpPr>
            <p:spPr bwMode="auto">
              <a:xfrm>
                <a:off x="48" y="1826"/>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latin typeface="Calibri" panose="020F0502020204030204" pitchFamily="34" charset="0"/>
                </a:endParaRPr>
              </a:p>
            </p:txBody>
          </p:sp>
          <p:sp>
            <p:nvSpPr>
              <p:cNvPr id="1040" name="Rectangle 11">
                <a:extLst>
                  <a:ext uri="{FF2B5EF4-FFF2-40B4-BE49-F238E27FC236}">
                    <a16:creationId xmlns:a16="http://schemas.microsoft.com/office/drawing/2014/main" id="{D52379BF-E1EC-4D56-BE51-7CE28CF718F7}"/>
                  </a:ext>
                </a:extLst>
              </p:cNvPr>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latin typeface="Calibri" panose="020F0502020204030204" pitchFamily="34" charset="0"/>
                </a:endParaRPr>
              </a:p>
            </p:txBody>
          </p:sp>
          <p:sp>
            <p:nvSpPr>
              <p:cNvPr id="1041" name="Rectangle 12">
                <a:extLst>
                  <a:ext uri="{FF2B5EF4-FFF2-40B4-BE49-F238E27FC236}">
                    <a16:creationId xmlns:a16="http://schemas.microsoft.com/office/drawing/2014/main" id="{7AF65E2E-EB62-4322-BA32-D97EF1A7E32F}"/>
                  </a:ext>
                </a:extLst>
              </p:cNvPr>
              <p:cNvSpPr>
                <a:spLocks noChangeArrowheads="1"/>
              </p:cNvSpPr>
              <p:nvPr/>
            </p:nvSpPr>
            <p:spPr bwMode="auto">
              <a:xfrm>
                <a:off x="48" y="2115"/>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latin typeface="Calibri" panose="020F0502020204030204" pitchFamily="34" charset="0"/>
                </a:endParaRPr>
              </a:p>
            </p:txBody>
          </p:sp>
          <p:sp>
            <p:nvSpPr>
              <p:cNvPr id="1042" name="Rectangle 13">
                <a:extLst>
                  <a:ext uri="{FF2B5EF4-FFF2-40B4-BE49-F238E27FC236}">
                    <a16:creationId xmlns:a16="http://schemas.microsoft.com/office/drawing/2014/main" id="{0161FC54-CE09-4995-8368-3E465751DC75}"/>
                  </a:ext>
                </a:extLst>
              </p:cNvPr>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latin typeface="Calibri" panose="020F0502020204030204" pitchFamily="34" charset="0"/>
                </a:endParaRPr>
              </a:p>
            </p:txBody>
          </p:sp>
          <p:sp>
            <p:nvSpPr>
              <p:cNvPr id="1043" name="Rectangle 14">
                <a:extLst>
                  <a:ext uri="{FF2B5EF4-FFF2-40B4-BE49-F238E27FC236}">
                    <a16:creationId xmlns:a16="http://schemas.microsoft.com/office/drawing/2014/main" id="{D604FC7A-5EAF-4030-AA08-D0D65B630825}"/>
                  </a:ext>
                </a:extLst>
              </p:cNvPr>
              <p:cNvSpPr>
                <a:spLocks noChangeArrowheads="1"/>
              </p:cNvSpPr>
              <p:nvPr/>
            </p:nvSpPr>
            <p:spPr bwMode="auto">
              <a:xfrm>
                <a:off x="48" y="2403"/>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latin typeface="Calibri" panose="020F0502020204030204" pitchFamily="34" charset="0"/>
                </a:endParaRPr>
              </a:p>
            </p:txBody>
          </p:sp>
          <p:sp>
            <p:nvSpPr>
              <p:cNvPr id="1044" name="Rectangle 15">
                <a:extLst>
                  <a:ext uri="{FF2B5EF4-FFF2-40B4-BE49-F238E27FC236}">
                    <a16:creationId xmlns:a16="http://schemas.microsoft.com/office/drawing/2014/main" id="{C3A45EE8-D8AD-49E7-A051-6DEF6E7060E7}"/>
                  </a:ext>
                </a:extLst>
              </p:cNvPr>
              <p:cNvSpPr>
                <a:spLocks noChangeArrowheads="1"/>
              </p:cNvSpPr>
              <p:nvPr/>
            </p:nvSpPr>
            <p:spPr bwMode="auto">
              <a:xfrm>
                <a:off x="48" y="2548"/>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latin typeface="Calibri" panose="020F0502020204030204" pitchFamily="34" charset="0"/>
                </a:endParaRPr>
              </a:p>
            </p:txBody>
          </p:sp>
          <p:sp>
            <p:nvSpPr>
              <p:cNvPr id="1045" name="Rectangle 16">
                <a:extLst>
                  <a:ext uri="{FF2B5EF4-FFF2-40B4-BE49-F238E27FC236}">
                    <a16:creationId xmlns:a16="http://schemas.microsoft.com/office/drawing/2014/main" id="{953DD4AD-9A9B-436E-9507-515AEC75D6A8}"/>
                  </a:ext>
                </a:extLst>
              </p:cNvPr>
              <p:cNvSpPr>
                <a:spLocks noChangeArrowheads="1"/>
              </p:cNvSpPr>
              <p:nvPr/>
            </p:nvSpPr>
            <p:spPr bwMode="auto">
              <a:xfrm>
                <a:off x="48" y="2692"/>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latin typeface="Calibri" panose="020F0502020204030204" pitchFamily="34" charset="0"/>
                </a:endParaRPr>
              </a:p>
            </p:txBody>
          </p:sp>
          <p:sp>
            <p:nvSpPr>
              <p:cNvPr id="1046" name="Rectangle 17">
                <a:extLst>
                  <a:ext uri="{FF2B5EF4-FFF2-40B4-BE49-F238E27FC236}">
                    <a16:creationId xmlns:a16="http://schemas.microsoft.com/office/drawing/2014/main" id="{9CC2DF2D-35CC-4011-88E5-7D5BB3D16EC5}"/>
                  </a:ext>
                </a:extLst>
              </p:cNvPr>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latin typeface="Calibri" panose="020F0502020204030204" pitchFamily="34" charset="0"/>
                </a:endParaRPr>
              </a:p>
            </p:txBody>
          </p:sp>
          <p:sp>
            <p:nvSpPr>
              <p:cNvPr id="1047" name="Rectangle 18">
                <a:extLst>
                  <a:ext uri="{FF2B5EF4-FFF2-40B4-BE49-F238E27FC236}">
                    <a16:creationId xmlns:a16="http://schemas.microsoft.com/office/drawing/2014/main" id="{92778B18-579F-41F0-8D90-E17E8675D75C}"/>
                  </a:ext>
                </a:extLst>
              </p:cNvPr>
              <p:cNvSpPr>
                <a:spLocks noChangeArrowheads="1"/>
              </p:cNvSpPr>
              <p:nvPr/>
            </p:nvSpPr>
            <p:spPr bwMode="auto">
              <a:xfrm>
                <a:off x="48" y="2980"/>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latin typeface="Calibri" panose="020F0502020204030204" pitchFamily="34" charset="0"/>
                </a:endParaRPr>
              </a:p>
            </p:txBody>
          </p:sp>
          <p:sp>
            <p:nvSpPr>
              <p:cNvPr id="1048" name="Rectangle 19">
                <a:extLst>
                  <a:ext uri="{FF2B5EF4-FFF2-40B4-BE49-F238E27FC236}">
                    <a16:creationId xmlns:a16="http://schemas.microsoft.com/office/drawing/2014/main" id="{82BA3BEC-8F4B-4153-8466-10075405EBD7}"/>
                  </a:ext>
                </a:extLst>
              </p:cNvPr>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latin typeface="Calibri" panose="020F0502020204030204" pitchFamily="34" charset="0"/>
                </a:endParaRPr>
              </a:p>
            </p:txBody>
          </p:sp>
          <p:sp>
            <p:nvSpPr>
              <p:cNvPr id="1049" name="Rectangle 20">
                <a:extLst>
                  <a:ext uri="{FF2B5EF4-FFF2-40B4-BE49-F238E27FC236}">
                    <a16:creationId xmlns:a16="http://schemas.microsoft.com/office/drawing/2014/main" id="{2BADC6D0-172A-4E16-A28B-B4AD5CB4E24D}"/>
                  </a:ext>
                </a:extLst>
              </p:cNvPr>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latin typeface="Calibri" panose="020F0502020204030204" pitchFamily="34" charset="0"/>
                </a:endParaRPr>
              </a:p>
            </p:txBody>
          </p:sp>
          <p:sp>
            <p:nvSpPr>
              <p:cNvPr id="1050" name="Rectangle 21">
                <a:extLst>
                  <a:ext uri="{FF2B5EF4-FFF2-40B4-BE49-F238E27FC236}">
                    <a16:creationId xmlns:a16="http://schemas.microsoft.com/office/drawing/2014/main" id="{D75916A7-4A1C-461F-B436-2F965A55B22F}"/>
                  </a:ext>
                </a:extLst>
              </p:cNvPr>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latin typeface="Calibri" panose="020F0502020204030204" pitchFamily="34" charset="0"/>
                </a:endParaRPr>
              </a:p>
            </p:txBody>
          </p:sp>
          <p:sp>
            <p:nvSpPr>
              <p:cNvPr id="1051" name="Rectangle 22">
                <a:extLst>
                  <a:ext uri="{FF2B5EF4-FFF2-40B4-BE49-F238E27FC236}">
                    <a16:creationId xmlns:a16="http://schemas.microsoft.com/office/drawing/2014/main" id="{73F6FAA4-D30C-43FA-9D39-A3DB8F978317}"/>
                  </a:ext>
                </a:extLst>
              </p:cNvPr>
              <p:cNvSpPr>
                <a:spLocks noChangeArrowheads="1"/>
              </p:cNvSpPr>
              <p:nvPr/>
            </p:nvSpPr>
            <p:spPr bwMode="auto">
              <a:xfrm>
                <a:off x="48" y="3557"/>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latin typeface="Calibri" panose="020F0502020204030204" pitchFamily="34" charset="0"/>
                </a:endParaRPr>
              </a:p>
            </p:txBody>
          </p:sp>
          <p:sp>
            <p:nvSpPr>
              <p:cNvPr id="1052" name="Rectangle 23">
                <a:extLst>
                  <a:ext uri="{FF2B5EF4-FFF2-40B4-BE49-F238E27FC236}">
                    <a16:creationId xmlns:a16="http://schemas.microsoft.com/office/drawing/2014/main" id="{DD365943-9BAF-4486-9683-6AB2913BCB9D}"/>
                  </a:ext>
                </a:extLst>
              </p:cNvPr>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latin typeface="Calibri" panose="020F0502020204030204" pitchFamily="34" charset="0"/>
                </a:endParaRPr>
              </a:p>
            </p:txBody>
          </p:sp>
          <p:sp>
            <p:nvSpPr>
              <p:cNvPr id="1053" name="Rectangle 24">
                <a:extLst>
                  <a:ext uri="{FF2B5EF4-FFF2-40B4-BE49-F238E27FC236}">
                    <a16:creationId xmlns:a16="http://schemas.microsoft.com/office/drawing/2014/main" id="{E0C0C8C9-FF75-4D01-9E19-EDDF5D8DF6A7}"/>
                  </a:ext>
                </a:extLst>
              </p:cNvPr>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latin typeface="Calibri" panose="020F0502020204030204" pitchFamily="34" charset="0"/>
                </a:endParaRPr>
              </a:p>
            </p:txBody>
          </p:sp>
          <p:sp>
            <p:nvSpPr>
              <p:cNvPr id="1054" name="Rectangle 25">
                <a:extLst>
                  <a:ext uri="{FF2B5EF4-FFF2-40B4-BE49-F238E27FC236}">
                    <a16:creationId xmlns:a16="http://schemas.microsoft.com/office/drawing/2014/main" id="{64D51D1D-CB68-4B1E-8BDD-AE0A87B6E647}"/>
                  </a:ext>
                </a:extLst>
              </p:cNvPr>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latin typeface="Calibri" panose="020F0502020204030204" pitchFamily="34" charset="0"/>
                </a:endParaRPr>
              </a:p>
            </p:txBody>
          </p:sp>
          <p:sp>
            <p:nvSpPr>
              <p:cNvPr id="1055" name="Rectangle 26">
                <a:extLst>
                  <a:ext uri="{FF2B5EF4-FFF2-40B4-BE49-F238E27FC236}">
                    <a16:creationId xmlns:a16="http://schemas.microsoft.com/office/drawing/2014/main" id="{45CBA588-0DDC-44AD-86D1-02F8AD37DA95}"/>
                  </a:ext>
                </a:extLst>
              </p:cNvPr>
              <p:cNvSpPr>
                <a:spLocks noChangeArrowheads="1"/>
              </p:cNvSpPr>
              <p:nvPr/>
            </p:nvSpPr>
            <p:spPr bwMode="auto">
              <a:xfrm>
                <a:off x="48" y="4133"/>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latin typeface="Calibri" panose="020F0502020204030204" pitchFamily="34" charset="0"/>
                </a:endParaRPr>
              </a:p>
            </p:txBody>
          </p:sp>
          <p:sp>
            <p:nvSpPr>
              <p:cNvPr id="1056" name="Rectangle 27">
                <a:extLst>
                  <a:ext uri="{FF2B5EF4-FFF2-40B4-BE49-F238E27FC236}">
                    <a16:creationId xmlns:a16="http://schemas.microsoft.com/office/drawing/2014/main" id="{DB62BC13-4DF9-44F3-A28E-F2E920C36BC6}"/>
                  </a:ext>
                </a:extLst>
              </p:cNvPr>
              <p:cNvSpPr>
                <a:spLocks noChangeArrowheads="1"/>
              </p:cNvSpPr>
              <p:nvPr/>
            </p:nvSpPr>
            <p:spPr bwMode="auto">
              <a:xfrm>
                <a:off x="48" y="102"/>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latin typeface="Calibri" panose="020F0502020204030204" pitchFamily="34" charset="0"/>
                </a:endParaRPr>
              </a:p>
            </p:txBody>
          </p:sp>
          <p:sp>
            <p:nvSpPr>
              <p:cNvPr id="1057" name="Rectangle 28">
                <a:extLst>
                  <a:ext uri="{FF2B5EF4-FFF2-40B4-BE49-F238E27FC236}">
                    <a16:creationId xmlns:a16="http://schemas.microsoft.com/office/drawing/2014/main" id="{FD811B42-9F22-44F8-88BB-C08482094C74}"/>
                  </a:ext>
                </a:extLst>
              </p:cNvPr>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latin typeface="Calibri" panose="020F0502020204030204" pitchFamily="34" charset="0"/>
                </a:endParaRPr>
              </a:p>
            </p:txBody>
          </p:sp>
          <p:sp>
            <p:nvSpPr>
              <p:cNvPr id="1058" name="Rectangle 29">
                <a:extLst>
                  <a:ext uri="{FF2B5EF4-FFF2-40B4-BE49-F238E27FC236}">
                    <a16:creationId xmlns:a16="http://schemas.microsoft.com/office/drawing/2014/main" id="{C8CA4A89-FB5D-4293-8A19-CC0816991E9B}"/>
                  </a:ext>
                </a:extLst>
              </p:cNvPr>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latin typeface="Calibri" panose="020F0502020204030204" pitchFamily="34" charset="0"/>
                </a:endParaRPr>
              </a:p>
            </p:txBody>
          </p:sp>
          <p:sp>
            <p:nvSpPr>
              <p:cNvPr id="1059" name="Rectangle 30">
                <a:extLst>
                  <a:ext uri="{FF2B5EF4-FFF2-40B4-BE49-F238E27FC236}">
                    <a16:creationId xmlns:a16="http://schemas.microsoft.com/office/drawing/2014/main" id="{FA9D0305-B7BB-4EE2-B6CF-781866009589}"/>
                  </a:ext>
                </a:extLst>
              </p:cNvPr>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latin typeface="Calibri" panose="020F0502020204030204" pitchFamily="34" charset="0"/>
                </a:endParaRPr>
              </a:p>
            </p:txBody>
          </p:sp>
          <p:sp>
            <p:nvSpPr>
              <p:cNvPr id="1060" name="Rectangle 31">
                <a:extLst>
                  <a:ext uri="{FF2B5EF4-FFF2-40B4-BE49-F238E27FC236}">
                    <a16:creationId xmlns:a16="http://schemas.microsoft.com/office/drawing/2014/main" id="{5D1D9F1A-6E7F-42AA-A12B-BD42EA5558A6}"/>
                  </a:ext>
                </a:extLst>
              </p:cNvPr>
              <p:cNvSpPr>
                <a:spLocks noChangeArrowheads="1"/>
              </p:cNvSpPr>
              <p:nvPr/>
            </p:nvSpPr>
            <p:spPr bwMode="auto">
              <a:xfrm>
                <a:off x="48" y="679"/>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latin typeface="Calibri" panose="020F0502020204030204" pitchFamily="34" charset="0"/>
                </a:endParaRPr>
              </a:p>
            </p:txBody>
          </p:sp>
          <p:sp>
            <p:nvSpPr>
              <p:cNvPr id="1061" name="Rectangle 32">
                <a:extLst>
                  <a:ext uri="{FF2B5EF4-FFF2-40B4-BE49-F238E27FC236}">
                    <a16:creationId xmlns:a16="http://schemas.microsoft.com/office/drawing/2014/main" id="{3D9A0DA1-FE6B-4D29-B57D-062B4323356E}"/>
                  </a:ext>
                </a:extLst>
              </p:cNvPr>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latin typeface="Calibri" panose="020F0502020204030204" pitchFamily="34" charset="0"/>
                </a:endParaRPr>
              </a:p>
            </p:txBody>
          </p:sp>
          <p:sp>
            <p:nvSpPr>
              <p:cNvPr id="1062" name="Rectangle 33">
                <a:extLst>
                  <a:ext uri="{FF2B5EF4-FFF2-40B4-BE49-F238E27FC236}">
                    <a16:creationId xmlns:a16="http://schemas.microsoft.com/office/drawing/2014/main" id="{C4F71173-DF24-4E4B-AF71-E294F5C3856C}"/>
                  </a:ext>
                </a:extLst>
              </p:cNvPr>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latin typeface="Calibri" panose="020F0502020204030204" pitchFamily="34" charset="0"/>
                </a:endParaRPr>
              </a:p>
            </p:txBody>
          </p:sp>
        </p:grpSp>
      </p:grpSp>
      <p:sp>
        <p:nvSpPr>
          <p:cNvPr id="1027" name="Rectangle 34">
            <a:extLst>
              <a:ext uri="{FF2B5EF4-FFF2-40B4-BE49-F238E27FC236}">
                <a16:creationId xmlns:a16="http://schemas.microsoft.com/office/drawing/2014/main" id="{4BACD184-C1FB-48D8-A1EB-CC9A33826619}"/>
              </a:ext>
            </a:extLst>
          </p:cNvPr>
          <p:cNvSpPr>
            <a:spLocks noGrp="1" noChangeArrowheads="1"/>
          </p:cNvSpPr>
          <p:nvPr>
            <p:ph type="title"/>
          </p:nvPr>
        </p:nvSpPr>
        <p:spPr bwMode="auto">
          <a:xfrm>
            <a:off x="11430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a:t>Click to edit Master title style</a:t>
            </a:r>
          </a:p>
        </p:txBody>
      </p:sp>
      <p:sp>
        <p:nvSpPr>
          <p:cNvPr id="20515" name="Rectangle 35">
            <a:extLst>
              <a:ext uri="{FF2B5EF4-FFF2-40B4-BE49-F238E27FC236}">
                <a16:creationId xmlns:a16="http://schemas.microsoft.com/office/drawing/2014/main" id="{6530D3C9-E2F1-42AF-AC76-53B65828CA4A}"/>
              </a:ext>
            </a:extLst>
          </p:cNvPr>
          <p:cNvSpPr>
            <a:spLocks noGrp="1" noChangeArrowheads="1"/>
          </p:cNvSpPr>
          <p:nvPr>
            <p:ph type="body" idx="1"/>
          </p:nvPr>
        </p:nvSpPr>
        <p:spPr bwMode="auto">
          <a:xfrm>
            <a:off x="1143000" y="1981200"/>
            <a:ext cx="7772400" cy="41148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516" name="Rectangle 36">
            <a:extLst>
              <a:ext uri="{FF2B5EF4-FFF2-40B4-BE49-F238E27FC236}">
                <a16:creationId xmlns:a16="http://schemas.microsoft.com/office/drawing/2014/main" id="{BE273A69-E521-402D-B0AE-D77805CCBFCD}"/>
              </a:ext>
            </a:extLst>
          </p:cNvPr>
          <p:cNvSpPr>
            <a:spLocks noGrp="1" noChangeArrowheads="1"/>
          </p:cNvSpPr>
          <p:nvPr>
            <p:ph type="dt" sz="half" idx="2"/>
          </p:nvPr>
        </p:nvSpPr>
        <p:spPr bwMode="auto">
          <a:xfrm>
            <a:off x="11430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400" dirty="0">
                <a:latin typeface="Calibri" panose="020F0502020204030204" pitchFamily="34" charset="0"/>
              </a:defRPr>
            </a:lvl1pPr>
          </a:lstStyle>
          <a:p>
            <a:pPr>
              <a:defRPr/>
            </a:pPr>
            <a:endParaRPr lang="en-US"/>
          </a:p>
        </p:txBody>
      </p:sp>
      <p:sp>
        <p:nvSpPr>
          <p:cNvPr id="20517" name="Rectangle 37">
            <a:extLst>
              <a:ext uri="{FF2B5EF4-FFF2-40B4-BE49-F238E27FC236}">
                <a16:creationId xmlns:a16="http://schemas.microsoft.com/office/drawing/2014/main" id="{BBB4954E-FA39-488A-AB2E-39C8A627E728}"/>
              </a:ext>
            </a:extLst>
          </p:cNvPr>
          <p:cNvSpPr>
            <a:spLocks noGrp="1" noChangeArrowheads="1"/>
          </p:cNvSpPr>
          <p:nvPr>
            <p:ph type="ftr" sz="quarter" idx="3"/>
          </p:nvPr>
        </p:nvSpPr>
        <p:spPr bwMode="auto">
          <a:xfrm>
            <a:off x="3581400" y="62484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400" dirty="0">
                <a:latin typeface="Calibri" panose="020F0502020204030204" pitchFamily="34" charset="0"/>
              </a:defRPr>
            </a:lvl1pPr>
          </a:lstStyle>
          <a:p>
            <a:pPr>
              <a:defRPr/>
            </a:pPr>
            <a:endParaRPr lang="en-US"/>
          </a:p>
        </p:txBody>
      </p:sp>
      <p:sp>
        <p:nvSpPr>
          <p:cNvPr id="20518" name="Rectangle 38">
            <a:extLst>
              <a:ext uri="{FF2B5EF4-FFF2-40B4-BE49-F238E27FC236}">
                <a16:creationId xmlns:a16="http://schemas.microsoft.com/office/drawing/2014/main" id="{9D88A418-6202-43AA-95D2-3E14E638FB65}"/>
              </a:ext>
            </a:extLst>
          </p:cNvPr>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1400" smtClean="0">
                <a:latin typeface="Calibri" panose="020F0502020204030204" pitchFamily="34" charset="0"/>
              </a:defRPr>
            </a:lvl1pPr>
          </a:lstStyle>
          <a:p>
            <a:pPr>
              <a:defRPr/>
            </a:pPr>
            <a:fld id="{CA18FE38-2B16-4B1B-A5C0-9B422ACE10C8}" type="slidenum">
              <a:rPr lang="en-US" altLang="en-US"/>
              <a:pPr>
                <a:defRPr/>
              </a:pPr>
              <a:t>‹#›</a:t>
            </a:fld>
            <a:endParaRPr lang="en-US" altLang="en-US" dirty="0"/>
          </a:p>
        </p:txBody>
      </p:sp>
    </p:spTree>
  </p:cSld>
  <p:clrMap bg1="dk2" tx1="lt1" bg2="dk1" tx2="lt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 id="2147483792" r:id="rId12"/>
    <p:sldLayoutId id="2147483793" r:id="rId13"/>
    <p:sldLayoutId id="2147483794" r:id="rId14"/>
    <p:sldLayoutId id="2147483797" r:id="rId15"/>
  </p:sldLayoutIdLst>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Calibri" panose="020F0502020204030204" pitchFamily="34" charset="0"/>
        </a:defRPr>
      </a:lvl2pPr>
      <a:lvl3pPr algn="l" rtl="0" eaLnBrk="0" fontAlgn="base" hangingPunct="0">
        <a:spcBef>
          <a:spcPct val="0"/>
        </a:spcBef>
        <a:spcAft>
          <a:spcPct val="0"/>
        </a:spcAft>
        <a:defRPr sz="4400">
          <a:solidFill>
            <a:schemeClr val="tx2"/>
          </a:solidFill>
          <a:latin typeface="Calibri" panose="020F0502020204030204" pitchFamily="34" charset="0"/>
        </a:defRPr>
      </a:lvl3pPr>
      <a:lvl4pPr algn="l" rtl="0" eaLnBrk="0" fontAlgn="base" hangingPunct="0">
        <a:spcBef>
          <a:spcPct val="0"/>
        </a:spcBef>
        <a:spcAft>
          <a:spcPct val="0"/>
        </a:spcAft>
        <a:defRPr sz="4400">
          <a:solidFill>
            <a:schemeClr val="tx2"/>
          </a:solidFill>
          <a:latin typeface="Calibri" panose="020F0502020204030204" pitchFamily="34" charset="0"/>
        </a:defRPr>
      </a:lvl4pPr>
      <a:lvl5pPr algn="l" rtl="0" eaLnBrk="0" fontAlgn="base" hangingPunct="0">
        <a:spcBef>
          <a:spcPct val="0"/>
        </a:spcBef>
        <a:spcAft>
          <a:spcPct val="0"/>
        </a:spcAft>
        <a:defRPr sz="4400">
          <a:solidFill>
            <a:schemeClr val="tx2"/>
          </a:solidFill>
          <a:latin typeface="Calibri" panose="020F0502020204030204" pitchFamily="34" charset="0"/>
        </a:defRPr>
      </a:lvl5pPr>
      <a:lvl6pPr marL="457200" algn="l" rtl="0" eaLnBrk="0" fontAlgn="base" hangingPunct="0">
        <a:spcBef>
          <a:spcPct val="0"/>
        </a:spcBef>
        <a:spcAft>
          <a:spcPct val="0"/>
        </a:spcAft>
        <a:defRPr sz="4400">
          <a:solidFill>
            <a:schemeClr val="tx2"/>
          </a:solidFill>
          <a:latin typeface="Times New Roman" charset="0"/>
        </a:defRPr>
      </a:lvl6pPr>
      <a:lvl7pPr marL="914400" algn="l" rtl="0" eaLnBrk="0" fontAlgn="base" hangingPunct="0">
        <a:spcBef>
          <a:spcPct val="0"/>
        </a:spcBef>
        <a:spcAft>
          <a:spcPct val="0"/>
        </a:spcAft>
        <a:defRPr sz="4400">
          <a:solidFill>
            <a:schemeClr val="tx2"/>
          </a:solidFill>
          <a:latin typeface="Times New Roman" charset="0"/>
        </a:defRPr>
      </a:lvl7pPr>
      <a:lvl8pPr marL="1371600" algn="l" rtl="0" eaLnBrk="0" fontAlgn="base" hangingPunct="0">
        <a:spcBef>
          <a:spcPct val="0"/>
        </a:spcBef>
        <a:spcAft>
          <a:spcPct val="0"/>
        </a:spcAft>
        <a:defRPr sz="4400">
          <a:solidFill>
            <a:schemeClr val="tx2"/>
          </a:solidFill>
          <a:latin typeface="Times New Roman" charset="0"/>
        </a:defRPr>
      </a:lvl8pPr>
      <a:lvl9pPr marL="1828800" algn="l" rtl="0" eaLnBrk="0" fontAlgn="base" hangingPunct="0">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Char char="•"/>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Char char="•"/>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eaLnBrk="0" fontAlgn="base" hangingPunct="0">
        <a:spcBef>
          <a:spcPct val="20000"/>
        </a:spcBef>
        <a:spcAft>
          <a:spcPct val="0"/>
        </a:spcAft>
        <a:buClr>
          <a:schemeClr val="tx1"/>
        </a:buClr>
        <a:buChar char="•"/>
        <a:defRPr sz="3200">
          <a:solidFill>
            <a:schemeClr val="tx1"/>
          </a:solidFill>
          <a:effectLst>
            <a:outerShdw blurRad="38100" dist="38100" dir="2700000" algn="tl">
              <a:srgbClr val="000000"/>
            </a:outerShdw>
          </a:effectLst>
          <a:latin typeface="+mn-lt"/>
        </a:defRPr>
      </a:lvl6pPr>
      <a:lvl7pPr marL="2971800" indent="-228600" algn="l" rtl="0" eaLnBrk="0" fontAlgn="base" hangingPunct="0">
        <a:spcBef>
          <a:spcPct val="20000"/>
        </a:spcBef>
        <a:spcAft>
          <a:spcPct val="0"/>
        </a:spcAft>
        <a:buClr>
          <a:schemeClr val="tx1"/>
        </a:buClr>
        <a:buChar char="•"/>
        <a:defRPr sz="3200">
          <a:solidFill>
            <a:schemeClr val="tx1"/>
          </a:solidFill>
          <a:effectLst>
            <a:outerShdw blurRad="38100" dist="38100" dir="2700000" algn="tl">
              <a:srgbClr val="000000"/>
            </a:outerShdw>
          </a:effectLst>
          <a:latin typeface="+mn-lt"/>
        </a:defRPr>
      </a:lvl7pPr>
      <a:lvl8pPr marL="3429000" indent="-228600" algn="l" rtl="0" eaLnBrk="0" fontAlgn="base" hangingPunct="0">
        <a:spcBef>
          <a:spcPct val="20000"/>
        </a:spcBef>
        <a:spcAft>
          <a:spcPct val="0"/>
        </a:spcAft>
        <a:buClr>
          <a:schemeClr val="tx1"/>
        </a:buClr>
        <a:buChar char="•"/>
        <a:defRPr sz="3200">
          <a:solidFill>
            <a:schemeClr val="tx1"/>
          </a:solidFill>
          <a:effectLst>
            <a:outerShdw blurRad="38100" dist="38100" dir="2700000" algn="tl">
              <a:srgbClr val="000000"/>
            </a:outerShdw>
          </a:effectLst>
          <a:latin typeface="+mn-lt"/>
        </a:defRPr>
      </a:lvl8pPr>
      <a:lvl9pPr marL="3886200" indent="-228600" algn="l" rtl="0" eaLnBrk="0" fontAlgn="base" hangingPunct="0">
        <a:spcBef>
          <a:spcPct val="20000"/>
        </a:spcBef>
        <a:spcAft>
          <a:spcPct val="0"/>
        </a:spcAft>
        <a:buClr>
          <a:schemeClr val="tx1"/>
        </a:buClr>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2050" name="Rectangle 34">
            <a:extLst>
              <a:ext uri="{FF2B5EF4-FFF2-40B4-BE49-F238E27FC236}">
                <a16:creationId xmlns:a16="http://schemas.microsoft.com/office/drawing/2014/main" id="{C9BF49C0-D25D-4FF4-9DD7-A818FBFF86FD}"/>
              </a:ext>
            </a:extLst>
          </p:cNvPr>
          <p:cNvSpPr>
            <a:spLocks noGrp="1" noChangeArrowheads="1"/>
          </p:cNvSpPr>
          <p:nvPr>
            <p:ph type="title"/>
          </p:nvPr>
        </p:nvSpPr>
        <p:spPr bwMode="auto">
          <a:xfrm>
            <a:off x="685800" y="228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a:t>Click to edit Master title style</a:t>
            </a:r>
          </a:p>
        </p:txBody>
      </p:sp>
      <p:sp>
        <p:nvSpPr>
          <p:cNvPr id="12323" name="Rectangle 35">
            <a:extLst>
              <a:ext uri="{FF2B5EF4-FFF2-40B4-BE49-F238E27FC236}">
                <a16:creationId xmlns:a16="http://schemas.microsoft.com/office/drawing/2014/main" id="{37AFA021-3EC0-43D6-83CF-DA3E3ADC8FC2}"/>
              </a:ext>
            </a:extLst>
          </p:cNvPr>
          <p:cNvSpPr>
            <a:spLocks noGrp="1" noChangeArrowheads="1"/>
          </p:cNvSpPr>
          <p:nvPr>
            <p:ph type="dt" sz="half" idx="2"/>
          </p:nvPr>
        </p:nvSpPr>
        <p:spPr bwMode="auto">
          <a:xfrm>
            <a:off x="11430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latin typeface="Calibri" panose="020F0502020204030204" pitchFamily="34" charset="0"/>
              </a:defRPr>
            </a:lvl1pPr>
          </a:lstStyle>
          <a:p>
            <a:pPr>
              <a:defRPr/>
            </a:pPr>
            <a:endParaRPr lang="en-US"/>
          </a:p>
        </p:txBody>
      </p:sp>
      <p:sp>
        <p:nvSpPr>
          <p:cNvPr id="12324" name="Rectangle 36">
            <a:extLst>
              <a:ext uri="{FF2B5EF4-FFF2-40B4-BE49-F238E27FC236}">
                <a16:creationId xmlns:a16="http://schemas.microsoft.com/office/drawing/2014/main" id="{183536FE-EB1C-4CC7-B57D-4055CD106710}"/>
              </a:ext>
            </a:extLst>
          </p:cNvPr>
          <p:cNvSpPr>
            <a:spLocks noGrp="1" noChangeArrowheads="1"/>
          </p:cNvSpPr>
          <p:nvPr>
            <p:ph type="ftr" sz="quarter" idx="3"/>
          </p:nvPr>
        </p:nvSpPr>
        <p:spPr bwMode="auto">
          <a:xfrm>
            <a:off x="35814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atin typeface="Calibri" panose="020F0502020204030204" pitchFamily="34" charset="0"/>
              </a:defRPr>
            </a:lvl1pPr>
          </a:lstStyle>
          <a:p>
            <a:pPr>
              <a:defRPr/>
            </a:pPr>
            <a:endParaRPr lang="en-US"/>
          </a:p>
        </p:txBody>
      </p:sp>
      <p:sp>
        <p:nvSpPr>
          <p:cNvPr id="12325" name="Rectangle 37">
            <a:extLst>
              <a:ext uri="{FF2B5EF4-FFF2-40B4-BE49-F238E27FC236}">
                <a16:creationId xmlns:a16="http://schemas.microsoft.com/office/drawing/2014/main" id="{E60693DF-639E-49AE-92EA-04744CD7E2BE}"/>
              </a:ext>
            </a:extLst>
          </p:cNvPr>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eaLnBrk="1" hangingPunct="1">
              <a:defRPr sz="1400">
                <a:latin typeface="Calibri" panose="020F0502020204030204" pitchFamily="34" charset="0"/>
              </a:defRPr>
            </a:lvl1pPr>
          </a:lstStyle>
          <a:p>
            <a:pPr>
              <a:defRPr/>
            </a:pPr>
            <a:fld id="{0B604801-2CEB-4FC6-A435-A2A5905ED662}" type="slidenum">
              <a:rPr lang="en-US" altLang="en-US"/>
              <a:pPr>
                <a:defRPr/>
              </a:pPr>
              <a:t>‹#›</a:t>
            </a:fld>
            <a:endParaRPr lang="en-US" altLang="en-US" dirty="0"/>
          </a:p>
        </p:txBody>
      </p:sp>
      <p:sp>
        <p:nvSpPr>
          <p:cNvPr id="12326" name="Rectangle 38">
            <a:extLst>
              <a:ext uri="{FF2B5EF4-FFF2-40B4-BE49-F238E27FC236}">
                <a16:creationId xmlns:a16="http://schemas.microsoft.com/office/drawing/2014/main" id="{C66F727D-766A-46C2-BBFA-4E55019C63A3}"/>
              </a:ext>
            </a:extLst>
          </p:cNvPr>
          <p:cNvSpPr>
            <a:spLocks noGrp="1" noChangeArrowheads="1"/>
          </p:cNvSpPr>
          <p:nvPr>
            <p:ph type="body" idx="1"/>
          </p:nvPr>
        </p:nvSpPr>
        <p:spPr bwMode="auto">
          <a:xfrm>
            <a:off x="1169988" y="1946275"/>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83795" r:id="rId1"/>
    <p:sldLayoutId id="2147483796"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 id="2147483780" r:id="rId12"/>
  </p:sldLayoutIdLst>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Calibri" panose="020F0502020204030204" pitchFamily="34" charset="0"/>
        </a:defRPr>
      </a:lvl2pPr>
      <a:lvl3pPr algn="l" rtl="0" eaLnBrk="0" fontAlgn="base" hangingPunct="0">
        <a:spcBef>
          <a:spcPct val="0"/>
        </a:spcBef>
        <a:spcAft>
          <a:spcPct val="0"/>
        </a:spcAft>
        <a:defRPr sz="4400">
          <a:solidFill>
            <a:schemeClr val="tx2"/>
          </a:solidFill>
          <a:latin typeface="Calibri" panose="020F0502020204030204" pitchFamily="34" charset="0"/>
        </a:defRPr>
      </a:lvl3pPr>
      <a:lvl4pPr algn="l" rtl="0" eaLnBrk="0" fontAlgn="base" hangingPunct="0">
        <a:spcBef>
          <a:spcPct val="0"/>
        </a:spcBef>
        <a:spcAft>
          <a:spcPct val="0"/>
        </a:spcAft>
        <a:defRPr sz="4400">
          <a:solidFill>
            <a:schemeClr val="tx2"/>
          </a:solidFill>
          <a:latin typeface="Calibri" panose="020F0502020204030204" pitchFamily="34" charset="0"/>
        </a:defRPr>
      </a:lvl4pPr>
      <a:lvl5pPr algn="l" rtl="0" eaLnBrk="0" fontAlgn="base" hangingPunct="0">
        <a:spcBef>
          <a:spcPct val="0"/>
        </a:spcBef>
        <a:spcAft>
          <a:spcPct val="0"/>
        </a:spcAft>
        <a:defRPr sz="4400">
          <a:solidFill>
            <a:schemeClr val="tx2"/>
          </a:solidFill>
          <a:latin typeface="Calibri" panose="020F0502020204030204" pitchFamily="34" charset="0"/>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9.png"/><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0.png"/><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9.png"/><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9.png"/><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9.png"/><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9.png"/><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7.xml"/></Relationships>
</file>

<file path=ppt/slides/_rels/slide4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5.xml"/></Relationships>
</file>

<file path=ppt/slides/_rels/slide47.xml.rels><?xml version="1.0" encoding="UTF-8" standalone="yes"?>
<Relationships xmlns="http://schemas.openxmlformats.org/package/2006/relationships"><Relationship Id="rId2" Type="http://schemas.openxmlformats.org/officeDocument/2006/relationships/image" Target="../media/image30.wmf"/><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8" Type="http://schemas.openxmlformats.org/officeDocument/2006/relationships/image" Target="../media/image35.emf"/><Relationship Id="rId3" Type="http://schemas.openxmlformats.org/officeDocument/2006/relationships/customXml" Target="../ink/ink1.xml"/><Relationship Id="rId7" Type="http://schemas.openxmlformats.org/officeDocument/2006/relationships/customXml" Target="../ink/ink3.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34.emf"/><Relationship Id="rId5" Type="http://schemas.openxmlformats.org/officeDocument/2006/relationships/customXml" Target="../ink/ink2.xml"/><Relationship Id="rId10" Type="http://schemas.openxmlformats.org/officeDocument/2006/relationships/image" Target="../media/image7.jpeg"/><Relationship Id="rId4" Type="http://schemas.openxmlformats.org/officeDocument/2006/relationships/image" Target="../media/image33.emf"/><Relationship Id="rId9" Type="http://schemas.openxmlformats.org/officeDocument/2006/relationships/image" Target="../media/image6.jpeg"/></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482" name="Picture 3">
            <a:extLst>
              <a:ext uri="{FF2B5EF4-FFF2-40B4-BE49-F238E27FC236}">
                <a16:creationId xmlns:a16="http://schemas.microsoft.com/office/drawing/2014/main" id="{A7205179-77A6-4672-A397-1CFF0A0E42D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5581650"/>
            <a:ext cx="787400" cy="1096963"/>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8" name="Subtitle 2">
            <a:extLst>
              <a:ext uri="{FF2B5EF4-FFF2-40B4-BE49-F238E27FC236}">
                <a16:creationId xmlns:a16="http://schemas.microsoft.com/office/drawing/2014/main" id="{E07204B0-3B78-40DF-8EF5-BCF72DF11826}"/>
              </a:ext>
            </a:extLst>
          </p:cNvPr>
          <p:cNvSpPr txBox="1">
            <a:spLocks/>
          </p:cNvSpPr>
          <p:nvPr/>
        </p:nvSpPr>
        <p:spPr bwMode="auto">
          <a:xfrm>
            <a:off x="1914525" y="5486400"/>
            <a:ext cx="5314950" cy="1295400"/>
          </a:xfrm>
          <a:prstGeom prst="rect">
            <a:avLst/>
          </a:prstGeom>
          <a:noFill/>
          <a:ln w="9525">
            <a:noFill/>
            <a:miter lim="800000"/>
            <a:headEnd/>
            <a:tailEnd/>
          </a:ln>
          <a:effectLst/>
        </p:spPr>
        <p:txBody>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ctr" eaLnBrk="1" hangingPunct="1">
              <a:buClr>
                <a:srgbClr val="00FFFF"/>
              </a:buClr>
              <a:buFont typeface="Wingdings" panose="05000000000000000000" pitchFamily="2" charset="2"/>
              <a:buNone/>
              <a:defRPr/>
            </a:pPr>
            <a:r>
              <a:rPr lang="en-US" altLang="en-US" kern="0"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Dr. Andy Woods</a:t>
            </a:r>
          </a:p>
          <a:p>
            <a:pPr marL="0" indent="0" algn="ctr" eaLnBrk="1" hangingPunct="1">
              <a:buClr>
                <a:srgbClr val="00FFFF"/>
              </a:buClr>
              <a:buFont typeface="Wingdings" panose="05000000000000000000" pitchFamily="2" charset="2"/>
              <a:buNone/>
              <a:defRPr/>
            </a:pPr>
            <a:r>
              <a:rPr lang="en-US" altLang="en-US" sz="2000" kern="0"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Senior Pastor – Sugar Land Bible Church</a:t>
            </a:r>
          </a:p>
          <a:p>
            <a:pPr marL="0" indent="0" algn="ctr" eaLnBrk="1" hangingPunct="1">
              <a:buClr>
                <a:srgbClr val="00FFFF"/>
              </a:buClr>
              <a:buFont typeface="Wingdings" panose="05000000000000000000" pitchFamily="2" charset="2"/>
              <a:buNone/>
              <a:defRPr/>
            </a:pPr>
            <a:r>
              <a:rPr lang="en-US" altLang="en-US" sz="2000" kern="0"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President – Chafer Theological Seminary</a:t>
            </a:r>
            <a:endParaRPr lang="en-US" altLang="en-US" sz="2000" kern="0" dirty="0">
              <a:solidFill>
                <a:srgbClr val="3333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20484" name="Picture 1">
            <a:extLst>
              <a:ext uri="{FF2B5EF4-FFF2-40B4-BE49-F238E27FC236}">
                <a16:creationId xmlns:a16="http://schemas.microsoft.com/office/drawing/2014/main" id="{C75D11B5-6377-49B1-9803-825BC713F7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457200"/>
            <a:ext cx="62484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1026">
            <a:extLst>
              <a:ext uri="{FF2B5EF4-FFF2-40B4-BE49-F238E27FC236}">
                <a16:creationId xmlns:a16="http://schemas.microsoft.com/office/drawing/2014/main" id="{EC9ADD25-DD80-4505-8DD5-B1AE19FECE68}"/>
              </a:ext>
            </a:extLst>
          </p:cNvPr>
          <p:cNvSpPr>
            <a:spLocks noGrp="1" noChangeArrowheads="1"/>
          </p:cNvSpPr>
          <p:nvPr>
            <p:ph type="title"/>
          </p:nvPr>
        </p:nvSpPr>
        <p:spPr>
          <a:xfrm>
            <a:off x="685800" y="228600"/>
            <a:ext cx="7772400" cy="914400"/>
          </a:xfrm>
        </p:spPr>
        <p:txBody>
          <a:bodyPr/>
          <a:lstStyle/>
          <a:p>
            <a:pPr algn="ctr">
              <a:defRPr/>
            </a:pPr>
            <a:r>
              <a:rPr lang="en-US" altLang="en-US" sz="3600" dirty="0">
                <a:effectLst>
                  <a:outerShdw blurRad="38100" dist="38100" dir="2700000" algn="tl">
                    <a:srgbClr val="000000">
                      <a:alpha val="43137"/>
                    </a:srgbClr>
                  </a:outerShdw>
                </a:effectLst>
              </a:rPr>
              <a:t>Alternative Views</a:t>
            </a:r>
          </a:p>
        </p:txBody>
      </p:sp>
      <p:sp>
        <p:nvSpPr>
          <p:cNvPr id="7171" name="Rectangle 1027">
            <a:extLst>
              <a:ext uri="{FF2B5EF4-FFF2-40B4-BE49-F238E27FC236}">
                <a16:creationId xmlns:a16="http://schemas.microsoft.com/office/drawing/2014/main" id="{07BDE0F5-5E15-4665-B2BE-7E559ED937F6}"/>
              </a:ext>
            </a:extLst>
          </p:cNvPr>
          <p:cNvSpPr>
            <a:spLocks noGrp="1" noChangeArrowheads="1"/>
          </p:cNvSpPr>
          <p:nvPr>
            <p:ph type="body" sz="half" idx="1"/>
          </p:nvPr>
        </p:nvSpPr>
        <p:spPr>
          <a:xfrm>
            <a:off x="152400" y="1371600"/>
            <a:ext cx="8915400" cy="2971800"/>
          </a:xfrm>
        </p:spPr>
        <p:txBody>
          <a:bodyPr/>
          <a:lstStyle/>
          <a:p>
            <a:pPr marL="461963" indent="-461963" algn="just" eaLnBrk="1" hangingPunct="1">
              <a:spcBef>
                <a:spcPts val="0"/>
              </a:spcBef>
              <a:spcAft>
                <a:spcPts val="2400"/>
              </a:spcAft>
              <a:buSzPct val="75000"/>
              <a:buFont typeface="Wingdings" panose="05000000000000000000" pitchFamily="2" charset="2"/>
              <a:buChar char="n"/>
              <a:defRPr/>
            </a:pPr>
            <a:r>
              <a:rPr lang="en-US" dirty="0">
                <a:effectLst>
                  <a:outerShdw blurRad="38100" dist="38100" dir="2700000" algn="tl">
                    <a:srgbClr val="000000">
                      <a:alpha val="43137"/>
                    </a:srgbClr>
                  </a:outerShdw>
                </a:effectLst>
              </a:rPr>
              <a:t>Intermarriage between the Godly line of Seth and the ungodly lines of Cain</a:t>
            </a:r>
          </a:p>
          <a:p>
            <a:pPr marL="461963" indent="-461963" algn="just" eaLnBrk="1" hangingPunct="1">
              <a:spcBef>
                <a:spcPts val="0"/>
              </a:spcBef>
              <a:spcAft>
                <a:spcPts val="2400"/>
              </a:spcAft>
              <a:buSzPct val="75000"/>
              <a:buFont typeface="Wingdings" panose="05000000000000000000" pitchFamily="2" charset="2"/>
              <a:buChar char="n"/>
              <a:defRPr/>
            </a:pPr>
            <a:r>
              <a:rPr lang="en-US" dirty="0">
                <a:effectLst>
                  <a:outerShdw blurRad="38100" dist="38100" dir="2700000" algn="tl">
                    <a:srgbClr val="000000">
                      <a:alpha val="43137"/>
                    </a:srgbClr>
                  </a:outerShdw>
                </a:effectLst>
              </a:rPr>
              <a:t>Polygamous Cainite despots</a:t>
            </a:r>
          </a:p>
          <a:p>
            <a:pPr marL="461963" indent="-461963" algn="just" eaLnBrk="1" hangingPunct="1">
              <a:spcBef>
                <a:spcPts val="0"/>
              </a:spcBef>
              <a:spcAft>
                <a:spcPts val="2400"/>
              </a:spcAft>
              <a:buSzPct val="75000"/>
              <a:buFont typeface="Wingdings" panose="05000000000000000000" pitchFamily="2" charset="2"/>
              <a:buChar char="n"/>
              <a:defRPr/>
            </a:pPr>
            <a:r>
              <a:rPr lang="en-US" b="1" u="sng" dirty="0">
                <a:solidFill>
                  <a:srgbClr val="FFFFCC"/>
                </a:solidFill>
                <a:effectLst>
                  <a:outerShdw blurRad="38100" dist="38100" dir="2700000" algn="tl">
                    <a:srgbClr val="000000">
                      <a:alpha val="43137"/>
                    </a:srgbClr>
                  </a:outerShdw>
                </a:effectLst>
              </a:rPr>
              <a:t>Fallen angels procreating with human women</a:t>
            </a:r>
          </a:p>
        </p:txBody>
      </p:sp>
      <p:pic>
        <p:nvPicPr>
          <p:cNvPr id="21508" name="Picture 1030" descr="clip0094">
            <a:extLst>
              <a:ext uri="{FF2B5EF4-FFF2-40B4-BE49-F238E27FC236}">
                <a16:creationId xmlns:a16="http://schemas.microsoft.com/office/drawing/2014/main" id="{EDC98274-2DB0-460B-BFA6-799286B887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57538" y="4267200"/>
            <a:ext cx="2828925"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452745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D952EC2-7783-4129-AC71-819584C45C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64514" name="Rectangle 1"/>
          <p:cNvSpPr>
            <a:spLocks noChangeArrowheads="1"/>
          </p:cNvSpPr>
          <p:nvPr/>
        </p:nvSpPr>
        <p:spPr bwMode="auto">
          <a:xfrm>
            <a:off x="0" y="0"/>
            <a:ext cx="9144000" cy="3077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514350">
              <a:spcAft>
                <a:spcPts val="1200"/>
              </a:spcAft>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mj-cs"/>
              </a:rPr>
              <a:t>Genesis 3:15</a:t>
            </a:r>
          </a:p>
          <a:p>
            <a:pPr algn="just"/>
            <a:r>
              <a:rPr lang="en-US" altLang="en-US" sz="3600" dirty="0">
                <a:effectLst>
                  <a:outerShdw blurRad="38100" dist="38100" dir="2700000" algn="tl">
                    <a:srgbClr val="000000">
                      <a:alpha val="43137"/>
                    </a:srgbClr>
                  </a:outerShdw>
                </a:effectLst>
                <a:latin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rPr>
              <a:t>And I will put enmity Between you and the woman, And between your seed and her seed; He shall bruise you on the head, And you shall bruise him on the heel.</a:t>
            </a:r>
            <a:r>
              <a:rPr lang="en-US" altLang="en-US" sz="3600" dirty="0">
                <a:effectLst>
                  <a:outerShdw blurRad="38100" dist="38100" dir="2700000" algn="tl">
                    <a:srgbClr val="000000">
                      <a:alpha val="43137"/>
                    </a:srgbClr>
                  </a:outerShdw>
                </a:effectLst>
                <a:latin typeface="Calibri" panose="020F0502020204030204" pitchFamily="34" charset="0"/>
              </a:rPr>
              <a:t>”</a:t>
            </a:r>
          </a:p>
        </p:txBody>
      </p:sp>
      <p:pic>
        <p:nvPicPr>
          <p:cNvPr id="3" name="Picture 2">
            <a:extLst>
              <a:ext uri="{FF2B5EF4-FFF2-40B4-BE49-F238E27FC236}">
                <a16:creationId xmlns:a16="http://schemas.microsoft.com/office/drawing/2014/main" id="{E873527E-8744-4372-89BF-F71AB002F1DC}"/>
              </a:ext>
            </a:extLst>
          </p:cNvPr>
          <p:cNvPicPr>
            <a:picLocks noChangeAspect="1"/>
          </p:cNvPicPr>
          <p:nvPr/>
        </p:nvPicPr>
        <p:blipFill>
          <a:blip r:embed="rId3"/>
          <a:stretch>
            <a:fillRect/>
          </a:stretch>
        </p:blipFill>
        <p:spPr>
          <a:xfrm>
            <a:off x="3657600" y="3048000"/>
            <a:ext cx="1828800" cy="1828800"/>
          </a:xfrm>
          <a:prstGeom prst="rect">
            <a:avLst/>
          </a:prstGeom>
          <a:ln>
            <a:solidFill>
              <a:srgbClr val="FFFF00"/>
            </a:solidFill>
          </a:ln>
          <a:effectLst>
            <a:glow rad="101600">
              <a:srgbClr val="FFFFCC">
                <a:alpha val="60000"/>
              </a:srgbClr>
            </a:glow>
          </a:effectLst>
        </p:spPr>
      </p:pic>
    </p:spTree>
    <p:extLst>
      <p:ext uri="{BB962C8B-B14F-4D97-AF65-F5344CB8AC3E}">
        <p14:creationId xmlns:p14="http://schemas.microsoft.com/office/powerpoint/2010/main" val="2058544099"/>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D952EC2-7783-4129-AC71-819584C45C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64514" name="Rectangle 1"/>
          <p:cNvSpPr>
            <a:spLocks noChangeArrowheads="1"/>
          </p:cNvSpPr>
          <p:nvPr/>
        </p:nvSpPr>
        <p:spPr bwMode="auto">
          <a:xfrm>
            <a:off x="0" y="0"/>
            <a:ext cx="9144000" cy="3077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514350">
              <a:spcAft>
                <a:spcPts val="1200"/>
              </a:spcAft>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mj-cs"/>
              </a:rPr>
              <a:t>Genesis 3:15</a:t>
            </a:r>
          </a:p>
          <a:p>
            <a:pPr algn="just"/>
            <a:r>
              <a:rPr lang="en-US" altLang="en-US" sz="3600" dirty="0">
                <a:effectLst>
                  <a:outerShdw blurRad="38100" dist="38100" dir="2700000" algn="tl">
                    <a:srgbClr val="000000">
                      <a:alpha val="43137"/>
                    </a:srgbClr>
                  </a:outerShdw>
                </a:effectLst>
                <a:latin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rPr>
              <a:t>And I will put enmity Between you and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the woman</a:t>
            </a:r>
            <a:r>
              <a:rPr lang="en-US" sz="3600" dirty="0">
                <a:effectLst>
                  <a:outerShdw blurRad="38100" dist="38100" dir="2700000" algn="tl">
                    <a:srgbClr val="000000">
                      <a:alpha val="43137"/>
                    </a:srgbClr>
                  </a:outerShdw>
                </a:effectLst>
                <a:latin typeface="Calibri" panose="020F0502020204030204" pitchFamily="34" charset="0"/>
              </a:rPr>
              <a:t>, And between your seed and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her seed; He shall bruise you on the head</a:t>
            </a:r>
            <a:r>
              <a:rPr lang="en-US" sz="3600" dirty="0">
                <a:effectLst>
                  <a:outerShdw blurRad="38100" dist="38100" dir="2700000" algn="tl">
                    <a:srgbClr val="000000">
                      <a:alpha val="43137"/>
                    </a:srgbClr>
                  </a:outerShdw>
                </a:effectLst>
                <a:latin typeface="Calibri" panose="020F0502020204030204" pitchFamily="34" charset="0"/>
              </a:rPr>
              <a:t>, And you shall bruise him on the heel.</a:t>
            </a:r>
            <a:r>
              <a:rPr lang="en-US" altLang="en-US" sz="3600" dirty="0">
                <a:effectLst>
                  <a:outerShdw blurRad="38100" dist="38100" dir="2700000" algn="tl">
                    <a:srgbClr val="000000">
                      <a:alpha val="43137"/>
                    </a:srgbClr>
                  </a:outerShdw>
                </a:effectLst>
                <a:latin typeface="Calibri" panose="020F0502020204030204" pitchFamily="34" charset="0"/>
              </a:rPr>
              <a:t>”</a:t>
            </a:r>
          </a:p>
        </p:txBody>
      </p:sp>
      <p:pic>
        <p:nvPicPr>
          <p:cNvPr id="4" name="Picture 3">
            <a:extLst>
              <a:ext uri="{FF2B5EF4-FFF2-40B4-BE49-F238E27FC236}">
                <a16:creationId xmlns:a16="http://schemas.microsoft.com/office/drawing/2014/main" id="{1C360FCB-D60F-40BB-8DDE-BADB2D2A7735}"/>
              </a:ext>
            </a:extLst>
          </p:cNvPr>
          <p:cNvPicPr>
            <a:picLocks noChangeAspect="1"/>
          </p:cNvPicPr>
          <p:nvPr/>
        </p:nvPicPr>
        <p:blipFill>
          <a:blip r:embed="rId3"/>
          <a:stretch>
            <a:fillRect/>
          </a:stretch>
        </p:blipFill>
        <p:spPr>
          <a:xfrm>
            <a:off x="3657600" y="3048000"/>
            <a:ext cx="1828800" cy="1828800"/>
          </a:xfrm>
          <a:prstGeom prst="rect">
            <a:avLst/>
          </a:prstGeom>
          <a:ln>
            <a:solidFill>
              <a:srgbClr val="FFFF00"/>
            </a:solidFill>
          </a:ln>
          <a:effectLst>
            <a:glow rad="101600">
              <a:srgbClr val="FFFFCC">
                <a:alpha val="60000"/>
              </a:srgbClr>
            </a:glow>
          </a:effectLst>
        </p:spPr>
      </p:pic>
    </p:spTree>
    <p:extLst>
      <p:ext uri="{BB962C8B-B14F-4D97-AF65-F5344CB8AC3E}">
        <p14:creationId xmlns:p14="http://schemas.microsoft.com/office/powerpoint/2010/main" val="1749731882"/>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141973C-EAEB-4FA9-B99A-B13E4E6BBFD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64514" name="Rectangle 1"/>
          <p:cNvSpPr>
            <a:spLocks noChangeArrowheads="1"/>
          </p:cNvSpPr>
          <p:nvPr/>
        </p:nvSpPr>
        <p:spPr bwMode="auto">
          <a:xfrm>
            <a:off x="0" y="0"/>
            <a:ext cx="9144000" cy="3077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514350">
              <a:spcAft>
                <a:spcPts val="1200"/>
              </a:spcAft>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mj-cs"/>
              </a:rPr>
              <a:t>Genesis 4:1</a:t>
            </a:r>
          </a:p>
          <a:p>
            <a:pPr algn="just"/>
            <a:r>
              <a:rPr lang="en-US" altLang="en-US" sz="3600" dirty="0">
                <a:effectLst>
                  <a:outerShdw blurRad="38100" dist="38100" dir="2700000" algn="tl">
                    <a:srgbClr val="000000">
                      <a:alpha val="43137"/>
                    </a:srgbClr>
                  </a:outerShdw>
                </a:effectLst>
                <a:latin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rPr>
              <a:t>Now the man had relations with his wife Eve, and she conceived and gave birth to Cain, and she said, ‘I have gotten a </a:t>
            </a:r>
            <a:r>
              <a:rPr lang="en-US" sz="3600" dirty="0" err="1">
                <a:effectLst>
                  <a:outerShdw blurRad="38100" dist="38100" dir="2700000" algn="tl">
                    <a:srgbClr val="000000">
                      <a:alpha val="43137"/>
                    </a:srgbClr>
                  </a:outerShdw>
                </a:effectLst>
                <a:latin typeface="Calibri" panose="020F0502020204030204" pitchFamily="34" charset="0"/>
              </a:rPr>
              <a:t>manchild</a:t>
            </a:r>
            <a:r>
              <a:rPr lang="en-US" sz="3600" dirty="0">
                <a:effectLst>
                  <a:outerShdw blurRad="38100" dist="38100" dir="2700000" algn="tl">
                    <a:srgbClr val="000000">
                      <a:alpha val="43137"/>
                    </a:srgbClr>
                  </a:outerShdw>
                </a:effectLst>
                <a:latin typeface="Calibri" panose="020F0502020204030204" pitchFamily="34" charset="0"/>
              </a:rPr>
              <a:t> with </a:t>
            </a:r>
            <a:r>
              <a:rPr lang="en-US" sz="3600" i="1" dirty="0">
                <a:effectLst>
                  <a:outerShdw blurRad="38100" dist="38100" dir="2700000" algn="tl">
                    <a:srgbClr val="000000">
                      <a:alpha val="43137"/>
                    </a:srgbClr>
                  </a:outerShdw>
                </a:effectLst>
                <a:latin typeface="Calibri" panose="020F0502020204030204" pitchFamily="34" charset="0"/>
              </a:rPr>
              <a:t>the help of</a:t>
            </a:r>
            <a:r>
              <a:rPr lang="en-US" sz="3600" dirty="0">
                <a:effectLst>
                  <a:outerShdw blurRad="38100" dist="38100" dir="2700000" algn="tl">
                    <a:srgbClr val="000000">
                      <a:alpha val="43137"/>
                    </a:srgbClr>
                  </a:outerShdw>
                </a:effectLst>
                <a:latin typeface="Calibri" panose="020F0502020204030204" pitchFamily="34" charset="0"/>
              </a:rPr>
              <a:t> the Lord.’”</a:t>
            </a:r>
          </a:p>
        </p:txBody>
      </p:sp>
      <p:pic>
        <p:nvPicPr>
          <p:cNvPr id="3" name="Picture 2">
            <a:extLst>
              <a:ext uri="{FF2B5EF4-FFF2-40B4-BE49-F238E27FC236}">
                <a16:creationId xmlns:a16="http://schemas.microsoft.com/office/drawing/2014/main" id="{60EAF8D9-3B83-40AC-B93F-13594C2B687C}"/>
              </a:ext>
            </a:extLst>
          </p:cNvPr>
          <p:cNvPicPr>
            <a:picLocks noChangeAspect="1"/>
          </p:cNvPicPr>
          <p:nvPr/>
        </p:nvPicPr>
        <p:blipFill rotWithShape="1">
          <a:blip r:embed="rId3"/>
          <a:srcRect l="2351" t="21608" r="57523" b="10934"/>
          <a:stretch/>
        </p:blipFill>
        <p:spPr>
          <a:xfrm>
            <a:off x="3847555" y="2971800"/>
            <a:ext cx="1448891" cy="18288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801446301"/>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141973C-EAEB-4FA9-B99A-B13E4E6BBFD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64514" name="Rectangle 1"/>
          <p:cNvSpPr>
            <a:spLocks noChangeArrowheads="1"/>
          </p:cNvSpPr>
          <p:nvPr/>
        </p:nvSpPr>
        <p:spPr bwMode="auto">
          <a:xfrm>
            <a:off x="0" y="0"/>
            <a:ext cx="9144000" cy="3077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514350">
              <a:spcAft>
                <a:spcPts val="1200"/>
              </a:spcAft>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mj-cs"/>
              </a:rPr>
              <a:t>Genesis 4:1</a:t>
            </a:r>
          </a:p>
          <a:p>
            <a:pPr algn="just"/>
            <a:r>
              <a:rPr lang="en-US" altLang="en-US" sz="3600" dirty="0">
                <a:effectLst>
                  <a:outerShdw blurRad="38100" dist="38100" dir="2700000" algn="tl">
                    <a:srgbClr val="000000">
                      <a:alpha val="43137"/>
                    </a:srgbClr>
                  </a:outerShdw>
                </a:effectLst>
                <a:latin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rPr>
              <a:t>Now the man had relations with his wife Eve, and she conceived and gave birth to Cain, and she said, ‘I have gotten a </a:t>
            </a:r>
            <a:r>
              <a:rPr lang="en-US" sz="3600" dirty="0" err="1">
                <a:effectLst>
                  <a:outerShdw blurRad="38100" dist="38100" dir="2700000" algn="tl">
                    <a:srgbClr val="000000">
                      <a:alpha val="43137"/>
                    </a:srgbClr>
                  </a:outerShdw>
                </a:effectLst>
                <a:latin typeface="Calibri" panose="020F0502020204030204" pitchFamily="34" charset="0"/>
              </a:rPr>
              <a:t>manchild</a:t>
            </a:r>
            <a:r>
              <a:rPr lang="en-US" sz="3600" dirty="0">
                <a:effectLst>
                  <a:outerShdw blurRad="38100" dist="38100" dir="2700000" algn="tl">
                    <a:srgbClr val="000000">
                      <a:alpha val="43137"/>
                    </a:srgbClr>
                  </a:outerShdw>
                </a:effectLst>
                <a:latin typeface="Calibri" panose="020F0502020204030204" pitchFamily="34" charset="0"/>
              </a:rPr>
              <a:t> with </a:t>
            </a:r>
            <a:r>
              <a:rPr lang="en-US" sz="3600" b="1" i="1" u="sng" dirty="0">
                <a:solidFill>
                  <a:srgbClr val="FFFFCC"/>
                </a:solidFill>
                <a:effectLst>
                  <a:outerShdw blurRad="38100" dist="38100" dir="2700000" algn="tl">
                    <a:srgbClr val="000000">
                      <a:alpha val="43137"/>
                    </a:srgbClr>
                  </a:outerShdw>
                </a:effectLst>
                <a:latin typeface="Calibri" panose="020F0502020204030204" pitchFamily="34" charset="0"/>
              </a:rPr>
              <a:t>the help of</a:t>
            </a:r>
            <a:r>
              <a:rPr lang="en-US" sz="3600" dirty="0">
                <a:effectLst>
                  <a:outerShdw blurRad="38100" dist="38100" dir="2700000" algn="tl">
                    <a:srgbClr val="000000">
                      <a:alpha val="43137"/>
                    </a:srgbClr>
                  </a:outerShdw>
                </a:effectLst>
                <a:latin typeface="Calibri" panose="020F0502020204030204" pitchFamily="34" charset="0"/>
              </a:rPr>
              <a:t> the Lord.’”</a:t>
            </a:r>
          </a:p>
        </p:txBody>
      </p:sp>
      <p:pic>
        <p:nvPicPr>
          <p:cNvPr id="4" name="Picture 3">
            <a:extLst>
              <a:ext uri="{FF2B5EF4-FFF2-40B4-BE49-F238E27FC236}">
                <a16:creationId xmlns:a16="http://schemas.microsoft.com/office/drawing/2014/main" id="{4FA0804B-955F-4673-9AE9-0BFD218F9874}"/>
              </a:ext>
            </a:extLst>
          </p:cNvPr>
          <p:cNvPicPr>
            <a:picLocks noChangeAspect="1"/>
          </p:cNvPicPr>
          <p:nvPr/>
        </p:nvPicPr>
        <p:blipFill rotWithShape="1">
          <a:blip r:embed="rId3"/>
          <a:srcRect l="2351" t="21608" r="57523" b="10934"/>
          <a:stretch/>
        </p:blipFill>
        <p:spPr>
          <a:xfrm>
            <a:off x="3847555" y="2971800"/>
            <a:ext cx="1448891" cy="18288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565011633"/>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683AE15-2B3B-4A5D-A557-A42C39CBF1A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64514" name="Rectangle 1"/>
          <p:cNvSpPr>
            <a:spLocks noChangeArrowheads="1"/>
          </p:cNvSpPr>
          <p:nvPr/>
        </p:nvSpPr>
        <p:spPr bwMode="auto">
          <a:xfrm>
            <a:off x="0" y="0"/>
            <a:ext cx="9144000" cy="3077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514350">
              <a:spcAft>
                <a:spcPts val="1200"/>
              </a:spcAft>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mj-cs"/>
              </a:rPr>
              <a:t>Genesis 5:29</a:t>
            </a:r>
          </a:p>
          <a:p>
            <a:pPr algn="just"/>
            <a:r>
              <a:rPr lang="en-US" altLang="en-US" sz="3600" dirty="0">
                <a:effectLst>
                  <a:outerShdw blurRad="38100" dist="38100" dir="2700000" algn="tl">
                    <a:srgbClr val="000000">
                      <a:alpha val="43137"/>
                    </a:srgbClr>
                  </a:outerShdw>
                </a:effectLst>
                <a:latin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rPr>
              <a:t>Now he called his name Noah, saying,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This one</a:t>
            </a:r>
            <a:r>
              <a:rPr lang="en-US" sz="3600" dirty="0">
                <a:effectLst>
                  <a:outerShdw blurRad="38100" dist="38100" dir="2700000" algn="tl">
                    <a:srgbClr val="000000">
                      <a:alpha val="43137"/>
                    </a:srgbClr>
                  </a:outerShdw>
                </a:effectLst>
                <a:latin typeface="Calibri" panose="020F0502020204030204" pitchFamily="34" charset="0"/>
              </a:rPr>
              <a:t> will give us rest from our work and from the toil of our hands </a:t>
            </a:r>
            <a:r>
              <a:rPr lang="en-US" sz="3600" i="1" dirty="0">
                <a:effectLst>
                  <a:outerShdw blurRad="38100" dist="38100" dir="2700000" algn="tl">
                    <a:srgbClr val="000000">
                      <a:alpha val="43137"/>
                    </a:srgbClr>
                  </a:outerShdw>
                </a:effectLst>
                <a:latin typeface="Calibri" panose="020F0502020204030204" pitchFamily="34" charset="0"/>
              </a:rPr>
              <a:t>arising</a:t>
            </a:r>
            <a:r>
              <a:rPr lang="en-US" sz="3600" dirty="0">
                <a:effectLst>
                  <a:outerShdw blurRad="38100" dist="38100" dir="2700000" algn="tl">
                    <a:srgbClr val="000000">
                      <a:alpha val="43137"/>
                    </a:srgbClr>
                  </a:outerShdw>
                </a:effectLst>
                <a:latin typeface="Calibri" panose="020F0502020204030204" pitchFamily="34" charset="0"/>
              </a:rPr>
              <a:t> from the ground which the </a:t>
            </a:r>
            <a:r>
              <a:rPr lang="en-US" sz="3600" cap="small" dirty="0">
                <a:effectLst>
                  <a:outerShdw blurRad="38100" dist="38100" dir="2700000" algn="tl">
                    <a:srgbClr val="000000">
                      <a:alpha val="43137"/>
                    </a:srgbClr>
                  </a:outerShdw>
                </a:effectLst>
                <a:latin typeface="Calibri" panose="020F0502020204030204" pitchFamily="34" charset="0"/>
              </a:rPr>
              <a:t>Lord</a:t>
            </a:r>
            <a:r>
              <a:rPr lang="en-US" sz="3600" dirty="0">
                <a:effectLst>
                  <a:outerShdw blurRad="38100" dist="38100" dir="2700000" algn="tl">
                    <a:srgbClr val="000000">
                      <a:alpha val="43137"/>
                    </a:srgbClr>
                  </a:outerShdw>
                </a:effectLst>
                <a:latin typeface="Calibri" panose="020F0502020204030204" pitchFamily="34" charset="0"/>
              </a:rPr>
              <a:t> has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cursed</a:t>
            </a:r>
            <a:r>
              <a:rPr lang="en-US" sz="3600" dirty="0">
                <a:effectLst>
                  <a:outerShdw blurRad="38100" dist="38100" dir="2700000" algn="tl">
                    <a:srgbClr val="000000">
                      <a:alpha val="43137"/>
                    </a:srgbClr>
                  </a:outerShdw>
                </a:effectLst>
                <a:latin typeface="Calibri" panose="020F0502020204030204" pitchFamily="34" charset="0"/>
              </a:rPr>
              <a:t>.’”</a:t>
            </a:r>
          </a:p>
        </p:txBody>
      </p:sp>
      <p:pic>
        <p:nvPicPr>
          <p:cNvPr id="4" name="Picture 3">
            <a:extLst>
              <a:ext uri="{FF2B5EF4-FFF2-40B4-BE49-F238E27FC236}">
                <a16:creationId xmlns:a16="http://schemas.microsoft.com/office/drawing/2014/main" id="{17690147-3D44-4ECB-9F09-E94663538975}"/>
              </a:ext>
            </a:extLst>
          </p:cNvPr>
          <p:cNvPicPr>
            <a:picLocks noChangeAspect="1"/>
          </p:cNvPicPr>
          <p:nvPr/>
        </p:nvPicPr>
        <p:blipFill>
          <a:blip r:embed="rId3"/>
          <a:stretch>
            <a:fillRect/>
          </a:stretch>
        </p:blipFill>
        <p:spPr>
          <a:xfrm>
            <a:off x="3611496" y="3048000"/>
            <a:ext cx="1921008" cy="1828800"/>
          </a:xfrm>
          <a:prstGeom prst="rect">
            <a:avLst/>
          </a:prstGeom>
        </p:spPr>
      </p:pic>
    </p:spTree>
    <p:extLst>
      <p:ext uri="{BB962C8B-B14F-4D97-AF65-F5344CB8AC3E}">
        <p14:creationId xmlns:p14="http://schemas.microsoft.com/office/powerpoint/2010/main" val="404566602"/>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8145A52-46A7-46CD-91A6-00B9D2AE5A4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64514" name="Rectangle 1"/>
          <p:cNvSpPr>
            <a:spLocks noChangeArrowheads="1"/>
          </p:cNvSpPr>
          <p:nvPr/>
        </p:nvSpPr>
        <p:spPr bwMode="auto">
          <a:xfrm>
            <a:off x="0" y="0"/>
            <a:ext cx="9144000" cy="4147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514350">
              <a:spcAft>
                <a:spcPts val="1200"/>
              </a:spcAft>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mj-cs"/>
              </a:rPr>
              <a:t>Genesis 3:17</a:t>
            </a:r>
          </a:p>
          <a:p>
            <a:pPr algn="just"/>
            <a:r>
              <a:rPr lang="en-US" altLang="en-US" sz="3600" dirty="0">
                <a:effectLst>
                  <a:outerShdw blurRad="38100" dist="38100" dir="2700000" algn="tl">
                    <a:srgbClr val="000000">
                      <a:alpha val="43137"/>
                    </a:srgbClr>
                  </a:outerShdw>
                </a:effectLst>
                <a:latin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rPr>
              <a:t>Then to Adam He said, ‘Because you have listened to the voice of your wife, and have eaten from the tree about which I commanded you, saying, ‘You shall not eat from it’;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Cursed</a:t>
            </a:r>
            <a:r>
              <a:rPr lang="en-US" sz="3600" dirty="0">
                <a:effectLst>
                  <a:outerShdw blurRad="38100" dist="38100" dir="2700000" algn="tl">
                    <a:srgbClr val="000000">
                      <a:alpha val="43137"/>
                    </a:srgbClr>
                  </a:outerShdw>
                </a:effectLst>
                <a:latin typeface="Calibri" panose="020F0502020204030204" pitchFamily="34" charset="0"/>
              </a:rPr>
              <a:t> is the ground because of you; In toil you will eat of it All the days of your life.’”</a:t>
            </a:r>
          </a:p>
        </p:txBody>
      </p:sp>
    </p:spTree>
    <p:extLst>
      <p:ext uri="{BB962C8B-B14F-4D97-AF65-F5344CB8AC3E}">
        <p14:creationId xmlns:p14="http://schemas.microsoft.com/office/powerpoint/2010/main" val="121821195"/>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30EE34E-3779-4A8E-80EA-6F40EC74803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64514" name="Rectangle 1"/>
          <p:cNvSpPr>
            <a:spLocks noChangeArrowheads="1"/>
          </p:cNvSpPr>
          <p:nvPr/>
        </p:nvSpPr>
        <p:spPr bwMode="auto">
          <a:xfrm>
            <a:off x="0" y="0"/>
            <a:ext cx="9144000" cy="3077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514350">
              <a:spcAft>
                <a:spcPts val="1200"/>
              </a:spcAft>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mj-cs"/>
              </a:rPr>
              <a:t>Daniel 11:37</a:t>
            </a:r>
          </a:p>
          <a:p>
            <a:pPr algn="just"/>
            <a:r>
              <a:rPr lang="en-US" altLang="en-US" sz="3600" dirty="0">
                <a:effectLst>
                  <a:outerShdw blurRad="38100" dist="38100" dir="2700000" algn="tl">
                    <a:srgbClr val="000000">
                      <a:alpha val="43137"/>
                    </a:srgbClr>
                  </a:outerShdw>
                </a:effectLst>
                <a:latin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rPr>
              <a:t>He will show no regard for the gods of his fathers or for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the desire of women</a:t>
            </a:r>
            <a:r>
              <a:rPr lang="en-US" sz="3600" dirty="0">
                <a:effectLst>
                  <a:outerShdw blurRad="38100" dist="38100" dir="2700000" algn="tl">
                    <a:srgbClr val="000000">
                      <a:alpha val="43137"/>
                    </a:srgbClr>
                  </a:outerShdw>
                </a:effectLst>
                <a:latin typeface="Calibri" panose="020F0502020204030204" pitchFamily="34" charset="0"/>
              </a:rPr>
              <a:t>, nor will he show regard for any </a:t>
            </a:r>
            <a:r>
              <a:rPr lang="en-US" sz="3600" i="1" dirty="0">
                <a:effectLst>
                  <a:outerShdw blurRad="38100" dist="38100" dir="2700000" algn="tl">
                    <a:srgbClr val="000000">
                      <a:alpha val="43137"/>
                    </a:srgbClr>
                  </a:outerShdw>
                </a:effectLst>
                <a:latin typeface="Calibri" panose="020F0502020204030204" pitchFamily="34" charset="0"/>
              </a:rPr>
              <a:t>other</a:t>
            </a:r>
            <a:r>
              <a:rPr lang="en-US" sz="3600" dirty="0">
                <a:effectLst>
                  <a:outerShdw blurRad="38100" dist="38100" dir="2700000" algn="tl">
                    <a:srgbClr val="000000">
                      <a:alpha val="43137"/>
                    </a:srgbClr>
                  </a:outerShdw>
                </a:effectLst>
                <a:latin typeface="Calibri" panose="020F0502020204030204" pitchFamily="34" charset="0"/>
              </a:rPr>
              <a:t> god; for he will magnify himself above </a:t>
            </a:r>
            <a:r>
              <a:rPr lang="en-US" sz="3600" i="1" dirty="0">
                <a:effectLst>
                  <a:outerShdw blurRad="38100" dist="38100" dir="2700000" algn="tl">
                    <a:srgbClr val="000000">
                      <a:alpha val="43137"/>
                    </a:srgbClr>
                  </a:outerShdw>
                </a:effectLst>
                <a:latin typeface="Calibri" panose="020F0502020204030204" pitchFamily="34" charset="0"/>
              </a:rPr>
              <a:t>them</a:t>
            </a:r>
            <a:r>
              <a:rPr lang="en-US" sz="3600" dirty="0">
                <a:effectLst>
                  <a:outerShdw blurRad="38100" dist="38100" dir="2700000" algn="tl">
                    <a:srgbClr val="000000">
                      <a:alpha val="43137"/>
                    </a:srgbClr>
                  </a:outerShdw>
                </a:effectLst>
                <a:latin typeface="Calibri" panose="020F0502020204030204" pitchFamily="34" charset="0"/>
              </a:rPr>
              <a:t> all.”</a:t>
            </a:r>
          </a:p>
        </p:txBody>
      </p:sp>
      <p:pic>
        <p:nvPicPr>
          <p:cNvPr id="2" name="Picture 1">
            <a:extLst>
              <a:ext uri="{FF2B5EF4-FFF2-40B4-BE49-F238E27FC236}">
                <a16:creationId xmlns:a16="http://schemas.microsoft.com/office/drawing/2014/main" id="{59F5F676-DB88-4FE8-8B3B-1034858F8AC7}"/>
              </a:ext>
            </a:extLst>
          </p:cNvPr>
          <p:cNvPicPr>
            <a:picLocks noChangeAspect="1"/>
          </p:cNvPicPr>
          <p:nvPr/>
        </p:nvPicPr>
        <p:blipFill>
          <a:blip r:embed="rId3"/>
          <a:stretch>
            <a:fillRect/>
          </a:stretch>
        </p:blipFill>
        <p:spPr>
          <a:xfrm>
            <a:off x="3048000" y="3048000"/>
            <a:ext cx="3048000" cy="1828800"/>
          </a:xfrm>
          <a:prstGeom prst="rect">
            <a:avLst/>
          </a:prstGeom>
        </p:spPr>
      </p:pic>
    </p:spTree>
    <p:extLst>
      <p:ext uri="{BB962C8B-B14F-4D97-AF65-F5344CB8AC3E}">
        <p14:creationId xmlns:p14="http://schemas.microsoft.com/office/powerpoint/2010/main" val="717048767"/>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D952EC2-7783-4129-AC71-819584C45C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64514" name="Rectangle 1"/>
          <p:cNvSpPr>
            <a:spLocks noChangeArrowheads="1"/>
          </p:cNvSpPr>
          <p:nvPr/>
        </p:nvSpPr>
        <p:spPr bwMode="auto">
          <a:xfrm>
            <a:off x="0" y="0"/>
            <a:ext cx="9144000" cy="3077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514350">
              <a:spcAft>
                <a:spcPts val="1200"/>
              </a:spcAft>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mj-cs"/>
              </a:rPr>
              <a:t>Genesis 3:15</a:t>
            </a:r>
          </a:p>
          <a:p>
            <a:pPr algn="just"/>
            <a:r>
              <a:rPr lang="en-US" altLang="en-US" sz="3600" dirty="0">
                <a:effectLst>
                  <a:outerShdw blurRad="38100" dist="38100" dir="2700000" algn="tl">
                    <a:srgbClr val="000000">
                      <a:alpha val="43137"/>
                    </a:srgbClr>
                  </a:outerShdw>
                </a:effectLst>
                <a:latin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rPr>
              <a:t>And I will put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enmity Between you and the woman</a:t>
            </a:r>
            <a:r>
              <a:rPr lang="en-US" sz="3600" dirty="0">
                <a:effectLst>
                  <a:outerShdw blurRad="38100" dist="38100" dir="2700000" algn="tl">
                    <a:srgbClr val="000000">
                      <a:alpha val="43137"/>
                    </a:srgbClr>
                  </a:outerShdw>
                </a:effectLst>
                <a:latin typeface="Calibri" panose="020F0502020204030204" pitchFamily="34" charset="0"/>
              </a:rPr>
              <a:t>, And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between your seed and her seed</a:t>
            </a:r>
            <a:r>
              <a:rPr lang="en-US" sz="3600" dirty="0">
                <a:effectLst>
                  <a:outerShdw blurRad="38100" dist="38100" dir="2700000" algn="tl">
                    <a:srgbClr val="000000">
                      <a:alpha val="43137"/>
                    </a:srgbClr>
                  </a:outerShdw>
                </a:effectLst>
                <a:latin typeface="Calibri" panose="020F0502020204030204" pitchFamily="34" charset="0"/>
              </a:rPr>
              <a:t>; He shall bruise you on the head, And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you shall bruise him on the heel</a:t>
            </a:r>
            <a:r>
              <a:rPr lang="en-US" sz="3600" dirty="0">
                <a:effectLst>
                  <a:outerShdw blurRad="38100" dist="38100" dir="2700000" algn="tl">
                    <a:srgbClr val="000000">
                      <a:alpha val="43137"/>
                    </a:srgbClr>
                  </a:outerShdw>
                </a:effectLst>
                <a:latin typeface="Calibri" panose="020F0502020204030204" pitchFamily="34" charset="0"/>
              </a:rPr>
              <a:t>.</a:t>
            </a:r>
            <a:r>
              <a:rPr lang="en-US" altLang="en-US" sz="3600" dirty="0">
                <a:effectLst>
                  <a:outerShdw blurRad="38100" dist="38100" dir="2700000" algn="tl">
                    <a:srgbClr val="000000">
                      <a:alpha val="43137"/>
                    </a:srgbClr>
                  </a:outerShdw>
                </a:effectLst>
                <a:latin typeface="Calibri" panose="020F0502020204030204" pitchFamily="34" charset="0"/>
              </a:rPr>
              <a:t>”</a:t>
            </a:r>
          </a:p>
        </p:txBody>
      </p:sp>
      <p:pic>
        <p:nvPicPr>
          <p:cNvPr id="4" name="Picture 3">
            <a:extLst>
              <a:ext uri="{FF2B5EF4-FFF2-40B4-BE49-F238E27FC236}">
                <a16:creationId xmlns:a16="http://schemas.microsoft.com/office/drawing/2014/main" id="{2F0D0ED2-528D-47B9-8B00-668A647BEF53}"/>
              </a:ext>
            </a:extLst>
          </p:cNvPr>
          <p:cNvPicPr>
            <a:picLocks noChangeAspect="1"/>
          </p:cNvPicPr>
          <p:nvPr/>
        </p:nvPicPr>
        <p:blipFill>
          <a:blip r:embed="rId3"/>
          <a:stretch>
            <a:fillRect/>
          </a:stretch>
        </p:blipFill>
        <p:spPr>
          <a:xfrm>
            <a:off x="3657600" y="3048000"/>
            <a:ext cx="1828800" cy="1828800"/>
          </a:xfrm>
          <a:prstGeom prst="rect">
            <a:avLst/>
          </a:prstGeom>
          <a:ln>
            <a:solidFill>
              <a:srgbClr val="FFFF00"/>
            </a:solidFill>
          </a:ln>
          <a:effectLst>
            <a:glow rad="101600">
              <a:srgbClr val="FFFFCC">
                <a:alpha val="60000"/>
              </a:srgbClr>
            </a:glow>
          </a:effectLst>
        </p:spPr>
      </p:pic>
    </p:spTree>
    <p:extLst>
      <p:ext uri="{BB962C8B-B14F-4D97-AF65-F5344CB8AC3E}">
        <p14:creationId xmlns:p14="http://schemas.microsoft.com/office/powerpoint/2010/main" val="3124625423"/>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E27FAD1D-7023-45DE-9C7F-8D1D8F35DE27}"/>
              </a:ext>
            </a:extLst>
          </p:cNvPr>
          <p:cNvSpPr>
            <a:spLocks noGrp="1" noChangeArrowheads="1"/>
          </p:cNvSpPr>
          <p:nvPr>
            <p:ph type="title" idx="4294967295"/>
          </p:nvPr>
        </p:nvSpPr>
        <p:spPr>
          <a:xfrm>
            <a:off x="685800" y="228600"/>
            <a:ext cx="7772400" cy="914400"/>
          </a:xfrm>
        </p:spPr>
        <p:txBody>
          <a:bodyPr/>
          <a:lstStyle/>
          <a:p>
            <a:pPr algn="ctr">
              <a:defRPr/>
            </a:pPr>
            <a:r>
              <a:rPr lang="en-US" altLang="en-US" sz="3600" dirty="0">
                <a:effectLst>
                  <a:outerShdw blurRad="38100" dist="38100" dir="2700000" algn="tl">
                    <a:srgbClr val="000000">
                      <a:alpha val="43137"/>
                    </a:srgbClr>
                  </a:outerShdw>
                </a:effectLst>
              </a:rPr>
              <a:t>Satanic Attempts to Stop Messiah</a:t>
            </a:r>
          </a:p>
        </p:txBody>
      </p:sp>
      <p:sp>
        <p:nvSpPr>
          <p:cNvPr id="43011" name="Rectangle 3">
            <a:extLst>
              <a:ext uri="{FF2B5EF4-FFF2-40B4-BE49-F238E27FC236}">
                <a16:creationId xmlns:a16="http://schemas.microsoft.com/office/drawing/2014/main" id="{88963A83-39A6-4E42-B253-EEDCA9CBB32B}"/>
              </a:ext>
            </a:extLst>
          </p:cNvPr>
          <p:cNvSpPr>
            <a:spLocks noGrp="1" noChangeArrowheads="1"/>
          </p:cNvSpPr>
          <p:nvPr>
            <p:ph type="body" sz="half" idx="4294967295"/>
          </p:nvPr>
        </p:nvSpPr>
        <p:spPr>
          <a:xfrm>
            <a:off x="152400" y="1371600"/>
            <a:ext cx="4800600" cy="4724400"/>
          </a:xfrm>
        </p:spPr>
        <p:txBody>
          <a:bodyPr lIns="91440" tIns="45720" rIns="91440" bIns="45720"/>
          <a:lstStyle/>
          <a:p>
            <a:pPr marL="514350" indent="-514350" algn="just" eaLnBrk="1" hangingPunct="1">
              <a:spcBef>
                <a:spcPts val="0"/>
              </a:spcBef>
              <a:spcAft>
                <a:spcPts val="2400"/>
              </a:spcAft>
              <a:buSzPct val="100000"/>
              <a:buFont typeface="+mj-lt"/>
              <a:buAutoNum type="arabicPeriod"/>
              <a:defRPr/>
            </a:pPr>
            <a:r>
              <a:rPr lang="en-US" dirty="0">
                <a:effectLst>
                  <a:outerShdw blurRad="38100" dist="38100" dir="2700000" algn="tl">
                    <a:srgbClr val="000000">
                      <a:alpha val="43137"/>
                    </a:srgbClr>
                  </a:outerShdw>
                </a:effectLst>
              </a:rPr>
              <a:t>Herod; Mt.2;Rev 12:4</a:t>
            </a:r>
          </a:p>
          <a:p>
            <a:pPr marL="514350" indent="-514350" algn="just" eaLnBrk="1" hangingPunct="1">
              <a:spcBef>
                <a:spcPts val="0"/>
              </a:spcBef>
              <a:spcAft>
                <a:spcPts val="2400"/>
              </a:spcAft>
              <a:buSzPct val="100000"/>
              <a:buFont typeface="+mj-lt"/>
              <a:buAutoNum type="arabicPeriod"/>
              <a:defRPr/>
            </a:pPr>
            <a:r>
              <a:rPr lang="en-US" dirty="0">
                <a:effectLst>
                  <a:outerShdw blurRad="38100" dist="38100" dir="2700000" algn="tl">
                    <a:srgbClr val="000000">
                      <a:alpha val="43137"/>
                    </a:srgbClr>
                  </a:outerShdw>
                </a:effectLst>
              </a:rPr>
              <a:t>Cain; Gen. 4, 1 Jn. 3:12</a:t>
            </a:r>
          </a:p>
          <a:p>
            <a:pPr marL="514350" indent="-514350" algn="just" eaLnBrk="1" hangingPunct="1">
              <a:spcBef>
                <a:spcPts val="0"/>
              </a:spcBef>
              <a:spcAft>
                <a:spcPts val="2400"/>
              </a:spcAft>
              <a:buSzPct val="100000"/>
              <a:buFont typeface="+mj-lt"/>
              <a:buAutoNum type="arabicPeriod"/>
              <a:defRPr/>
            </a:pPr>
            <a:r>
              <a:rPr lang="en-US" dirty="0">
                <a:effectLst>
                  <a:outerShdw blurRad="38100" dist="38100" dir="2700000" algn="tl">
                    <a:srgbClr val="000000">
                      <a:alpha val="43137"/>
                    </a:srgbClr>
                  </a:outerShdw>
                </a:effectLst>
              </a:rPr>
              <a:t>Pharaoh; Ex. 1</a:t>
            </a:r>
          </a:p>
          <a:p>
            <a:pPr marL="514350" indent="-514350" algn="just" eaLnBrk="1" hangingPunct="1">
              <a:spcBef>
                <a:spcPts val="0"/>
              </a:spcBef>
              <a:spcAft>
                <a:spcPts val="2400"/>
              </a:spcAft>
              <a:buSzPct val="100000"/>
              <a:buFont typeface="+mj-lt"/>
              <a:buAutoNum type="arabicPeriod"/>
              <a:defRPr/>
            </a:pPr>
            <a:r>
              <a:rPr lang="en-US" dirty="0">
                <a:effectLst>
                  <a:outerShdw blurRad="38100" dist="38100" dir="2700000" algn="tl">
                    <a:srgbClr val="000000">
                      <a:alpha val="43137"/>
                    </a:srgbClr>
                  </a:outerShdw>
                </a:effectLst>
              </a:rPr>
              <a:t>Athaliah; 2 Chron. 22</a:t>
            </a:r>
          </a:p>
          <a:p>
            <a:pPr marL="514350" indent="-514350" algn="just" eaLnBrk="1" hangingPunct="1">
              <a:spcBef>
                <a:spcPts val="0"/>
              </a:spcBef>
              <a:spcAft>
                <a:spcPts val="2400"/>
              </a:spcAft>
              <a:buSzPct val="100000"/>
              <a:buFont typeface="+mj-lt"/>
              <a:buAutoNum type="arabicPeriod"/>
              <a:defRPr/>
            </a:pPr>
            <a:r>
              <a:rPr lang="en-US" dirty="0">
                <a:effectLst>
                  <a:outerShdw blurRad="38100" dist="38100" dir="2700000" algn="tl">
                    <a:srgbClr val="000000">
                      <a:alpha val="43137"/>
                    </a:srgbClr>
                  </a:outerShdw>
                </a:effectLst>
              </a:rPr>
              <a:t>Haman; Esther</a:t>
            </a:r>
          </a:p>
          <a:p>
            <a:pPr marL="514350" indent="-514350" algn="just" eaLnBrk="1" hangingPunct="1">
              <a:spcBef>
                <a:spcPts val="0"/>
              </a:spcBef>
              <a:spcAft>
                <a:spcPts val="2400"/>
              </a:spcAft>
              <a:buSzPct val="100000"/>
              <a:buFont typeface="+mj-lt"/>
              <a:buAutoNum type="arabicPeriod"/>
              <a:defRPr/>
            </a:pPr>
            <a:r>
              <a:rPr lang="en-US" dirty="0">
                <a:effectLst>
                  <a:outerShdw blurRad="38100" dist="38100" dir="2700000" algn="tl">
                    <a:srgbClr val="000000">
                      <a:alpha val="43137"/>
                    </a:srgbClr>
                  </a:outerShdw>
                </a:effectLst>
              </a:rPr>
              <a:t>Matt 4:5-7</a:t>
            </a:r>
          </a:p>
        </p:txBody>
      </p:sp>
      <p:pic>
        <p:nvPicPr>
          <p:cNvPr id="22532" name="Picture 4">
            <a:extLst>
              <a:ext uri="{FF2B5EF4-FFF2-40B4-BE49-F238E27FC236}">
                <a16:creationId xmlns:a16="http://schemas.microsoft.com/office/drawing/2014/main" id="{0CFB9F67-BCF8-4DD7-BF66-769AA9463EC8}"/>
              </a:ext>
            </a:extLst>
          </p:cNvPr>
          <p:cNvPicPr>
            <a:picLocks noGrp="1" noChangeAspect="1" noChangeArrowheads="1"/>
          </p:cNvPicPr>
          <p:nvPr>
            <p:ph type="clipArt" sz="half" idx="4294967295"/>
          </p:nvPr>
        </p:nvPicPr>
        <p:blipFill>
          <a:blip r:embed="rId2">
            <a:lum bright="-20000" contrast="20000"/>
            <a:grayscl/>
            <a:extLst>
              <a:ext uri="{28A0092B-C50C-407E-A947-70E740481C1C}">
                <a14:useLocalDpi xmlns:a14="http://schemas.microsoft.com/office/drawing/2010/main" val="0"/>
              </a:ext>
            </a:extLst>
          </a:blip>
          <a:srcRect/>
          <a:stretch>
            <a:fillRect/>
          </a:stretch>
        </p:blipFill>
        <p:spPr>
          <a:xfrm>
            <a:off x="5029200" y="1524000"/>
            <a:ext cx="3810000" cy="4114800"/>
          </a:xfr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1026">
            <a:extLst>
              <a:ext uri="{FF2B5EF4-FFF2-40B4-BE49-F238E27FC236}">
                <a16:creationId xmlns:a16="http://schemas.microsoft.com/office/drawing/2014/main" id="{DBCB6478-EB5C-406C-BFD4-02CA6DE300AF}"/>
              </a:ext>
            </a:extLst>
          </p:cNvPr>
          <p:cNvSpPr>
            <a:spLocks noGrp="1" noChangeArrowheads="1"/>
          </p:cNvSpPr>
          <p:nvPr>
            <p:ph type="title"/>
          </p:nvPr>
        </p:nvSpPr>
        <p:spPr>
          <a:xfrm>
            <a:off x="685800" y="228600"/>
            <a:ext cx="7772400" cy="914400"/>
          </a:xfrm>
        </p:spPr>
        <p:txBody>
          <a:bodyPr/>
          <a:lstStyle/>
          <a:p>
            <a:pPr algn="ctr" eaLnBrk="1" hangingPunct="1"/>
            <a:r>
              <a:rPr lang="en-US" altLang="en-US" sz="3600" dirty="0">
                <a:effectLst>
                  <a:outerShdw blurRad="38100" dist="38100" dir="2700000" algn="tl">
                    <a:srgbClr val="000000">
                      <a:alpha val="43137"/>
                    </a:srgbClr>
                  </a:outerShdw>
                </a:effectLst>
              </a:rPr>
              <a:t>Preview of Angelology</a:t>
            </a:r>
            <a:endParaRPr lang="en-US" altLang="en-US" sz="4000" dirty="0">
              <a:effectLst>
                <a:outerShdw blurRad="38100" dist="38100" dir="2700000" algn="tl">
                  <a:srgbClr val="000000">
                    <a:alpha val="43137"/>
                  </a:srgbClr>
                </a:outerShdw>
              </a:effectLst>
            </a:endParaRPr>
          </a:p>
        </p:txBody>
      </p:sp>
      <p:sp>
        <p:nvSpPr>
          <p:cNvPr id="17411" name="Rectangle 1027">
            <a:extLst>
              <a:ext uri="{FF2B5EF4-FFF2-40B4-BE49-F238E27FC236}">
                <a16:creationId xmlns:a16="http://schemas.microsoft.com/office/drawing/2014/main" id="{16CA7E4B-935F-4955-9B2D-B5483C9E5EB5}"/>
              </a:ext>
            </a:extLst>
          </p:cNvPr>
          <p:cNvSpPr>
            <a:spLocks noGrp="1" noChangeArrowheads="1"/>
          </p:cNvSpPr>
          <p:nvPr>
            <p:ph type="body" idx="1"/>
          </p:nvPr>
        </p:nvSpPr>
        <p:spPr>
          <a:xfrm>
            <a:off x="457200" y="1428750"/>
            <a:ext cx="5029200" cy="4632325"/>
          </a:xfrm>
        </p:spPr>
        <p:txBody>
          <a:bodyPr/>
          <a:lstStyle/>
          <a:p>
            <a:pPr marL="514350" indent="-514350" eaLnBrk="1" hangingPunct="1">
              <a:spcBef>
                <a:spcPts val="0"/>
              </a:spcBef>
              <a:spcAft>
                <a:spcPts val="3600"/>
              </a:spcAft>
              <a:buSzPct val="100000"/>
              <a:buFont typeface="+mj-lt"/>
              <a:buAutoNum type="arabicPeriod"/>
              <a:defRPr/>
            </a:pPr>
            <a:r>
              <a:rPr lang="en-US" dirty="0">
                <a:effectLst>
                  <a:outerShdw blurRad="38100" dist="38100" dir="2700000" algn="tl">
                    <a:srgbClr val="000000">
                      <a:alpha val="43137"/>
                    </a:srgbClr>
                  </a:outerShdw>
                </a:effectLst>
              </a:rPr>
              <a:t>Good angels</a:t>
            </a:r>
          </a:p>
          <a:p>
            <a:pPr marL="514350" indent="-514350" eaLnBrk="1" hangingPunct="1">
              <a:spcBef>
                <a:spcPts val="0"/>
              </a:spcBef>
              <a:spcAft>
                <a:spcPts val="3600"/>
              </a:spcAft>
              <a:buSzPct val="100000"/>
              <a:buFont typeface="+mj-lt"/>
              <a:buAutoNum type="arabicPeriod"/>
              <a:defRPr/>
            </a:pPr>
            <a:r>
              <a:rPr lang="en-US" dirty="0">
                <a:effectLst>
                  <a:outerShdw blurRad="38100" dist="38100" dir="2700000" algn="tl">
                    <a:srgbClr val="000000">
                      <a:alpha val="43137"/>
                    </a:srgbClr>
                  </a:outerShdw>
                </a:effectLst>
              </a:rPr>
              <a:t>Satanology</a:t>
            </a:r>
          </a:p>
          <a:p>
            <a:pPr marL="514350" indent="-514350" eaLnBrk="1" hangingPunct="1">
              <a:spcBef>
                <a:spcPts val="0"/>
              </a:spcBef>
              <a:spcAft>
                <a:spcPts val="3600"/>
              </a:spcAft>
              <a:buSzPct val="100000"/>
              <a:buFont typeface="+mj-lt"/>
              <a:buAutoNum type="arabicPeriod"/>
              <a:defRPr/>
            </a:pPr>
            <a:r>
              <a:rPr lang="en-US" dirty="0">
                <a:effectLst>
                  <a:outerShdw blurRad="38100" dist="38100" dir="2700000" algn="tl">
                    <a:srgbClr val="000000">
                      <a:alpha val="43137"/>
                    </a:srgbClr>
                  </a:outerShdw>
                </a:effectLst>
              </a:rPr>
              <a:t>Demonology</a:t>
            </a:r>
          </a:p>
          <a:p>
            <a:pPr marL="514350" indent="-514350" eaLnBrk="1" hangingPunct="1">
              <a:spcBef>
                <a:spcPts val="0"/>
              </a:spcBef>
              <a:spcAft>
                <a:spcPts val="3600"/>
              </a:spcAft>
              <a:buSzPct val="100000"/>
              <a:buFont typeface="+mj-lt"/>
              <a:buAutoNum type="arabicPeriod"/>
              <a:defRPr/>
            </a:pPr>
            <a:r>
              <a:rPr lang="en-US" b="1" u="sng" dirty="0">
                <a:solidFill>
                  <a:srgbClr val="FFFFCC"/>
                </a:solidFill>
                <a:effectLst>
                  <a:outerShdw blurRad="38100" dist="38100" dir="2700000" algn="tl">
                    <a:srgbClr val="000000">
                      <a:alpha val="43137"/>
                    </a:srgbClr>
                  </a:outerShdw>
                </a:effectLst>
              </a:rPr>
              <a:t>Gen. 6:1-4 controversy</a:t>
            </a:r>
          </a:p>
        </p:txBody>
      </p:sp>
      <p:pic>
        <p:nvPicPr>
          <p:cNvPr id="2" name="Picture 1">
            <a:extLst>
              <a:ext uri="{FF2B5EF4-FFF2-40B4-BE49-F238E27FC236}">
                <a16:creationId xmlns:a16="http://schemas.microsoft.com/office/drawing/2014/main" id="{78363412-C475-485B-9106-E6F809783A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86413" y="1428750"/>
            <a:ext cx="3285635" cy="4572000"/>
          </a:xfrm>
          <a:prstGeom prst="ellipse">
            <a:avLst/>
          </a:prstGeom>
        </p:spPr>
      </p:pic>
    </p:spTree>
    <p:extLst>
      <p:ext uri="{BB962C8B-B14F-4D97-AF65-F5344CB8AC3E}">
        <p14:creationId xmlns:p14="http://schemas.microsoft.com/office/powerpoint/2010/main" val="10883438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Rectangle 3">
            <a:extLst>
              <a:ext uri="{FF2B5EF4-FFF2-40B4-BE49-F238E27FC236}">
                <a16:creationId xmlns:a16="http://schemas.microsoft.com/office/drawing/2014/main" id="{B7774E78-6F3A-41BB-BA5B-A7CAAFEC9A4E}"/>
              </a:ext>
            </a:extLst>
          </p:cNvPr>
          <p:cNvSpPr>
            <a:spLocks noGrp="1" noChangeArrowheads="1"/>
          </p:cNvSpPr>
          <p:nvPr>
            <p:ph type="body" idx="4294967295"/>
          </p:nvPr>
        </p:nvSpPr>
        <p:spPr>
          <a:xfrm>
            <a:off x="157385" y="1143000"/>
            <a:ext cx="7315200" cy="5227637"/>
          </a:xfrm>
        </p:spPr>
        <p:txBody>
          <a:bodyPr/>
          <a:lstStyle/>
          <a:p>
            <a:pPr marL="514350" indent="-514350" algn="just" eaLnBrk="1" hangingPunct="1">
              <a:spcBef>
                <a:spcPts val="0"/>
              </a:spcBef>
              <a:spcAft>
                <a:spcPts val="1800"/>
              </a:spcAft>
              <a:buSzPct val="100000"/>
              <a:buFont typeface="+mj-lt"/>
              <a:buAutoNum type="arabicPeriod"/>
              <a:defRPr/>
            </a:pPr>
            <a:r>
              <a:rPr lang="en-US" sz="2800" dirty="0">
                <a:effectLst>
                  <a:outerShdw blurRad="38100" dist="38100" dir="2700000" algn="tl">
                    <a:srgbClr val="000000">
                      <a:alpha val="43137"/>
                    </a:srgbClr>
                  </a:outerShdw>
                </a:effectLst>
              </a:rPr>
              <a:t>Initial eviction from heaven (Isa 14:12-15; Ezek 28:12-17)</a:t>
            </a:r>
          </a:p>
          <a:p>
            <a:pPr marL="514350" indent="-514350" algn="just" eaLnBrk="1" hangingPunct="1">
              <a:spcBef>
                <a:spcPts val="0"/>
              </a:spcBef>
              <a:spcAft>
                <a:spcPts val="1800"/>
              </a:spcAft>
              <a:buSzPct val="100000"/>
              <a:buFont typeface="+mj-lt"/>
              <a:buAutoNum type="arabicPeriod"/>
              <a:defRPr/>
            </a:pPr>
            <a:r>
              <a:rPr lang="en-US" sz="2800" dirty="0">
                <a:effectLst>
                  <a:outerShdw blurRad="38100" dist="38100" dir="2700000" algn="tl">
                    <a:srgbClr val="000000">
                      <a:alpha val="43137"/>
                    </a:srgbClr>
                  </a:outerShdw>
                </a:effectLst>
              </a:rPr>
              <a:t>Eden (Gen 3:15)</a:t>
            </a:r>
          </a:p>
          <a:p>
            <a:pPr marL="514350" indent="-514350" algn="just" eaLnBrk="1" hangingPunct="1">
              <a:spcBef>
                <a:spcPts val="0"/>
              </a:spcBef>
              <a:spcAft>
                <a:spcPts val="1800"/>
              </a:spcAft>
              <a:buSzPct val="100000"/>
              <a:buFont typeface="+mj-lt"/>
              <a:buAutoNum type="arabicPeriod"/>
              <a:defRPr/>
            </a:pPr>
            <a:r>
              <a:rPr lang="en-US" sz="2800" dirty="0">
                <a:effectLst>
                  <a:outerShdw blurRad="38100" dist="38100" dir="2700000" algn="tl">
                    <a:srgbClr val="000000">
                      <a:alpha val="43137"/>
                    </a:srgbClr>
                  </a:outerShdw>
                </a:effectLst>
              </a:rPr>
              <a:t>Pre-</a:t>
            </a:r>
            <a:r>
              <a:rPr lang="en-US" sz="2800" dirty="0" err="1">
                <a:effectLst>
                  <a:outerShdw blurRad="38100" dist="38100" dir="2700000" algn="tl">
                    <a:srgbClr val="000000">
                      <a:alpha val="43137"/>
                    </a:srgbClr>
                  </a:outerShdw>
                </a:effectLst>
              </a:rPr>
              <a:t>diluvian</a:t>
            </a:r>
            <a:r>
              <a:rPr lang="en-US" sz="2800" dirty="0">
                <a:effectLst>
                  <a:outerShdw blurRad="38100" dist="38100" dir="2700000" algn="tl">
                    <a:srgbClr val="000000">
                      <a:alpha val="43137"/>
                    </a:srgbClr>
                  </a:outerShdw>
                </a:effectLst>
              </a:rPr>
              <a:t> world (1 Pet 3:19-20)</a:t>
            </a:r>
          </a:p>
          <a:p>
            <a:pPr marL="514350" indent="-514350" algn="just" eaLnBrk="1" hangingPunct="1">
              <a:spcBef>
                <a:spcPts val="0"/>
              </a:spcBef>
              <a:spcAft>
                <a:spcPts val="1800"/>
              </a:spcAft>
              <a:buSzPct val="100000"/>
              <a:buFont typeface="+mj-lt"/>
              <a:buAutoNum type="arabicPeriod"/>
              <a:defRPr/>
            </a:pPr>
            <a:r>
              <a:rPr lang="en-US" sz="2800" dirty="0">
                <a:effectLst>
                  <a:outerShdw blurRad="38100" dist="38100" dir="2700000" algn="tl">
                    <a:srgbClr val="000000">
                      <a:alpha val="43137"/>
                    </a:srgbClr>
                  </a:outerShdw>
                </a:effectLst>
              </a:rPr>
              <a:t>Cross (John 12:31; 16:11; Col 2:15; Heb 2:14; 1 John 3:8)</a:t>
            </a:r>
          </a:p>
          <a:p>
            <a:pPr marL="514350" indent="-514350" algn="just" eaLnBrk="1" hangingPunct="1">
              <a:spcBef>
                <a:spcPts val="0"/>
              </a:spcBef>
              <a:spcAft>
                <a:spcPts val="1800"/>
              </a:spcAft>
              <a:buSzPct val="100000"/>
              <a:buFont typeface="+mj-lt"/>
              <a:buAutoNum type="arabicPeriod"/>
              <a:defRPr/>
            </a:pPr>
            <a:r>
              <a:rPr lang="en-US" sz="2800" dirty="0">
                <a:effectLst>
                  <a:outerShdw blurRad="38100" dist="38100" dir="2700000" algn="tl">
                    <a:srgbClr val="000000">
                      <a:alpha val="43137"/>
                    </a:srgbClr>
                  </a:outerShdw>
                </a:effectLst>
              </a:rPr>
              <a:t>Mid point of the Tribulation (Rev 12:9)</a:t>
            </a:r>
          </a:p>
          <a:p>
            <a:pPr marL="514350" indent="-514350" algn="just" eaLnBrk="1" hangingPunct="1">
              <a:spcBef>
                <a:spcPts val="0"/>
              </a:spcBef>
              <a:spcAft>
                <a:spcPts val="1800"/>
              </a:spcAft>
              <a:buSzPct val="100000"/>
              <a:buFont typeface="+mj-lt"/>
              <a:buAutoNum type="arabicPeriod"/>
              <a:defRPr/>
            </a:pPr>
            <a:r>
              <a:rPr lang="en-US" sz="2800" dirty="0">
                <a:effectLst>
                  <a:outerShdw blurRad="38100" dist="38100" dir="2700000" algn="tl">
                    <a:srgbClr val="000000">
                      <a:alpha val="43137"/>
                    </a:srgbClr>
                  </a:outerShdw>
                </a:effectLst>
              </a:rPr>
              <a:t>Beginning of millennium (Rev 20:2-3)</a:t>
            </a:r>
          </a:p>
          <a:p>
            <a:pPr marL="514350" indent="-514350" algn="just" eaLnBrk="1" hangingPunct="1">
              <a:spcBef>
                <a:spcPts val="0"/>
              </a:spcBef>
              <a:spcAft>
                <a:spcPts val="1800"/>
              </a:spcAft>
              <a:buSzPct val="100000"/>
              <a:buFont typeface="+mj-lt"/>
              <a:buAutoNum type="arabicPeriod"/>
              <a:defRPr/>
            </a:pPr>
            <a:r>
              <a:rPr lang="en-US" sz="2800" dirty="0">
                <a:effectLst>
                  <a:outerShdw blurRad="38100" dist="38100" dir="2700000" algn="tl">
                    <a:srgbClr val="000000">
                      <a:alpha val="43137"/>
                    </a:srgbClr>
                  </a:outerShdw>
                </a:effectLst>
              </a:rPr>
              <a:t>End of millennium (Rev 20:10)</a:t>
            </a:r>
          </a:p>
        </p:txBody>
      </p:sp>
      <p:pic>
        <p:nvPicPr>
          <p:cNvPr id="23555" name="Picture 4">
            <a:extLst>
              <a:ext uri="{FF2B5EF4-FFF2-40B4-BE49-F238E27FC236}">
                <a16:creationId xmlns:a16="http://schemas.microsoft.com/office/drawing/2014/main" id="{9D4CB51E-DCCD-4173-9DB2-2F5AFFD58A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0" y="2438400"/>
            <a:ext cx="13716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2">
            <a:extLst>
              <a:ext uri="{FF2B5EF4-FFF2-40B4-BE49-F238E27FC236}">
                <a16:creationId xmlns:a16="http://schemas.microsoft.com/office/drawing/2014/main" id="{759ADDC8-F772-454F-9B93-5B498C013207}"/>
              </a:ext>
            </a:extLst>
          </p:cNvPr>
          <p:cNvSpPr txBox="1">
            <a:spLocks noChangeArrowheads="1"/>
          </p:cNvSpPr>
          <p:nvPr/>
        </p:nvSpPr>
        <p:spPr bwMode="auto">
          <a:xfrm>
            <a:off x="685800" y="228600"/>
            <a:ext cx="7772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charset="0"/>
              </a:defRPr>
            </a:lvl2pPr>
            <a:lvl3pPr algn="l" rtl="0" eaLnBrk="0" fontAlgn="base" hangingPunct="0">
              <a:spcBef>
                <a:spcPct val="0"/>
              </a:spcBef>
              <a:spcAft>
                <a:spcPct val="0"/>
              </a:spcAft>
              <a:defRPr sz="4400">
                <a:solidFill>
                  <a:schemeClr val="tx2"/>
                </a:solidFill>
                <a:latin typeface="Times New Roman" charset="0"/>
              </a:defRPr>
            </a:lvl3pPr>
            <a:lvl4pPr algn="l" rtl="0" eaLnBrk="0" fontAlgn="base" hangingPunct="0">
              <a:spcBef>
                <a:spcPct val="0"/>
              </a:spcBef>
              <a:spcAft>
                <a:spcPct val="0"/>
              </a:spcAft>
              <a:defRPr sz="4400">
                <a:solidFill>
                  <a:schemeClr val="tx2"/>
                </a:solidFill>
                <a:latin typeface="Times New Roman" charset="0"/>
              </a:defRPr>
            </a:lvl4pPr>
            <a:lvl5pPr algn="l" rtl="0" eaLnBrk="0" fontAlgn="base" hangingPunct="0">
              <a:spcBef>
                <a:spcPct val="0"/>
              </a:spcBef>
              <a:spcAft>
                <a:spcPct val="0"/>
              </a:spcAft>
              <a:defRPr sz="4400">
                <a:solidFill>
                  <a:schemeClr val="tx2"/>
                </a:solidFill>
                <a:latin typeface="Times New Roman" charset="0"/>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a:lstStyle>
          <a:p>
            <a:pPr algn="ctr" eaLnBrk="1" hangingPunct="1">
              <a:defRPr/>
            </a:pPr>
            <a:r>
              <a:rPr lang="en-US" altLang="en-US" sz="3600" kern="0" dirty="0">
                <a:effectLst>
                  <a:outerShdw blurRad="38100" dist="38100" dir="2700000" algn="tl">
                    <a:srgbClr val="000000">
                      <a:alpha val="43137"/>
                    </a:srgbClr>
                  </a:outerShdw>
                </a:effectLst>
              </a:rPr>
              <a:t>Satan’s Progressive Defeat</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Placeholder 3">
            <a:extLst>
              <a:ext uri="{FF2B5EF4-FFF2-40B4-BE49-F238E27FC236}">
                <a16:creationId xmlns:a16="http://schemas.microsoft.com/office/drawing/2014/main" id="{A66E1933-1E02-4F53-A362-5D59201D135A}"/>
              </a:ext>
            </a:extLst>
          </p:cNvPr>
          <p:cNvGraphicFramePr>
            <a:graphicFrameLocks noGrp="1"/>
          </p:cNvGraphicFramePr>
          <p:nvPr>
            <p:ph type="tbl" idx="1"/>
          </p:nvPr>
        </p:nvGraphicFramePr>
        <p:xfrm>
          <a:off x="92075" y="311150"/>
          <a:ext cx="8959850" cy="6235695"/>
        </p:xfrm>
        <a:graphic>
          <a:graphicData uri="http://schemas.openxmlformats.org/drawingml/2006/table">
            <a:tbl>
              <a:tblPr firstRow="1" bandRow="1">
                <a:tableStyleId>{073A0DAA-6AF3-43AB-8588-CEC1D06C72B9}</a:tableStyleId>
              </a:tblPr>
              <a:tblGrid>
                <a:gridCol w="4479925">
                  <a:extLst>
                    <a:ext uri="{9D8B030D-6E8A-4147-A177-3AD203B41FA5}">
                      <a16:colId xmlns:a16="http://schemas.microsoft.com/office/drawing/2014/main" val="4083022562"/>
                    </a:ext>
                  </a:extLst>
                </a:gridCol>
                <a:gridCol w="4479925">
                  <a:extLst>
                    <a:ext uri="{9D8B030D-6E8A-4147-A177-3AD203B41FA5}">
                      <a16:colId xmlns:a16="http://schemas.microsoft.com/office/drawing/2014/main" val="1397627422"/>
                    </a:ext>
                  </a:extLst>
                </a:gridCol>
              </a:tblGrid>
              <a:tr h="914555">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i="0" u="none" strike="noStrike" cap="none" normalizeH="0" baseline="0" dirty="0">
                          <a:ln>
                            <a:noFill/>
                          </a:ln>
                          <a:solidFill>
                            <a:schemeClr val="tx2"/>
                          </a:solidFill>
                          <a:effectLst/>
                          <a:latin typeface="Calibri" panose="020F0502020204030204" pitchFamily="34" charset="0"/>
                        </a:rPr>
                        <a:t>DOES </a:t>
                      </a:r>
                      <a:r>
                        <a:rPr kumimoji="0" lang="en-US" sz="2800" b="1" i="0" u="sng" strike="noStrike" cap="none" normalizeH="0" baseline="0" dirty="0">
                          <a:ln>
                            <a:noFill/>
                          </a:ln>
                          <a:solidFill>
                            <a:srgbClr val="FFFFCC"/>
                          </a:solidFill>
                          <a:effectLst/>
                          <a:latin typeface="Calibri" panose="020F0502020204030204" pitchFamily="34" charset="0"/>
                        </a:rPr>
                        <a:t>NOT</a:t>
                      </a:r>
                      <a:r>
                        <a:rPr kumimoji="0" lang="en-US" sz="2800" b="1" i="0" u="none" strike="noStrike" cap="none" normalizeH="0" baseline="0" dirty="0">
                          <a:ln>
                            <a:noFill/>
                          </a:ln>
                          <a:solidFill>
                            <a:schemeClr val="tx2"/>
                          </a:solidFill>
                          <a:effectLst/>
                          <a:latin typeface="Calibri" panose="020F0502020204030204" pitchFamily="34" charset="0"/>
                        </a:rPr>
                        <a:t> REFER TO ANGELS</a:t>
                      </a:r>
                    </a:p>
                  </a:txBody>
                  <a:tcPr marL="91427" marR="91427" marT="45734" marB="45734"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defRPr/>
                      </a:pPr>
                      <a:r>
                        <a:rPr kumimoji="0" lang="en-US" sz="2800" b="1" i="0" u="sng" strike="noStrike" kern="1200" cap="none" normalizeH="0" baseline="0" dirty="0">
                          <a:ln>
                            <a:noFill/>
                          </a:ln>
                          <a:solidFill>
                            <a:srgbClr val="FFFFCC"/>
                          </a:solidFill>
                          <a:effectLst/>
                          <a:latin typeface="Calibri" panose="020F0502020204030204" pitchFamily="34" charset="0"/>
                          <a:ea typeface="+mn-ea"/>
                          <a:cs typeface="+mn-cs"/>
                        </a:rPr>
                        <a:t>DOES</a:t>
                      </a:r>
                      <a:r>
                        <a:rPr lang="en-US" sz="2800" dirty="0">
                          <a:solidFill>
                            <a:schemeClr val="tx2"/>
                          </a:solidFill>
                          <a:effectLst>
                            <a:outerShdw blurRad="38100" dist="38100" dir="2700000" algn="tl">
                              <a:srgbClr val="000000"/>
                            </a:outerShdw>
                          </a:effectLst>
                          <a:latin typeface="Calibri" panose="020F0502020204030204" pitchFamily="34" charset="0"/>
                        </a:rPr>
                        <a:t> REFER TO ANGELS </a:t>
                      </a:r>
                    </a:p>
                  </a:txBody>
                  <a:tcPr marL="91427" marR="91427" marT="45734" marB="45734" anchor="ctr" horzOverflow="overflow"/>
                </a:tc>
                <a:extLst>
                  <a:ext uri="{0D108BD9-81ED-4DB2-BD59-A6C34878D82A}">
                    <a16:rowId xmlns:a16="http://schemas.microsoft.com/office/drawing/2014/main" val="1052160702"/>
                  </a:ext>
                </a:extLst>
              </a:tr>
              <a:tr h="532114">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0" i="0" u="none" strike="noStrike" cap="none" normalizeH="0" baseline="0" dirty="0">
                          <a:ln>
                            <a:noFill/>
                          </a:ln>
                          <a:solidFill>
                            <a:schemeClr val="bg2"/>
                          </a:solidFill>
                          <a:effectLst/>
                          <a:latin typeface="Calibri" panose="020F0502020204030204" pitchFamily="34" charset="0"/>
                        </a:rPr>
                        <a:t>Millard Erickson</a:t>
                      </a:r>
                    </a:p>
                  </a:txBody>
                  <a:tcPr marL="91427" marR="91427" marT="45734" marB="45734" anchor="ctr" horzOverflow="overflow">
                    <a:solidFill>
                      <a:schemeClr val="accent6">
                        <a:lumMod val="40000"/>
                        <a:lumOff val="6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i="0" u="none" strike="noStrike" cap="none" normalizeH="0" baseline="0" dirty="0">
                          <a:ln>
                            <a:noFill/>
                          </a:ln>
                          <a:solidFill>
                            <a:schemeClr val="bg2"/>
                          </a:solidFill>
                          <a:effectLst/>
                          <a:latin typeface="Calibri" panose="020F0502020204030204" pitchFamily="34" charset="0"/>
                        </a:rPr>
                        <a:t>John MacArthur</a:t>
                      </a:r>
                    </a:p>
                  </a:txBody>
                  <a:tcPr marL="91427" marR="91427" marT="45734" marB="45734" anchor="ctr" horzOverflow="overflow">
                    <a:solidFill>
                      <a:srgbClr val="99FF99"/>
                    </a:solidFill>
                  </a:tcPr>
                </a:tc>
                <a:extLst>
                  <a:ext uri="{0D108BD9-81ED-4DB2-BD59-A6C34878D82A}">
                    <a16:rowId xmlns:a16="http://schemas.microsoft.com/office/drawing/2014/main" val="1624996199"/>
                  </a:ext>
                </a:extLst>
              </a:tr>
              <a:tr h="532114">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0" i="0" u="none" strike="noStrike" cap="none" normalizeH="0" baseline="0" dirty="0">
                          <a:ln>
                            <a:noFill/>
                          </a:ln>
                          <a:solidFill>
                            <a:schemeClr val="bg2"/>
                          </a:solidFill>
                          <a:effectLst/>
                          <a:latin typeface="Calibri" panose="020F0502020204030204" pitchFamily="34" charset="0"/>
                        </a:rPr>
                        <a:t>J. </a:t>
                      </a:r>
                      <a:r>
                        <a:rPr kumimoji="0" lang="en-US" sz="2800" b="0" i="0" u="none" strike="noStrike" cap="none" normalizeH="0" baseline="0" dirty="0" err="1">
                          <a:ln>
                            <a:noFill/>
                          </a:ln>
                          <a:solidFill>
                            <a:schemeClr val="bg2"/>
                          </a:solidFill>
                          <a:effectLst/>
                          <a:latin typeface="Calibri" panose="020F0502020204030204" pitchFamily="34" charset="0"/>
                        </a:rPr>
                        <a:t>Sidlow</a:t>
                      </a:r>
                      <a:r>
                        <a:rPr kumimoji="0" lang="en-US" sz="2800" b="0" i="0" u="none" strike="noStrike" cap="none" normalizeH="0" baseline="0" dirty="0">
                          <a:ln>
                            <a:noFill/>
                          </a:ln>
                          <a:solidFill>
                            <a:schemeClr val="bg2"/>
                          </a:solidFill>
                          <a:effectLst/>
                          <a:latin typeface="Calibri" panose="020F0502020204030204" pitchFamily="34" charset="0"/>
                        </a:rPr>
                        <a:t> Baxter</a:t>
                      </a:r>
                    </a:p>
                  </a:txBody>
                  <a:tcPr marL="91427" marR="91427" marT="45734" marB="45734" anchor="ctr" horzOverflow="overflow">
                    <a:solidFill>
                      <a:schemeClr val="accent6">
                        <a:lumMod val="40000"/>
                        <a:lumOff val="6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i="0" u="none" strike="noStrike" cap="none" normalizeH="0" baseline="0" dirty="0">
                          <a:ln>
                            <a:noFill/>
                          </a:ln>
                          <a:solidFill>
                            <a:schemeClr val="bg2"/>
                          </a:solidFill>
                          <a:effectLst/>
                          <a:latin typeface="Calibri" panose="020F0502020204030204" pitchFamily="34" charset="0"/>
                        </a:rPr>
                        <a:t>Henry Morris</a:t>
                      </a:r>
                    </a:p>
                  </a:txBody>
                  <a:tcPr marL="91427" marR="91427" marT="45734" marB="45734" anchor="ctr" horzOverflow="overflow">
                    <a:solidFill>
                      <a:srgbClr val="99FF99"/>
                    </a:solidFill>
                  </a:tcPr>
                </a:tc>
                <a:extLst>
                  <a:ext uri="{0D108BD9-81ED-4DB2-BD59-A6C34878D82A}">
                    <a16:rowId xmlns:a16="http://schemas.microsoft.com/office/drawing/2014/main" val="3636852434"/>
                  </a:ext>
                </a:extLst>
              </a:tr>
              <a:tr h="532114">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0" i="0" u="none" strike="noStrike" cap="none" normalizeH="0" baseline="0" dirty="0">
                          <a:ln>
                            <a:noFill/>
                          </a:ln>
                          <a:solidFill>
                            <a:schemeClr val="bg2"/>
                          </a:solidFill>
                          <a:effectLst/>
                          <a:latin typeface="Calibri" panose="020F0502020204030204" pitchFamily="34" charset="0"/>
                        </a:rPr>
                        <a:t>Warren </a:t>
                      </a:r>
                      <a:r>
                        <a:rPr kumimoji="0" lang="en-US" sz="2800" b="0" i="0" u="none" strike="noStrike" cap="none" normalizeH="0" baseline="0" dirty="0" err="1">
                          <a:ln>
                            <a:noFill/>
                          </a:ln>
                          <a:solidFill>
                            <a:schemeClr val="bg2"/>
                          </a:solidFill>
                          <a:effectLst/>
                          <a:latin typeface="Calibri" panose="020F0502020204030204" pitchFamily="34" charset="0"/>
                        </a:rPr>
                        <a:t>Wiersbe</a:t>
                      </a:r>
                      <a:endParaRPr kumimoji="0" lang="en-US" sz="2800" b="0" i="0" u="none" strike="noStrike" cap="none" normalizeH="0" baseline="0" dirty="0">
                        <a:ln>
                          <a:noFill/>
                        </a:ln>
                        <a:solidFill>
                          <a:schemeClr val="bg2"/>
                        </a:solidFill>
                        <a:effectLst/>
                        <a:latin typeface="Calibri" panose="020F0502020204030204" pitchFamily="34" charset="0"/>
                      </a:endParaRPr>
                    </a:p>
                  </a:txBody>
                  <a:tcPr marL="91427" marR="91427" marT="45734" marB="45734" anchor="ctr" horzOverflow="overflow">
                    <a:solidFill>
                      <a:schemeClr val="accent6">
                        <a:lumMod val="40000"/>
                        <a:lumOff val="6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i="0" u="none" strike="noStrike" cap="none" normalizeH="0" baseline="0" dirty="0">
                          <a:ln>
                            <a:noFill/>
                          </a:ln>
                          <a:solidFill>
                            <a:schemeClr val="bg2"/>
                          </a:solidFill>
                          <a:effectLst/>
                          <a:latin typeface="Calibri" panose="020F0502020204030204" pitchFamily="34" charset="0"/>
                        </a:rPr>
                        <a:t>Arnold Fruchtenbaum</a:t>
                      </a:r>
                    </a:p>
                  </a:txBody>
                  <a:tcPr marL="91427" marR="91427" marT="45734" marB="45734" anchor="ctr" horzOverflow="overflow">
                    <a:solidFill>
                      <a:srgbClr val="99FF99"/>
                    </a:solidFill>
                  </a:tcPr>
                </a:tc>
                <a:extLst>
                  <a:ext uri="{0D108BD9-81ED-4DB2-BD59-A6C34878D82A}">
                    <a16:rowId xmlns:a16="http://schemas.microsoft.com/office/drawing/2014/main" val="3808086373"/>
                  </a:ext>
                </a:extLst>
              </a:tr>
              <a:tr h="532114">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defRPr/>
                      </a:pPr>
                      <a:r>
                        <a:rPr kumimoji="0" lang="en-US" sz="2800" b="0" i="0" u="none" strike="noStrike" cap="none" normalizeH="0" baseline="0" dirty="0">
                          <a:ln>
                            <a:noFill/>
                          </a:ln>
                          <a:solidFill>
                            <a:schemeClr val="bg2"/>
                          </a:solidFill>
                          <a:effectLst/>
                          <a:latin typeface="Calibri" panose="020F0502020204030204" pitchFamily="34" charset="0"/>
                        </a:rPr>
                        <a:t>Paul Enns</a:t>
                      </a:r>
                    </a:p>
                  </a:txBody>
                  <a:tcPr marL="91427" marR="91427" marT="45734" marB="45734" anchor="ctr" horzOverflow="overflow">
                    <a:solidFill>
                      <a:schemeClr val="accent6">
                        <a:lumMod val="40000"/>
                        <a:lumOff val="6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i="0" u="none" strike="noStrike" cap="none" normalizeH="0" baseline="0" dirty="0">
                          <a:ln>
                            <a:noFill/>
                          </a:ln>
                          <a:solidFill>
                            <a:schemeClr val="bg2"/>
                          </a:solidFill>
                          <a:effectLst/>
                          <a:latin typeface="Calibri" panose="020F0502020204030204" pitchFamily="34" charset="0"/>
                        </a:rPr>
                        <a:t>Robert Lightner</a:t>
                      </a:r>
                    </a:p>
                  </a:txBody>
                  <a:tcPr marL="91427" marR="91427" marT="45734" marB="45734" anchor="ctr" horzOverflow="overflow">
                    <a:solidFill>
                      <a:srgbClr val="99FF99"/>
                    </a:solidFill>
                  </a:tcPr>
                </a:tc>
                <a:extLst>
                  <a:ext uri="{0D108BD9-81ED-4DB2-BD59-A6C34878D82A}">
                    <a16:rowId xmlns:a16="http://schemas.microsoft.com/office/drawing/2014/main" val="4167479987"/>
                  </a:ext>
                </a:extLst>
              </a:tr>
              <a:tr h="532114">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0" i="0" u="none" strike="noStrike" cap="none" normalizeH="0" baseline="0" dirty="0">
                          <a:ln>
                            <a:noFill/>
                          </a:ln>
                          <a:solidFill>
                            <a:schemeClr val="bg2"/>
                          </a:solidFill>
                          <a:effectLst/>
                          <a:latin typeface="Calibri" panose="020F0502020204030204" pitchFamily="34" charset="0"/>
                        </a:rPr>
                        <a:t>Gleason Archer</a:t>
                      </a:r>
                    </a:p>
                  </a:txBody>
                  <a:tcPr marL="91427" marR="91427" marT="45734" marB="45734" anchor="ctr" horzOverflow="overflow">
                    <a:solidFill>
                      <a:schemeClr val="accent6">
                        <a:lumMod val="40000"/>
                        <a:lumOff val="6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i="0" u="none" strike="noStrike" cap="none" normalizeH="0" baseline="0" dirty="0">
                          <a:ln>
                            <a:noFill/>
                          </a:ln>
                          <a:solidFill>
                            <a:schemeClr val="bg2"/>
                          </a:solidFill>
                          <a:effectLst/>
                          <a:latin typeface="Calibri" panose="020F0502020204030204" pitchFamily="34" charset="0"/>
                        </a:rPr>
                        <a:t>D. Edmond Hiebert</a:t>
                      </a:r>
                    </a:p>
                  </a:txBody>
                  <a:tcPr marL="91427" marR="91427" marT="45734" marB="45734" anchor="ctr" horzOverflow="overflow">
                    <a:solidFill>
                      <a:srgbClr val="99FF99"/>
                    </a:solidFill>
                  </a:tcPr>
                </a:tc>
                <a:extLst>
                  <a:ext uri="{0D108BD9-81ED-4DB2-BD59-A6C34878D82A}">
                    <a16:rowId xmlns:a16="http://schemas.microsoft.com/office/drawing/2014/main" val="4253275423"/>
                  </a:ext>
                </a:extLst>
              </a:tr>
              <a:tr h="532114">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0" i="0" u="none" strike="noStrike" cap="none" normalizeH="0" baseline="0" dirty="0">
                          <a:ln>
                            <a:noFill/>
                          </a:ln>
                          <a:solidFill>
                            <a:schemeClr val="bg2"/>
                          </a:solidFill>
                          <a:effectLst/>
                          <a:latin typeface="Calibri" panose="020F0502020204030204" pitchFamily="34" charset="0"/>
                        </a:rPr>
                        <a:t>John </a:t>
                      </a:r>
                      <a:r>
                        <a:rPr kumimoji="0" lang="en-US" sz="2800" b="0" i="0" u="none" strike="noStrike" cap="none" normalizeH="0" baseline="0" dirty="0" err="1">
                          <a:ln>
                            <a:noFill/>
                          </a:ln>
                          <a:solidFill>
                            <a:schemeClr val="bg2"/>
                          </a:solidFill>
                          <a:effectLst/>
                          <a:latin typeface="Calibri" panose="020F0502020204030204" pitchFamily="34" charset="0"/>
                        </a:rPr>
                        <a:t>Sailhammer</a:t>
                      </a:r>
                      <a:endParaRPr kumimoji="0" lang="en-US" sz="2800" b="0" i="0" u="none" strike="noStrike" cap="none" normalizeH="0" baseline="0" dirty="0">
                        <a:ln>
                          <a:noFill/>
                        </a:ln>
                        <a:solidFill>
                          <a:schemeClr val="bg2"/>
                        </a:solidFill>
                        <a:effectLst/>
                        <a:latin typeface="Calibri" panose="020F0502020204030204" pitchFamily="34" charset="0"/>
                      </a:endParaRPr>
                    </a:p>
                  </a:txBody>
                  <a:tcPr marL="91427" marR="91427" marT="45734" marB="45734" anchor="ctr" horzOverflow="overflow">
                    <a:solidFill>
                      <a:schemeClr val="accent6">
                        <a:lumMod val="40000"/>
                        <a:lumOff val="6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i="0" u="none" strike="noStrike" cap="none" normalizeH="0" baseline="0" dirty="0">
                          <a:ln>
                            <a:noFill/>
                          </a:ln>
                          <a:solidFill>
                            <a:schemeClr val="bg2"/>
                          </a:solidFill>
                          <a:effectLst/>
                          <a:latin typeface="Calibri" panose="020F0502020204030204" pitchFamily="34" charset="0"/>
                        </a:rPr>
                        <a:t>James </a:t>
                      </a:r>
                      <a:r>
                        <a:rPr kumimoji="0" lang="en-US" sz="2800" b="1" i="0" u="none" strike="noStrike" cap="none" normalizeH="0" baseline="0" dirty="0" err="1">
                          <a:ln>
                            <a:noFill/>
                          </a:ln>
                          <a:solidFill>
                            <a:schemeClr val="bg2"/>
                          </a:solidFill>
                          <a:effectLst/>
                          <a:latin typeface="Calibri" panose="020F0502020204030204" pitchFamily="34" charset="0"/>
                        </a:rPr>
                        <a:t>Boice</a:t>
                      </a:r>
                      <a:endParaRPr kumimoji="0" lang="en-US" sz="2800" b="1" i="0" u="none" strike="noStrike" cap="none" normalizeH="0" baseline="0" dirty="0">
                        <a:ln>
                          <a:noFill/>
                        </a:ln>
                        <a:solidFill>
                          <a:schemeClr val="bg2"/>
                        </a:solidFill>
                        <a:effectLst/>
                        <a:latin typeface="Calibri" panose="020F0502020204030204" pitchFamily="34" charset="0"/>
                      </a:endParaRPr>
                    </a:p>
                  </a:txBody>
                  <a:tcPr marL="91427" marR="91427" marT="45734" marB="45734" anchor="ctr" horzOverflow="overflow">
                    <a:solidFill>
                      <a:srgbClr val="99FF99"/>
                    </a:solidFill>
                  </a:tcPr>
                </a:tc>
                <a:extLst>
                  <a:ext uri="{0D108BD9-81ED-4DB2-BD59-A6C34878D82A}">
                    <a16:rowId xmlns:a16="http://schemas.microsoft.com/office/drawing/2014/main" val="2056588254"/>
                  </a:ext>
                </a:extLst>
              </a:tr>
              <a:tr h="532114">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0" i="0" u="none" strike="noStrike" cap="none" normalizeH="0" baseline="0" dirty="0">
                          <a:ln>
                            <a:noFill/>
                          </a:ln>
                          <a:solidFill>
                            <a:schemeClr val="bg2"/>
                          </a:solidFill>
                          <a:effectLst/>
                          <a:latin typeface="Calibri" panose="020F0502020204030204" pitchFamily="34" charset="0"/>
                        </a:rPr>
                        <a:t>Wayne Grudem</a:t>
                      </a:r>
                    </a:p>
                  </a:txBody>
                  <a:tcPr marL="91427" marR="91427" marT="45734" marB="45734" anchor="ctr" horzOverflow="overflow">
                    <a:solidFill>
                      <a:schemeClr val="accent6">
                        <a:lumMod val="40000"/>
                        <a:lumOff val="6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i="0" u="none" strike="noStrike" cap="none" normalizeH="0" baseline="0" dirty="0">
                          <a:ln>
                            <a:noFill/>
                          </a:ln>
                          <a:solidFill>
                            <a:schemeClr val="bg2"/>
                          </a:solidFill>
                          <a:effectLst/>
                          <a:latin typeface="Calibri" panose="020F0502020204030204" pitchFamily="34" charset="0"/>
                        </a:rPr>
                        <a:t>Robert Morey</a:t>
                      </a:r>
                    </a:p>
                  </a:txBody>
                  <a:tcPr marL="91427" marR="91427" marT="45734" marB="45734" anchor="ctr" horzOverflow="overflow">
                    <a:solidFill>
                      <a:srgbClr val="99FF99"/>
                    </a:solidFill>
                  </a:tcPr>
                </a:tc>
                <a:extLst>
                  <a:ext uri="{0D108BD9-81ED-4DB2-BD59-A6C34878D82A}">
                    <a16:rowId xmlns:a16="http://schemas.microsoft.com/office/drawing/2014/main" val="2032328253"/>
                  </a:ext>
                </a:extLst>
              </a:tr>
              <a:tr h="532114">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0" i="0" u="none" strike="noStrike" cap="none" normalizeH="0" baseline="0" dirty="0">
                          <a:ln>
                            <a:noFill/>
                          </a:ln>
                          <a:solidFill>
                            <a:schemeClr val="bg2"/>
                          </a:solidFill>
                          <a:effectLst/>
                          <a:latin typeface="Calibri" panose="020F0502020204030204" pitchFamily="34" charset="0"/>
                        </a:rPr>
                        <a:t>Meredith Kline</a:t>
                      </a:r>
                    </a:p>
                  </a:txBody>
                  <a:tcPr marL="91427" marR="91427" marT="45734" marB="45734" anchor="ctr" horzOverflow="overflow">
                    <a:solidFill>
                      <a:schemeClr val="accent6">
                        <a:lumMod val="40000"/>
                        <a:lumOff val="6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i="0" u="none" strike="noStrike" cap="none" normalizeH="0" baseline="0" dirty="0">
                          <a:ln>
                            <a:noFill/>
                          </a:ln>
                          <a:solidFill>
                            <a:schemeClr val="bg2"/>
                          </a:solidFill>
                          <a:effectLst/>
                          <a:latin typeface="Calibri" panose="020F0502020204030204" pitchFamily="34" charset="0"/>
                        </a:rPr>
                        <a:t>M. R. </a:t>
                      </a:r>
                      <a:r>
                        <a:rPr kumimoji="0" lang="en-US" sz="2800" b="1" i="0" u="none" strike="noStrike" cap="none" normalizeH="0" baseline="0" dirty="0" err="1">
                          <a:ln>
                            <a:noFill/>
                          </a:ln>
                          <a:solidFill>
                            <a:schemeClr val="bg2"/>
                          </a:solidFill>
                          <a:effectLst/>
                          <a:latin typeface="Calibri" panose="020F0502020204030204" pitchFamily="34" charset="0"/>
                        </a:rPr>
                        <a:t>DeHann</a:t>
                      </a:r>
                      <a:endParaRPr kumimoji="0" lang="en-US" sz="2800" b="1" i="0" u="none" strike="noStrike" cap="none" normalizeH="0" baseline="0" dirty="0">
                        <a:ln>
                          <a:noFill/>
                        </a:ln>
                        <a:solidFill>
                          <a:schemeClr val="bg2"/>
                        </a:solidFill>
                        <a:effectLst/>
                        <a:latin typeface="Calibri" panose="020F0502020204030204" pitchFamily="34" charset="0"/>
                      </a:endParaRPr>
                    </a:p>
                  </a:txBody>
                  <a:tcPr marL="91427" marR="91427" marT="45734" marB="45734" anchor="ctr" horzOverflow="overflow">
                    <a:solidFill>
                      <a:srgbClr val="99FF99"/>
                    </a:solidFill>
                  </a:tcPr>
                </a:tc>
                <a:extLst>
                  <a:ext uri="{0D108BD9-81ED-4DB2-BD59-A6C34878D82A}">
                    <a16:rowId xmlns:a16="http://schemas.microsoft.com/office/drawing/2014/main" val="1131897709"/>
                  </a:ext>
                </a:extLst>
              </a:tr>
              <a:tr h="532114">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defRPr/>
                      </a:pPr>
                      <a:r>
                        <a:rPr kumimoji="0" lang="en-US" sz="2800" b="0" i="0" u="none" strike="noStrike" cap="none" normalizeH="0" baseline="0" dirty="0" err="1">
                          <a:ln>
                            <a:noFill/>
                          </a:ln>
                          <a:solidFill>
                            <a:schemeClr val="bg2"/>
                          </a:solidFill>
                          <a:effectLst/>
                          <a:latin typeface="Calibri" panose="020F0502020204030204" pitchFamily="34" charset="0"/>
                        </a:rPr>
                        <a:t>Leupold</a:t>
                      </a:r>
                      <a:endParaRPr kumimoji="0" lang="en-US" sz="2800" b="0" i="0" u="none" strike="noStrike" cap="none" normalizeH="0" baseline="0" dirty="0">
                        <a:ln>
                          <a:noFill/>
                        </a:ln>
                        <a:solidFill>
                          <a:schemeClr val="bg2"/>
                        </a:solidFill>
                        <a:effectLst/>
                        <a:latin typeface="Calibri" panose="020F0502020204030204" pitchFamily="34" charset="0"/>
                      </a:endParaRPr>
                    </a:p>
                  </a:txBody>
                  <a:tcPr marL="91427" marR="91427" marT="45734" marB="45734" anchor="ctr" horzOverflow="overflow">
                    <a:solidFill>
                      <a:schemeClr val="accent6">
                        <a:lumMod val="40000"/>
                        <a:lumOff val="6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defRPr/>
                      </a:pPr>
                      <a:r>
                        <a:rPr kumimoji="0" lang="en-US" sz="2800" b="1" i="0" u="none" strike="noStrike" cap="none" normalizeH="0" baseline="0" dirty="0">
                          <a:ln>
                            <a:noFill/>
                          </a:ln>
                          <a:solidFill>
                            <a:schemeClr val="bg2"/>
                          </a:solidFill>
                          <a:effectLst/>
                          <a:latin typeface="Calibri" panose="020F0502020204030204" pitchFamily="34" charset="0"/>
                        </a:rPr>
                        <a:t>Charles Ryrie</a:t>
                      </a:r>
                    </a:p>
                  </a:txBody>
                  <a:tcPr marL="91427" marR="91427" marT="45734" marB="45734" anchor="ctr" horzOverflow="overflow">
                    <a:solidFill>
                      <a:srgbClr val="99FF99"/>
                    </a:solidFill>
                  </a:tcPr>
                </a:tc>
                <a:extLst>
                  <a:ext uri="{0D108BD9-81ED-4DB2-BD59-A6C34878D82A}">
                    <a16:rowId xmlns:a16="http://schemas.microsoft.com/office/drawing/2014/main" val="2421542153"/>
                  </a:ext>
                </a:extLst>
              </a:tr>
              <a:tr h="532114">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1800" b="0" i="0" u="none" strike="noStrike" cap="none" normalizeH="0" baseline="0" dirty="0">
                          <a:ln>
                            <a:noFill/>
                          </a:ln>
                          <a:solidFill>
                            <a:schemeClr val="bg2"/>
                          </a:solidFill>
                          <a:effectLst/>
                          <a:latin typeface="Calibri" panose="020F0502020204030204" pitchFamily="34" charset="0"/>
                        </a:rPr>
                        <a:t>Williamson, unpublished paper, DTS</a:t>
                      </a:r>
                    </a:p>
                  </a:txBody>
                  <a:tcPr marL="91427" marR="91427" marT="45734" marB="45734" anchor="ctr" horzOverflow="overflow"/>
                </a:tc>
                <a:tc hMerge="1">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2800" b="1" i="0" u="none" strike="noStrike" cap="none" normalizeH="0" baseline="0" dirty="0">
                        <a:ln>
                          <a:noFill/>
                        </a:ln>
                        <a:solidFill>
                          <a:srgbClr val="0000CC"/>
                        </a:solidFill>
                        <a:effectLst/>
                        <a:latin typeface="Calibri" panose="020F0502020204030204" pitchFamily="34" charset="0"/>
                      </a:endParaRPr>
                    </a:p>
                  </a:txBody>
                  <a:tcPr marT="45726" marB="45726" anchor="ctr" horzOverflow="overflow"/>
                </a:tc>
                <a:extLst>
                  <a:ext uri="{0D108BD9-81ED-4DB2-BD59-A6C34878D82A}">
                    <a16:rowId xmlns:a16="http://schemas.microsoft.com/office/drawing/2014/main" val="2718169444"/>
                  </a:ext>
                </a:extLst>
              </a:tr>
            </a:tbl>
          </a:graphicData>
        </a:graphic>
      </p:graphicFrame>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23" name="Rectangle 3">
            <a:extLst>
              <a:ext uri="{FF2B5EF4-FFF2-40B4-BE49-F238E27FC236}">
                <a16:creationId xmlns:a16="http://schemas.microsoft.com/office/drawing/2014/main" id="{C064B7D3-C533-44E5-94F3-33E0D367ED31}"/>
              </a:ext>
            </a:extLst>
          </p:cNvPr>
          <p:cNvSpPr>
            <a:spLocks noGrp="1" noChangeArrowheads="1"/>
          </p:cNvSpPr>
          <p:nvPr>
            <p:ph type="body" idx="1"/>
          </p:nvPr>
        </p:nvSpPr>
        <p:spPr>
          <a:xfrm>
            <a:off x="152400" y="1371600"/>
            <a:ext cx="5187950" cy="4419600"/>
          </a:xfrm>
        </p:spPr>
        <p:txBody>
          <a:bodyPr/>
          <a:lstStyle/>
          <a:p>
            <a:pPr marL="461963" indent="-461963" algn="just" eaLnBrk="1" hangingPunct="1">
              <a:spcBef>
                <a:spcPts val="0"/>
              </a:spcBef>
              <a:spcAft>
                <a:spcPts val="2400"/>
              </a:spcAft>
              <a:buSzPct val="75000"/>
              <a:buFont typeface="Wingdings" panose="05000000000000000000" pitchFamily="2" charset="2"/>
              <a:buChar char="n"/>
              <a:defRPr/>
            </a:pPr>
            <a:r>
              <a:rPr lang="en-US" dirty="0">
                <a:effectLst>
                  <a:outerShdw blurRad="38100" dist="38100" dir="2700000" algn="tl">
                    <a:srgbClr val="000000">
                      <a:alpha val="43137"/>
                    </a:srgbClr>
                  </a:outerShdw>
                </a:effectLst>
              </a:rPr>
              <a:t>Defense of the Angel View</a:t>
            </a:r>
          </a:p>
          <a:p>
            <a:pPr marL="914400" lvl="1" indent="-452438" eaLnBrk="1" hangingPunct="1">
              <a:spcBef>
                <a:spcPts val="0"/>
              </a:spcBef>
              <a:spcAft>
                <a:spcPts val="2400"/>
              </a:spcAft>
              <a:buClr>
                <a:srgbClr val="FF99FF"/>
              </a:buClr>
              <a:buSzPct val="60000"/>
              <a:buFont typeface="Wingdings" panose="05000000000000000000" pitchFamily="2" charset="2"/>
              <a:buChar char="u"/>
              <a:defRPr/>
            </a:pPr>
            <a:r>
              <a:rPr lang="en-US" dirty="0">
                <a:effectLst>
                  <a:outerShdw blurRad="38100" dist="38100" dir="2700000" algn="tl">
                    <a:srgbClr val="000000">
                      <a:alpha val="43137"/>
                    </a:srgbClr>
                  </a:outerShdw>
                </a:effectLst>
              </a:rPr>
              <a:t>Old Testament</a:t>
            </a:r>
          </a:p>
          <a:p>
            <a:pPr marL="914400" lvl="1" indent="-452438" eaLnBrk="1" hangingPunct="1">
              <a:spcBef>
                <a:spcPts val="0"/>
              </a:spcBef>
              <a:spcAft>
                <a:spcPts val="2400"/>
              </a:spcAft>
              <a:buClr>
                <a:srgbClr val="FF99FF"/>
              </a:buClr>
              <a:buSzPct val="60000"/>
              <a:buFont typeface="Wingdings" panose="05000000000000000000" pitchFamily="2" charset="2"/>
              <a:buChar char="u"/>
              <a:defRPr/>
            </a:pPr>
            <a:r>
              <a:rPr lang="en-US" dirty="0">
                <a:effectLst>
                  <a:outerShdw blurRad="38100" dist="38100" dir="2700000" algn="tl">
                    <a:srgbClr val="000000">
                      <a:alpha val="43137"/>
                    </a:srgbClr>
                  </a:outerShdw>
                </a:effectLst>
              </a:rPr>
              <a:t>New Testament</a:t>
            </a:r>
          </a:p>
          <a:p>
            <a:pPr marL="914400" lvl="1" indent="-452438" eaLnBrk="1" hangingPunct="1">
              <a:spcBef>
                <a:spcPts val="0"/>
              </a:spcBef>
              <a:spcAft>
                <a:spcPts val="2400"/>
              </a:spcAft>
              <a:buClr>
                <a:srgbClr val="FF99FF"/>
              </a:buClr>
              <a:buSzPct val="60000"/>
              <a:buFont typeface="Wingdings" panose="05000000000000000000" pitchFamily="2" charset="2"/>
              <a:buChar char="u"/>
              <a:defRPr/>
            </a:pPr>
            <a:r>
              <a:rPr lang="en-US" dirty="0">
                <a:effectLst>
                  <a:outerShdw blurRad="38100" dist="38100" dir="2700000" algn="tl">
                    <a:srgbClr val="000000">
                      <a:alpha val="43137"/>
                    </a:srgbClr>
                  </a:outerShdw>
                </a:effectLst>
              </a:rPr>
              <a:t>Tradition</a:t>
            </a:r>
          </a:p>
          <a:p>
            <a:pPr marL="914400" lvl="1" indent="-452438" eaLnBrk="1" hangingPunct="1">
              <a:spcBef>
                <a:spcPts val="0"/>
              </a:spcBef>
              <a:spcAft>
                <a:spcPts val="2400"/>
              </a:spcAft>
              <a:buClr>
                <a:srgbClr val="FF99FF"/>
              </a:buClr>
              <a:buSzPct val="60000"/>
              <a:buFont typeface="Wingdings" panose="05000000000000000000" pitchFamily="2" charset="2"/>
              <a:buChar char="u"/>
              <a:defRPr/>
            </a:pPr>
            <a:r>
              <a:rPr lang="en-US" dirty="0">
                <a:effectLst>
                  <a:outerShdw blurRad="38100" dist="38100" dir="2700000" algn="tl">
                    <a:srgbClr val="000000">
                      <a:alpha val="43137"/>
                    </a:srgbClr>
                  </a:outerShdw>
                </a:effectLst>
              </a:rPr>
              <a:t>Objections</a:t>
            </a:r>
          </a:p>
        </p:txBody>
      </p:sp>
      <p:pic>
        <p:nvPicPr>
          <p:cNvPr id="25603" name="Picture 4" descr="clip0098">
            <a:extLst>
              <a:ext uri="{FF2B5EF4-FFF2-40B4-BE49-F238E27FC236}">
                <a16:creationId xmlns:a16="http://schemas.microsoft.com/office/drawing/2014/main" id="{E64AC0DB-BA52-4623-A9CC-823E4E57C1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99100" y="1447800"/>
            <a:ext cx="32639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2">
            <a:extLst>
              <a:ext uri="{FF2B5EF4-FFF2-40B4-BE49-F238E27FC236}">
                <a16:creationId xmlns:a16="http://schemas.microsoft.com/office/drawing/2014/main" id="{482CB38A-7BA9-4EEE-9B7D-3BC4D36EF182}"/>
              </a:ext>
            </a:extLst>
          </p:cNvPr>
          <p:cNvSpPr txBox="1">
            <a:spLocks noChangeArrowheads="1"/>
          </p:cNvSpPr>
          <p:nvPr/>
        </p:nvSpPr>
        <p:spPr bwMode="auto">
          <a:xfrm>
            <a:off x="685800" y="228600"/>
            <a:ext cx="7772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charset="0"/>
              </a:defRPr>
            </a:lvl2pPr>
            <a:lvl3pPr algn="l" rtl="0" eaLnBrk="0" fontAlgn="base" hangingPunct="0">
              <a:spcBef>
                <a:spcPct val="0"/>
              </a:spcBef>
              <a:spcAft>
                <a:spcPct val="0"/>
              </a:spcAft>
              <a:defRPr sz="4400">
                <a:solidFill>
                  <a:schemeClr val="tx2"/>
                </a:solidFill>
                <a:latin typeface="Times New Roman" charset="0"/>
              </a:defRPr>
            </a:lvl3pPr>
            <a:lvl4pPr algn="l" rtl="0" eaLnBrk="0" fontAlgn="base" hangingPunct="0">
              <a:spcBef>
                <a:spcPct val="0"/>
              </a:spcBef>
              <a:spcAft>
                <a:spcPct val="0"/>
              </a:spcAft>
              <a:defRPr sz="4400">
                <a:solidFill>
                  <a:schemeClr val="tx2"/>
                </a:solidFill>
                <a:latin typeface="Times New Roman" charset="0"/>
              </a:defRPr>
            </a:lvl4pPr>
            <a:lvl5pPr algn="l" rtl="0" eaLnBrk="0" fontAlgn="base" hangingPunct="0">
              <a:spcBef>
                <a:spcPct val="0"/>
              </a:spcBef>
              <a:spcAft>
                <a:spcPct val="0"/>
              </a:spcAft>
              <a:defRPr sz="4400">
                <a:solidFill>
                  <a:schemeClr val="tx2"/>
                </a:solidFill>
                <a:latin typeface="Times New Roman" charset="0"/>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a:lstStyle>
          <a:p>
            <a:pPr algn="ctr" eaLnBrk="1" hangingPunct="1">
              <a:defRPr/>
            </a:pPr>
            <a:r>
              <a:rPr lang="en-US" altLang="en-US" sz="3600" kern="0" dirty="0">
                <a:effectLst>
                  <a:outerShdw blurRad="38100" dist="38100" dir="2700000" algn="tl">
                    <a:srgbClr val="000000">
                      <a:alpha val="43137"/>
                    </a:srgbClr>
                  </a:outerShdw>
                </a:effectLst>
              </a:rPr>
              <a:t>Lesson Overview</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23" name="Rectangle 3">
            <a:extLst>
              <a:ext uri="{FF2B5EF4-FFF2-40B4-BE49-F238E27FC236}">
                <a16:creationId xmlns:a16="http://schemas.microsoft.com/office/drawing/2014/main" id="{C064B7D3-C533-44E5-94F3-33E0D367ED31}"/>
              </a:ext>
            </a:extLst>
          </p:cNvPr>
          <p:cNvSpPr>
            <a:spLocks noGrp="1" noChangeArrowheads="1"/>
          </p:cNvSpPr>
          <p:nvPr>
            <p:ph type="body" idx="1"/>
          </p:nvPr>
        </p:nvSpPr>
        <p:spPr>
          <a:xfrm>
            <a:off x="152400" y="1371600"/>
            <a:ext cx="5187950" cy="4419600"/>
          </a:xfrm>
        </p:spPr>
        <p:txBody>
          <a:bodyPr/>
          <a:lstStyle/>
          <a:p>
            <a:pPr marL="461963" indent="-461963" algn="just" eaLnBrk="1" hangingPunct="1">
              <a:spcBef>
                <a:spcPts val="0"/>
              </a:spcBef>
              <a:spcAft>
                <a:spcPts val="2400"/>
              </a:spcAft>
              <a:buSzPct val="75000"/>
              <a:buFont typeface="Wingdings" panose="05000000000000000000" pitchFamily="2" charset="2"/>
              <a:buChar char="n"/>
              <a:defRPr/>
            </a:pPr>
            <a:r>
              <a:rPr lang="en-US" dirty="0">
                <a:effectLst>
                  <a:outerShdw blurRad="38100" dist="38100" dir="2700000" algn="tl">
                    <a:srgbClr val="000000">
                      <a:alpha val="43137"/>
                    </a:srgbClr>
                  </a:outerShdw>
                </a:effectLst>
              </a:rPr>
              <a:t>Defense of the Angel View</a:t>
            </a:r>
          </a:p>
          <a:p>
            <a:pPr marL="914400" lvl="1" indent="-452438" eaLnBrk="1" hangingPunct="1">
              <a:spcBef>
                <a:spcPts val="0"/>
              </a:spcBef>
              <a:spcAft>
                <a:spcPts val="2400"/>
              </a:spcAft>
              <a:buClr>
                <a:srgbClr val="FF99FF"/>
              </a:buClr>
              <a:buSzPct val="60000"/>
              <a:buFont typeface="Wingdings" panose="05000000000000000000" pitchFamily="2" charset="2"/>
              <a:buChar char="u"/>
              <a:defRPr/>
            </a:pPr>
            <a:r>
              <a:rPr lang="en-US" b="1" u="sng" dirty="0">
                <a:solidFill>
                  <a:srgbClr val="FFFFCC"/>
                </a:solidFill>
                <a:effectLst>
                  <a:outerShdw blurRad="38100" dist="38100" dir="2700000" algn="tl">
                    <a:srgbClr val="000000">
                      <a:alpha val="43137"/>
                    </a:srgbClr>
                  </a:outerShdw>
                </a:effectLst>
              </a:rPr>
              <a:t>Old Testament</a:t>
            </a:r>
          </a:p>
          <a:p>
            <a:pPr marL="914400" lvl="1" indent="-452438" eaLnBrk="1" hangingPunct="1">
              <a:spcBef>
                <a:spcPts val="0"/>
              </a:spcBef>
              <a:spcAft>
                <a:spcPts val="2400"/>
              </a:spcAft>
              <a:buClr>
                <a:srgbClr val="FF99FF"/>
              </a:buClr>
              <a:buSzPct val="60000"/>
              <a:buFont typeface="Wingdings" panose="05000000000000000000" pitchFamily="2" charset="2"/>
              <a:buChar char="u"/>
              <a:defRPr/>
            </a:pPr>
            <a:r>
              <a:rPr lang="en-US" dirty="0">
                <a:effectLst>
                  <a:outerShdw blurRad="38100" dist="38100" dir="2700000" algn="tl">
                    <a:srgbClr val="000000">
                      <a:alpha val="43137"/>
                    </a:srgbClr>
                  </a:outerShdw>
                </a:effectLst>
              </a:rPr>
              <a:t>New Testament</a:t>
            </a:r>
          </a:p>
          <a:p>
            <a:pPr marL="914400" lvl="1" indent="-452438" eaLnBrk="1" hangingPunct="1">
              <a:spcBef>
                <a:spcPts val="0"/>
              </a:spcBef>
              <a:spcAft>
                <a:spcPts val="2400"/>
              </a:spcAft>
              <a:buClr>
                <a:srgbClr val="FF99FF"/>
              </a:buClr>
              <a:buSzPct val="60000"/>
              <a:buFont typeface="Wingdings" panose="05000000000000000000" pitchFamily="2" charset="2"/>
              <a:buChar char="u"/>
              <a:defRPr/>
            </a:pPr>
            <a:r>
              <a:rPr lang="en-US" dirty="0">
                <a:effectLst>
                  <a:outerShdw blurRad="38100" dist="38100" dir="2700000" algn="tl">
                    <a:srgbClr val="000000">
                      <a:alpha val="43137"/>
                    </a:srgbClr>
                  </a:outerShdw>
                </a:effectLst>
              </a:rPr>
              <a:t>Tradition</a:t>
            </a:r>
          </a:p>
          <a:p>
            <a:pPr marL="914400" lvl="1" indent="-452438" eaLnBrk="1" hangingPunct="1">
              <a:spcBef>
                <a:spcPts val="0"/>
              </a:spcBef>
              <a:spcAft>
                <a:spcPts val="2400"/>
              </a:spcAft>
              <a:buClr>
                <a:srgbClr val="FF99FF"/>
              </a:buClr>
              <a:buSzPct val="60000"/>
              <a:buFont typeface="Wingdings" panose="05000000000000000000" pitchFamily="2" charset="2"/>
              <a:buChar char="u"/>
              <a:defRPr/>
            </a:pPr>
            <a:r>
              <a:rPr lang="en-US" dirty="0">
                <a:effectLst>
                  <a:outerShdw blurRad="38100" dist="38100" dir="2700000" algn="tl">
                    <a:srgbClr val="000000">
                      <a:alpha val="43137"/>
                    </a:srgbClr>
                  </a:outerShdw>
                </a:effectLst>
              </a:rPr>
              <a:t>Objections</a:t>
            </a:r>
          </a:p>
        </p:txBody>
      </p:sp>
      <p:pic>
        <p:nvPicPr>
          <p:cNvPr id="26627" name="Picture 4" descr="clip0098">
            <a:extLst>
              <a:ext uri="{FF2B5EF4-FFF2-40B4-BE49-F238E27FC236}">
                <a16:creationId xmlns:a16="http://schemas.microsoft.com/office/drawing/2014/main" id="{D627371A-DE74-4416-A114-FC8008A425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99100" y="1447800"/>
            <a:ext cx="32639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2">
            <a:extLst>
              <a:ext uri="{FF2B5EF4-FFF2-40B4-BE49-F238E27FC236}">
                <a16:creationId xmlns:a16="http://schemas.microsoft.com/office/drawing/2014/main" id="{482CB38A-7BA9-4EEE-9B7D-3BC4D36EF182}"/>
              </a:ext>
            </a:extLst>
          </p:cNvPr>
          <p:cNvSpPr txBox="1">
            <a:spLocks noChangeArrowheads="1"/>
          </p:cNvSpPr>
          <p:nvPr/>
        </p:nvSpPr>
        <p:spPr bwMode="auto">
          <a:xfrm>
            <a:off x="685800" y="228600"/>
            <a:ext cx="7772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charset="0"/>
              </a:defRPr>
            </a:lvl2pPr>
            <a:lvl3pPr algn="l" rtl="0" eaLnBrk="0" fontAlgn="base" hangingPunct="0">
              <a:spcBef>
                <a:spcPct val="0"/>
              </a:spcBef>
              <a:spcAft>
                <a:spcPct val="0"/>
              </a:spcAft>
              <a:defRPr sz="4400">
                <a:solidFill>
                  <a:schemeClr val="tx2"/>
                </a:solidFill>
                <a:latin typeface="Times New Roman" charset="0"/>
              </a:defRPr>
            </a:lvl3pPr>
            <a:lvl4pPr algn="l" rtl="0" eaLnBrk="0" fontAlgn="base" hangingPunct="0">
              <a:spcBef>
                <a:spcPct val="0"/>
              </a:spcBef>
              <a:spcAft>
                <a:spcPct val="0"/>
              </a:spcAft>
              <a:defRPr sz="4400">
                <a:solidFill>
                  <a:schemeClr val="tx2"/>
                </a:solidFill>
                <a:latin typeface="Times New Roman" charset="0"/>
              </a:defRPr>
            </a:lvl4pPr>
            <a:lvl5pPr algn="l" rtl="0" eaLnBrk="0" fontAlgn="base" hangingPunct="0">
              <a:spcBef>
                <a:spcPct val="0"/>
              </a:spcBef>
              <a:spcAft>
                <a:spcPct val="0"/>
              </a:spcAft>
              <a:defRPr sz="4400">
                <a:solidFill>
                  <a:schemeClr val="tx2"/>
                </a:solidFill>
                <a:latin typeface="Times New Roman" charset="0"/>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a:lstStyle>
          <a:p>
            <a:pPr algn="ctr" eaLnBrk="1" hangingPunct="1">
              <a:defRPr/>
            </a:pPr>
            <a:r>
              <a:rPr lang="en-US" altLang="en-US" sz="3600" kern="0" dirty="0">
                <a:effectLst>
                  <a:outerShdw blurRad="38100" dist="38100" dir="2700000" algn="tl">
                    <a:srgbClr val="000000">
                      <a:alpha val="43137"/>
                    </a:srgbClr>
                  </a:outerShdw>
                </a:effectLst>
              </a:rPr>
              <a:t>Lesson Overview</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243" name="Rectangle 3">
            <a:extLst>
              <a:ext uri="{FF2B5EF4-FFF2-40B4-BE49-F238E27FC236}">
                <a16:creationId xmlns:a16="http://schemas.microsoft.com/office/drawing/2014/main" id="{DA1D56F4-FF7F-46FA-905D-9F00682B8AAA}"/>
              </a:ext>
            </a:extLst>
          </p:cNvPr>
          <p:cNvSpPr>
            <a:spLocks noGrp="1" noChangeArrowheads="1"/>
          </p:cNvSpPr>
          <p:nvPr>
            <p:ph type="body" sz="half" idx="2"/>
          </p:nvPr>
        </p:nvSpPr>
        <p:spPr>
          <a:xfrm>
            <a:off x="76200" y="1143000"/>
            <a:ext cx="8991600" cy="2819400"/>
          </a:xfrm>
        </p:spPr>
        <p:txBody>
          <a:bodyPr/>
          <a:lstStyle/>
          <a:p>
            <a:pPr marL="461963" indent="-461963" algn="just" eaLnBrk="1" hangingPunct="1">
              <a:spcBef>
                <a:spcPts val="0"/>
              </a:spcBef>
              <a:spcAft>
                <a:spcPts val="2400"/>
              </a:spcAft>
              <a:buSzPct val="75000"/>
              <a:buFont typeface="Wingdings" panose="05000000000000000000" pitchFamily="2" charset="2"/>
              <a:buChar char="n"/>
              <a:defRPr/>
            </a:pPr>
            <a:r>
              <a:rPr lang="en-US" dirty="0">
                <a:effectLst>
                  <a:outerShdw blurRad="38100" dist="38100" dir="2700000" algn="tl">
                    <a:srgbClr val="000000">
                      <a:alpha val="43137"/>
                    </a:srgbClr>
                  </a:outerShdw>
                </a:effectLst>
              </a:rPr>
              <a:t>Men (6:1) versus the sons of God (6:2)</a:t>
            </a:r>
          </a:p>
          <a:p>
            <a:pPr marL="461963" indent="-461963" algn="just" eaLnBrk="1" hangingPunct="1">
              <a:spcBef>
                <a:spcPts val="0"/>
              </a:spcBef>
              <a:spcAft>
                <a:spcPts val="2400"/>
              </a:spcAft>
              <a:buSzPct val="75000"/>
              <a:buFont typeface="Wingdings" panose="05000000000000000000" pitchFamily="2" charset="2"/>
              <a:buChar char="n"/>
              <a:defRPr/>
            </a:pPr>
            <a:r>
              <a:rPr lang="en-US" dirty="0">
                <a:effectLst>
                  <a:outerShdw blurRad="38100" dist="38100" dir="2700000" algn="tl">
                    <a:srgbClr val="000000">
                      <a:alpha val="43137"/>
                    </a:srgbClr>
                  </a:outerShdw>
                </a:effectLst>
              </a:rPr>
              <a:t>Old Testament uses (Gen 6:2, 4; Job 1:6; 2:1; 38:7)</a:t>
            </a:r>
          </a:p>
          <a:p>
            <a:pPr marL="461963" indent="-461963" algn="just" eaLnBrk="1" hangingPunct="1">
              <a:spcBef>
                <a:spcPts val="0"/>
              </a:spcBef>
              <a:spcAft>
                <a:spcPts val="2400"/>
              </a:spcAft>
              <a:buSzPct val="75000"/>
              <a:buFont typeface="Wingdings" panose="05000000000000000000" pitchFamily="2" charset="2"/>
              <a:buChar char="n"/>
              <a:defRPr/>
            </a:pPr>
            <a:r>
              <a:rPr lang="en-US" dirty="0">
                <a:effectLst>
                  <a:outerShdw blurRad="38100" dist="38100" dir="2700000" algn="tl">
                    <a:srgbClr val="000000">
                      <a:alpha val="43137"/>
                    </a:srgbClr>
                  </a:outerShdw>
                </a:effectLst>
              </a:rPr>
              <a:t>Septuagint (LXX)</a:t>
            </a:r>
          </a:p>
        </p:txBody>
      </p:sp>
      <p:pic>
        <p:nvPicPr>
          <p:cNvPr id="27651" name="Picture 7" descr="clip0095">
            <a:extLst>
              <a:ext uri="{FF2B5EF4-FFF2-40B4-BE49-F238E27FC236}">
                <a16:creationId xmlns:a16="http://schemas.microsoft.com/office/drawing/2014/main" id="{2E392771-20AC-46B8-B5E4-7D2E1A8FA4F1}"/>
              </a:ext>
            </a:extLst>
          </p:cNvPr>
          <p:cNvPicPr>
            <a:picLocks noGrp="1" noChangeAspect="1" noChangeArrowheads="1"/>
          </p:cNvPicPr>
          <p:nvPr>
            <p:ph type="clipArt" sz="half" idx="1"/>
          </p:nvPr>
        </p:nvPicPr>
        <p:blipFill>
          <a:blip r:embed="rId2">
            <a:extLst>
              <a:ext uri="{28A0092B-C50C-407E-A947-70E740481C1C}">
                <a14:useLocalDpi xmlns:a14="http://schemas.microsoft.com/office/drawing/2010/main" val="0"/>
              </a:ext>
            </a:extLst>
          </a:blip>
          <a:srcRect l="8342" r="6027" b="61111"/>
          <a:stretch>
            <a:fillRect/>
          </a:stretch>
        </p:blipFill>
        <p:spPr>
          <a:xfrm>
            <a:off x="2667000" y="3810000"/>
            <a:ext cx="3810000" cy="2514600"/>
          </a:xfrm>
        </p:spPr>
      </p:pic>
      <p:sp>
        <p:nvSpPr>
          <p:cNvPr id="5" name="Rectangle 2">
            <a:extLst>
              <a:ext uri="{FF2B5EF4-FFF2-40B4-BE49-F238E27FC236}">
                <a16:creationId xmlns:a16="http://schemas.microsoft.com/office/drawing/2014/main" id="{5B2C4A3E-D800-45D9-8788-88FD651A1EA3}"/>
              </a:ext>
            </a:extLst>
          </p:cNvPr>
          <p:cNvSpPr txBox="1">
            <a:spLocks noChangeArrowheads="1"/>
          </p:cNvSpPr>
          <p:nvPr/>
        </p:nvSpPr>
        <p:spPr bwMode="auto">
          <a:xfrm>
            <a:off x="685800" y="228600"/>
            <a:ext cx="7772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charset="0"/>
              </a:defRPr>
            </a:lvl2pPr>
            <a:lvl3pPr algn="l" rtl="0" eaLnBrk="0" fontAlgn="base" hangingPunct="0">
              <a:spcBef>
                <a:spcPct val="0"/>
              </a:spcBef>
              <a:spcAft>
                <a:spcPct val="0"/>
              </a:spcAft>
              <a:defRPr sz="4400">
                <a:solidFill>
                  <a:schemeClr val="tx2"/>
                </a:solidFill>
                <a:latin typeface="Times New Roman" charset="0"/>
              </a:defRPr>
            </a:lvl3pPr>
            <a:lvl4pPr algn="l" rtl="0" eaLnBrk="0" fontAlgn="base" hangingPunct="0">
              <a:spcBef>
                <a:spcPct val="0"/>
              </a:spcBef>
              <a:spcAft>
                <a:spcPct val="0"/>
              </a:spcAft>
              <a:defRPr sz="4400">
                <a:solidFill>
                  <a:schemeClr val="tx2"/>
                </a:solidFill>
                <a:latin typeface="Times New Roman" charset="0"/>
              </a:defRPr>
            </a:lvl4pPr>
            <a:lvl5pPr algn="l" rtl="0" eaLnBrk="0" fontAlgn="base" hangingPunct="0">
              <a:spcBef>
                <a:spcPct val="0"/>
              </a:spcBef>
              <a:spcAft>
                <a:spcPct val="0"/>
              </a:spcAft>
              <a:defRPr sz="4400">
                <a:solidFill>
                  <a:schemeClr val="tx2"/>
                </a:solidFill>
                <a:latin typeface="Times New Roman" charset="0"/>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a:lstStyle>
          <a:p>
            <a:pPr algn="ctr" eaLnBrk="1" hangingPunct="1">
              <a:defRPr/>
            </a:pPr>
            <a:r>
              <a:rPr lang="en-US" altLang="en-US" sz="3600" kern="0" dirty="0">
                <a:effectLst>
                  <a:outerShdw blurRad="38100" dist="38100" dir="2700000" algn="tl">
                    <a:srgbClr val="000000">
                      <a:alpha val="43137"/>
                    </a:srgbClr>
                  </a:outerShdw>
                </a:effectLst>
              </a:rPr>
              <a:t>Sons of God?</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243" name="Rectangle 3">
            <a:extLst>
              <a:ext uri="{FF2B5EF4-FFF2-40B4-BE49-F238E27FC236}">
                <a16:creationId xmlns:a16="http://schemas.microsoft.com/office/drawing/2014/main" id="{DA1D56F4-FF7F-46FA-905D-9F00682B8AAA}"/>
              </a:ext>
            </a:extLst>
          </p:cNvPr>
          <p:cNvSpPr>
            <a:spLocks noGrp="1" noChangeArrowheads="1"/>
          </p:cNvSpPr>
          <p:nvPr>
            <p:ph type="body" sz="half" idx="2"/>
          </p:nvPr>
        </p:nvSpPr>
        <p:spPr>
          <a:xfrm>
            <a:off x="76200" y="1143000"/>
            <a:ext cx="8991600" cy="2819400"/>
          </a:xfrm>
        </p:spPr>
        <p:txBody>
          <a:bodyPr/>
          <a:lstStyle/>
          <a:p>
            <a:pPr marL="461963" indent="-461963" algn="just" eaLnBrk="1" hangingPunct="1">
              <a:spcBef>
                <a:spcPts val="0"/>
              </a:spcBef>
              <a:spcAft>
                <a:spcPts val="2400"/>
              </a:spcAft>
              <a:buSzPct val="75000"/>
              <a:buFont typeface="Wingdings" panose="05000000000000000000" pitchFamily="2" charset="2"/>
              <a:buChar char="n"/>
              <a:defRPr/>
            </a:pPr>
            <a:r>
              <a:rPr lang="en-US" b="1" u="sng" dirty="0">
                <a:solidFill>
                  <a:srgbClr val="FFFFCC"/>
                </a:solidFill>
                <a:effectLst>
                  <a:outerShdw blurRad="38100" dist="38100" dir="2700000" algn="tl">
                    <a:srgbClr val="000000">
                      <a:alpha val="43137"/>
                    </a:srgbClr>
                  </a:outerShdw>
                </a:effectLst>
              </a:rPr>
              <a:t>Men (6:1) versus the sons of God (6:2)</a:t>
            </a:r>
          </a:p>
          <a:p>
            <a:pPr marL="461963" indent="-461963" algn="just" eaLnBrk="1" hangingPunct="1">
              <a:spcBef>
                <a:spcPts val="0"/>
              </a:spcBef>
              <a:spcAft>
                <a:spcPts val="2400"/>
              </a:spcAft>
              <a:buSzPct val="75000"/>
              <a:buFont typeface="Wingdings" panose="05000000000000000000" pitchFamily="2" charset="2"/>
              <a:buChar char="n"/>
              <a:defRPr/>
            </a:pPr>
            <a:r>
              <a:rPr lang="en-US" dirty="0">
                <a:effectLst>
                  <a:outerShdw blurRad="38100" dist="38100" dir="2700000" algn="tl">
                    <a:srgbClr val="000000">
                      <a:alpha val="43137"/>
                    </a:srgbClr>
                  </a:outerShdw>
                </a:effectLst>
              </a:rPr>
              <a:t>Old Testament uses (Gen 6:2, 4; Job 1:6; 2:1; 38:7)</a:t>
            </a:r>
          </a:p>
          <a:p>
            <a:pPr marL="461963" indent="-461963" algn="just" eaLnBrk="1" hangingPunct="1">
              <a:spcBef>
                <a:spcPts val="0"/>
              </a:spcBef>
              <a:spcAft>
                <a:spcPts val="2400"/>
              </a:spcAft>
              <a:buSzPct val="75000"/>
              <a:buFont typeface="Wingdings" panose="05000000000000000000" pitchFamily="2" charset="2"/>
              <a:buChar char="n"/>
              <a:defRPr/>
            </a:pPr>
            <a:r>
              <a:rPr lang="en-US" dirty="0">
                <a:effectLst>
                  <a:outerShdw blurRad="38100" dist="38100" dir="2700000" algn="tl">
                    <a:srgbClr val="000000">
                      <a:alpha val="43137"/>
                    </a:srgbClr>
                  </a:outerShdw>
                </a:effectLst>
              </a:rPr>
              <a:t>Septuagint (LXX)</a:t>
            </a:r>
          </a:p>
        </p:txBody>
      </p:sp>
      <p:sp>
        <p:nvSpPr>
          <p:cNvPr id="5" name="Rectangle 2">
            <a:extLst>
              <a:ext uri="{FF2B5EF4-FFF2-40B4-BE49-F238E27FC236}">
                <a16:creationId xmlns:a16="http://schemas.microsoft.com/office/drawing/2014/main" id="{5B2C4A3E-D800-45D9-8788-88FD651A1EA3}"/>
              </a:ext>
            </a:extLst>
          </p:cNvPr>
          <p:cNvSpPr txBox="1">
            <a:spLocks noChangeArrowheads="1"/>
          </p:cNvSpPr>
          <p:nvPr/>
        </p:nvSpPr>
        <p:spPr bwMode="auto">
          <a:xfrm>
            <a:off x="685800" y="228600"/>
            <a:ext cx="7772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charset="0"/>
              </a:defRPr>
            </a:lvl2pPr>
            <a:lvl3pPr algn="l" rtl="0" eaLnBrk="0" fontAlgn="base" hangingPunct="0">
              <a:spcBef>
                <a:spcPct val="0"/>
              </a:spcBef>
              <a:spcAft>
                <a:spcPct val="0"/>
              </a:spcAft>
              <a:defRPr sz="4400">
                <a:solidFill>
                  <a:schemeClr val="tx2"/>
                </a:solidFill>
                <a:latin typeface="Times New Roman" charset="0"/>
              </a:defRPr>
            </a:lvl3pPr>
            <a:lvl4pPr algn="l" rtl="0" eaLnBrk="0" fontAlgn="base" hangingPunct="0">
              <a:spcBef>
                <a:spcPct val="0"/>
              </a:spcBef>
              <a:spcAft>
                <a:spcPct val="0"/>
              </a:spcAft>
              <a:defRPr sz="4400">
                <a:solidFill>
                  <a:schemeClr val="tx2"/>
                </a:solidFill>
                <a:latin typeface="Times New Roman" charset="0"/>
              </a:defRPr>
            </a:lvl4pPr>
            <a:lvl5pPr algn="l" rtl="0" eaLnBrk="0" fontAlgn="base" hangingPunct="0">
              <a:spcBef>
                <a:spcPct val="0"/>
              </a:spcBef>
              <a:spcAft>
                <a:spcPct val="0"/>
              </a:spcAft>
              <a:defRPr sz="4400">
                <a:solidFill>
                  <a:schemeClr val="tx2"/>
                </a:solidFill>
                <a:latin typeface="Times New Roman" charset="0"/>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a:lstStyle>
          <a:p>
            <a:pPr algn="ctr" eaLnBrk="1" hangingPunct="1">
              <a:defRPr/>
            </a:pPr>
            <a:r>
              <a:rPr lang="en-US" altLang="en-US" sz="3600" kern="0" dirty="0">
                <a:effectLst>
                  <a:outerShdw blurRad="38100" dist="38100" dir="2700000" algn="tl">
                    <a:srgbClr val="000000">
                      <a:alpha val="43137"/>
                    </a:srgbClr>
                  </a:outerShdw>
                </a:effectLst>
              </a:rPr>
              <a:t>Sons of God?</a:t>
            </a:r>
          </a:p>
        </p:txBody>
      </p:sp>
      <p:pic>
        <p:nvPicPr>
          <p:cNvPr id="7" name="Picture 7" descr="clip0095">
            <a:extLst>
              <a:ext uri="{FF2B5EF4-FFF2-40B4-BE49-F238E27FC236}">
                <a16:creationId xmlns:a16="http://schemas.microsoft.com/office/drawing/2014/main" id="{CA13E46B-8CCE-490A-B083-3250BAE7F9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8342" r="6027" b="61111"/>
          <a:stretch>
            <a:fillRect/>
          </a:stretch>
        </p:blipFill>
        <p:spPr bwMode="auto">
          <a:xfrm>
            <a:off x="2667000" y="3810000"/>
            <a:ext cx="3810000" cy="2514600"/>
          </a:xfrm>
          <a:prstGeom prst="rect">
            <a:avLst/>
          </a:prstGeom>
          <a:noFill/>
          <a:ln w="9525">
            <a:noFill/>
            <a:miter lim="800000"/>
            <a:headEnd/>
            <a:tailEnd/>
          </a:ln>
          <a:effectLst/>
        </p:spPr>
      </p:pic>
    </p:spTree>
    <p:extLst>
      <p:ext uri="{BB962C8B-B14F-4D97-AF65-F5344CB8AC3E}">
        <p14:creationId xmlns:p14="http://schemas.microsoft.com/office/powerpoint/2010/main" val="25736197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27DD9A6-C8D8-47AF-9199-3F59CF17DB00}"/>
              </a:ext>
            </a:extLst>
          </p:cNvPr>
          <p:cNvPicPr>
            <a:picLocks noChangeAspect="1"/>
          </p:cNvPicPr>
          <p:nvPr/>
        </p:nvPicPr>
        <p:blipFill>
          <a:blip r:embed="rId2"/>
          <a:stretch>
            <a:fillRect/>
          </a:stretch>
        </p:blipFill>
        <p:spPr>
          <a:xfrm>
            <a:off x="0" y="0"/>
            <a:ext cx="9144000" cy="6857999"/>
          </a:xfrm>
          <a:prstGeom prst="rect">
            <a:avLst/>
          </a:prstGeom>
        </p:spPr>
      </p:pic>
      <p:sp>
        <p:nvSpPr>
          <p:cNvPr id="3" name="Content Placeholder 2"/>
          <p:cNvSpPr>
            <a:spLocks noGrp="1"/>
          </p:cNvSpPr>
          <p:nvPr>
            <p:ph idx="1"/>
          </p:nvPr>
        </p:nvSpPr>
        <p:spPr>
          <a:xfrm>
            <a:off x="0" y="0"/>
            <a:ext cx="9144000" cy="2819400"/>
          </a:xfrm>
        </p:spPr>
        <p:txBody>
          <a:bodyPr/>
          <a:lstStyle/>
          <a:p>
            <a:pPr marL="0" indent="0" algn="ctr" defTabSz="685800">
              <a:spcBef>
                <a:spcPct val="0"/>
              </a:spcBef>
              <a:spcAft>
                <a:spcPts val="1200"/>
              </a:spcAft>
              <a:buNone/>
              <a:defRPr/>
            </a:pPr>
            <a:r>
              <a:rPr lang="en-US" sz="4000" kern="1200" dirty="0">
                <a:solidFill>
                  <a:schemeClr val="tx2"/>
                </a:solidFill>
                <a:ea typeface="+mj-ea"/>
              </a:rPr>
              <a:t>Genesis</a:t>
            </a:r>
            <a:r>
              <a:rPr lang="en-US" sz="4000" kern="1200" dirty="0">
                <a:solidFill>
                  <a:schemeClr val="tx2"/>
                </a:solidFill>
                <a:ea typeface="+mj-ea"/>
                <a:cs typeface="Calibri" panose="020F0502020204030204" pitchFamily="34" charset="0"/>
              </a:rPr>
              <a:t> </a:t>
            </a:r>
            <a:r>
              <a:rPr lang="en-US" sz="4000" kern="1200" dirty="0">
                <a:solidFill>
                  <a:schemeClr val="tx2"/>
                </a:solidFill>
                <a:ea typeface="+mj-ea"/>
              </a:rPr>
              <a:t>6</a:t>
            </a:r>
            <a:r>
              <a:rPr lang="en-US" sz="4000" kern="1200" dirty="0">
                <a:solidFill>
                  <a:schemeClr val="tx2"/>
                </a:solidFill>
                <a:ea typeface="+mj-ea"/>
                <a:cs typeface="Calibri" panose="020F0502020204030204" pitchFamily="34" charset="0"/>
              </a:rPr>
              <a:t>:1-4</a:t>
            </a:r>
          </a:p>
          <a:p>
            <a:pPr marL="0" indent="0" algn="just">
              <a:spcBef>
                <a:spcPts val="0"/>
              </a:spcBef>
              <a:buNone/>
            </a:pPr>
            <a:r>
              <a:rPr lang="en-US" sz="2750" dirty="0">
                <a:effectLst>
                  <a:outerShdw blurRad="38100" dist="38100" dir="2700000" algn="tl">
                    <a:srgbClr val="000000">
                      <a:alpha val="43137"/>
                    </a:srgbClr>
                  </a:outerShdw>
                </a:effectLst>
              </a:rPr>
              <a:t>“</a:t>
            </a:r>
            <a:r>
              <a:rPr lang="en-US" sz="2750" baseline="30000" dirty="0">
                <a:effectLst/>
              </a:rPr>
              <a:t>1 </a:t>
            </a:r>
            <a:r>
              <a:rPr lang="en-US" sz="2750" dirty="0">
                <a:effectLst>
                  <a:outerShdw blurRad="38100" dist="38100" dir="2700000" algn="tl">
                    <a:srgbClr val="000000">
                      <a:alpha val="43137"/>
                    </a:srgbClr>
                  </a:outerShdw>
                </a:effectLst>
              </a:rPr>
              <a:t>Now it came about, when </a:t>
            </a:r>
            <a:r>
              <a:rPr lang="en-US" sz="2750" b="1" u="sng" dirty="0">
                <a:solidFill>
                  <a:srgbClr val="FFFFCC"/>
                </a:solidFill>
                <a:effectLst>
                  <a:outerShdw blurRad="38100" dist="38100" dir="2700000" algn="tl">
                    <a:srgbClr val="000000">
                      <a:alpha val="43137"/>
                    </a:srgbClr>
                  </a:outerShdw>
                </a:effectLst>
              </a:rPr>
              <a:t>men</a:t>
            </a:r>
            <a:r>
              <a:rPr lang="en-US" sz="2750" dirty="0">
                <a:effectLst>
                  <a:outerShdw blurRad="38100" dist="38100" dir="2700000" algn="tl">
                    <a:srgbClr val="000000">
                      <a:alpha val="43137"/>
                    </a:srgbClr>
                  </a:outerShdw>
                </a:effectLst>
              </a:rPr>
              <a:t> began to multiply on the face of the land, and daughters were born to them</a:t>
            </a:r>
            <a:r>
              <a:rPr lang="en-US" sz="2750" dirty="0">
                <a:effectLst/>
              </a:rPr>
              <a:t>, </a:t>
            </a:r>
            <a:r>
              <a:rPr lang="en-US" sz="2750" baseline="30000" dirty="0">
                <a:effectLst/>
              </a:rPr>
              <a:t>2 </a:t>
            </a:r>
            <a:r>
              <a:rPr lang="en-US" sz="2750" dirty="0">
                <a:effectLst>
                  <a:outerShdw blurRad="38100" dist="38100" dir="2700000" algn="tl">
                    <a:srgbClr val="000000">
                      <a:alpha val="43137"/>
                    </a:srgbClr>
                  </a:outerShdw>
                </a:effectLst>
              </a:rPr>
              <a:t>that the </a:t>
            </a:r>
            <a:r>
              <a:rPr lang="en-US" sz="2750" b="1" u="sng" dirty="0">
                <a:solidFill>
                  <a:srgbClr val="FFFFCC"/>
                </a:solidFill>
                <a:effectLst>
                  <a:outerShdw blurRad="38100" dist="38100" dir="2700000" algn="tl">
                    <a:srgbClr val="000000">
                      <a:alpha val="43137"/>
                    </a:srgbClr>
                  </a:outerShdw>
                </a:effectLst>
              </a:rPr>
              <a:t>sons of God</a:t>
            </a:r>
            <a:r>
              <a:rPr lang="en-US" sz="2750" dirty="0">
                <a:effectLst>
                  <a:outerShdw blurRad="38100" dist="38100" dir="2700000" algn="tl">
                    <a:srgbClr val="000000">
                      <a:alpha val="43137"/>
                    </a:srgbClr>
                  </a:outerShdw>
                </a:effectLst>
              </a:rPr>
              <a:t> saw that the daughters of </a:t>
            </a:r>
            <a:r>
              <a:rPr lang="en-US" sz="2750" b="1" u="sng" dirty="0">
                <a:solidFill>
                  <a:srgbClr val="FFFFCC"/>
                </a:solidFill>
                <a:effectLst>
                  <a:outerShdw blurRad="38100" dist="38100" dir="2700000" algn="tl">
                    <a:srgbClr val="000000">
                      <a:alpha val="43137"/>
                    </a:srgbClr>
                  </a:outerShdw>
                </a:effectLst>
              </a:rPr>
              <a:t>men</a:t>
            </a:r>
            <a:r>
              <a:rPr lang="en-US" sz="2750" dirty="0">
                <a:effectLst>
                  <a:outerShdw blurRad="38100" dist="38100" dir="2700000" algn="tl">
                    <a:srgbClr val="000000">
                      <a:alpha val="43137"/>
                    </a:srgbClr>
                  </a:outerShdw>
                </a:effectLst>
              </a:rPr>
              <a:t> were beautiful; and they took wives for themselves, whomever they chose. </a:t>
            </a:r>
            <a:r>
              <a:rPr lang="en-US" sz="2750" baseline="30000" dirty="0">
                <a:effectLst/>
              </a:rPr>
              <a:t>3</a:t>
            </a:r>
            <a:r>
              <a:rPr lang="en-US" sz="2750" dirty="0">
                <a:effectLst>
                  <a:outerShdw blurRad="38100" dist="38100" dir="2700000" algn="tl">
                    <a:srgbClr val="000000">
                      <a:alpha val="43137"/>
                    </a:srgbClr>
                  </a:outerShdw>
                </a:effectLst>
              </a:rPr>
              <a:t> Then the Lord said, ‘My Spirit shall not strive with </a:t>
            </a:r>
            <a:r>
              <a:rPr lang="en-US" sz="2750" b="1" u="sng" dirty="0">
                <a:solidFill>
                  <a:srgbClr val="FFFFCC"/>
                </a:solidFill>
                <a:effectLst>
                  <a:outerShdw blurRad="38100" dist="38100" dir="2700000" algn="tl">
                    <a:srgbClr val="000000">
                      <a:alpha val="43137"/>
                    </a:srgbClr>
                  </a:outerShdw>
                </a:effectLst>
              </a:rPr>
              <a:t>man</a:t>
            </a:r>
            <a:r>
              <a:rPr lang="en-US" sz="2750" dirty="0">
                <a:effectLst>
                  <a:outerShdw blurRad="38100" dist="38100" dir="2700000" algn="tl">
                    <a:srgbClr val="000000">
                      <a:alpha val="43137"/>
                    </a:srgbClr>
                  </a:outerShdw>
                </a:effectLst>
              </a:rPr>
              <a:t> forever, because he also is flesh; nevertheless his days shall be one hundred and twenty years.’ </a:t>
            </a:r>
            <a:r>
              <a:rPr lang="en-US" sz="2750" baseline="30000" dirty="0">
                <a:effectLst/>
              </a:rPr>
              <a:t>4</a:t>
            </a:r>
            <a:r>
              <a:rPr lang="en-US" sz="2750" dirty="0">
                <a:effectLst>
                  <a:outerShdw blurRad="38100" dist="38100" dir="2700000" algn="tl">
                    <a:srgbClr val="000000">
                      <a:alpha val="43137"/>
                    </a:srgbClr>
                  </a:outerShdw>
                </a:effectLst>
              </a:rPr>
              <a:t> The Nephilim were on the earth in those days, and also afterward, when the </a:t>
            </a:r>
            <a:r>
              <a:rPr lang="en-US" sz="2750" b="1" u="sng" dirty="0">
                <a:solidFill>
                  <a:srgbClr val="FFFFCC"/>
                </a:solidFill>
                <a:effectLst>
                  <a:outerShdw blurRad="38100" dist="38100" dir="2700000" algn="tl">
                    <a:srgbClr val="000000">
                      <a:alpha val="43137"/>
                    </a:srgbClr>
                  </a:outerShdw>
                </a:effectLst>
              </a:rPr>
              <a:t>sons of God </a:t>
            </a:r>
            <a:r>
              <a:rPr lang="en-US" sz="2750" dirty="0">
                <a:effectLst>
                  <a:outerShdw blurRad="38100" dist="38100" dir="2700000" algn="tl">
                    <a:srgbClr val="000000">
                      <a:alpha val="43137"/>
                    </a:srgbClr>
                  </a:outerShdw>
                </a:effectLst>
              </a:rPr>
              <a:t>came in to the daughters of </a:t>
            </a:r>
            <a:r>
              <a:rPr lang="en-US" sz="2750" b="1" u="sng" dirty="0">
                <a:solidFill>
                  <a:srgbClr val="FFFFCC"/>
                </a:solidFill>
                <a:effectLst>
                  <a:outerShdw blurRad="38100" dist="38100" dir="2700000" algn="tl">
                    <a:srgbClr val="000000">
                      <a:alpha val="43137"/>
                    </a:srgbClr>
                  </a:outerShdw>
                </a:effectLst>
              </a:rPr>
              <a:t>men</a:t>
            </a:r>
            <a:r>
              <a:rPr lang="en-US" sz="2750" dirty="0">
                <a:effectLst>
                  <a:outerShdw blurRad="38100" dist="38100" dir="2700000" algn="tl">
                    <a:srgbClr val="000000">
                      <a:alpha val="43137"/>
                    </a:srgbClr>
                  </a:outerShdw>
                </a:effectLst>
              </a:rPr>
              <a:t>, and they bore children to them. Those were the mighty </a:t>
            </a:r>
            <a:r>
              <a:rPr lang="en-US" sz="2750" b="1" u="sng" dirty="0">
                <a:solidFill>
                  <a:srgbClr val="FFFFCC"/>
                </a:solidFill>
                <a:effectLst>
                  <a:outerShdw blurRad="38100" dist="38100" dir="2700000" algn="tl">
                    <a:srgbClr val="000000">
                      <a:alpha val="43137"/>
                    </a:srgbClr>
                  </a:outerShdw>
                </a:effectLst>
              </a:rPr>
              <a:t>men</a:t>
            </a:r>
            <a:r>
              <a:rPr lang="en-US" sz="2750" dirty="0">
                <a:effectLst>
                  <a:outerShdw blurRad="38100" dist="38100" dir="2700000" algn="tl">
                    <a:srgbClr val="000000">
                      <a:alpha val="43137"/>
                    </a:srgbClr>
                  </a:outerShdw>
                </a:effectLst>
              </a:rPr>
              <a:t> who were of old, </a:t>
            </a:r>
            <a:r>
              <a:rPr lang="en-US" sz="2750" b="1" u="sng" dirty="0">
                <a:solidFill>
                  <a:srgbClr val="FFFFCC"/>
                </a:solidFill>
                <a:effectLst>
                  <a:outerShdw blurRad="38100" dist="38100" dir="2700000" algn="tl">
                    <a:srgbClr val="000000">
                      <a:alpha val="43137"/>
                    </a:srgbClr>
                  </a:outerShdw>
                </a:effectLst>
              </a:rPr>
              <a:t>men</a:t>
            </a:r>
            <a:r>
              <a:rPr lang="en-US" sz="2750" dirty="0">
                <a:effectLst>
                  <a:outerShdw blurRad="38100" dist="38100" dir="2700000" algn="tl">
                    <a:srgbClr val="000000">
                      <a:alpha val="43137"/>
                    </a:srgbClr>
                  </a:outerShdw>
                </a:effectLst>
              </a:rPr>
              <a:t> of renown</a:t>
            </a:r>
            <a:r>
              <a:rPr lang="en-US" sz="2750" dirty="0">
                <a:effectLst>
                  <a:outerShdw blurRad="38100" dist="38100" dir="2700000" algn="tl">
                    <a:srgbClr val="000000">
                      <a:alpha val="43137"/>
                    </a:srgbClr>
                  </a:outerShdw>
                </a:effectLst>
                <a:latin typeface="Calibri" panose="020F0502020204030204" pitchFamily="34" charset="0"/>
              </a:rPr>
              <a:t>.”</a:t>
            </a:r>
          </a:p>
        </p:txBody>
      </p:sp>
    </p:spTree>
    <p:extLst>
      <p:ext uri="{BB962C8B-B14F-4D97-AF65-F5344CB8AC3E}">
        <p14:creationId xmlns:p14="http://schemas.microsoft.com/office/powerpoint/2010/main" val="24486353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243" name="Rectangle 3">
            <a:extLst>
              <a:ext uri="{FF2B5EF4-FFF2-40B4-BE49-F238E27FC236}">
                <a16:creationId xmlns:a16="http://schemas.microsoft.com/office/drawing/2014/main" id="{DA1D56F4-FF7F-46FA-905D-9F00682B8AAA}"/>
              </a:ext>
            </a:extLst>
          </p:cNvPr>
          <p:cNvSpPr>
            <a:spLocks noGrp="1" noChangeArrowheads="1"/>
          </p:cNvSpPr>
          <p:nvPr>
            <p:ph type="body" sz="half" idx="2"/>
          </p:nvPr>
        </p:nvSpPr>
        <p:spPr>
          <a:xfrm>
            <a:off x="76200" y="1143000"/>
            <a:ext cx="8991600" cy="2819400"/>
          </a:xfrm>
        </p:spPr>
        <p:txBody>
          <a:bodyPr/>
          <a:lstStyle/>
          <a:p>
            <a:pPr marL="461963" indent="-461963" algn="just" eaLnBrk="1" hangingPunct="1">
              <a:spcBef>
                <a:spcPts val="0"/>
              </a:spcBef>
              <a:spcAft>
                <a:spcPts val="2400"/>
              </a:spcAft>
              <a:buSzPct val="75000"/>
              <a:buFont typeface="Wingdings" panose="05000000000000000000" pitchFamily="2" charset="2"/>
              <a:buChar char="n"/>
              <a:defRPr/>
            </a:pPr>
            <a:r>
              <a:rPr lang="en-US" dirty="0">
                <a:effectLst>
                  <a:outerShdw blurRad="38100" dist="38100" dir="2700000" algn="tl">
                    <a:srgbClr val="000000">
                      <a:alpha val="43137"/>
                    </a:srgbClr>
                  </a:outerShdw>
                </a:effectLst>
              </a:rPr>
              <a:t>Men (6:1) versus the sons of God (6:2)</a:t>
            </a:r>
          </a:p>
          <a:p>
            <a:pPr marL="461963" indent="-461963" algn="just" eaLnBrk="1" hangingPunct="1">
              <a:spcBef>
                <a:spcPts val="0"/>
              </a:spcBef>
              <a:spcAft>
                <a:spcPts val="2400"/>
              </a:spcAft>
              <a:buSzPct val="75000"/>
              <a:buFont typeface="Wingdings" panose="05000000000000000000" pitchFamily="2" charset="2"/>
              <a:buChar char="n"/>
              <a:defRPr/>
            </a:pPr>
            <a:r>
              <a:rPr lang="en-US" b="1" u="sng" dirty="0">
                <a:solidFill>
                  <a:srgbClr val="FFFFCC"/>
                </a:solidFill>
                <a:effectLst>
                  <a:outerShdw blurRad="38100" dist="38100" dir="2700000" algn="tl">
                    <a:srgbClr val="000000">
                      <a:alpha val="43137"/>
                    </a:srgbClr>
                  </a:outerShdw>
                </a:effectLst>
              </a:rPr>
              <a:t>Old Testament uses (Gen 6:2, 4; Job 1:6; 2:1; 38:7)</a:t>
            </a:r>
          </a:p>
          <a:p>
            <a:pPr marL="461963" indent="-461963" algn="just" eaLnBrk="1" hangingPunct="1">
              <a:spcBef>
                <a:spcPts val="0"/>
              </a:spcBef>
              <a:spcAft>
                <a:spcPts val="2400"/>
              </a:spcAft>
              <a:buSzPct val="75000"/>
              <a:buFont typeface="Wingdings" panose="05000000000000000000" pitchFamily="2" charset="2"/>
              <a:buChar char="n"/>
              <a:defRPr/>
            </a:pPr>
            <a:r>
              <a:rPr lang="en-US" dirty="0">
                <a:effectLst>
                  <a:outerShdw blurRad="38100" dist="38100" dir="2700000" algn="tl">
                    <a:srgbClr val="000000">
                      <a:alpha val="43137"/>
                    </a:srgbClr>
                  </a:outerShdw>
                </a:effectLst>
              </a:rPr>
              <a:t>Septuagint (LXX)</a:t>
            </a:r>
          </a:p>
        </p:txBody>
      </p:sp>
      <p:sp>
        <p:nvSpPr>
          <p:cNvPr id="5" name="Rectangle 2">
            <a:extLst>
              <a:ext uri="{FF2B5EF4-FFF2-40B4-BE49-F238E27FC236}">
                <a16:creationId xmlns:a16="http://schemas.microsoft.com/office/drawing/2014/main" id="{5B2C4A3E-D800-45D9-8788-88FD651A1EA3}"/>
              </a:ext>
            </a:extLst>
          </p:cNvPr>
          <p:cNvSpPr txBox="1">
            <a:spLocks noChangeArrowheads="1"/>
          </p:cNvSpPr>
          <p:nvPr/>
        </p:nvSpPr>
        <p:spPr bwMode="auto">
          <a:xfrm>
            <a:off x="685800" y="228600"/>
            <a:ext cx="7772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charset="0"/>
              </a:defRPr>
            </a:lvl2pPr>
            <a:lvl3pPr algn="l" rtl="0" eaLnBrk="0" fontAlgn="base" hangingPunct="0">
              <a:spcBef>
                <a:spcPct val="0"/>
              </a:spcBef>
              <a:spcAft>
                <a:spcPct val="0"/>
              </a:spcAft>
              <a:defRPr sz="4400">
                <a:solidFill>
                  <a:schemeClr val="tx2"/>
                </a:solidFill>
                <a:latin typeface="Times New Roman" charset="0"/>
              </a:defRPr>
            </a:lvl3pPr>
            <a:lvl4pPr algn="l" rtl="0" eaLnBrk="0" fontAlgn="base" hangingPunct="0">
              <a:spcBef>
                <a:spcPct val="0"/>
              </a:spcBef>
              <a:spcAft>
                <a:spcPct val="0"/>
              </a:spcAft>
              <a:defRPr sz="4400">
                <a:solidFill>
                  <a:schemeClr val="tx2"/>
                </a:solidFill>
                <a:latin typeface="Times New Roman" charset="0"/>
              </a:defRPr>
            </a:lvl4pPr>
            <a:lvl5pPr algn="l" rtl="0" eaLnBrk="0" fontAlgn="base" hangingPunct="0">
              <a:spcBef>
                <a:spcPct val="0"/>
              </a:spcBef>
              <a:spcAft>
                <a:spcPct val="0"/>
              </a:spcAft>
              <a:defRPr sz="4400">
                <a:solidFill>
                  <a:schemeClr val="tx2"/>
                </a:solidFill>
                <a:latin typeface="Times New Roman" charset="0"/>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a:lstStyle>
          <a:p>
            <a:pPr algn="ctr" eaLnBrk="1" hangingPunct="1">
              <a:defRPr/>
            </a:pPr>
            <a:r>
              <a:rPr lang="en-US" altLang="en-US" sz="3600" kern="0" dirty="0">
                <a:effectLst>
                  <a:outerShdw blurRad="38100" dist="38100" dir="2700000" algn="tl">
                    <a:srgbClr val="000000">
                      <a:alpha val="43137"/>
                    </a:srgbClr>
                  </a:outerShdw>
                </a:effectLst>
              </a:rPr>
              <a:t>Sons of God?</a:t>
            </a:r>
          </a:p>
        </p:txBody>
      </p:sp>
      <p:pic>
        <p:nvPicPr>
          <p:cNvPr id="7" name="Picture 7" descr="clip0095">
            <a:extLst>
              <a:ext uri="{FF2B5EF4-FFF2-40B4-BE49-F238E27FC236}">
                <a16:creationId xmlns:a16="http://schemas.microsoft.com/office/drawing/2014/main" id="{CA13E46B-8CCE-490A-B083-3250BAE7F9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8342" r="6027" b="61111"/>
          <a:stretch>
            <a:fillRect/>
          </a:stretch>
        </p:blipFill>
        <p:spPr bwMode="auto">
          <a:xfrm>
            <a:off x="2667000" y="3810000"/>
            <a:ext cx="3810000" cy="2514600"/>
          </a:xfrm>
          <a:prstGeom prst="rect">
            <a:avLst/>
          </a:prstGeom>
          <a:noFill/>
          <a:ln w="9525">
            <a:noFill/>
            <a:miter lim="800000"/>
            <a:headEnd/>
            <a:tailEnd/>
          </a:ln>
          <a:effectLst/>
        </p:spPr>
      </p:pic>
    </p:spTree>
    <p:extLst>
      <p:ext uri="{BB962C8B-B14F-4D97-AF65-F5344CB8AC3E}">
        <p14:creationId xmlns:p14="http://schemas.microsoft.com/office/powerpoint/2010/main" val="36649278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D952EC2-7783-4129-AC71-819584C45C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64514" name="Rectangle 1"/>
          <p:cNvSpPr>
            <a:spLocks noChangeArrowheads="1"/>
          </p:cNvSpPr>
          <p:nvPr/>
        </p:nvSpPr>
        <p:spPr bwMode="auto">
          <a:xfrm>
            <a:off x="0" y="0"/>
            <a:ext cx="9144000" cy="2523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1200"/>
              </a:spcAft>
              <a:buClr>
                <a:schemeClr val="tx2"/>
              </a:buClr>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mn-cs"/>
              </a:rPr>
              <a:t>Job 1:6</a:t>
            </a:r>
          </a:p>
          <a:p>
            <a:pPr algn="just"/>
            <a:r>
              <a:rPr lang="en-US" altLang="en-US" sz="3600" dirty="0">
                <a:effectLst>
                  <a:outerShdw blurRad="38100" dist="38100" dir="2700000" algn="tl">
                    <a:srgbClr val="000000">
                      <a:alpha val="43137"/>
                    </a:srgbClr>
                  </a:outerShdw>
                </a:effectLst>
                <a:latin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rPr>
              <a:t>Now there was a day when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sons of God</a:t>
            </a:r>
            <a:r>
              <a:rPr lang="en-US" sz="3600" dirty="0">
                <a:effectLst>
                  <a:outerShdw blurRad="38100" dist="38100" dir="2700000" algn="tl">
                    <a:srgbClr val="000000">
                      <a:alpha val="43137"/>
                    </a:srgbClr>
                  </a:outerShdw>
                </a:effectLst>
                <a:latin typeface="Calibri" panose="020F0502020204030204" pitchFamily="34" charset="0"/>
              </a:rPr>
              <a:t> came to present themselves before the Lord, and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Satan</a:t>
            </a:r>
            <a:r>
              <a:rPr lang="en-US" sz="3600" dirty="0">
                <a:effectLst>
                  <a:outerShdw blurRad="38100" dist="38100" dir="2700000" algn="tl">
                    <a:srgbClr val="000000">
                      <a:alpha val="43137"/>
                    </a:srgbClr>
                  </a:outerShdw>
                </a:effectLst>
                <a:latin typeface="Calibri" panose="020F0502020204030204" pitchFamily="34" charset="0"/>
              </a:rPr>
              <a:t> also came among them.</a:t>
            </a:r>
            <a:r>
              <a:rPr lang="en-US" altLang="en-US" sz="3600" dirty="0">
                <a:effectLst>
                  <a:outerShdw blurRad="38100" dist="38100" dir="2700000" algn="tl">
                    <a:srgbClr val="000000">
                      <a:alpha val="43137"/>
                    </a:srgbClr>
                  </a:outerShdw>
                </a:effectLst>
                <a:latin typeface="Calibri" panose="020F0502020204030204" pitchFamily="34" charset="0"/>
              </a:rPr>
              <a:t>”</a:t>
            </a:r>
          </a:p>
        </p:txBody>
      </p:sp>
      <p:pic>
        <p:nvPicPr>
          <p:cNvPr id="4" name="Picture 3">
            <a:extLst>
              <a:ext uri="{FF2B5EF4-FFF2-40B4-BE49-F238E27FC236}">
                <a16:creationId xmlns:a16="http://schemas.microsoft.com/office/drawing/2014/main" id="{306C3A6D-F88C-42A6-BA62-D43A50FF625D}"/>
              </a:ext>
            </a:extLst>
          </p:cNvPr>
          <p:cNvPicPr>
            <a:picLocks noChangeAspect="1"/>
          </p:cNvPicPr>
          <p:nvPr/>
        </p:nvPicPr>
        <p:blipFill rotWithShape="1">
          <a:blip r:embed="rId3"/>
          <a:srcRect l="7500" r="6667"/>
          <a:stretch/>
        </p:blipFill>
        <p:spPr>
          <a:xfrm>
            <a:off x="3176694" y="2971800"/>
            <a:ext cx="2790613" cy="1828800"/>
          </a:xfrm>
          <a:prstGeom prst="rect">
            <a:avLst/>
          </a:prstGeom>
        </p:spPr>
      </p:pic>
    </p:spTree>
    <p:extLst>
      <p:ext uri="{BB962C8B-B14F-4D97-AF65-F5344CB8AC3E}">
        <p14:creationId xmlns:p14="http://schemas.microsoft.com/office/powerpoint/2010/main" val="1730057567"/>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24015A-623D-4976-828D-20D4B41D12CA}"/>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38914" name="Rectangle 3"/>
          <p:cNvSpPr>
            <a:spLocks noChangeArrowheads="1"/>
          </p:cNvSpPr>
          <p:nvPr/>
        </p:nvSpPr>
        <p:spPr bwMode="auto">
          <a:xfrm>
            <a:off x="0" y="0"/>
            <a:ext cx="9144000" cy="4555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12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Ezekiel 28:14, 16</a:t>
            </a:r>
          </a:p>
          <a:p>
            <a:pPr algn="just">
              <a:spcAft>
                <a:spcPts val="1000"/>
              </a:spcAft>
            </a:pP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0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14</a:t>
            </a: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You were the anointed </a:t>
            </a: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cherub</a:t>
            </a: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who covers, And I placed you there. You were on the holy mountain of God; You walked in the midst of the stones of fire.”…</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0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16 </a:t>
            </a: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By the abundance of your trade You were internally filled with violence, And you sinned; Therefore I have cast you as profane From the mountain of God. And I have destroyed you, O covering </a:t>
            </a: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cherub</a:t>
            </a: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From the midst of the stones of fire.”</a:t>
            </a:r>
          </a:p>
        </p:txBody>
      </p:sp>
      <p:pic>
        <p:nvPicPr>
          <p:cNvPr id="4" name="Picture 3">
            <a:extLst>
              <a:ext uri="{FF2B5EF4-FFF2-40B4-BE49-F238E27FC236}">
                <a16:creationId xmlns:a16="http://schemas.microsoft.com/office/drawing/2014/main" id="{97B30EEF-9637-4145-9AC5-454EB6EA498B}"/>
              </a:ext>
            </a:extLst>
          </p:cNvPr>
          <p:cNvPicPr>
            <a:picLocks noChangeAspect="1"/>
          </p:cNvPicPr>
          <p:nvPr/>
        </p:nvPicPr>
        <p:blipFill rotWithShape="1">
          <a:blip r:embed="rId3"/>
          <a:srcRect l="7500" r="6667"/>
          <a:stretch/>
        </p:blipFill>
        <p:spPr>
          <a:xfrm>
            <a:off x="3874347" y="3962400"/>
            <a:ext cx="1395307" cy="914400"/>
          </a:xfrm>
          <a:prstGeom prst="rect">
            <a:avLst/>
          </a:prstGeom>
        </p:spPr>
      </p:pic>
    </p:spTree>
    <p:extLst>
      <p:ext uri="{BB962C8B-B14F-4D97-AF65-F5344CB8AC3E}">
        <p14:creationId xmlns:p14="http://schemas.microsoft.com/office/powerpoint/2010/main" val="655231325"/>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7772875-B5BB-4042-BAEF-C990792B03F1}"/>
              </a:ext>
            </a:extLst>
          </p:cNvPr>
          <p:cNvPicPr>
            <a:picLocks noChangeAspect="1"/>
          </p:cNvPicPr>
          <p:nvPr/>
        </p:nvPicPr>
        <p:blipFill>
          <a:blip r:embed="rId2"/>
          <a:stretch>
            <a:fillRect/>
          </a:stretch>
        </p:blipFill>
        <p:spPr>
          <a:xfrm>
            <a:off x="0" y="0"/>
            <a:ext cx="9144000" cy="6857999"/>
          </a:xfrm>
          <a:prstGeom prst="rect">
            <a:avLst/>
          </a:prstGeom>
        </p:spPr>
      </p:pic>
      <p:sp>
        <p:nvSpPr>
          <p:cNvPr id="3" name="Content Placeholder 2"/>
          <p:cNvSpPr>
            <a:spLocks noGrp="1"/>
          </p:cNvSpPr>
          <p:nvPr>
            <p:ph idx="1"/>
          </p:nvPr>
        </p:nvSpPr>
        <p:spPr>
          <a:xfrm>
            <a:off x="0" y="0"/>
            <a:ext cx="9144000" cy="5486400"/>
          </a:xfrm>
        </p:spPr>
        <p:txBody>
          <a:bodyPr/>
          <a:lstStyle/>
          <a:p>
            <a:pPr marL="0" indent="0" algn="ctr" defTabSz="685800">
              <a:spcBef>
                <a:spcPct val="0"/>
              </a:spcBef>
              <a:spcAft>
                <a:spcPts val="1200"/>
              </a:spcAft>
              <a:buNone/>
              <a:defRPr/>
            </a:pPr>
            <a:r>
              <a:rPr lang="en-US" sz="3600" kern="1200" dirty="0">
                <a:solidFill>
                  <a:schemeClr val="tx2"/>
                </a:solidFill>
                <a:ea typeface="+mj-ea"/>
              </a:rPr>
              <a:t>Genesis 6:1-4</a:t>
            </a:r>
          </a:p>
          <a:p>
            <a:pPr marL="0" indent="0" algn="just">
              <a:spcBef>
                <a:spcPts val="0"/>
              </a:spcBef>
              <a:buNone/>
            </a:pPr>
            <a:r>
              <a:rPr lang="en-US" sz="2750" dirty="0">
                <a:effectLst>
                  <a:outerShdw blurRad="38100" dist="38100" dir="2700000" algn="tl">
                    <a:srgbClr val="000000">
                      <a:alpha val="43137"/>
                    </a:srgbClr>
                  </a:outerShdw>
                </a:effectLst>
              </a:rPr>
              <a:t>“</a:t>
            </a:r>
            <a:r>
              <a:rPr lang="en-US" sz="2750" baseline="30000" dirty="0">
                <a:effectLst/>
              </a:rPr>
              <a:t>1 </a:t>
            </a:r>
            <a:r>
              <a:rPr lang="en-US" sz="2750" dirty="0">
                <a:effectLst>
                  <a:outerShdw blurRad="38100" dist="38100" dir="2700000" algn="tl">
                    <a:srgbClr val="000000">
                      <a:alpha val="43137"/>
                    </a:srgbClr>
                  </a:outerShdw>
                </a:effectLst>
              </a:rPr>
              <a:t>Now it came about, when men began to multiply on the face of the land, and daughters were born to them</a:t>
            </a:r>
            <a:r>
              <a:rPr lang="en-US" sz="2750" dirty="0">
                <a:effectLst/>
              </a:rPr>
              <a:t>, </a:t>
            </a:r>
            <a:r>
              <a:rPr lang="en-US" sz="2750" baseline="30000" dirty="0">
                <a:effectLst/>
              </a:rPr>
              <a:t>2 </a:t>
            </a:r>
            <a:r>
              <a:rPr lang="en-US" sz="2750" dirty="0">
                <a:effectLst>
                  <a:outerShdw blurRad="38100" dist="38100" dir="2700000" algn="tl">
                    <a:srgbClr val="000000">
                      <a:alpha val="43137"/>
                    </a:srgbClr>
                  </a:outerShdw>
                </a:effectLst>
              </a:rPr>
              <a:t>that the sons of God saw that the daughters of men were beautiful; and they took wives for themselves, whomever they chose. </a:t>
            </a:r>
            <a:r>
              <a:rPr lang="en-US" sz="2750" baseline="30000" dirty="0">
                <a:effectLst/>
              </a:rPr>
              <a:t>3</a:t>
            </a:r>
            <a:r>
              <a:rPr lang="en-US" sz="2750" dirty="0">
                <a:effectLst>
                  <a:outerShdw blurRad="38100" dist="38100" dir="2700000" algn="tl">
                    <a:srgbClr val="000000">
                      <a:alpha val="43137"/>
                    </a:srgbClr>
                  </a:outerShdw>
                </a:effectLst>
              </a:rPr>
              <a:t> Then the Lord said, ‘My Spirit shall not strive with man forever, because he also is flesh; nevertheless his days shall be one hundred and twenty years.’ </a:t>
            </a:r>
            <a:r>
              <a:rPr lang="en-US" sz="2750" baseline="30000" dirty="0">
                <a:effectLst/>
              </a:rPr>
              <a:t>4</a:t>
            </a:r>
            <a:r>
              <a:rPr lang="en-US" sz="2750" dirty="0">
                <a:effectLst>
                  <a:outerShdw blurRad="38100" dist="38100" dir="2700000" algn="tl">
                    <a:srgbClr val="000000">
                      <a:alpha val="43137"/>
                    </a:srgbClr>
                  </a:outerShdw>
                </a:effectLst>
              </a:rPr>
              <a:t> The Nephilim were on the earth in those days, and also afterward, when the sons of God came in to the daughters of men, and they bore children to them. Those were the mighty men who were of old, men of renown</a:t>
            </a:r>
            <a:r>
              <a:rPr lang="en-US" sz="2750" dirty="0">
                <a:effectLst>
                  <a:outerShdw blurRad="38100" dist="38100" dir="2700000" algn="tl">
                    <a:srgbClr val="000000">
                      <a:alpha val="43137"/>
                    </a:srgbClr>
                  </a:outerShdw>
                </a:effectLst>
                <a:latin typeface="Calibri" panose="020F0502020204030204" pitchFamily="34" charset="0"/>
              </a:rPr>
              <a:t>.”</a:t>
            </a:r>
          </a:p>
        </p:txBody>
      </p:sp>
    </p:spTree>
    <p:extLst>
      <p:ext uri="{BB962C8B-B14F-4D97-AF65-F5344CB8AC3E}">
        <p14:creationId xmlns:p14="http://schemas.microsoft.com/office/powerpoint/2010/main" val="24355591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D952EC2-7783-4129-AC71-819584C45C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64514" name="Rectangle 1"/>
          <p:cNvSpPr>
            <a:spLocks noChangeArrowheads="1"/>
          </p:cNvSpPr>
          <p:nvPr/>
        </p:nvSpPr>
        <p:spPr bwMode="auto">
          <a:xfrm>
            <a:off x="0" y="0"/>
            <a:ext cx="9144000" cy="3077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514350">
              <a:spcAft>
                <a:spcPts val="1200"/>
              </a:spcAft>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mj-cs"/>
              </a:rPr>
              <a:t>Job 2:1</a:t>
            </a:r>
          </a:p>
          <a:p>
            <a:pPr algn="just"/>
            <a:r>
              <a:rPr lang="en-US" altLang="en-US" sz="3600" dirty="0">
                <a:effectLst>
                  <a:outerShdw blurRad="38100" dist="38100" dir="2700000" algn="tl">
                    <a:srgbClr val="000000">
                      <a:alpha val="43137"/>
                    </a:srgbClr>
                  </a:outerShdw>
                </a:effectLst>
                <a:latin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rPr>
              <a:t>Again there was a day when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sons of God</a:t>
            </a:r>
            <a:r>
              <a:rPr lang="en-US" sz="3600" dirty="0">
                <a:effectLst>
                  <a:outerShdw blurRad="38100" dist="38100" dir="2700000" algn="tl">
                    <a:srgbClr val="000000">
                      <a:alpha val="43137"/>
                    </a:srgbClr>
                  </a:outerShdw>
                </a:effectLst>
                <a:latin typeface="Calibri" panose="020F0502020204030204" pitchFamily="34" charset="0"/>
              </a:rPr>
              <a:t> came to present themselves before the Lord, and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Satan</a:t>
            </a:r>
            <a:r>
              <a:rPr lang="en-US" sz="3600" dirty="0">
                <a:effectLst>
                  <a:outerShdw blurRad="38100" dist="38100" dir="2700000" algn="tl">
                    <a:srgbClr val="000000">
                      <a:alpha val="43137"/>
                    </a:srgbClr>
                  </a:outerShdw>
                </a:effectLst>
                <a:latin typeface="Calibri" panose="020F0502020204030204" pitchFamily="34" charset="0"/>
              </a:rPr>
              <a:t> also came among them to present himself before the Lord.</a:t>
            </a:r>
            <a:r>
              <a:rPr lang="en-US" altLang="en-US" sz="3600" dirty="0">
                <a:effectLst>
                  <a:outerShdw blurRad="38100" dist="38100" dir="2700000" algn="tl">
                    <a:srgbClr val="000000">
                      <a:alpha val="43137"/>
                    </a:srgbClr>
                  </a:outerShdw>
                </a:effectLst>
                <a:latin typeface="Calibri" panose="020F0502020204030204" pitchFamily="34" charset="0"/>
              </a:rPr>
              <a:t>”</a:t>
            </a:r>
          </a:p>
        </p:txBody>
      </p:sp>
      <p:pic>
        <p:nvPicPr>
          <p:cNvPr id="4" name="Picture 3">
            <a:extLst>
              <a:ext uri="{FF2B5EF4-FFF2-40B4-BE49-F238E27FC236}">
                <a16:creationId xmlns:a16="http://schemas.microsoft.com/office/drawing/2014/main" id="{824452D1-5D7B-45B6-BFDD-762F329E9B22}"/>
              </a:ext>
            </a:extLst>
          </p:cNvPr>
          <p:cNvPicPr>
            <a:picLocks noChangeAspect="1"/>
          </p:cNvPicPr>
          <p:nvPr/>
        </p:nvPicPr>
        <p:blipFill rotWithShape="1">
          <a:blip r:embed="rId3"/>
          <a:srcRect l="7500" r="6667"/>
          <a:stretch/>
        </p:blipFill>
        <p:spPr>
          <a:xfrm>
            <a:off x="3176694" y="2971800"/>
            <a:ext cx="2790613" cy="1828800"/>
          </a:xfrm>
          <a:prstGeom prst="rect">
            <a:avLst/>
          </a:prstGeom>
        </p:spPr>
      </p:pic>
    </p:spTree>
    <p:extLst>
      <p:ext uri="{BB962C8B-B14F-4D97-AF65-F5344CB8AC3E}">
        <p14:creationId xmlns:p14="http://schemas.microsoft.com/office/powerpoint/2010/main" val="4132661403"/>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D952EC2-7783-4129-AC71-819584C45C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64514" name="Rectangle 1"/>
          <p:cNvSpPr>
            <a:spLocks noChangeArrowheads="1"/>
          </p:cNvSpPr>
          <p:nvPr/>
        </p:nvSpPr>
        <p:spPr bwMode="auto">
          <a:xfrm>
            <a:off x="0" y="0"/>
            <a:ext cx="9144000" cy="1969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514350">
              <a:spcAft>
                <a:spcPts val="1200"/>
              </a:spcAft>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mj-cs"/>
              </a:rPr>
              <a:t>Job 38:7</a:t>
            </a:r>
          </a:p>
          <a:p>
            <a:pPr algn="just"/>
            <a:r>
              <a:rPr lang="en-US" altLang="en-US" sz="3600" dirty="0">
                <a:effectLst>
                  <a:outerShdw blurRad="38100" dist="38100" dir="2700000" algn="tl">
                    <a:srgbClr val="000000">
                      <a:alpha val="43137"/>
                    </a:srgbClr>
                  </a:outerShdw>
                </a:effectLst>
                <a:latin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rPr>
              <a:t>When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morning stars sang</a:t>
            </a:r>
            <a:r>
              <a:rPr lang="en-US" sz="3600" dirty="0">
                <a:effectLst>
                  <a:outerShdw blurRad="38100" dist="38100" dir="2700000" algn="tl">
                    <a:srgbClr val="000000">
                      <a:alpha val="43137"/>
                    </a:srgbClr>
                  </a:outerShdw>
                </a:effectLst>
                <a:latin typeface="Calibri" panose="020F0502020204030204" pitchFamily="34" charset="0"/>
              </a:rPr>
              <a:t> together</a:t>
            </a:r>
            <a:br>
              <a:rPr lang="en-US" sz="3600" dirty="0">
                <a:effectLst>
                  <a:outerShdw blurRad="38100" dist="38100" dir="2700000" algn="tl">
                    <a:srgbClr val="000000">
                      <a:alpha val="43137"/>
                    </a:srgbClr>
                  </a:outerShdw>
                </a:effectLst>
                <a:latin typeface="Calibri" panose="020F0502020204030204" pitchFamily="34" charset="0"/>
              </a:rPr>
            </a:br>
            <a:r>
              <a:rPr lang="en-US" sz="3600" dirty="0">
                <a:effectLst>
                  <a:outerShdw blurRad="38100" dist="38100" dir="2700000" algn="tl">
                    <a:srgbClr val="000000">
                      <a:alpha val="43137"/>
                    </a:srgbClr>
                  </a:outerShdw>
                </a:effectLst>
                <a:latin typeface="Calibri" panose="020F0502020204030204" pitchFamily="34" charset="0"/>
              </a:rPr>
              <a:t>And all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sons of God</a:t>
            </a:r>
            <a:r>
              <a:rPr lang="en-US" sz="3600" dirty="0">
                <a:effectLst>
                  <a:outerShdw blurRad="38100" dist="38100" dir="2700000" algn="tl">
                    <a:srgbClr val="000000">
                      <a:alpha val="43137"/>
                    </a:srgbClr>
                  </a:outerShdw>
                </a:effectLst>
                <a:latin typeface="Calibri" panose="020F0502020204030204" pitchFamily="34" charset="0"/>
              </a:rPr>
              <a:t> shouted for joy?</a:t>
            </a:r>
            <a:r>
              <a:rPr lang="en-US" altLang="en-US" sz="3600" dirty="0">
                <a:effectLst>
                  <a:outerShdw blurRad="38100" dist="38100" dir="2700000" algn="tl">
                    <a:srgbClr val="000000">
                      <a:alpha val="43137"/>
                    </a:srgbClr>
                  </a:outerShdw>
                </a:effectLst>
                <a:latin typeface="Calibri" panose="020F0502020204030204" pitchFamily="34" charset="0"/>
              </a:rPr>
              <a:t>”</a:t>
            </a:r>
          </a:p>
        </p:txBody>
      </p:sp>
      <p:pic>
        <p:nvPicPr>
          <p:cNvPr id="3" name="Picture 2">
            <a:extLst>
              <a:ext uri="{FF2B5EF4-FFF2-40B4-BE49-F238E27FC236}">
                <a16:creationId xmlns:a16="http://schemas.microsoft.com/office/drawing/2014/main" id="{9327C645-37F5-4822-9941-933BB72C168A}"/>
              </a:ext>
            </a:extLst>
          </p:cNvPr>
          <p:cNvPicPr>
            <a:picLocks noChangeAspect="1"/>
          </p:cNvPicPr>
          <p:nvPr/>
        </p:nvPicPr>
        <p:blipFill>
          <a:blip r:embed="rId3"/>
          <a:stretch>
            <a:fillRect/>
          </a:stretch>
        </p:blipFill>
        <p:spPr>
          <a:xfrm>
            <a:off x="2854037" y="2971800"/>
            <a:ext cx="3435927" cy="1828800"/>
          </a:xfrm>
          <a:prstGeom prst="rect">
            <a:avLst/>
          </a:prstGeom>
        </p:spPr>
      </p:pic>
    </p:spTree>
    <p:extLst>
      <p:ext uri="{BB962C8B-B14F-4D97-AF65-F5344CB8AC3E}">
        <p14:creationId xmlns:p14="http://schemas.microsoft.com/office/powerpoint/2010/main" val="2792248735"/>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D952EC2-7783-4129-AC71-819584C45C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64514" name="Rectangle 1"/>
          <p:cNvSpPr>
            <a:spLocks noChangeArrowheads="1"/>
          </p:cNvSpPr>
          <p:nvPr/>
        </p:nvSpPr>
        <p:spPr bwMode="auto">
          <a:xfrm>
            <a:off x="0" y="0"/>
            <a:ext cx="9144000" cy="2523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514350">
              <a:spcAft>
                <a:spcPts val="1200"/>
              </a:spcAft>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mj-cs"/>
              </a:rPr>
              <a:t>Deuteronomy 14:1</a:t>
            </a:r>
          </a:p>
          <a:p>
            <a:pPr algn="just"/>
            <a:r>
              <a:rPr lang="en-US" altLang="en-US" sz="3600" dirty="0">
                <a:effectLst>
                  <a:outerShdw blurRad="38100" dist="38100" dir="2700000" algn="tl">
                    <a:srgbClr val="000000">
                      <a:alpha val="43137"/>
                    </a:srgbClr>
                  </a:outerShdw>
                </a:effectLst>
                <a:latin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rPr>
              <a:t>You are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the sons of the Lord your God</a:t>
            </a:r>
            <a:r>
              <a:rPr lang="en-US" sz="3600" dirty="0">
                <a:effectLst>
                  <a:outerShdw blurRad="38100" dist="38100" dir="2700000" algn="tl">
                    <a:srgbClr val="000000">
                      <a:alpha val="43137"/>
                    </a:srgbClr>
                  </a:outerShdw>
                </a:effectLst>
                <a:latin typeface="Calibri" panose="020F0502020204030204" pitchFamily="34" charset="0"/>
              </a:rPr>
              <a:t>; you shall not cut yourselves nor shave your forehead for the sake of the dead.</a:t>
            </a:r>
            <a:r>
              <a:rPr lang="en-US" altLang="en-US" sz="3600" dirty="0">
                <a:effectLst>
                  <a:outerShdw blurRad="38100" dist="38100" dir="2700000" algn="tl">
                    <a:srgbClr val="000000">
                      <a:alpha val="43137"/>
                    </a:srgbClr>
                  </a:outerShdw>
                </a:effectLst>
                <a:latin typeface="Calibri" panose="020F0502020204030204" pitchFamily="34" charset="0"/>
              </a:rPr>
              <a:t>”</a:t>
            </a:r>
          </a:p>
        </p:txBody>
      </p:sp>
      <p:pic>
        <p:nvPicPr>
          <p:cNvPr id="3" name="Picture 2">
            <a:extLst>
              <a:ext uri="{FF2B5EF4-FFF2-40B4-BE49-F238E27FC236}">
                <a16:creationId xmlns:a16="http://schemas.microsoft.com/office/drawing/2014/main" id="{A930CDA8-E10D-4F02-8D64-9FEF093C4F54}"/>
              </a:ext>
            </a:extLst>
          </p:cNvPr>
          <p:cNvPicPr>
            <a:picLocks noChangeAspect="1"/>
          </p:cNvPicPr>
          <p:nvPr/>
        </p:nvPicPr>
        <p:blipFill rotWithShape="1">
          <a:blip r:embed="rId3"/>
          <a:srcRect l="24857" t="9184" r="24857" b="12449"/>
          <a:stretch/>
        </p:blipFill>
        <p:spPr>
          <a:xfrm>
            <a:off x="3524250" y="2514600"/>
            <a:ext cx="2095500" cy="2286000"/>
          </a:xfrm>
          <a:prstGeom prst="rect">
            <a:avLst/>
          </a:prstGeom>
        </p:spPr>
      </p:pic>
    </p:spTree>
    <p:extLst>
      <p:ext uri="{BB962C8B-B14F-4D97-AF65-F5344CB8AC3E}">
        <p14:creationId xmlns:p14="http://schemas.microsoft.com/office/powerpoint/2010/main" val="3493920453"/>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D952EC2-7783-4129-AC71-819584C45C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64514" name="Rectangle 1"/>
          <p:cNvSpPr>
            <a:spLocks noChangeArrowheads="1"/>
          </p:cNvSpPr>
          <p:nvPr/>
        </p:nvSpPr>
        <p:spPr bwMode="auto">
          <a:xfrm>
            <a:off x="0" y="0"/>
            <a:ext cx="9144000" cy="1969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514350">
              <a:spcAft>
                <a:spcPts val="1200"/>
              </a:spcAft>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mj-cs"/>
              </a:rPr>
              <a:t>Romans 8:14</a:t>
            </a:r>
          </a:p>
          <a:p>
            <a:pPr algn="just"/>
            <a:r>
              <a:rPr lang="en-US" altLang="en-US" sz="3600" dirty="0">
                <a:effectLst>
                  <a:outerShdw blurRad="38100" dist="38100" dir="2700000" algn="tl">
                    <a:srgbClr val="000000">
                      <a:alpha val="43137"/>
                    </a:srgbClr>
                  </a:outerShdw>
                </a:effectLst>
                <a:latin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rPr>
              <a:t>For all who are being led by the Spirit of God, these are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sons of God</a:t>
            </a:r>
            <a:r>
              <a:rPr lang="en-US" sz="3600" dirty="0">
                <a:effectLst>
                  <a:outerShdw blurRad="38100" dist="38100" dir="2700000" algn="tl">
                    <a:srgbClr val="000000">
                      <a:alpha val="43137"/>
                    </a:srgbClr>
                  </a:outerShdw>
                </a:effectLst>
                <a:latin typeface="Calibri" panose="020F0502020204030204" pitchFamily="34" charset="0"/>
              </a:rPr>
              <a:t>.</a:t>
            </a:r>
            <a:r>
              <a:rPr lang="en-US" altLang="en-US" sz="3600" dirty="0">
                <a:effectLst>
                  <a:outerShdw blurRad="38100" dist="38100" dir="2700000" algn="tl">
                    <a:srgbClr val="000000">
                      <a:alpha val="43137"/>
                    </a:srgbClr>
                  </a:outerShdw>
                </a:effectLst>
                <a:latin typeface="Calibri" panose="020F0502020204030204" pitchFamily="34" charset="0"/>
              </a:rPr>
              <a:t>”</a:t>
            </a:r>
          </a:p>
        </p:txBody>
      </p:sp>
      <p:pic>
        <p:nvPicPr>
          <p:cNvPr id="3" name="Picture 2">
            <a:extLst>
              <a:ext uri="{FF2B5EF4-FFF2-40B4-BE49-F238E27FC236}">
                <a16:creationId xmlns:a16="http://schemas.microsoft.com/office/drawing/2014/main" id="{8C949194-0BDD-4B9E-A034-2A4EDABFFDEA}"/>
              </a:ext>
            </a:extLst>
          </p:cNvPr>
          <p:cNvPicPr>
            <a:picLocks noChangeAspect="1"/>
          </p:cNvPicPr>
          <p:nvPr/>
        </p:nvPicPr>
        <p:blipFill>
          <a:blip r:embed="rId3"/>
          <a:stretch>
            <a:fillRect/>
          </a:stretch>
        </p:blipFill>
        <p:spPr>
          <a:xfrm>
            <a:off x="3429000" y="2514600"/>
            <a:ext cx="2286000" cy="2286000"/>
          </a:xfrm>
          <a:prstGeom prst="rect">
            <a:avLst/>
          </a:prstGeom>
        </p:spPr>
      </p:pic>
    </p:spTree>
    <p:extLst>
      <p:ext uri="{BB962C8B-B14F-4D97-AF65-F5344CB8AC3E}">
        <p14:creationId xmlns:p14="http://schemas.microsoft.com/office/powerpoint/2010/main" val="2677250447"/>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3">
            <a:extLst>
              <a:ext uri="{FF2B5EF4-FFF2-40B4-BE49-F238E27FC236}">
                <a16:creationId xmlns:a16="http://schemas.microsoft.com/office/drawing/2014/main" id="{DA1D56F4-FF7F-46FA-905D-9F00682B8AAA}"/>
              </a:ext>
            </a:extLst>
          </p:cNvPr>
          <p:cNvSpPr>
            <a:spLocks noGrp="1" noChangeArrowheads="1"/>
          </p:cNvSpPr>
          <p:nvPr>
            <p:ph type="body" sz="half" idx="2"/>
          </p:nvPr>
        </p:nvSpPr>
        <p:spPr>
          <a:xfrm>
            <a:off x="76200" y="1143000"/>
            <a:ext cx="8991600" cy="2819400"/>
          </a:xfrm>
        </p:spPr>
        <p:txBody>
          <a:bodyPr/>
          <a:lstStyle/>
          <a:p>
            <a:pPr marL="461963" indent="-461963" algn="just" eaLnBrk="1" hangingPunct="1">
              <a:spcBef>
                <a:spcPts val="0"/>
              </a:spcBef>
              <a:spcAft>
                <a:spcPts val="2400"/>
              </a:spcAft>
              <a:buSzPct val="75000"/>
              <a:buFont typeface="Wingdings" panose="05000000000000000000" pitchFamily="2" charset="2"/>
              <a:buChar char="n"/>
              <a:defRPr/>
            </a:pPr>
            <a:r>
              <a:rPr lang="en-US" dirty="0">
                <a:effectLst>
                  <a:outerShdw blurRad="38100" dist="38100" dir="2700000" algn="tl">
                    <a:srgbClr val="000000">
                      <a:alpha val="43137"/>
                    </a:srgbClr>
                  </a:outerShdw>
                </a:effectLst>
              </a:rPr>
              <a:t>Men (6:1) versus the sons of God (6:2)</a:t>
            </a:r>
          </a:p>
          <a:p>
            <a:pPr marL="461963" indent="-461963" algn="just" eaLnBrk="1" hangingPunct="1">
              <a:spcBef>
                <a:spcPts val="0"/>
              </a:spcBef>
              <a:spcAft>
                <a:spcPts val="2400"/>
              </a:spcAft>
              <a:buSzPct val="75000"/>
              <a:buFont typeface="Wingdings" panose="05000000000000000000" pitchFamily="2" charset="2"/>
              <a:buChar char="n"/>
              <a:defRPr/>
            </a:pPr>
            <a:r>
              <a:rPr lang="en-US" dirty="0">
                <a:effectLst>
                  <a:outerShdw blurRad="38100" dist="38100" dir="2700000" algn="tl">
                    <a:srgbClr val="000000">
                      <a:alpha val="43137"/>
                    </a:srgbClr>
                  </a:outerShdw>
                </a:effectLst>
              </a:rPr>
              <a:t>Old Testament uses (Gen 6:2, 4; Job 1:6; 2:1; 38:7)</a:t>
            </a:r>
          </a:p>
          <a:p>
            <a:pPr marL="461963" indent="-461963" algn="just" eaLnBrk="1" hangingPunct="1">
              <a:spcBef>
                <a:spcPts val="0"/>
              </a:spcBef>
              <a:spcAft>
                <a:spcPts val="2400"/>
              </a:spcAft>
              <a:buSzPct val="75000"/>
              <a:buFont typeface="Wingdings" panose="05000000000000000000" pitchFamily="2" charset="2"/>
              <a:buChar char="n"/>
              <a:defRPr/>
            </a:pPr>
            <a:r>
              <a:rPr lang="en-US" b="1" u="sng" dirty="0">
                <a:solidFill>
                  <a:srgbClr val="FFFFCC"/>
                </a:solidFill>
                <a:effectLst>
                  <a:outerShdw blurRad="38100" dist="38100" dir="2700000" algn="tl">
                    <a:srgbClr val="000000">
                      <a:alpha val="43137"/>
                    </a:srgbClr>
                  </a:outerShdw>
                </a:effectLst>
              </a:rPr>
              <a:t>Septuagint (LXX)</a:t>
            </a:r>
          </a:p>
        </p:txBody>
      </p:sp>
      <p:sp>
        <p:nvSpPr>
          <p:cNvPr id="5" name="Rectangle 2">
            <a:extLst>
              <a:ext uri="{FF2B5EF4-FFF2-40B4-BE49-F238E27FC236}">
                <a16:creationId xmlns:a16="http://schemas.microsoft.com/office/drawing/2014/main" id="{5B2C4A3E-D800-45D9-8788-88FD651A1EA3}"/>
              </a:ext>
            </a:extLst>
          </p:cNvPr>
          <p:cNvSpPr txBox="1">
            <a:spLocks noChangeArrowheads="1"/>
          </p:cNvSpPr>
          <p:nvPr/>
        </p:nvSpPr>
        <p:spPr bwMode="auto">
          <a:xfrm>
            <a:off x="685800" y="228600"/>
            <a:ext cx="7772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charset="0"/>
              </a:defRPr>
            </a:lvl2pPr>
            <a:lvl3pPr algn="l" rtl="0" eaLnBrk="0" fontAlgn="base" hangingPunct="0">
              <a:spcBef>
                <a:spcPct val="0"/>
              </a:spcBef>
              <a:spcAft>
                <a:spcPct val="0"/>
              </a:spcAft>
              <a:defRPr sz="4400">
                <a:solidFill>
                  <a:schemeClr val="tx2"/>
                </a:solidFill>
                <a:latin typeface="Times New Roman" charset="0"/>
              </a:defRPr>
            </a:lvl3pPr>
            <a:lvl4pPr algn="l" rtl="0" eaLnBrk="0" fontAlgn="base" hangingPunct="0">
              <a:spcBef>
                <a:spcPct val="0"/>
              </a:spcBef>
              <a:spcAft>
                <a:spcPct val="0"/>
              </a:spcAft>
              <a:defRPr sz="4400">
                <a:solidFill>
                  <a:schemeClr val="tx2"/>
                </a:solidFill>
                <a:latin typeface="Times New Roman" charset="0"/>
              </a:defRPr>
            </a:lvl4pPr>
            <a:lvl5pPr algn="l" rtl="0" eaLnBrk="0" fontAlgn="base" hangingPunct="0">
              <a:spcBef>
                <a:spcPct val="0"/>
              </a:spcBef>
              <a:spcAft>
                <a:spcPct val="0"/>
              </a:spcAft>
              <a:defRPr sz="4400">
                <a:solidFill>
                  <a:schemeClr val="tx2"/>
                </a:solidFill>
                <a:latin typeface="Times New Roman" charset="0"/>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a:lstStyle>
          <a:p>
            <a:pPr algn="ctr" eaLnBrk="1" hangingPunct="1">
              <a:defRPr/>
            </a:pPr>
            <a:r>
              <a:rPr lang="en-US" altLang="en-US" sz="3600" kern="0" dirty="0">
                <a:effectLst>
                  <a:outerShdw blurRad="38100" dist="38100" dir="2700000" algn="tl">
                    <a:srgbClr val="000000">
                      <a:alpha val="43137"/>
                    </a:srgbClr>
                  </a:outerShdw>
                </a:effectLst>
              </a:rPr>
              <a:t>Sons of God?</a:t>
            </a:r>
          </a:p>
        </p:txBody>
      </p:sp>
      <p:pic>
        <p:nvPicPr>
          <p:cNvPr id="7" name="Picture 7" descr="clip0095">
            <a:extLst>
              <a:ext uri="{FF2B5EF4-FFF2-40B4-BE49-F238E27FC236}">
                <a16:creationId xmlns:a16="http://schemas.microsoft.com/office/drawing/2014/main" id="{CA13E46B-8CCE-490A-B083-3250BAE7F9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8342" r="6027" b="61111"/>
          <a:stretch>
            <a:fillRect/>
          </a:stretch>
        </p:blipFill>
        <p:spPr bwMode="auto">
          <a:xfrm>
            <a:off x="2667000" y="3810000"/>
            <a:ext cx="3810000" cy="2514600"/>
          </a:xfrm>
          <a:prstGeom prst="rect">
            <a:avLst/>
          </a:prstGeom>
          <a:noFill/>
          <a:ln w="9525">
            <a:noFill/>
            <a:miter lim="800000"/>
            <a:headEnd/>
            <a:tailEnd/>
          </a:ln>
          <a:effectLst/>
        </p:spPr>
      </p:pic>
    </p:spTree>
    <p:extLst>
      <p:ext uri="{BB962C8B-B14F-4D97-AF65-F5344CB8AC3E}">
        <p14:creationId xmlns:p14="http://schemas.microsoft.com/office/powerpoint/2010/main" val="39551082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267" name="Rectangle 3">
            <a:extLst>
              <a:ext uri="{FF2B5EF4-FFF2-40B4-BE49-F238E27FC236}">
                <a16:creationId xmlns:a16="http://schemas.microsoft.com/office/drawing/2014/main" id="{3DE9AA18-43DB-407B-9EB8-0F7A1DBD53E0}"/>
              </a:ext>
            </a:extLst>
          </p:cNvPr>
          <p:cNvSpPr>
            <a:spLocks noGrp="1" noChangeArrowheads="1"/>
          </p:cNvSpPr>
          <p:nvPr>
            <p:ph type="body" sz="half" idx="1"/>
          </p:nvPr>
        </p:nvSpPr>
        <p:spPr>
          <a:xfrm>
            <a:off x="152400" y="1600200"/>
            <a:ext cx="5486400" cy="4495800"/>
          </a:xfrm>
        </p:spPr>
        <p:txBody>
          <a:bodyPr/>
          <a:lstStyle/>
          <a:p>
            <a:pPr marL="461963" indent="-461963" algn="just" eaLnBrk="1" hangingPunct="1">
              <a:lnSpc>
                <a:spcPct val="90000"/>
              </a:lnSpc>
              <a:spcBef>
                <a:spcPts val="0"/>
              </a:spcBef>
              <a:spcAft>
                <a:spcPts val="2400"/>
              </a:spcAft>
              <a:buSzPct val="75000"/>
              <a:buFont typeface="Wingdings" panose="05000000000000000000" pitchFamily="2" charset="2"/>
              <a:buChar char="n"/>
              <a:defRPr/>
            </a:pPr>
            <a:r>
              <a:rPr lang="en-US" dirty="0">
                <a:effectLst>
                  <a:outerShdw blurRad="38100" dist="38100" dir="2700000" algn="tl">
                    <a:srgbClr val="000000">
                      <a:alpha val="43137"/>
                    </a:srgbClr>
                  </a:outerShdw>
                </a:effectLst>
              </a:rPr>
              <a:t>Nephilim (Gen 6:4)</a:t>
            </a:r>
          </a:p>
          <a:p>
            <a:pPr marL="461963" indent="-461963" algn="just" eaLnBrk="1" hangingPunct="1">
              <a:lnSpc>
                <a:spcPct val="90000"/>
              </a:lnSpc>
              <a:spcBef>
                <a:spcPts val="0"/>
              </a:spcBef>
              <a:spcAft>
                <a:spcPts val="2400"/>
              </a:spcAft>
              <a:buSzPct val="75000"/>
              <a:buFont typeface="Wingdings" panose="05000000000000000000" pitchFamily="2" charset="2"/>
              <a:buChar char="n"/>
              <a:defRPr/>
            </a:pPr>
            <a:r>
              <a:rPr lang="en-US" dirty="0">
                <a:effectLst>
                  <a:outerShdw blurRad="38100" dist="38100" dir="2700000" algn="tl">
                    <a:srgbClr val="000000">
                      <a:alpha val="43137"/>
                    </a:srgbClr>
                  </a:outerShdw>
                </a:effectLst>
              </a:rPr>
              <a:t>Noah’s perfection (6:9)</a:t>
            </a:r>
          </a:p>
          <a:p>
            <a:pPr marL="461963" indent="-461963" algn="just" eaLnBrk="1" hangingPunct="1">
              <a:lnSpc>
                <a:spcPct val="90000"/>
              </a:lnSpc>
              <a:spcBef>
                <a:spcPts val="0"/>
              </a:spcBef>
              <a:spcAft>
                <a:spcPts val="2400"/>
              </a:spcAft>
              <a:buSzPct val="75000"/>
              <a:buFont typeface="Wingdings" panose="05000000000000000000" pitchFamily="2" charset="2"/>
              <a:buChar char="n"/>
              <a:defRPr/>
            </a:pPr>
            <a:r>
              <a:rPr lang="en-US" dirty="0">
                <a:effectLst>
                  <a:outerShdw blurRad="38100" dist="38100" dir="2700000" algn="tl">
                    <a:srgbClr val="000000">
                      <a:alpha val="43137"/>
                    </a:srgbClr>
                  </a:outerShdw>
                </a:effectLst>
              </a:rPr>
              <a:t>Evil of pre-flood humanity (Gen 6:3, 5-7, 11-13)</a:t>
            </a:r>
          </a:p>
          <a:p>
            <a:pPr marL="461963" indent="-461963" algn="just" eaLnBrk="1" hangingPunct="1">
              <a:lnSpc>
                <a:spcPct val="90000"/>
              </a:lnSpc>
              <a:spcBef>
                <a:spcPts val="0"/>
              </a:spcBef>
              <a:spcAft>
                <a:spcPts val="2400"/>
              </a:spcAft>
              <a:buSzPct val="75000"/>
              <a:buFont typeface="Wingdings" panose="05000000000000000000" pitchFamily="2" charset="2"/>
              <a:buChar char="n"/>
              <a:defRPr/>
            </a:pPr>
            <a:r>
              <a:rPr lang="en-US" dirty="0">
                <a:effectLst>
                  <a:outerShdw blurRad="38100" dist="38100" dir="2700000" algn="tl">
                    <a:srgbClr val="000000">
                      <a:alpha val="43137"/>
                    </a:srgbClr>
                  </a:outerShdw>
                </a:effectLst>
              </a:rPr>
              <a:t>Necessity of the flood</a:t>
            </a:r>
          </a:p>
        </p:txBody>
      </p:sp>
      <p:pic>
        <p:nvPicPr>
          <p:cNvPr id="28675" name="Picture 6" descr="clip0099">
            <a:extLst>
              <a:ext uri="{FF2B5EF4-FFF2-40B4-BE49-F238E27FC236}">
                <a16:creationId xmlns:a16="http://schemas.microsoft.com/office/drawing/2014/main" id="{331ED9B0-1C5E-41EB-9770-2DF9765F2028}"/>
              </a:ext>
            </a:extLst>
          </p:cNvPr>
          <p:cNvPicPr>
            <a:picLocks noGrp="1" noChangeAspect="1" noChangeArrowheads="1"/>
          </p:cNvPicPr>
          <p:nvPr>
            <p:ph type="clipArt" sz="half" idx="2"/>
          </p:nvPr>
        </p:nvPicPr>
        <p:blipFill>
          <a:blip r:embed="rId2">
            <a:extLst>
              <a:ext uri="{28A0092B-C50C-407E-A947-70E740481C1C}">
                <a14:useLocalDpi xmlns:a14="http://schemas.microsoft.com/office/drawing/2010/main" val="0"/>
              </a:ext>
            </a:extLst>
          </a:blip>
          <a:srcRect r="21622"/>
          <a:stretch>
            <a:fillRect/>
          </a:stretch>
        </p:blipFill>
        <p:spPr>
          <a:xfrm>
            <a:off x="5829300" y="1600200"/>
            <a:ext cx="3009900" cy="3200400"/>
          </a:xfrm>
          <a:noFill/>
          <a:extLst>
            <a:ext uri="{909E8E84-426E-40DD-AFC4-6F175D3DCCD1}">
              <a14:hiddenFill xmlns:a14="http://schemas.microsoft.com/office/drawing/2010/main">
                <a:solidFill>
                  <a:srgbClr val="FFFFFF"/>
                </a:solidFill>
              </a14:hiddenFill>
            </a:ext>
          </a:extLst>
        </p:spPr>
      </p:pic>
      <p:sp>
        <p:nvSpPr>
          <p:cNvPr id="5" name="Rectangle 2">
            <a:extLst>
              <a:ext uri="{FF2B5EF4-FFF2-40B4-BE49-F238E27FC236}">
                <a16:creationId xmlns:a16="http://schemas.microsoft.com/office/drawing/2014/main" id="{105F3D03-FF25-484A-868A-BF96CE804C89}"/>
              </a:ext>
            </a:extLst>
          </p:cNvPr>
          <p:cNvSpPr txBox="1">
            <a:spLocks noChangeArrowheads="1"/>
          </p:cNvSpPr>
          <p:nvPr/>
        </p:nvSpPr>
        <p:spPr bwMode="auto">
          <a:xfrm>
            <a:off x="342900" y="228600"/>
            <a:ext cx="8458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charset="0"/>
              </a:defRPr>
            </a:lvl2pPr>
            <a:lvl3pPr algn="l" rtl="0" eaLnBrk="0" fontAlgn="base" hangingPunct="0">
              <a:spcBef>
                <a:spcPct val="0"/>
              </a:spcBef>
              <a:spcAft>
                <a:spcPct val="0"/>
              </a:spcAft>
              <a:defRPr sz="4400">
                <a:solidFill>
                  <a:schemeClr val="tx2"/>
                </a:solidFill>
                <a:latin typeface="Times New Roman" charset="0"/>
              </a:defRPr>
            </a:lvl3pPr>
            <a:lvl4pPr algn="l" rtl="0" eaLnBrk="0" fontAlgn="base" hangingPunct="0">
              <a:spcBef>
                <a:spcPct val="0"/>
              </a:spcBef>
              <a:spcAft>
                <a:spcPct val="0"/>
              </a:spcAft>
              <a:defRPr sz="4400">
                <a:solidFill>
                  <a:schemeClr val="tx2"/>
                </a:solidFill>
                <a:latin typeface="Times New Roman" charset="0"/>
              </a:defRPr>
            </a:lvl4pPr>
            <a:lvl5pPr algn="l" rtl="0" eaLnBrk="0" fontAlgn="base" hangingPunct="0">
              <a:spcBef>
                <a:spcPct val="0"/>
              </a:spcBef>
              <a:spcAft>
                <a:spcPct val="0"/>
              </a:spcAft>
              <a:defRPr sz="4400">
                <a:solidFill>
                  <a:schemeClr val="tx2"/>
                </a:solidFill>
                <a:latin typeface="Times New Roman" charset="0"/>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a:lstStyle>
          <a:p>
            <a:pPr algn="ctr" eaLnBrk="1" hangingPunct="1">
              <a:defRPr/>
            </a:pPr>
            <a:r>
              <a:rPr lang="en-US" altLang="en-US" sz="3600" kern="0" dirty="0">
                <a:effectLst>
                  <a:outerShdw blurRad="38100" dist="38100" dir="2700000" algn="tl">
                    <a:srgbClr val="000000">
                      <a:alpha val="43137"/>
                    </a:srgbClr>
                  </a:outerShdw>
                </a:effectLst>
              </a:rPr>
              <a:t>Additional Arguments From Genesis 6</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3">
            <a:extLst>
              <a:ext uri="{FF2B5EF4-FFF2-40B4-BE49-F238E27FC236}">
                <a16:creationId xmlns:a16="http://schemas.microsoft.com/office/drawing/2014/main" id="{3DE9AA18-43DB-407B-9EB8-0F7A1DBD53E0}"/>
              </a:ext>
            </a:extLst>
          </p:cNvPr>
          <p:cNvSpPr>
            <a:spLocks noGrp="1" noChangeArrowheads="1"/>
          </p:cNvSpPr>
          <p:nvPr>
            <p:ph type="body" sz="half" idx="1"/>
          </p:nvPr>
        </p:nvSpPr>
        <p:spPr>
          <a:xfrm>
            <a:off x="152400" y="1600200"/>
            <a:ext cx="5486400" cy="4495800"/>
          </a:xfrm>
        </p:spPr>
        <p:txBody>
          <a:bodyPr/>
          <a:lstStyle/>
          <a:p>
            <a:pPr marL="461963" indent="-461963" algn="just" eaLnBrk="1" hangingPunct="1">
              <a:lnSpc>
                <a:spcPct val="90000"/>
              </a:lnSpc>
              <a:spcBef>
                <a:spcPts val="0"/>
              </a:spcBef>
              <a:spcAft>
                <a:spcPts val="2400"/>
              </a:spcAft>
              <a:buSzPct val="75000"/>
              <a:buFont typeface="Wingdings" panose="05000000000000000000" pitchFamily="2" charset="2"/>
              <a:buChar char="n"/>
              <a:defRPr/>
            </a:pPr>
            <a:r>
              <a:rPr lang="en-US" b="1" u="sng" dirty="0">
                <a:solidFill>
                  <a:srgbClr val="FFFFCC"/>
                </a:solidFill>
                <a:effectLst>
                  <a:outerShdw blurRad="38100" dist="38100" dir="2700000" algn="tl">
                    <a:srgbClr val="000000">
                      <a:alpha val="43137"/>
                    </a:srgbClr>
                  </a:outerShdw>
                </a:effectLst>
              </a:rPr>
              <a:t>Nephilim (Gen 6:4)</a:t>
            </a:r>
          </a:p>
          <a:p>
            <a:pPr marL="461963" indent="-461963" algn="just" eaLnBrk="1" hangingPunct="1">
              <a:lnSpc>
                <a:spcPct val="90000"/>
              </a:lnSpc>
              <a:spcBef>
                <a:spcPts val="0"/>
              </a:spcBef>
              <a:spcAft>
                <a:spcPts val="2400"/>
              </a:spcAft>
              <a:buSzPct val="75000"/>
              <a:buFont typeface="Wingdings" panose="05000000000000000000" pitchFamily="2" charset="2"/>
              <a:buChar char="n"/>
              <a:defRPr/>
            </a:pPr>
            <a:r>
              <a:rPr lang="en-US" dirty="0">
                <a:effectLst>
                  <a:outerShdw blurRad="38100" dist="38100" dir="2700000" algn="tl">
                    <a:srgbClr val="000000">
                      <a:alpha val="43137"/>
                    </a:srgbClr>
                  </a:outerShdw>
                </a:effectLst>
              </a:rPr>
              <a:t>Noah’s perfection (6:9)</a:t>
            </a:r>
          </a:p>
          <a:p>
            <a:pPr marL="461963" indent="-461963" algn="just" eaLnBrk="1" hangingPunct="1">
              <a:lnSpc>
                <a:spcPct val="90000"/>
              </a:lnSpc>
              <a:spcBef>
                <a:spcPts val="0"/>
              </a:spcBef>
              <a:spcAft>
                <a:spcPts val="2400"/>
              </a:spcAft>
              <a:buSzPct val="75000"/>
              <a:buFont typeface="Wingdings" panose="05000000000000000000" pitchFamily="2" charset="2"/>
              <a:buChar char="n"/>
              <a:defRPr/>
            </a:pPr>
            <a:r>
              <a:rPr lang="en-US" dirty="0">
                <a:effectLst>
                  <a:outerShdw blurRad="38100" dist="38100" dir="2700000" algn="tl">
                    <a:srgbClr val="000000">
                      <a:alpha val="43137"/>
                    </a:srgbClr>
                  </a:outerShdw>
                </a:effectLst>
              </a:rPr>
              <a:t>Evil of pre-flood humanity (Gen 6:3, 5-7, 11-13)</a:t>
            </a:r>
          </a:p>
          <a:p>
            <a:pPr marL="461963" indent="-461963" algn="just" eaLnBrk="1" hangingPunct="1">
              <a:lnSpc>
                <a:spcPct val="90000"/>
              </a:lnSpc>
              <a:spcBef>
                <a:spcPts val="0"/>
              </a:spcBef>
              <a:spcAft>
                <a:spcPts val="2400"/>
              </a:spcAft>
              <a:buSzPct val="75000"/>
              <a:buFont typeface="Wingdings" panose="05000000000000000000" pitchFamily="2" charset="2"/>
              <a:buChar char="n"/>
              <a:defRPr/>
            </a:pPr>
            <a:r>
              <a:rPr lang="en-US" dirty="0">
                <a:effectLst>
                  <a:outerShdw blurRad="38100" dist="38100" dir="2700000" algn="tl">
                    <a:srgbClr val="000000">
                      <a:alpha val="43137"/>
                    </a:srgbClr>
                  </a:outerShdw>
                </a:effectLst>
              </a:rPr>
              <a:t>Necessity of the flood</a:t>
            </a:r>
          </a:p>
        </p:txBody>
      </p:sp>
      <p:pic>
        <p:nvPicPr>
          <p:cNvPr id="28675" name="Picture 6" descr="clip0099">
            <a:extLst>
              <a:ext uri="{FF2B5EF4-FFF2-40B4-BE49-F238E27FC236}">
                <a16:creationId xmlns:a16="http://schemas.microsoft.com/office/drawing/2014/main" id="{331ED9B0-1C5E-41EB-9770-2DF9765F2028}"/>
              </a:ext>
            </a:extLst>
          </p:cNvPr>
          <p:cNvPicPr>
            <a:picLocks noGrp="1" noChangeAspect="1" noChangeArrowheads="1"/>
          </p:cNvPicPr>
          <p:nvPr>
            <p:ph type="clipArt" sz="half" idx="2"/>
          </p:nvPr>
        </p:nvPicPr>
        <p:blipFill>
          <a:blip r:embed="rId2">
            <a:extLst>
              <a:ext uri="{28A0092B-C50C-407E-A947-70E740481C1C}">
                <a14:useLocalDpi xmlns:a14="http://schemas.microsoft.com/office/drawing/2010/main" val="0"/>
              </a:ext>
            </a:extLst>
          </a:blip>
          <a:srcRect r="21622"/>
          <a:stretch>
            <a:fillRect/>
          </a:stretch>
        </p:blipFill>
        <p:spPr>
          <a:xfrm>
            <a:off x="5829300" y="1600200"/>
            <a:ext cx="3009900" cy="3200400"/>
          </a:xfrm>
          <a:noFill/>
          <a:extLst>
            <a:ext uri="{909E8E84-426E-40DD-AFC4-6F175D3DCCD1}">
              <a14:hiddenFill xmlns:a14="http://schemas.microsoft.com/office/drawing/2010/main">
                <a:solidFill>
                  <a:srgbClr val="FFFFFF"/>
                </a:solidFill>
              </a14:hiddenFill>
            </a:ext>
          </a:extLst>
        </p:spPr>
      </p:pic>
      <p:sp>
        <p:nvSpPr>
          <p:cNvPr id="5" name="Rectangle 2">
            <a:extLst>
              <a:ext uri="{FF2B5EF4-FFF2-40B4-BE49-F238E27FC236}">
                <a16:creationId xmlns:a16="http://schemas.microsoft.com/office/drawing/2014/main" id="{105F3D03-FF25-484A-868A-BF96CE804C89}"/>
              </a:ext>
            </a:extLst>
          </p:cNvPr>
          <p:cNvSpPr txBox="1">
            <a:spLocks noChangeArrowheads="1"/>
          </p:cNvSpPr>
          <p:nvPr/>
        </p:nvSpPr>
        <p:spPr bwMode="auto">
          <a:xfrm>
            <a:off x="342900" y="228600"/>
            <a:ext cx="8458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charset="0"/>
              </a:defRPr>
            </a:lvl2pPr>
            <a:lvl3pPr algn="l" rtl="0" eaLnBrk="0" fontAlgn="base" hangingPunct="0">
              <a:spcBef>
                <a:spcPct val="0"/>
              </a:spcBef>
              <a:spcAft>
                <a:spcPct val="0"/>
              </a:spcAft>
              <a:defRPr sz="4400">
                <a:solidFill>
                  <a:schemeClr val="tx2"/>
                </a:solidFill>
                <a:latin typeface="Times New Roman" charset="0"/>
              </a:defRPr>
            </a:lvl3pPr>
            <a:lvl4pPr algn="l" rtl="0" eaLnBrk="0" fontAlgn="base" hangingPunct="0">
              <a:spcBef>
                <a:spcPct val="0"/>
              </a:spcBef>
              <a:spcAft>
                <a:spcPct val="0"/>
              </a:spcAft>
              <a:defRPr sz="4400">
                <a:solidFill>
                  <a:schemeClr val="tx2"/>
                </a:solidFill>
                <a:latin typeface="Times New Roman" charset="0"/>
              </a:defRPr>
            </a:lvl4pPr>
            <a:lvl5pPr algn="l" rtl="0" eaLnBrk="0" fontAlgn="base" hangingPunct="0">
              <a:spcBef>
                <a:spcPct val="0"/>
              </a:spcBef>
              <a:spcAft>
                <a:spcPct val="0"/>
              </a:spcAft>
              <a:defRPr sz="4400">
                <a:solidFill>
                  <a:schemeClr val="tx2"/>
                </a:solidFill>
                <a:latin typeface="Times New Roman" charset="0"/>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a:lstStyle>
          <a:p>
            <a:pPr algn="ctr" eaLnBrk="1" hangingPunct="1">
              <a:defRPr/>
            </a:pPr>
            <a:r>
              <a:rPr lang="en-US" altLang="en-US" sz="3600" kern="0" dirty="0">
                <a:effectLst>
                  <a:outerShdw blurRad="38100" dist="38100" dir="2700000" algn="tl">
                    <a:srgbClr val="000000">
                      <a:alpha val="43137"/>
                    </a:srgbClr>
                  </a:outerShdw>
                </a:effectLst>
              </a:rPr>
              <a:t>Additional Arguments From Genesis 6</a:t>
            </a:r>
          </a:p>
        </p:txBody>
      </p:sp>
    </p:spTree>
    <p:extLst>
      <p:ext uri="{BB962C8B-B14F-4D97-AF65-F5344CB8AC3E}">
        <p14:creationId xmlns:p14="http://schemas.microsoft.com/office/powerpoint/2010/main" val="352370658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27DD9A6-C8D8-47AF-9199-3F59CF17DB00}"/>
              </a:ext>
            </a:extLst>
          </p:cNvPr>
          <p:cNvPicPr>
            <a:picLocks noChangeAspect="1"/>
          </p:cNvPicPr>
          <p:nvPr/>
        </p:nvPicPr>
        <p:blipFill>
          <a:blip r:embed="rId2"/>
          <a:stretch>
            <a:fillRect/>
          </a:stretch>
        </p:blipFill>
        <p:spPr>
          <a:xfrm>
            <a:off x="0" y="0"/>
            <a:ext cx="9144000" cy="6857999"/>
          </a:xfrm>
          <a:prstGeom prst="rect">
            <a:avLst/>
          </a:prstGeom>
        </p:spPr>
      </p:pic>
      <p:sp>
        <p:nvSpPr>
          <p:cNvPr id="3" name="Content Placeholder 2"/>
          <p:cNvSpPr>
            <a:spLocks noGrp="1"/>
          </p:cNvSpPr>
          <p:nvPr>
            <p:ph idx="1"/>
          </p:nvPr>
        </p:nvSpPr>
        <p:spPr>
          <a:xfrm>
            <a:off x="0" y="0"/>
            <a:ext cx="9144000" cy="5334000"/>
          </a:xfrm>
        </p:spPr>
        <p:txBody>
          <a:bodyPr/>
          <a:lstStyle/>
          <a:p>
            <a:pPr marL="0" indent="0" algn="ctr" defTabSz="685800">
              <a:spcBef>
                <a:spcPct val="0"/>
              </a:spcBef>
              <a:spcAft>
                <a:spcPts val="1200"/>
              </a:spcAft>
              <a:buNone/>
              <a:defRPr/>
            </a:pPr>
            <a:r>
              <a:rPr lang="en-US" sz="4000" kern="1200" dirty="0">
                <a:solidFill>
                  <a:schemeClr val="tx2"/>
                </a:solidFill>
                <a:ea typeface="+mj-ea"/>
              </a:rPr>
              <a:t>Genesis</a:t>
            </a:r>
            <a:r>
              <a:rPr lang="en-US" sz="4000" kern="1200" dirty="0">
                <a:solidFill>
                  <a:schemeClr val="tx2"/>
                </a:solidFill>
                <a:ea typeface="+mj-ea"/>
                <a:cs typeface="Calibri" panose="020F0502020204030204" pitchFamily="34" charset="0"/>
              </a:rPr>
              <a:t> </a:t>
            </a:r>
            <a:r>
              <a:rPr lang="en-US" sz="4000" kern="1200" dirty="0">
                <a:solidFill>
                  <a:schemeClr val="tx2"/>
                </a:solidFill>
                <a:ea typeface="+mj-ea"/>
              </a:rPr>
              <a:t>6</a:t>
            </a:r>
            <a:r>
              <a:rPr lang="en-US" sz="4000" kern="1200" dirty="0">
                <a:solidFill>
                  <a:schemeClr val="tx2"/>
                </a:solidFill>
                <a:ea typeface="+mj-ea"/>
                <a:cs typeface="Calibri" panose="020F0502020204030204" pitchFamily="34" charset="0"/>
              </a:rPr>
              <a:t>:1-4</a:t>
            </a:r>
          </a:p>
          <a:p>
            <a:pPr marL="0" indent="0" algn="just">
              <a:spcBef>
                <a:spcPts val="0"/>
              </a:spcBef>
              <a:buNone/>
            </a:pPr>
            <a:r>
              <a:rPr lang="en-US" sz="2750" dirty="0">
                <a:effectLst>
                  <a:outerShdw blurRad="38100" dist="38100" dir="2700000" algn="tl">
                    <a:srgbClr val="000000">
                      <a:alpha val="43137"/>
                    </a:srgbClr>
                  </a:outerShdw>
                </a:effectLst>
              </a:rPr>
              <a:t>“</a:t>
            </a:r>
            <a:r>
              <a:rPr lang="en-US" sz="2750" baseline="30000" dirty="0">
                <a:effectLst/>
              </a:rPr>
              <a:t>1 </a:t>
            </a:r>
            <a:r>
              <a:rPr lang="en-US" sz="2750" dirty="0">
                <a:effectLst>
                  <a:outerShdw blurRad="38100" dist="38100" dir="2700000" algn="tl">
                    <a:srgbClr val="000000">
                      <a:alpha val="43137"/>
                    </a:srgbClr>
                  </a:outerShdw>
                </a:effectLst>
              </a:rPr>
              <a:t>Now it came about, when men began to multiply on the face of the land, and daughters were born to them</a:t>
            </a:r>
            <a:r>
              <a:rPr lang="en-US" sz="2750" dirty="0">
                <a:effectLst/>
              </a:rPr>
              <a:t>, </a:t>
            </a:r>
            <a:r>
              <a:rPr lang="en-US" sz="2750" baseline="30000" dirty="0">
                <a:effectLst/>
              </a:rPr>
              <a:t>2 </a:t>
            </a:r>
            <a:r>
              <a:rPr lang="en-US" sz="2750" dirty="0">
                <a:effectLst>
                  <a:outerShdw blurRad="38100" dist="38100" dir="2700000" algn="tl">
                    <a:srgbClr val="000000">
                      <a:alpha val="43137"/>
                    </a:srgbClr>
                  </a:outerShdw>
                </a:effectLst>
              </a:rPr>
              <a:t>that the sons of God saw that the daughters of men were beautiful; and they took wives for themselves, whomever they chose. </a:t>
            </a:r>
            <a:r>
              <a:rPr lang="en-US" sz="2750" baseline="30000" dirty="0">
                <a:effectLst/>
              </a:rPr>
              <a:t>3</a:t>
            </a:r>
            <a:r>
              <a:rPr lang="en-US" sz="2750" dirty="0">
                <a:effectLst>
                  <a:outerShdw blurRad="38100" dist="38100" dir="2700000" algn="tl">
                    <a:srgbClr val="000000">
                      <a:alpha val="43137"/>
                    </a:srgbClr>
                  </a:outerShdw>
                </a:effectLst>
              </a:rPr>
              <a:t> Then the Lord said, ‘My Spirit shall not strive with man forever, because he also is flesh; nevertheless his days shall be one hundred and twenty years.’ </a:t>
            </a:r>
            <a:r>
              <a:rPr lang="en-US" sz="2750" baseline="30000" dirty="0">
                <a:effectLst/>
              </a:rPr>
              <a:t>4</a:t>
            </a:r>
            <a:r>
              <a:rPr lang="en-US" sz="2750" dirty="0">
                <a:effectLst>
                  <a:outerShdw blurRad="38100" dist="38100" dir="2700000" algn="tl">
                    <a:srgbClr val="000000">
                      <a:alpha val="43137"/>
                    </a:srgbClr>
                  </a:outerShdw>
                </a:effectLst>
              </a:rPr>
              <a:t> The </a:t>
            </a:r>
            <a:r>
              <a:rPr lang="en-US" sz="2750" b="1" u="sng" dirty="0">
                <a:solidFill>
                  <a:srgbClr val="FFFFCC"/>
                </a:solidFill>
                <a:effectLst>
                  <a:outerShdw blurRad="38100" dist="38100" dir="2700000" algn="tl">
                    <a:srgbClr val="000000">
                      <a:alpha val="43137"/>
                    </a:srgbClr>
                  </a:outerShdw>
                </a:effectLst>
              </a:rPr>
              <a:t>Nephilim</a:t>
            </a:r>
            <a:r>
              <a:rPr lang="en-US" sz="2750" dirty="0">
                <a:effectLst>
                  <a:outerShdw blurRad="38100" dist="38100" dir="2700000" algn="tl">
                    <a:srgbClr val="000000">
                      <a:alpha val="43137"/>
                    </a:srgbClr>
                  </a:outerShdw>
                </a:effectLst>
              </a:rPr>
              <a:t> were on the earth in those days, and also afterward, when the sons of God came in to the daughters of men, and they bore children to them. Those were the mighty men who were of old, men of renown</a:t>
            </a:r>
            <a:r>
              <a:rPr lang="en-US" sz="2750" dirty="0">
                <a:effectLst>
                  <a:outerShdw blurRad="38100" dist="38100" dir="2700000" algn="tl">
                    <a:srgbClr val="000000">
                      <a:alpha val="43137"/>
                    </a:srgbClr>
                  </a:outerShdw>
                </a:effectLst>
                <a:latin typeface="Calibri" panose="020F0502020204030204" pitchFamily="34" charset="0"/>
              </a:rPr>
              <a:t>.”</a:t>
            </a:r>
          </a:p>
        </p:txBody>
      </p:sp>
    </p:spTree>
    <p:extLst>
      <p:ext uri="{BB962C8B-B14F-4D97-AF65-F5344CB8AC3E}">
        <p14:creationId xmlns:p14="http://schemas.microsoft.com/office/powerpoint/2010/main" val="392721776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3">
            <a:extLst>
              <a:ext uri="{FF2B5EF4-FFF2-40B4-BE49-F238E27FC236}">
                <a16:creationId xmlns:a16="http://schemas.microsoft.com/office/drawing/2014/main" id="{3DE9AA18-43DB-407B-9EB8-0F7A1DBD53E0}"/>
              </a:ext>
            </a:extLst>
          </p:cNvPr>
          <p:cNvSpPr>
            <a:spLocks noGrp="1" noChangeArrowheads="1"/>
          </p:cNvSpPr>
          <p:nvPr>
            <p:ph type="body" sz="half" idx="1"/>
          </p:nvPr>
        </p:nvSpPr>
        <p:spPr>
          <a:xfrm>
            <a:off x="152400" y="1600200"/>
            <a:ext cx="5486400" cy="4495800"/>
          </a:xfrm>
        </p:spPr>
        <p:txBody>
          <a:bodyPr/>
          <a:lstStyle/>
          <a:p>
            <a:pPr marL="461963" indent="-461963" algn="just" eaLnBrk="1" hangingPunct="1">
              <a:lnSpc>
                <a:spcPct val="90000"/>
              </a:lnSpc>
              <a:spcBef>
                <a:spcPts val="0"/>
              </a:spcBef>
              <a:spcAft>
                <a:spcPts val="2400"/>
              </a:spcAft>
              <a:buSzPct val="75000"/>
              <a:buFont typeface="Wingdings" panose="05000000000000000000" pitchFamily="2" charset="2"/>
              <a:buChar char="n"/>
              <a:defRPr/>
            </a:pPr>
            <a:r>
              <a:rPr lang="en-US" dirty="0">
                <a:effectLst>
                  <a:outerShdw blurRad="38100" dist="38100" dir="2700000" algn="tl">
                    <a:srgbClr val="000000">
                      <a:alpha val="43137"/>
                    </a:srgbClr>
                  </a:outerShdw>
                </a:effectLst>
              </a:rPr>
              <a:t>Nephilim (Gen 6:4)</a:t>
            </a:r>
          </a:p>
          <a:p>
            <a:pPr marL="461963" indent="-461963" algn="just" eaLnBrk="1" hangingPunct="1">
              <a:lnSpc>
                <a:spcPct val="90000"/>
              </a:lnSpc>
              <a:spcBef>
                <a:spcPts val="0"/>
              </a:spcBef>
              <a:spcAft>
                <a:spcPts val="2400"/>
              </a:spcAft>
              <a:buSzPct val="75000"/>
              <a:buFont typeface="Wingdings" panose="05000000000000000000" pitchFamily="2" charset="2"/>
              <a:buChar char="n"/>
              <a:defRPr/>
            </a:pPr>
            <a:r>
              <a:rPr lang="en-US" b="1" u="sng" dirty="0">
                <a:solidFill>
                  <a:srgbClr val="FFFFCC"/>
                </a:solidFill>
                <a:effectLst>
                  <a:outerShdw blurRad="38100" dist="38100" dir="2700000" algn="tl">
                    <a:srgbClr val="000000">
                      <a:alpha val="43137"/>
                    </a:srgbClr>
                  </a:outerShdw>
                </a:effectLst>
              </a:rPr>
              <a:t>Noah’s perfection (6:9)</a:t>
            </a:r>
          </a:p>
          <a:p>
            <a:pPr marL="461963" indent="-461963" algn="just" eaLnBrk="1" hangingPunct="1">
              <a:lnSpc>
                <a:spcPct val="90000"/>
              </a:lnSpc>
              <a:spcBef>
                <a:spcPts val="0"/>
              </a:spcBef>
              <a:spcAft>
                <a:spcPts val="2400"/>
              </a:spcAft>
              <a:buSzPct val="75000"/>
              <a:buFont typeface="Wingdings" panose="05000000000000000000" pitchFamily="2" charset="2"/>
              <a:buChar char="n"/>
              <a:defRPr/>
            </a:pPr>
            <a:r>
              <a:rPr lang="en-US" dirty="0">
                <a:effectLst>
                  <a:outerShdw blurRad="38100" dist="38100" dir="2700000" algn="tl">
                    <a:srgbClr val="000000">
                      <a:alpha val="43137"/>
                    </a:srgbClr>
                  </a:outerShdw>
                </a:effectLst>
              </a:rPr>
              <a:t>Evil of pre-flood humanity (Gen 6:3, 5-7, 11-13)</a:t>
            </a:r>
          </a:p>
          <a:p>
            <a:pPr marL="461963" indent="-461963" algn="just" eaLnBrk="1" hangingPunct="1">
              <a:lnSpc>
                <a:spcPct val="90000"/>
              </a:lnSpc>
              <a:spcBef>
                <a:spcPts val="0"/>
              </a:spcBef>
              <a:spcAft>
                <a:spcPts val="2400"/>
              </a:spcAft>
              <a:buSzPct val="75000"/>
              <a:buFont typeface="Wingdings" panose="05000000000000000000" pitchFamily="2" charset="2"/>
              <a:buChar char="n"/>
              <a:defRPr/>
            </a:pPr>
            <a:r>
              <a:rPr lang="en-US" dirty="0">
                <a:effectLst>
                  <a:outerShdw blurRad="38100" dist="38100" dir="2700000" algn="tl">
                    <a:srgbClr val="000000">
                      <a:alpha val="43137"/>
                    </a:srgbClr>
                  </a:outerShdw>
                </a:effectLst>
              </a:rPr>
              <a:t>Necessity of the flood</a:t>
            </a:r>
          </a:p>
        </p:txBody>
      </p:sp>
      <p:pic>
        <p:nvPicPr>
          <p:cNvPr id="28675" name="Picture 6" descr="clip0099">
            <a:extLst>
              <a:ext uri="{FF2B5EF4-FFF2-40B4-BE49-F238E27FC236}">
                <a16:creationId xmlns:a16="http://schemas.microsoft.com/office/drawing/2014/main" id="{331ED9B0-1C5E-41EB-9770-2DF9765F2028}"/>
              </a:ext>
            </a:extLst>
          </p:cNvPr>
          <p:cNvPicPr>
            <a:picLocks noGrp="1" noChangeAspect="1" noChangeArrowheads="1"/>
          </p:cNvPicPr>
          <p:nvPr>
            <p:ph type="clipArt" sz="half" idx="2"/>
          </p:nvPr>
        </p:nvPicPr>
        <p:blipFill>
          <a:blip r:embed="rId2">
            <a:extLst>
              <a:ext uri="{28A0092B-C50C-407E-A947-70E740481C1C}">
                <a14:useLocalDpi xmlns:a14="http://schemas.microsoft.com/office/drawing/2010/main" val="0"/>
              </a:ext>
            </a:extLst>
          </a:blip>
          <a:srcRect r="21622"/>
          <a:stretch>
            <a:fillRect/>
          </a:stretch>
        </p:blipFill>
        <p:spPr>
          <a:xfrm>
            <a:off x="5829300" y="1600200"/>
            <a:ext cx="3009900" cy="3200400"/>
          </a:xfrm>
          <a:noFill/>
          <a:extLst>
            <a:ext uri="{909E8E84-426E-40DD-AFC4-6F175D3DCCD1}">
              <a14:hiddenFill xmlns:a14="http://schemas.microsoft.com/office/drawing/2010/main">
                <a:solidFill>
                  <a:srgbClr val="FFFFFF"/>
                </a:solidFill>
              </a14:hiddenFill>
            </a:ext>
          </a:extLst>
        </p:spPr>
      </p:pic>
      <p:sp>
        <p:nvSpPr>
          <p:cNvPr id="5" name="Rectangle 2">
            <a:extLst>
              <a:ext uri="{FF2B5EF4-FFF2-40B4-BE49-F238E27FC236}">
                <a16:creationId xmlns:a16="http://schemas.microsoft.com/office/drawing/2014/main" id="{105F3D03-FF25-484A-868A-BF96CE804C89}"/>
              </a:ext>
            </a:extLst>
          </p:cNvPr>
          <p:cNvSpPr txBox="1">
            <a:spLocks noChangeArrowheads="1"/>
          </p:cNvSpPr>
          <p:nvPr/>
        </p:nvSpPr>
        <p:spPr bwMode="auto">
          <a:xfrm>
            <a:off x="342900" y="228600"/>
            <a:ext cx="8458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charset="0"/>
              </a:defRPr>
            </a:lvl2pPr>
            <a:lvl3pPr algn="l" rtl="0" eaLnBrk="0" fontAlgn="base" hangingPunct="0">
              <a:spcBef>
                <a:spcPct val="0"/>
              </a:spcBef>
              <a:spcAft>
                <a:spcPct val="0"/>
              </a:spcAft>
              <a:defRPr sz="4400">
                <a:solidFill>
                  <a:schemeClr val="tx2"/>
                </a:solidFill>
                <a:latin typeface="Times New Roman" charset="0"/>
              </a:defRPr>
            </a:lvl3pPr>
            <a:lvl4pPr algn="l" rtl="0" eaLnBrk="0" fontAlgn="base" hangingPunct="0">
              <a:spcBef>
                <a:spcPct val="0"/>
              </a:spcBef>
              <a:spcAft>
                <a:spcPct val="0"/>
              </a:spcAft>
              <a:defRPr sz="4400">
                <a:solidFill>
                  <a:schemeClr val="tx2"/>
                </a:solidFill>
                <a:latin typeface="Times New Roman" charset="0"/>
              </a:defRPr>
            </a:lvl4pPr>
            <a:lvl5pPr algn="l" rtl="0" eaLnBrk="0" fontAlgn="base" hangingPunct="0">
              <a:spcBef>
                <a:spcPct val="0"/>
              </a:spcBef>
              <a:spcAft>
                <a:spcPct val="0"/>
              </a:spcAft>
              <a:defRPr sz="4400">
                <a:solidFill>
                  <a:schemeClr val="tx2"/>
                </a:solidFill>
                <a:latin typeface="Times New Roman" charset="0"/>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a:lstStyle>
          <a:p>
            <a:pPr algn="ctr" eaLnBrk="1" hangingPunct="1">
              <a:defRPr/>
            </a:pPr>
            <a:r>
              <a:rPr lang="en-US" altLang="en-US" sz="3600" kern="0" dirty="0">
                <a:effectLst>
                  <a:outerShdw blurRad="38100" dist="38100" dir="2700000" algn="tl">
                    <a:srgbClr val="000000">
                      <a:alpha val="43137"/>
                    </a:srgbClr>
                  </a:outerShdw>
                </a:effectLst>
              </a:rPr>
              <a:t>Additional Arguments From Genesis 6</a:t>
            </a:r>
          </a:p>
        </p:txBody>
      </p:sp>
    </p:spTree>
    <p:extLst>
      <p:ext uri="{BB962C8B-B14F-4D97-AF65-F5344CB8AC3E}">
        <p14:creationId xmlns:p14="http://schemas.microsoft.com/office/powerpoint/2010/main" val="19013078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6890C6A-F559-4628-9FB2-67DCB837C68C}"/>
              </a:ext>
            </a:extLst>
          </p:cNvPr>
          <p:cNvPicPr>
            <a:picLocks noChangeAspect="1"/>
          </p:cNvPicPr>
          <p:nvPr/>
        </p:nvPicPr>
        <p:blipFill>
          <a:blip r:embed="rId2"/>
          <a:stretch>
            <a:fillRect/>
          </a:stretch>
        </p:blipFill>
        <p:spPr>
          <a:xfrm>
            <a:off x="0" y="0"/>
            <a:ext cx="9144000" cy="6857999"/>
          </a:xfrm>
          <a:prstGeom prst="rect">
            <a:avLst/>
          </a:prstGeom>
        </p:spPr>
      </p:pic>
      <p:sp>
        <p:nvSpPr>
          <p:cNvPr id="3" name="Content Placeholder 2"/>
          <p:cNvSpPr>
            <a:spLocks noGrp="1"/>
          </p:cNvSpPr>
          <p:nvPr>
            <p:ph idx="1"/>
          </p:nvPr>
        </p:nvSpPr>
        <p:spPr>
          <a:xfrm>
            <a:off x="0" y="0"/>
            <a:ext cx="9144000" cy="2819400"/>
          </a:xfrm>
        </p:spPr>
        <p:txBody>
          <a:bodyPr/>
          <a:lstStyle/>
          <a:p>
            <a:pPr marL="0" indent="0" algn="ctr" defTabSz="685800">
              <a:spcBef>
                <a:spcPct val="0"/>
              </a:spcBef>
              <a:spcAft>
                <a:spcPts val="1200"/>
              </a:spcAft>
              <a:buNone/>
              <a:defRPr/>
            </a:pPr>
            <a:r>
              <a:rPr lang="en-US" sz="4000" kern="1200" dirty="0">
                <a:solidFill>
                  <a:schemeClr val="tx2"/>
                </a:solidFill>
                <a:ea typeface="+mj-ea"/>
              </a:rPr>
              <a:t>Genesis</a:t>
            </a:r>
            <a:r>
              <a:rPr lang="en-US" sz="4000" kern="1200" dirty="0">
                <a:solidFill>
                  <a:schemeClr val="tx2"/>
                </a:solidFill>
                <a:ea typeface="+mj-ea"/>
                <a:cs typeface="Calibri" panose="020F0502020204030204" pitchFamily="34" charset="0"/>
              </a:rPr>
              <a:t> </a:t>
            </a:r>
            <a:r>
              <a:rPr lang="en-US" sz="4000" kern="1200" dirty="0">
                <a:solidFill>
                  <a:schemeClr val="tx2"/>
                </a:solidFill>
                <a:ea typeface="+mj-ea"/>
              </a:rPr>
              <a:t>6</a:t>
            </a:r>
            <a:r>
              <a:rPr lang="en-US" sz="4000" kern="1200" dirty="0">
                <a:solidFill>
                  <a:schemeClr val="tx2"/>
                </a:solidFill>
                <a:ea typeface="+mj-ea"/>
                <a:cs typeface="Calibri" panose="020F0502020204030204" pitchFamily="34" charset="0"/>
              </a:rPr>
              <a:t>:8-9</a:t>
            </a:r>
          </a:p>
          <a:p>
            <a:pPr marL="0" indent="0" algn="just">
              <a:spcBef>
                <a:spcPts val="0"/>
              </a:spcBef>
              <a:buNone/>
            </a:pPr>
            <a:r>
              <a:rPr lang="en-US" sz="3600" dirty="0">
                <a:effectLst>
                  <a:outerShdw blurRad="38100" dist="38100" dir="2700000" algn="tl">
                    <a:srgbClr val="000000">
                      <a:alpha val="43137"/>
                    </a:srgbClr>
                  </a:outerShdw>
                </a:effectLst>
              </a:rPr>
              <a:t>“ </a:t>
            </a:r>
            <a:r>
              <a:rPr lang="en-US" sz="3600" baseline="30000" dirty="0">
                <a:effectLst>
                  <a:outerShdw blurRad="38100" dist="38100" dir="2700000" algn="tl">
                    <a:srgbClr val="000000">
                      <a:alpha val="43137"/>
                    </a:srgbClr>
                  </a:outerShdw>
                </a:effectLst>
              </a:rPr>
              <a:t>8 </a:t>
            </a:r>
            <a:r>
              <a:rPr lang="en-US" sz="3600" dirty="0">
                <a:effectLst>
                  <a:outerShdw blurRad="38100" dist="38100" dir="2700000" algn="tl">
                    <a:srgbClr val="000000">
                      <a:alpha val="43137"/>
                    </a:srgbClr>
                  </a:outerShdw>
                </a:effectLst>
              </a:rPr>
              <a:t>But Noah found favor in the eyes of the </a:t>
            </a:r>
            <a:r>
              <a:rPr lang="en-US" sz="3600" cap="small" dirty="0">
                <a:effectLst>
                  <a:outerShdw blurRad="38100" dist="38100" dir="2700000" algn="tl">
                    <a:srgbClr val="000000">
                      <a:alpha val="43137"/>
                    </a:srgbClr>
                  </a:outerShdw>
                </a:effectLst>
              </a:rPr>
              <a:t>Lord</a:t>
            </a:r>
            <a:r>
              <a:rPr lang="en-US" sz="3600" dirty="0">
                <a:effectLst>
                  <a:outerShdw blurRad="38100" dist="38100" dir="2700000" algn="tl">
                    <a:srgbClr val="000000">
                      <a:alpha val="43137"/>
                    </a:srgbClr>
                  </a:outerShdw>
                </a:effectLst>
              </a:rPr>
              <a:t>. </a:t>
            </a:r>
            <a:r>
              <a:rPr lang="en-US" sz="3600" baseline="30000" dirty="0">
                <a:effectLst>
                  <a:outerShdw blurRad="38100" dist="38100" dir="2700000" algn="tl">
                    <a:srgbClr val="000000">
                      <a:alpha val="43137"/>
                    </a:srgbClr>
                  </a:outerShdw>
                </a:effectLst>
              </a:rPr>
              <a:t>9 </a:t>
            </a:r>
            <a:r>
              <a:rPr lang="en-US" sz="3600" dirty="0">
                <a:effectLst>
                  <a:outerShdw blurRad="38100" dist="38100" dir="2700000" algn="tl">
                    <a:srgbClr val="000000">
                      <a:alpha val="43137"/>
                    </a:srgbClr>
                  </a:outerShdw>
                </a:effectLst>
              </a:rPr>
              <a:t>These are </a:t>
            </a:r>
            <a:r>
              <a:rPr lang="en-US" sz="3600" i="1" dirty="0">
                <a:effectLst>
                  <a:outerShdw blurRad="38100" dist="38100" dir="2700000" algn="tl">
                    <a:srgbClr val="000000">
                      <a:alpha val="43137"/>
                    </a:srgbClr>
                  </a:outerShdw>
                </a:effectLst>
              </a:rPr>
              <a:t>the records of</a:t>
            </a:r>
            <a:r>
              <a:rPr lang="en-US" sz="3600" dirty="0">
                <a:effectLst>
                  <a:outerShdw blurRad="38100" dist="38100" dir="2700000" algn="tl">
                    <a:srgbClr val="000000">
                      <a:alpha val="43137"/>
                    </a:srgbClr>
                  </a:outerShdw>
                </a:effectLst>
              </a:rPr>
              <a:t> the generations of Noah. Noah was a </a:t>
            </a:r>
            <a:r>
              <a:rPr lang="en-US" sz="3600" b="1" u="sng" dirty="0">
                <a:solidFill>
                  <a:srgbClr val="FFFFCC"/>
                </a:solidFill>
                <a:effectLst>
                  <a:outerShdw blurRad="38100" dist="38100" dir="2700000" algn="tl">
                    <a:srgbClr val="000000">
                      <a:alpha val="43137"/>
                    </a:srgbClr>
                  </a:outerShdw>
                </a:effectLst>
              </a:rPr>
              <a:t>righteous</a:t>
            </a:r>
            <a:r>
              <a:rPr lang="en-US" sz="3600" dirty="0">
                <a:effectLst>
                  <a:outerShdw blurRad="38100" dist="38100" dir="2700000" algn="tl">
                    <a:srgbClr val="000000">
                      <a:alpha val="43137"/>
                    </a:srgbClr>
                  </a:outerShdw>
                </a:effectLst>
              </a:rPr>
              <a:t> man, </a:t>
            </a:r>
            <a:r>
              <a:rPr lang="en-US" sz="3600" b="1" u="sng" dirty="0">
                <a:solidFill>
                  <a:srgbClr val="FFFFCC"/>
                </a:solidFill>
                <a:effectLst>
                  <a:outerShdw blurRad="38100" dist="38100" dir="2700000" algn="tl">
                    <a:srgbClr val="000000">
                      <a:alpha val="43137"/>
                    </a:srgbClr>
                  </a:outerShdw>
                </a:effectLst>
              </a:rPr>
              <a:t>blameless</a:t>
            </a:r>
            <a:r>
              <a:rPr lang="en-US" sz="3600" dirty="0">
                <a:effectLst>
                  <a:outerShdw blurRad="38100" dist="38100" dir="2700000" algn="tl">
                    <a:srgbClr val="000000">
                      <a:alpha val="43137"/>
                    </a:srgbClr>
                  </a:outerShdw>
                </a:effectLst>
              </a:rPr>
              <a:t> in his time; Noah walked with God.</a:t>
            </a:r>
            <a:r>
              <a:rPr lang="en-US" sz="3600" dirty="0">
                <a:effectLst>
                  <a:outerShdw blurRad="38100" dist="38100" dir="2700000" algn="tl">
                    <a:srgbClr val="000000">
                      <a:alpha val="43137"/>
                    </a:srgbClr>
                  </a:outerShdw>
                </a:effectLst>
                <a:latin typeface="Calibri" panose="020F0502020204030204" pitchFamily="34" charset="0"/>
              </a:rPr>
              <a:t>”</a:t>
            </a:r>
          </a:p>
        </p:txBody>
      </p:sp>
      <p:pic>
        <p:nvPicPr>
          <p:cNvPr id="4" name="Picture 3">
            <a:extLst>
              <a:ext uri="{FF2B5EF4-FFF2-40B4-BE49-F238E27FC236}">
                <a16:creationId xmlns:a16="http://schemas.microsoft.com/office/drawing/2014/main" id="{A1D2E366-BCBC-468C-B69D-0D668EADA49D}"/>
              </a:ext>
            </a:extLst>
          </p:cNvPr>
          <p:cNvPicPr>
            <a:picLocks noChangeAspect="1"/>
          </p:cNvPicPr>
          <p:nvPr/>
        </p:nvPicPr>
        <p:blipFill>
          <a:blip r:embed="rId3"/>
          <a:stretch>
            <a:fillRect/>
          </a:stretch>
        </p:blipFill>
        <p:spPr>
          <a:xfrm>
            <a:off x="3611496" y="3048000"/>
            <a:ext cx="1921008" cy="1828800"/>
          </a:xfrm>
          <a:prstGeom prst="rect">
            <a:avLst/>
          </a:prstGeom>
        </p:spPr>
      </p:pic>
    </p:spTree>
    <p:extLst>
      <p:ext uri="{BB962C8B-B14F-4D97-AF65-F5344CB8AC3E}">
        <p14:creationId xmlns:p14="http://schemas.microsoft.com/office/powerpoint/2010/main" val="37586355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7772875-B5BB-4042-BAEF-C990792B03F1}"/>
              </a:ext>
            </a:extLst>
          </p:cNvPr>
          <p:cNvPicPr>
            <a:picLocks noChangeAspect="1"/>
          </p:cNvPicPr>
          <p:nvPr/>
        </p:nvPicPr>
        <p:blipFill>
          <a:blip r:embed="rId2"/>
          <a:stretch>
            <a:fillRect/>
          </a:stretch>
        </p:blipFill>
        <p:spPr>
          <a:xfrm>
            <a:off x="0" y="0"/>
            <a:ext cx="9144000" cy="6857999"/>
          </a:xfrm>
          <a:prstGeom prst="rect">
            <a:avLst/>
          </a:prstGeom>
        </p:spPr>
      </p:pic>
      <p:sp>
        <p:nvSpPr>
          <p:cNvPr id="3" name="Content Placeholder 2"/>
          <p:cNvSpPr>
            <a:spLocks noGrp="1"/>
          </p:cNvSpPr>
          <p:nvPr>
            <p:ph idx="1"/>
          </p:nvPr>
        </p:nvSpPr>
        <p:spPr>
          <a:xfrm>
            <a:off x="0" y="0"/>
            <a:ext cx="9144000" cy="5486400"/>
          </a:xfrm>
        </p:spPr>
        <p:txBody>
          <a:bodyPr/>
          <a:lstStyle/>
          <a:p>
            <a:pPr marL="0" indent="0" algn="ctr" defTabSz="685800">
              <a:spcBef>
                <a:spcPct val="0"/>
              </a:spcBef>
              <a:spcAft>
                <a:spcPts val="1200"/>
              </a:spcAft>
              <a:buNone/>
              <a:defRPr/>
            </a:pPr>
            <a:r>
              <a:rPr lang="en-US" sz="3600" kern="1200" dirty="0">
                <a:solidFill>
                  <a:schemeClr val="tx2"/>
                </a:solidFill>
                <a:ea typeface="+mj-ea"/>
              </a:rPr>
              <a:t>Genesis 6:1-4</a:t>
            </a:r>
          </a:p>
          <a:p>
            <a:pPr marL="0" indent="0" algn="just">
              <a:spcBef>
                <a:spcPts val="0"/>
              </a:spcBef>
              <a:buNone/>
            </a:pPr>
            <a:r>
              <a:rPr lang="en-US" sz="2750" dirty="0">
                <a:effectLst>
                  <a:outerShdw blurRad="38100" dist="38100" dir="2700000" algn="tl">
                    <a:srgbClr val="000000">
                      <a:alpha val="43137"/>
                    </a:srgbClr>
                  </a:outerShdw>
                </a:effectLst>
              </a:rPr>
              <a:t>“</a:t>
            </a:r>
            <a:r>
              <a:rPr lang="en-US" sz="2750" baseline="30000" dirty="0">
                <a:effectLst/>
              </a:rPr>
              <a:t>1 </a:t>
            </a:r>
            <a:r>
              <a:rPr lang="en-US" sz="2750" dirty="0">
                <a:effectLst>
                  <a:outerShdw blurRad="38100" dist="38100" dir="2700000" algn="tl">
                    <a:srgbClr val="000000">
                      <a:alpha val="43137"/>
                    </a:srgbClr>
                  </a:outerShdw>
                </a:effectLst>
              </a:rPr>
              <a:t>Now it came about, when men began to multiply on the face of the land, and daughters were born to them</a:t>
            </a:r>
            <a:r>
              <a:rPr lang="en-US" sz="2750" dirty="0">
                <a:effectLst/>
              </a:rPr>
              <a:t>, </a:t>
            </a:r>
            <a:r>
              <a:rPr lang="en-US" sz="2750" baseline="30000" dirty="0">
                <a:effectLst/>
              </a:rPr>
              <a:t>2 </a:t>
            </a:r>
            <a:r>
              <a:rPr lang="en-US" sz="2750" dirty="0">
                <a:effectLst>
                  <a:outerShdw blurRad="38100" dist="38100" dir="2700000" algn="tl">
                    <a:srgbClr val="000000">
                      <a:alpha val="43137"/>
                    </a:srgbClr>
                  </a:outerShdw>
                </a:effectLst>
              </a:rPr>
              <a:t>that the </a:t>
            </a:r>
            <a:r>
              <a:rPr lang="en-US" sz="2750" b="1" u="sng" dirty="0">
                <a:solidFill>
                  <a:srgbClr val="FFFFCC"/>
                </a:solidFill>
                <a:effectLst>
                  <a:outerShdw blurRad="38100" dist="38100" dir="2700000" algn="tl">
                    <a:srgbClr val="000000">
                      <a:alpha val="43137"/>
                    </a:srgbClr>
                  </a:outerShdw>
                </a:effectLst>
              </a:rPr>
              <a:t>sons of God</a:t>
            </a:r>
            <a:r>
              <a:rPr lang="en-US" sz="2750" dirty="0">
                <a:effectLst>
                  <a:outerShdw blurRad="38100" dist="38100" dir="2700000" algn="tl">
                    <a:srgbClr val="000000">
                      <a:alpha val="43137"/>
                    </a:srgbClr>
                  </a:outerShdw>
                </a:effectLst>
              </a:rPr>
              <a:t> saw that the daughters of men were beautiful; and they took wives for themselves, whomever they chose. </a:t>
            </a:r>
            <a:r>
              <a:rPr lang="en-US" sz="2750" baseline="30000" dirty="0">
                <a:effectLst/>
              </a:rPr>
              <a:t>3</a:t>
            </a:r>
            <a:r>
              <a:rPr lang="en-US" sz="2750" dirty="0">
                <a:effectLst>
                  <a:outerShdw blurRad="38100" dist="38100" dir="2700000" algn="tl">
                    <a:srgbClr val="000000">
                      <a:alpha val="43137"/>
                    </a:srgbClr>
                  </a:outerShdw>
                </a:effectLst>
              </a:rPr>
              <a:t> Then the Lord said, ‘My Spirit shall not strive with man forever, because he also is flesh; nevertheless his days shall be one hundred and twenty years.’ </a:t>
            </a:r>
            <a:r>
              <a:rPr lang="en-US" sz="2750" baseline="30000" dirty="0">
                <a:effectLst/>
              </a:rPr>
              <a:t>4</a:t>
            </a:r>
            <a:r>
              <a:rPr lang="en-US" sz="2750" dirty="0">
                <a:effectLst>
                  <a:outerShdw blurRad="38100" dist="38100" dir="2700000" algn="tl">
                    <a:srgbClr val="000000">
                      <a:alpha val="43137"/>
                    </a:srgbClr>
                  </a:outerShdw>
                </a:effectLst>
              </a:rPr>
              <a:t> The </a:t>
            </a:r>
            <a:r>
              <a:rPr lang="en-US" sz="2750" b="1" u="sng" dirty="0">
                <a:solidFill>
                  <a:srgbClr val="FFFFCC"/>
                </a:solidFill>
                <a:effectLst>
                  <a:outerShdw blurRad="38100" dist="38100" dir="2700000" algn="tl">
                    <a:srgbClr val="000000">
                      <a:alpha val="43137"/>
                    </a:srgbClr>
                  </a:outerShdw>
                </a:effectLst>
              </a:rPr>
              <a:t>Nephilim</a:t>
            </a:r>
            <a:r>
              <a:rPr lang="en-US" sz="2750" dirty="0">
                <a:effectLst>
                  <a:outerShdw blurRad="38100" dist="38100" dir="2700000" algn="tl">
                    <a:srgbClr val="000000">
                      <a:alpha val="43137"/>
                    </a:srgbClr>
                  </a:outerShdw>
                </a:effectLst>
              </a:rPr>
              <a:t> were on the earth in those days, and also afterward, when the </a:t>
            </a:r>
            <a:r>
              <a:rPr lang="en-US" sz="2750" b="1" u="sng" dirty="0">
                <a:solidFill>
                  <a:srgbClr val="FFFFCC"/>
                </a:solidFill>
                <a:effectLst>
                  <a:outerShdw blurRad="38100" dist="38100" dir="2700000" algn="tl">
                    <a:srgbClr val="000000">
                      <a:alpha val="43137"/>
                    </a:srgbClr>
                  </a:outerShdw>
                </a:effectLst>
              </a:rPr>
              <a:t>sons of God </a:t>
            </a:r>
            <a:r>
              <a:rPr lang="en-US" sz="2750" dirty="0">
                <a:effectLst>
                  <a:outerShdw blurRad="38100" dist="38100" dir="2700000" algn="tl">
                    <a:srgbClr val="000000">
                      <a:alpha val="43137"/>
                    </a:srgbClr>
                  </a:outerShdw>
                </a:effectLst>
              </a:rPr>
              <a:t>came in to the daughters of men, and they bore children to them. Those were the mighty men who were of old, men of renown</a:t>
            </a:r>
            <a:r>
              <a:rPr lang="en-US" sz="2750" dirty="0">
                <a:effectLst>
                  <a:outerShdw blurRad="38100" dist="38100" dir="2700000" algn="tl">
                    <a:srgbClr val="000000">
                      <a:alpha val="43137"/>
                    </a:srgbClr>
                  </a:outerShdw>
                </a:effectLst>
                <a:latin typeface="Calibri" panose="020F0502020204030204" pitchFamily="34" charset="0"/>
              </a:rPr>
              <a:t>.”</a:t>
            </a:r>
          </a:p>
        </p:txBody>
      </p:sp>
    </p:spTree>
    <p:extLst>
      <p:ext uri="{BB962C8B-B14F-4D97-AF65-F5344CB8AC3E}">
        <p14:creationId xmlns:p14="http://schemas.microsoft.com/office/powerpoint/2010/main" val="371611905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C2FC301-7854-4D51-9B0E-967618A67649}"/>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11267" name="Rectangle 1027"/>
          <p:cNvSpPr>
            <a:spLocks noGrp="1" noChangeArrowheads="1"/>
          </p:cNvSpPr>
          <p:nvPr>
            <p:ph type="body" idx="1"/>
          </p:nvPr>
        </p:nvSpPr>
        <p:spPr>
          <a:xfrm>
            <a:off x="0" y="0"/>
            <a:ext cx="9144000" cy="3200400"/>
          </a:xfrm>
        </p:spPr>
        <p:txBody>
          <a:bodyPr/>
          <a:lstStyle/>
          <a:p>
            <a:pPr algn="ctr" defTabSz="685800">
              <a:lnSpc>
                <a:spcPct val="90000"/>
              </a:lnSpc>
              <a:spcBef>
                <a:spcPts val="0"/>
              </a:spcBef>
              <a:spcAft>
                <a:spcPts val="1200"/>
              </a:spcAft>
              <a:buNone/>
              <a:defRPr/>
            </a:pPr>
            <a:r>
              <a:rPr lang="en-US" altLang="en-US" sz="4000" kern="1200" dirty="0">
                <a:solidFill>
                  <a:schemeClr val="tx2"/>
                </a:solidFill>
                <a:ea typeface="+mj-ea"/>
                <a:cs typeface="Calibri" panose="020F0502020204030204" pitchFamily="34" charset="0"/>
              </a:rPr>
              <a:t>Genesis 8:21</a:t>
            </a:r>
          </a:p>
          <a:p>
            <a:pPr marL="0" indent="0" algn="just" eaLnBrk="1" hangingPunct="1">
              <a:spcBef>
                <a:spcPts val="0"/>
              </a:spcBef>
              <a:buNone/>
              <a:defRPr/>
            </a:pPr>
            <a:r>
              <a:rPr lang="en-US" altLang="en-US" dirty="0">
                <a:effectLst>
                  <a:outerShdw blurRad="38100" dist="38100" dir="2700000" algn="tl">
                    <a:srgbClr val="000000">
                      <a:alpha val="43137"/>
                    </a:srgbClr>
                  </a:outerShdw>
                </a:effectLst>
              </a:rPr>
              <a:t>The Lord smelled the soothing aroma; and the Lord said to Himself, “I will never again curse the ground on account of man, for </a:t>
            </a:r>
            <a:r>
              <a:rPr lang="en-US" altLang="en-US" b="1" u="sng" dirty="0">
                <a:solidFill>
                  <a:srgbClr val="FFFFCC"/>
                </a:solidFill>
                <a:effectLst>
                  <a:outerShdw blurRad="38100" dist="38100" dir="2700000" algn="tl">
                    <a:srgbClr val="000000">
                      <a:alpha val="43137"/>
                    </a:srgbClr>
                  </a:outerShdw>
                </a:effectLst>
              </a:rPr>
              <a:t>the intent of man’s heart is evil from his youth</a:t>
            </a:r>
            <a:r>
              <a:rPr lang="en-US" altLang="en-US" dirty="0">
                <a:effectLst>
                  <a:outerShdw blurRad="38100" dist="38100" dir="2700000" algn="tl">
                    <a:srgbClr val="000000">
                      <a:alpha val="43137"/>
                    </a:srgbClr>
                  </a:outerShdw>
                </a:effectLst>
              </a:rPr>
              <a:t>; and I will never again destroy every living thing, as I have done.[emphasis mine].</a:t>
            </a:r>
          </a:p>
        </p:txBody>
      </p:sp>
      <p:pic>
        <p:nvPicPr>
          <p:cNvPr id="25604" name="Picture 1"/>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3459893" y="3219450"/>
            <a:ext cx="2224215" cy="1645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6927098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C2FC301-7854-4D51-9B0E-967618A67649}"/>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11267" name="Rectangle 1027"/>
          <p:cNvSpPr>
            <a:spLocks noGrp="1" noChangeArrowheads="1"/>
          </p:cNvSpPr>
          <p:nvPr>
            <p:ph type="body" idx="1"/>
          </p:nvPr>
        </p:nvSpPr>
        <p:spPr>
          <a:xfrm>
            <a:off x="1790700" y="0"/>
            <a:ext cx="5562600" cy="3200400"/>
          </a:xfrm>
        </p:spPr>
        <p:txBody>
          <a:bodyPr/>
          <a:lstStyle/>
          <a:p>
            <a:pPr algn="ctr" defTabSz="685800">
              <a:lnSpc>
                <a:spcPct val="90000"/>
              </a:lnSpc>
              <a:spcBef>
                <a:spcPts val="0"/>
              </a:spcBef>
              <a:spcAft>
                <a:spcPts val="1200"/>
              </a:spcAft>
              <a:buNone/>
              <a:defRPr/>
            </a:pPr>
            <a:r>
              <a:rPr lang="en-US" altLang="en-US" sz="4000" kern="1200" dirty="0">
                <a:solidFill>
                  <a:schemeClr val="tx2"/>
                </a:solidFill>
                <a:ea typeface="+mj-ea"/>
                <a:cs typeface="Calibri" panose="020F0502020204030204" pitchFamily="34" charset="0"/>
              </a:rPr>
              <a:t>Romans 3:23</a:t>
            </a:r>
          </a:p>
          <a:p>
            <a:pPr marL="0" indent="0" algn="just" eaLnBrk="1" hangingPunct="1">
              <a:spcBef>
                <a:spcPts val="0"/>
              </a:spcBef>
              <a:buNone/>
              <a:defRPr/>
            </a:pPr>
            <a:r>
              <a:rPr lang="en-US" sz="3600" dirty="0">
                <a:effectLst>
                  <a:outerShdw blurRad="38100" dist="38100" dir="2700000" algn="tl">
                    <a:srgbClr val="000000">
                      <a:alpha val="43137"/>
                    </a:srgbClr>
                  </a:outerShdw>
                </a:effectLst>
              </a:rPr>
              <a:t>“for </a:t>
            </a:r>
            <a:r>
              <a:rPr lang="en-US" sz="3600" b="1" u="sng" dirty="0">
                <a:solidFill>
                  <a:srgbClr val="FFFFCC"/>
                </a:solidFill>
                <a:effectLst>
                  <a:outerShdw blurRad="38100" dist="38100" dir="2700000" algn="tl">
                    <a:srgbClr val="000000">
                      <a:alpha val="43137"/>
                    </a:srgbClr>
                  </a:outerShdw>
                </a:effectLst>
              </a:rPr>
              <a:t>all</a:t>
            </a:r>
            <a:r>
              <a:rPr lang="en-US" sz="3600" dirty="0">
                <a:effectLst>
                  <a:outerShdw blurRad="38100" dist="38100" dir="2700000" algn="tl">
                    <a:srgbClr val="000000">
                      <a:alpha val="43137"/>
                    </a:srgbClr>
                  </a:outerShdw>
                </a:effectLst>
              </a:rPr>
              <a:t> have sinned and fall short of the glory of God</a:t>
            </a:r>
            <a:r>
              <a:rPr lang="en-US" altLang="en-US" sz="3600" dirty="0">
                <a:effectLst>
                  <a:outerShdw blurRad="38100" dist="38100" dir="2700000" algn="tl">
                    <a:srgbClr val="000000">
                      <a:alpha val="43137"/>
                    </a:srgbClr>
                  </a:outerShdw>
                </a:effectLst>
              </a:rPr>
              <a:t>.”</a:t>
            </a:r>
          </a:p>
        </p:txBody>
      </p:sp>
      <p:pic>
        <p:nvPicPr>
          <p:cNvPr id="6" name="Picture 1">
            <a:extLst>
              <a:ext uri="{FF2B5EF4-FFF2-40B4-BE49-F238E27FC236}">
                <a16:creationId xmlns:a16="http://schemas.microsoft.com/office/drawing/2014/main" id="{487A66E2-01B1-449B-81B6-C0B3683C0682}"/>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2718488" y="2133600"/>
            <a:ext cx="3707025"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065353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6890C6A-F559-4628-9FB2-67DCB837C68C}"/>
              </a:ext>
            </a:extLst>
          </p:cNvPr>
          <p:cNvPicPr>
            <a:picLocks noChangeAspect="1"/>
          </p:cNvPicPr>
          <p:nvPr/>
        </p:nvPicPr>
        <p:blipFill>
          <a:blip r:embed="rId2"/>
          <a:stretch>
            <a:fillRect/>
          </a:stretch>
        </p:blipFill>
        <p:spPr>
          <a:xfrm>
            <a:off x="0" y="0"/>
            <a:ext cx="9144000" cy="6857999"/>
          </a:xfrm>
          <a:prstGeom prst="rect">
            <a:avLst/>
          </a:prstGeom>
        </p:spPr>
      </p:pic>
      <p:sp>
        <p:nvSpPr>
          <p:cNvPr id="3" name="Content Placeholder 2"/>
          <p:cNvSpPr>
            <a:spLocks noGrp="1"/>
          </p:cNvSpPr>
          <p:nvPr>
            <p:ph idx="1"/>
          </p:nvPr>
        </p:nvSpPr>
        <p:spPr>
          <a:xfrm>
            <a:off x="0" y="0"/>
            <a:ext cx="9144000" cy="2819400"/>
          </a:xfrm>
        </p:spPr>
        <p:txBody>
          <a:bodyPr/>
          <a:lstStyle/>
          <a:p>
            <a:pPr marL="0" indent="0" algn="ctr" defTabSz="685800">
              <a:spcBef>
                <a:spcPct val="0"/>
              </a:spcBef>
              <a:spcAft>
                <a:spcPts val="1200"/>
              </a:spcAft>
              <a:buNone/>
              <a:defRPr/>
            </a:pPr>
            <a:r>
              <a:rPr lang="en-US" sz="4000" kern="1200" dirty="0">
                <a:solidFill>
                  <a:schemeClr val="tx2"/>
                </a:solidFill>
                <a:ea typeface="+mj-ea"/>
              </a:rPr>
              <a:t>Genesis</a:t>
            </a:r>
            <a:r>
              <a:rPr lang="en-US" sz="4000" kern="1200" dirty="0">
                <a:solidFill>
                  <a:schemeClr val="tx2"/>
                </a:solidFill>
                <a:ea typeface="+mj-ea"/>
                <a:cs typeface="Calibri" panose="020F0502020204030204" pitchFamily="34" charset="0"/>
              </a:rPr>
              <a:t> </a:t>
            </a:r>
            <a:r>
              <a:rPr lang="en-US" sz="4000" kern="1200" dirty="0">
                <a:solidFill>
                  <a:schemeClr val="tx2"/>
                </a:solidFill>
                <a:ea typeface="+mj-ea"/>
              </a:rPr>
              <a:t>6</a:t>
            </a:r>
            <a:r>
              <a:rPr lang="en-US" sz="4000" kern="1200" dirty="0">
                <a:solidFill>
                  <a:schemeClr val="tx2"/>
                </a:solidFill>
                <a:ea typeface="+mj-ea"/>
                <a:cs typeface="Calibri" panose="020F0502020204030204" pitchFamily="34" charset="0"/>
              </a:rPr>
              <a:t>:8-9</a:t>
            </a:r>
          </a:p>
          <a:p>
            <a:pPr marL="0" indent="0" algn="just">
              <a:spcBef>
                <a:spcPts val="0"/>
              </a:spcBef>
              <a:buNone/>
            </a:pPr>
            <a:r>
              <a:rPr lang="en-US" sz="3600" dirty="0">
                <a:effectLst>
                  <a:outerShdw blurRad="38100" dist="38100" dir="2700000" algn="tl">
                    <a:srgbClr val="000000">
                      <a:alpha val="43137"/>
                    </a:srgbClr>
                  </a:outerShdw>
                </a:effectLst>
              </a:rPr>
              <a:t>“ </a:t>
            </a:r>
            <a:r>
              <a:rPr lang="en-US" sz="3600" baseline="30000" dirty="0">
                <a:effectLst>
                  <a:outerShdw blurRad="38100" dist="38100" dir="2700000" algn="tl">
                    <a:srgbClr val="000000">
                      <a:alpha val="43137"/>
                    </a:srgbClr>
                  </a:outerShdw>
                </a:effectLst>
              </a:rPr>
              <a:t>8 </a:t>
            </a:r>
            <a:r>
              <a:rPr lang="en-US" sz="3600" dirty="0">
                <a:effectLst>
                  <a:outerShdw blurRad="38100" dist="38100" dir="2700000" algn="tl">
                    <a:srgbClr val="000000">
                      <a:alpha val="43137"/>
                    </a:srgbClr>
                  </a:outerShdw>
                </a:effectLst>
              </a:rPr>
              <a:t>But Noah found </a:t>
            </a:r>
            <a:r>
              <a:rPr lang="en-US" sz="3600" b="1" u="sng" dirty="0">
                <a:solidFill>
                  <a:srgbClr val="FFFFCC"/>
                </a:solidFill>
                <a:effectLst>
                  <a:outerShdw blurRad="38100" dist="38100" dir="2700000" algn="tl">
                    <a:srgbClr val="000000">
                      <a:alpha val="43137"/>
                    </a:srgbClr>
                  </a:outerShdw>
                </a:effectLst>
              </a:rPr>
              <a:t>favor</a:t>
            </a:r>
            <a:r>
              <a:rPr lang="en-US" sz="3600" dirty="0">
                <a:effectLst>
                  <a:outerShdw blurRad="38100" dist="38100" dir="2700000" algn="tl">
                    <a:srgbClr val="000000">
                      <a:alpha val="43137"/>
                    </a:srgbClr>
                  </a:outerShdw>
                </a:effectLst>
              </a:rPr>
              <a:t> in the eyes of the </a:t>
            </a:r>
            <a:r>
              <a:rPr lang="en-US" sz="3600" cap="small" dirty="0">
                <a:effectLst>
                  <a:outerShdw blurRad="38100" dist="38100" dir="2700000" algn="tl">
                    <a:srgbClr val="000000">
                      <a:alpha val="43137"/>
                    </a:srgbClr>
                  </a:outerShdw>
                </a:effectLst>
              </a:rPr>
              <a:t>Lord</a:t>
            </a:r>
            <a:r>
              <a:rPr lang="en-US" sz="3600" dirty="0">
                <a:effectLst>
                  <a:outerShdw blurRad="38100" dist="38100" dir="2700000" algn="tl">
                    <a:srgbClr val="000000">
                      <a:alpha val="43137"/>
                    </a:srgbClr>
                  </a:outerShdw>
                </a:effectLst>
              </a:rPr>
              <a:t>. </a:t>
            </a:r>
            <a:r>
              <a:rPr lang="en-US" sz="3600" baseline="30000" dirty="0">
                <a:effectLst>
                  <a:outerShdw blurRad="38100" dist="38100" dir="2700000" algn="tl">
                    <a:srgbClr val="000000">
                      <a:alpha val="43137"/>
                    </a:srgbClr>
                  </a:outerShdw>
                </a:effectLst>
              </a:rPr>
              <a:t>9 </a:t>
            </a:r>
            <a:r>
              <a:rPr lang="en-US" sz="3600" dirty="0">
                <a:effectLst>
                  <a:outerShdw blurRad="38100" dist="38100" dir="2700000" algn="tl">
                    <a:srgbClr val="000000">
                      <a:alpha val="43137"/>
                    </a:srgbClr>
                  </a:outerShdw>
                </a:effectLst>
              </a:rPr>
              <a:t>These are </a:t>
            </a:r>
            <a:r>
              <a:rPr lang="en-US" sz="3600" i="1" dirty="0">
                <a:effectLst>
                  <a:outerShdw blurRad="38100" dist="38100" dir="2700000" algn="tl">
                    <a:srgbClr val="000000">
                      <a:alpha val="43137"/>
                    </a:srgbClr>
                  </a:outerShdw>
                </a:effectLst>
              </a:rPr>
              <a:t>the records of</a:t>
            </a:r>
            <a:r>
              <a:rPr lang="en-US" sz="3600" dirty="0">
                <a:effectLst>
                  <a:outerShdw blurRad="38100" dist="38100" dir="2700000" algn="tl">
                    <a:srgbClr val="000000">
                      <a:alpha val="43137"/>
                    </a:srgbClr>
                  </a:outerShdw>
                </a:effectLst>
              </a:rPr>
              <a:t> the generations of Noah. Noah was a righteous man, blameless in his time; Noah walked with God.</a:t>
            </a:r>
            <a:r>
              <a:rPr lang="en-US" sz="3600" dirty="0">
                <a:effectLst>
                  <a:outerShdw blurRad="38100" dist="38100" dir="2700000" algn="tl">
                    <a:srgbClr val="000000">
                      <a:alpha val="43137"/>
                    </a:srgbClr>
                  </a:outerShdw>
                </a:effectLst>
                <a:latin typeface="Calibri" panose="020F0502020204030204" pitchFamily="34" charset="0"/>
              </a:rPr>
              <a:t>”</a:t>
            </a:r>
          </a:p>
        </p:txBody>
      </p:sp>
      <p:pic>
        <p:nvPicPr>
          <p:cNvPr id="4" name="Picture 3">
            <a:extLst>
              <a:ext uri="{FF2B5EF4-FFF2-40B4-BE49-F238E27FC236}">
                <a16:creationId xmlns:a16="http://schemas.microsoft.com/office/drawing/2014/main" id="{41285C7E-58A5-4372-92E8-AB4A705BF999}"/>
              </a:ext>
            </a:extLst>
          </p:cNvPr>
          <p:cNvPicPr>
            <a:picLocks noChangeAspect="1"/>
          </p:cNvPicPr>
          <p:nvPr/>
        </p:nvPicPr>
        <p:blipFill>
          <a:blip r:embed="rId3"/>
          <a:stretch>
            <a:fillRect/>
          </a:stretch>
        </p:blipFill>
        <p:spPr>
          <a:xfrm>
            <a:off x="3611496" y="3048000"/>
            <a:ext cx="1921008" cy="1828800"/>
          </a:xfrm>
          <a:prstGeom prst="rect">
            <a:avLst/>
          </a:prstGeom>
        </p:spPr>
      </p:pic>
    </p:spTree>
    <p:extLst>
      <p:ext uri="{BB962C8B-B14F-4D97-AF65-F5344CB8AC3E}">
        <p14:creationId xmlns:p14="http://schemas.microsoft.com/office/powerpoint/2010/main" val="263055441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BB92D0D-59D9-4370-8593-A6BAC7C2FD32}"/>
              </a:ext>
            </a:extLst>
          </p:cNvPr>
          <p:cNvPicPr>
            <a:picLocks noChangeAspect="1"/>
          </p:cNvPicPr>
          <p:nvPr/>
        </p:nvPicPr>
        <p:blipFill>
          <a:blip r:embed="rId2"/>
          <a:stretch>
            <a:fillRect/>
          </a:stretch>
        </p:blipFill>
        <p:spPr>
          <a:xfrm>
            <a:off x="0" y="0"/>
            <a:ext cx="9144000" cy="6857999"/>
          </a:xfrm>
          <a:prstGeom prst="rect">
            <a:avLst/>
          </a:prstGeom>
        </p:spPr>
      </p:pic>
      <p:sp>
        <p:nvSpPr>
          <p:cNvPr id="3" name="Content Placeholder 2"/>
          <p:cNvSpPr>
            <a:spLocks noGrp="1"/>
          </p:cNvSpPr>
          <p:nvPr>
            <p:ph idx="1"/>
          </p:nvPr>
        </p:nvSpPr>
        <p:spPr>
          <a:xfrm>
            <a:off x="0" y="0"/>
            <a:ext cx="9144000" cy="2819400"/>
          </a:xfrm>
        </p:spPr>
        <p:txBody>
          <a:bodyPr/>
          <a:lstStyle/>
          <a:p>
            <a:pPr marL="0" indent="0" algn="ctr" defTabSz="685800">
              <a:spcBef>
                <a:spcPct val="0"/>
              </a:spcBef>
              <a:spcAft>
                <a:spcPts val="1200"/>
              </a:spcAft>
              <a:buNone/>
              <a:defRPr/>
            </a:pPr>
            <a:r>
              <a:rPr lang="en-US" sz="4000" kern="1200" dirty="0">
                <a:solidFill>
                  <a:schemeClr val="tx2"/>
                </a:solidFill>
                <a:ea typeface="+mj-ea"/>
              </a:rPr>
              <a:t>Genesis</a:t>
            </a:r>
            <a:r>
              <a:rPr lang="en-US" sz="4000" kern="1200" dirty="0">
                <a:solidFill>
                  <a:schemeClr val="tx2"/>
                </a:solidFill>
                <a:ea typeface="+mj-ea"/>
                <a:cs typeface="Calibri" panose="020F0502020204030204" pitchFamily="34" charset="0"/>
              </a:rPr>
              <a:t> 9:20-21</a:t>
            </a:r>
          </a:p>
          <a:p>
            <a:pPr marL="0" indent="0" algn="just">
              <a:spcBef>
                <a:spcPts val="0"/>
              </a:spcBef>
              <a:buNone/>
            </a:pPr>
            <a:r>
              <a:rPr lang="en-US" sz="3600" dirty="0">
                <a:effectLst>
                  <a:outerShdw blurRad="38100" dist="38100" dir="2700000" algn="tl">
                    <a:srgbClr val="000000">
                      <a:alpha val="43137"/>
                    </a:srgbClr>
                  </a:outerShdw>
                </a:effectLst>
              </a:rPr>
              <a:t>“</a:t>
            </a:r>
            <a:r>
              <a:rPr lang="en-US" sz="3600" baseline="30000" dirty="0">
                <a:effectLst>
                  <a:outerShdw blurRad="38100" dist="38100" dir="2700000" algn="tl">
                    <a:srgbClr val="000000">
                      <a:alpha val="43137"/>
                    </a:srgbClr>
                  </a:outerShdw>
                </a:effectLst>
              </a:rPr>
              <a:t>20</a:t>
            </a:r>
            <a:r>
              <a:rPr lang="en-US" sz="3600" b="1" baseline="30000" dirty="0">
                <a:effectLst>
                  <a:outerShdw blurRad="38100" dist="38100" dir="2700000" algn="tl">
                    <a:srgbClr val="000000">
                      <a:alpha val="43137"/>
                    </a:srgbClr>
                  </a:outerShdw>
                </a:effectLst>
              </a:rPr>
              <a:t> </a:t>
            </a:r>
            <a:r>
              <a:rPr lang="en-US" sz="3600" dirty="0">
                <a:effectLst>
                  <a:outerShdw blurRad="38100" dist="38100" dir="2700000" algn="tl">
                    <a:srgbClr val="000000">
                      <a:alpha val="43137"/>
                    </a:srgbClr>
                  </a:outerShdw>
                </a:effectLst>
              </a:rPr>
              <a:t>Then Noah began farming and planted a vineyard. </a:t>
            </a:r>
            <a:r>
              <a:rPr lang="en-US" sz="3600" baseline="30000" dirty="0">
                <a:effectLst>
                  <a:outerShdw blurRad="38100" dist="38100" dir="2700000" algn="tl">
                    <a:srgbClr val="000000">
                      <a:alpha val="43137"/>
                    </a:srgbClr>
                  </a:outerShdw>
                </a:effectLst>
              </a:rPr>
              <a:t>21</a:t>
            </a:r>
            <a:r>
              <a:rPr lang="en-US" sz="3600" dirty="0">
                <a:effectLst>
                  <a:outerShdw blurRad="38100" dist="38100" dir="2700000" algn="tl">
                    <a:srgbClr val="000000">
                      <a:alpha val="43137"/>
                    </a:srgbClr>
                  </a:outerShdw>
                </a:effectLst>
              </a:rPr>
              <a:t> He drank of the wine and became </a:t>
            </a:r>
            <a:r>
              <a:rPr lang="en-US" sz="3600" b="1" u="sng" dirty="0">
                <a:solidFill>
                  <a:srgbClr val="FFFFCC"/>
                </a:solidFill>
                <a:effectLst>
                  <a:outerShdw blurRad="38100" dist="38100" dir="2700000" algn="tl">
                    <a:srgbClr val="000000">
                      <a:alpha val="43137"/>
                    </a:srgbClr>
                  </a:outerShdw>
                </a:effectLst>
              </a:rPr>
              <a:t>drunk</a:t>
            </a:r>
            <a:r>
              <a:rPr lang="en-US" sz="3600" dirty="0">
                <a:effectLst>
                  <a:outerShdw blurRad="38100" dist="38100" dir="2700000" algn="tl">
                    <a:srgbClr val="000000">
                      <a:alpha val="43137"/>
                    </a:srgbClr>
                  </a:outerShdw>
                </a:effectLst>
              </a:rPr>
              <a:t>, and uncovered himself inside his tent.”</a:t>
            </a:r>
          </a:p>
        </p:txBody>
      </p:sp>
      <p:pic>
        <p:nvPicPr>
          <p:cNvPr id="2" name="Picture 1">
            <a:extLst>
              <a:ext uri="{FF2B5EF4-FFF2-40B4-BE49-F238E27FC236}">
                <a16:creationId xmlns:a16="http://schemas.microsoft.com/office/drawing/2014/main" id="{A446B1F8-E327-4727-95BB-26009CB6B5BC}"/>
              </a:ext>
            </a:extLst>
          </p:cNvPr>
          <p:cNvPicPr>
            <a:picLocks noChangeAspect="1"/>
          </p:cNvPicPr>
          <p:nvPr/>
        </p:nvPicPr>
        <p:blipFill>
          <a:blip r:embed="rId3"/>
          <a:stretch>
            <a:fillRect/>
          </a:stretch>
        </p:blipFill>
        <p:spPr>
          <a:xfrm>
            <a:off x="3245035" y="2865120"/>
            <a:ext cx="2653931" cy="2011680"/>
          </a:xfrm>
          <a:prstGeom prst="rect">
            <a:avLst/>
          </a:prstGeom>
        </p:spPr>
      </p:pic>
    </p:spTree>
    <p:extLst>
      <p:ext uri="{BB962C8B-B14F-4D97-AF65-F5344CB8AC3E}">
        <p14:creationId xmlns:p14="http://schemas.microsoft.com/office/powerpoint/2010/main" val="341695257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6890C6A-F559-4628-9FB2-67DCB837C68C}"/>
              </a:ext>
            </a:extLst>
          </p:cNvPr>
          <p:cNvPicPr>
            <a:picLocks noChangeAspect="1"/>
          </p:cNvPicPr>
          <p:nvPr/>
        </p:nvPicPr>
        <p:blipFill>
          <a:blip r:embed="rId2"/>
          <a:stretch>
            <a:fillRect/>
          </a:stretch>
        </p:blipFill>
        <p:spPr>
          <a:xfrm>
            <a:off x="0" y="0"/>
            <a:ext cx="9144000" cy="6857999"/>
          </a:xfrm>
          <a:prstGeom prst="rect">
            <a:avLst/>
          </a:prstGeom>
        </p:spPr>
      </p:pic>
      <p:sp>
        <p:nvSpPr>
          <p:cNvPr id="3" name="Content Placeholder 2"/>
          <p:cNvSpPr>
            <a:spLocks noGrp="1"/>
          </p:cNvSpPr>
          <p:nvPr>
            <p:ph idx="1"/>
          </p:nvPr>
        </p:nvSpPr>
        <p:spPr>
          <a:xfrm>
            <a:off x="0" y="0"/>
            <a:ext cx="9144000" cy="2819400"/>
          </a:xfrm>
        </p:spPr>
        <p:txBody>
          <a:bodyPr/>
          <a:lstStyle/>
          <a:p>
            <a:pPr marL="0" indent="0" algn="ctr" defTabSz="685800">
              <a:spcBef>
                <a:spcPct val="0"/>
              </a:spcBef>
              <a:spcAft>
                <a:spcPts val="1200"/>
              </a:spcAft>
              <a:buNone/>
              <a:defRPr/>
            </a:pPr>
            <a:r>
              <a:rPr lang="en-US" sz="4000" kern="1200" dirty="0">
                <a:solidFill>
                  <a:schemeClr val="tx2"/>
                </a:solidFill>
                <a:ea typeface="+mj-ea"/>
              </a:rPr>
              <a:t>Genesis</a:t>
            </a:r>
            <a:r>
              <a:rPr lang="en-US" sz="4000" kern="1200" dirty="0">
                <a:solidFill>
                  <a:schemeClr val="tx2"/>
                </a:solidFill>
                <a:ea typeface="+mj-ea"/>
                <a:cs typeface="Calibri" panose="020F0502020204030204" pitchFamily="34" charset="0"/>
              </a:rPr>
              <a:t> </a:t>
            </a:r>
            <a:r>
              <a:rPr lang="en-US" sz="4000" kern="1200" dirty="0">
                <a:solidFill>
                  <a:schemeClr val="tx2"/>
                </a:solidFill>
                <a:ea typeface="+mj-ea"/>
              </a:rPr>
              <a:t>6</a:t>
            </a:r>
            <a:r>
              <a:rPr lang="en-US" sz="4000" kern="1200" dirty="0">
                <a:solidFill>
                  <a:schemeClr val="tx2"/>
                </a:solidFill>
                <a:ea typeface="+mj-ea"/>
                <a:cs typeface="Calibri" panose="020F0502020204030204" pitchFamily="34" charset="0"/>
              </a:rPr>
              <a:t>:8-9</a:t>
            </a:r>
          </a:p>
          <a:p>
            <a:pPr marL="0" indent="0" algn="just">
              <a:spcBef>
                <a:spcPts val="0"/>
              </a:spcBef>
              <a:buNone/>
            </a:pPr>
            <a:r>
              <a:rPr lang="en-US" sz="3600" dirty="0">
                <a:effectLst>
                  <a:outerShdw blurRad="38100" dist="38100" dir="2700000" algn="tl">
                    <a:srgbClr val="000000">
                      <a:alpha val="43137"/>
                    </a:srgbClr>
                  </a:outerShdw>
                </a:effectLst>
              </a:rPr>
              <a:t>“ </a:t>
            </a:r>
            <a:r>
              <a:rPr lang="en-US" sz="3600" baseline="30000" dirty="0">
                <a:effectLst>
                  <a:outerShdw blurRad="38100" dist="38100" dir="2700000" algn="tl">
                    <a:srgbClr val="000000">
                      <a:alpha val="43137"/>
                    </a:srgbClr>
                  </a:outerShdw>
                </a:effectLst>
              </a:rPr>
              <a:t>8 </a:t>
            </a:r>
            <a:r>
              <a:rPr lang="en-US" sz="3600" dirty="0">
                <a:effectLst>
                  <a:outerShdw blurRad="38100" dist="38100" dir="2700000" algn="tl">
                    <a:srgbClr val="000000">
                      <a:alpha val="43137"/>
                    </a:srgbClr>
                  </a:outerShdw>
                </a:effectLst>
              </a:rPr>
              <a:t>But Noah found favor in the eyes of the </a:t>
            </a:r>
            <a:r>
              <a:rPr lang="en-US" sz="3600" cap="small" dirty="0">
                <a:effectLst>
                  <a:outerShdw blurRad="38100" dist="38100" dir="2700000" algn="tl">
                    <a:srgbClr val="000000">
                      <a:alpha val="43137"/>
                    </a:srgbClr>
                  </a:outerShdw>
                </a:effectLst>
              </a:rPr>
              <a:t>Lord</a:t>
            </a:r>
            <a:r>
              <a:rPr lang="en-US" sz="3600" dirty="0">
                <a:effectLst>
                  <a:outerShdw blurRad="38100" dist="38100" dir="2700000" algn="tl">
                    <a:srgbClr val="000000">
                      <a:alpha val="43137"/>
                    </a:srgbClr>
                  </a:outerShdw>
                </a:effectLst>
              </a:rPr>
              <a:t>. </a:t>
            </a:r>
            <a:r>
              <a:rPr lang="en-US" sz="3600" baseline="30000" dirty="0">
                <a:effectLst>
                  <a:outerShdw blurRad="38100" dist="38100" dir="2700000" algn="tl">
                    <a:srgbClr val="000000">
                      <a:alpha val="43137"/>
                    </a:srgbClr>
                  </a:outerShdw>
                </a:effectLst>
              </a:rPr>
              <a:t>9 </a:t>
            </a:r>
            <a:r>
              <a:rPr lang="en-US" sz="3600" dirty="0">
                <a:effectLst>
                  <a:outerShdw blurRad="38100" dist="38100" dir="2700000" algn="tl">
                    <a:srgbClr val="000000">
                      <a:alpha val="43137"/>
                    </a:srgbClr>
                  </a:outerShdw>
                </a:effectLst>
              </a:rPr>
              <a:t>These are </a:t>
            </a:r>
            <a:r>
              <a:rPr lang="en-US" sz="3600" i="1" dirty="0">
                <a:effectLst>
                  <a:outerShdw blurRad="38100" dist="38100" dir="2700000" algn="tl">
                    <a:srgbClr val="000000">
                      <a:alpha val="43137"/>
                    </a:srgbClr>
                  </a:outerShdw>
                </a:effectLst>
              </a:rPr>
              <a:t>the records of</a:t>
            </a:r>
            <a:r>
              <a:rPr lang="en-US" sz="3600" dirty="0">
                <a:effectLst>
                  <a:outerShdw blurRad="38100" dist="38100" dir="2700000" algn="tl">
                    <a:srgbClr val="000000">
                      <a:alpha val="43137"/>
                    </a:srgbClr>
                  </a:outerShdw>
                </a:effectLst>
              </a:rPr>
              <a:t> the generations of Noah. Noah was a </a:t>
            </a:r>
            <a:r>
              <a:rPr lang="en-US" sz="3600" b="1" u="sng" dirty="0">
                <a:solidFill>
                  <a:srgbClr val="FFFFCC"/>
                </a:solidFill>
                <a:effectLst>
                  <a:outerShdw blurRad="38100" dist="38100" dir="2700000" algn="tl">
                    <a:srgbClr val="000000">
                      <a:alpha val="43137"/>
                    </a:srgbClr>
                  </a:outerShdw>
                </a:effectLst>
              </a:rPr>
              <a:t>righteous</a:t>
            </a:r>
            <a:r>
              <a:rPr lang="en-US" sz="3600" dirty="0">
                <a:effectLst>
                  <a:outerShdw blurRad="38100" dist="38100" dir="2700000" algn="tl">
                    <a:srgbClr val="000000">
                      <a:alpha val="43137"/>
                    </a:srgbClr>
                  </a:outerShdw>
                </a:effectLst>
              </a:rPr>
              <a:t> man, </a:t>
            </a:r>
            <a:r>
              <a:rPr lang="en-US" sz="3600" b="1" u="sng" dirty="0">
                <a:solidFill>
                  <a:srgbClr val="FFFFCC"/>
                </a:solidFill>
                <a:effectLst>
                  <a:outerShdw blurRad="38100" dist="38100" dir="2700000" algn="tl">
                    <a:srgbClr val="000000">
                      <a:alpha val="43137"/>
                    </a:srgbClr>
                  </a:outerShdw>
                </a:effectLst>
              </a:rPr>
              <a:t>blameless</a:t>
            </a:r>
            <a:r>
              <a:rPr lang="en-US" sz="3600" dirty="0">
                <a:effectLst>
                  <a:outerShdw blurRad="38100" dist="38100" dir="2700000" algn="tl">
                    <a:srgbClr val="000000">
                      <a:alpha val="43137"/>
                    </a:srgbClr>
                  </a:outerShdw>
                </a:effectLst>
              </a:rPr>
              <a:t> in his time; Noah walked with God.</a:t>
            </a:r>
            <a:r>
              <a:rPr lang="en-US" sz="3600" dirty="0">
                <a:effectLst>
                  <a:outerShdw blurRad="38100" dist="38100" dir="2700000" algn="tl">
                    <a:srgbClr val="000000">
                      <a:alpha val="43137"/>
                    </a:srgbClr>
                  </a:outerShdw>
                </a:effectLst>
                <a:latin typeface="Calibri" panose="020F0502020204030204" pitchFamily="34" charset="0"/>
              </a:rPr>
              <a:t>”</a:t>
            </a:r>
          </a:p>
        </p:txBody>
      </p:sp>
      <p:pic>
        <p:nvPicPr>
          <p:cNvPr id="4" name="Picture 3">
            <a:extLst>
              <a:ext uri="{FF2B5EF4-FFF2-40B4-BE49-F238E27FC236}">
                <a16:creationId xmlns:a16="http://schemas.microsoft.com/office/drawing/2014/main" id="{A1D2E366-BCBC-468C-B69D-0D668EADA49D}"/>
              </a:ext>
            </a:extLst>
          </p:cNvPr>
          <p:cNvPicPr>
            <a:picLocks noChangeAspect="1"/>
          </p:cNvPicPr>
          <p:nvPr/>
        </p:nvPicPr>
        <p:blipFill>
          <a:blip r:embed="rId3"/>
          <a:stretch>
            <a:fillRect/>
          </a:stretch>
        </p:blipFill>
        <p:spPr>
          <a:xfrm>
            <a:off x="3611496" y="3048000"/>
            <a:ext cx="1921008" cy="1828800"/>
          </a:xfrm>
          <a:prstGeom prst="rect">
            <a:avLst/>
          </a:prstGeom>
        </p:spPr>
      </p:pic>
    </p:spTree>
    <p:extLst>
      <p:ext uri="{BB962C8B-B14F-4D97-AF65-F5344CB8AC3E}">
        <p14:creationId xmlns:p14="http://schemas.microsoft.com/office/powerpoint/2010/main" val="263054451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6890C6A-F559-4628-9FB2-67DCB837C68C}"/>
              </a:ext>
            </a:extLst>
          </p:cNvPr>
          <p:cNvPicPr>
            <a:picLocks noChangeAspect="1"/>
          </p:cNvPicPr>
          <p:nvPr/>
        </p:nvPicPr>
        <p:blipFill>
          <a:blip r:embed="rId2"/>
          <a:stretch>
            <a:fillRect/>
          </a:stretch>
        </p:blipFill>
        <p:spPr>
          <a:xfrm>
            <a:off x="0" y="0"/>
            <a:ext cx="9144000" cy="6857999"/>
          </a:xfrm>
          <a:prstGeom prst="rect">
            <a:avLst/>
          </a:prstGeom>
        </p:spPr>
      </p:pic>
      <p:sp>
        <p:nvSpPr>
          <p:cNvPr id="3" name="Content Placeholder 2"/>
          <p:cNvSpPr>
            <a:spLocks noGrp="1"/>
          </p:cNvSpPr>
          <p:nvPr>
            <p:ph idx="1"/>
          </p:nvPr>
        </p:nvSpPr>
        <p:spPr>
          <a:xfrm>
            <a:off x="0" y="0"/>
            <a:ext cx="9144000" cy="2819400"/>
          </a:xfrm>
        </p:spPr>
        <p:txBody>
          <a:bodyPr/>
          <a:lstStyle/>
          <a:p>
            <a:pPr marL="0" indent="0" algn="ctr" defTabSz="685800">
              <a:spcBef>
                <a:spcPct val="0"/>
              </a:spcBef>
              <a:spcAft>
                <a:spcPts val="1200"/>
              </a:spcAft>
              <a:buNone/>
              <a:defRPr/>
            </a:pPr>
            <a:r>
              <a:rPr lang="en-US" sz="4000" kern="1200" dirty="0">
                <a:solidFill>
                  <a:schemeClr val="tx2"/>
                </a:solidFill>
                <a:ea typeface="+mj-ea"/>
              </a:rPr>
              <a:t>Exodus 12:5</a:t>
            </a:r>
            <a:endParaRPr lang="en-US" sz="4000" kern="1200" dirty="0">
              <a:solidFill>
                <a:schemeClr val="tx2"/>
              </a:solidFill>
              <a:ea typeface="+mj-ea"/>
              <a:cs typeface="Calibri" panose="020F0502020204030204" pitchFamily="34" charset="0"/>
            </a:endParaRPr>
          </a:p>
          <a:p>
            <a:pPr marL="0" indent="0" algn="just">
              <a:spcBef>
                <a:spcPts val="0"/>
              </a:spcBef>
              <a:buNone/>
            </a:pPr>
            <a:r>
              <a:rPr lang="en-US" sz="3600" dirty="0"/>
              <a:t>“Your lamb shall be an </a:t>
            </a:r>
            <a:r>
              <a:rPr lang="en-US" sz="3600" b="1" u="sng" dirty="0">
                <a:solidFill>
                  <a:srgbClr val="FFFFCC"/>
                </a:solidFill>
              </a:rPr>
              <a:t>unblemished</a:t>
            </a:r>
            <a:r>
              <a:rPr lang="en-US" sz="3600" dirty="0"/>
              <a:t> male a year old; you may take it from the sheep or from the goats.”</a:t>
            </a:r>
            <a:endParaRPr lang="en-US" sz="3600" dirty="0">
              <a:effectLst>
                <a:outerShdw blurRad="38100" dist="38100" dir="2700000" algn="tl">
                  <a:srgbClr val="000000">
                    <a:alpha val="43137"/>
                  </a:srgbClr>
                </a:outerShdw>
              </a:effectLst>
              <a:latin typeface="Calibri" panose="020F0502020204030204" pitchFamily="34" charset="0"/>
            </a:endParaRPr>
          </a:p>
        </p:txBody>
      </p:sp>
      <p:pic>
        <p:nvPicPr>
          <p:cNvPr id="5" name="Picture 6" descr="Image result for passover lamb">
            <a:extLst>
              <a:ext uri="{FF2B5EF4-FFF2-40B4-BE49-F238E27FC236}">
                <a16:creationId xmlns:a16="http://schemas.microsoft.com/office/drawing/2014/main" id="{5FF4C3C5-0A6C-4DF0-BA2F-72A4F2DBBCDC}"/>
              </a:ext>
            </a:extLst>
          </p:cNvPr>
          <p:cNvPicPr>
            <a:picLocks noChangeAspect="1" noChangeArrowheads="1"/>
          </p:cNvPicPr>
          <p:nvPr/>
        </p:nvPicPr>
        <p:blipFill>
          <a:blip r:embed="rId3" cstate="print"/>
          <a:srcRect/>
          <a:stretch>
            <a:fillRect/>
          </a:stretch>
        </p:blipFill>
        <p:spPr bwMode="auto">
          <a:xfrm>
            <a:off x="2971800" y="3000375"/>
            <a:ext cx="3200400" cy="1800225"/>
          </a:xfrm>
          <a:prstGeom prst="rect">
            <a:avLst/>
          </a:prstGeom>
          <a:noFill/>
        </p:spPr>
      </p:pic>
    </p:spTree>
    <p:extLst>
      <p:ext uri="{BB962C8B-B14F-4D97-AF65-F5344CB8AC3E}">
        <p14:creationId xmlns:p14="http://schemas.microsoft.com/office/powerpoint/2010/main" val="303734176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D952EC2-7783-4129-AC71-819584C45C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64514" name="Rectangle 1"/>
          <p:cNvSpPr>
            <a:spLocks noChangeArrowheads="1"/>
          </p:cNvSpPr>
          <p:nvPr/>
        </p:nvSpPr>
        <p:spPr bwMode="auto">
          <a:xfrm>
            <a:off x="0" y="0"/>
            <a:ext cx="9144000" cy="3077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514350">
              <a:spcAft>
                <a:spcPts val="1200"/>
              </a:spcAft>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mj-cs"/>
              </a:rPr>
              <a:t>Genesis 3:15</a:t>
            </a:r>
          </a:p>
          <a:p>
            <a:pPr algn="just"/>
            <a:r>
              <a:rPr lang="en-US" altLang="en-US" sz="3600" dirty="0">
                <a:effectLst>
                  <a:outerShdw blurRad="38100" dist="38100" dir="2700000" algn="tl">
                    <a:srgbClr val="000000">
                      <a:alpha val="43137"/>
                    </a:srgbClr>
                  </a:outerShdw>
                </a:effectLst>
                <a:latin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rPr>
              <a:t>And I will put enmity Between you and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the woman</a:t>
            </a:r>
            <a:r>
              <a:rPr lang="en-US" sz="3600" dirty="0">
                <a:effectLst>
                  <a:outerShdw blurRad="38100" dist="38100" dir="2700000" algn="tl">
                    <a:srgbClr val="000000">
                      <a:alpha val="43137"/>
                    </a:srgbClr>
                  </a:outerShdw>
                </a:effectLst>
                <a:latin typeface="Calibri" panose="020F0502020204030204" pitchFamily="34" charset="0"/>
              </a:rPr>
              <a:t>, And between your seed and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her seed</a:t>
            </a:r>
            <a:r>
              <a:rPr lang="en-US" sz="3600" dirty="0">
                <a:effectLst>
                  <a:outerShdw blurRad="38100" dist="38100" dir="2700000" algn="tl">
                    <a:srgbClr val="000000">
                      <a:alpha val="43137"/>
                    </a:srgbClr>
                  </a:outerShdw>
                </a:effectLst>
                <a:latin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He shall bruise you on the head</a:t>
            </a:r>
            <a:r>
              <a:rPr lang="en-US" sz="3600" dirty="0">
                <a:effectLst>
                  <a:outerShdw blurRad="38100" dist="38100" dir="2700000" algn="tl">
                    <a:srgbClr val="000000">
                      <a:alpha val="43137"/>
                    </a:srgbClr>
                  </a:outerShdw>
                </a:effectLst>
                <a:latin typeface="Calibri" panose="020F0502020204030204" pitchFamily="34" charset="0"/>
              </a:rPr>
              <a:t>, And you shall bruise him on the heel.</a:t>
            </a:r>
            <a:r>
              <a:rPr lang="en-US" altLang="en-US" sz="3600" dirty="0">
                <a:effectLst>
                  <a:outerShdw blurRad="38100" dist="38100" dir="2700000" algn="tl">
                    <a:srgbClr val="000000">
                      <a:alpha val="43137"/>
                    </a:srgbClr>
                  </a:outerShdw>
                </a:effectLst>
                <a:latin typeface="Calibri" panose="020F0502020204030204" pitchFamily="34" charset="0"/>
              </a:rPr>
              <a:t>”</a:t>
            </a:r>
          </a:p>
        </p:txBody>
      </p:sp>
      <p:pic>
        <p:nvPicPr>
          <p:cNvPr id="4" name="Picture 3">
            <a:extLst>
              <a:ext uri="{FF2B5EF4-FFF2-40B4-BE49-F238E27FC236}">
                <a16:creationId xmlns:a16="http://schemas.microsoft.com/office/drawing/2014/main" id="{2F0D0ED2-528D-47B9-8B00-668A647BEF53}"/>
              </a:ext>
            </a:extLst>
          </p:cNvPr>
          <p:cNvPicPr>
            <a:picLocks noChangeAspect="1"/>
          </p:cNvPicPr>
          <p:nvPr/>
        </p:nvPicPr>
        <p:blipFill>
          <a:blip r:embed="rId3"/>
          <a:stretch>
            <a:fillRect/>
          </a:stretch>
        </p:blipFill>
        <p:spPr>
          <a:xfrm>
            <a:off x="3657600" y="3048000"/>
            <a:ext cx="1828800" cy="1828800"/>
          </a:xfrm>
          <a:prstGeom prst="rect">
            <a:avLst/>
          </a:prstGeom>
          <a:ln>
            <a:solidFill>
              <a:srgbClr val="FFFF00"/>
            </a:solidFill>
          </a:ln>
          <a:effectLst>
            <a:glow rad="101600">
              <a:srgbClr val="FFFFCC">
                <a:alpha val="60000"/>
              </a:srgbClr>
            </a:glow>
          </a:effectLst>
        </p:spPr>
      </p:pic>
    </p:spTree>
    <p:extLst>
      <p:ext uri="{BB962C8B-B14F-4D97-AF65-F5344CB8AC3E}">
        <p14:creationId xmlns:p14="http://schemas.microsoft.com/office/powerpoint/2010/main" val="617892950"/>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1026"/>
          <p:cNvSpPr>
            <a:spLocks noGrp="1" noChangeArrowheads="1"/>
          </p:cNvSpPr>
          <p:nvPr>
            <p:ph type="title"/>
          </p:nvPr>
        </p:nvSpPr>
        <p:spPr>
          <a:xfrm>
            <a:off x="2057400" y="228600"/>
            <a:ext cx="5029200" cy="1143000"/>
          </a:xfrm>
        </p:spPr>
        <p:txBody>
          <a:bodyPr/>
          <a:lstStyle/>
          <a:p>
            <a:pPr algn="ctr" eaLnBrk="1" hangingPunct="1"/>
            <a:r>
              <a:rPr lang="en-US" sz="3600" kern="1200" dirty="0">
                <a:effectLst>
                  <a:outerShdw blurRad="38100" dist="38100" dir="2700000" algn="tl">
                    <a:srgbClr val="000000"/>
                  </a:outerShdw>
                </a:effectLst>
              </a:rPr>
              <a:t>God’s Messianic Purposes  Beginning in Genesis</a:t>
            </a:r>
          </a:p>
        </p:txBody>
      </p:sp>
      <p:sp>
        <p:nvSpPr>
          <p:cNvPr id="93187" name="Rectangle 1027"/>
          <p:cNvSpPr>
            <a:spLocks noGrp="1" noChangeArrowheads="1"/>
          </p:cNvSpPr>
          <p:nvPr>
            <p:ph type="body" idx="1"/>
          </p:nvPr>
        </p:nvSpPr>
        <p:spPr>
          <a:xfrm>
            <a:off x="381000" y="1600200"/>
            <a:ext cx="5638800" cy="5105400"/>
          </a:xfrm>
        </p:spPr>
        <p:txBody>
          <a:bodyPr/>
          <a:lstStyle/>
          <a:p>
            <a:pPr marL="461963" indent="-461963" eaLnBrk="1" hangingPunct="1">
              <a:spcBef>
                <a:spcPts val="0"/>
              </a:spcBef>
              <a:spcAft>
                <a:spcPts val="1200"/>
              </a:spcAft>
              <a:defRPr/>
            </a:pPr>
            <a:r>
              <a:rPr lang="en-US" dirty="0">
                <a:cs typeface="Calibri" panose="020F0502020204030204" pitchFamily="34" charset="0"/>
              </a:rPr>
              <a:t>Proto </a:t>
            </a:r>
            <a:r>
              <a:rPr lang="en-US" dirty="0" err="1">
                <a:cs typeface="Calibri" panose="020F0502020204030204" pitchFamily="34" charset="0"/>
              </a:rPr>
              <a:t>evangelium</a:t>
            </a:r>
            <a:r>
              <a:rPr lang="en-US" dirty="0">
                <a:cs typeface="Calibri" panose="020F0502020204030204" pitchFamily="34" charset="0"/>
              </a:rPr>
              <a:t> (3:15, 21) </a:t>
            </a:r>
          </a:p>
          <a:p>
            <a:pPr marL="461963" indent="-461963" eaLnBrk="1" hangingPunct="1">
              <a:spcBef>
                <a:spcPts val="0"/>
              </a:spcBef>
              <a:spcAft>
                <a:spcPts val="1200"/>
              </a:spcAft>
              <a:defRPr/>
            </a:pPr>
            <a:r>
              <a:rPr lang="en-US" dirty="0">
                <a:cs typeface="Calibri" panose="020F0502020204030204" pitchFamily="34" charset="0"/>
              </a:rPr>
              <a:t>Seth (4:25)</a:t>
            </a:r>
          </a:p>
          <a:p>
            <a:pPr marL="461963" indent="-461963" eaLnBrk="1" hangingPunct="1">
              <a:spcBef>
                <a:spcPts val="0"/>
              </a:spcBef>
              <a:spcAft>
                <a:spcPts val="1200"/>
              </a:spcAft>
              <a:defRPr/>
            </a:pPr>
            <a:r>
              <a:rPr lang="en-US" dirty="0">
                <a:cs typeface="Calibri" panose="020F0502020204030204" pitchFamily="34" charset="0"/>
              </a:rPr>
              <a:t>Noah (Gen 5:29)</a:t>
            </a:r>
          </a:p>
          <a:p>
            <a:pPr marL="461963" indent="-461963" eaLnBrk="1" hangingPunct="1">
              <a:spcBef>
                <a:spcPts val="0"/>
              </a:spcBef>
              <a:spcAft>
                <a:spcPts val="1200"/>
              </a:spcAft>
              <a:defRPr/>
            </a:pPr>
            <a:r>
              <a:rPr lang="en-US" dirty="0">
                <a:cs typeface="Calibri" panose="020F0502020204030204" pitchFamily="34" charset="0"/>
              </a:rPr>
              <a:t>Shem (9:26)</a:t>
            </a:r>
          </a:p>
          <a:p>
            <a:pPr marL="461963" indent="-461963" eaLnBrk="1" hangingPunct="1">
              <a:spcBef>
                <a:spcPts val="0"/>
              </a:spcBef>
              <a:spcAft>
                <a:spcPts val="1200"/>
              </a:spcAft>
              <a:defRPr/>
            </a:pPr>
            <a:r>
              <a:rPr lang="en-US" dirty="0">
                <a:cs typeface="Calibri" panose="020F0502020204030204" pitchFamily="34" charset="0"/>
              </a:rPr>
              <a:t>Abraham (12:3)</a:t>
            </a:r>
          </a:p>
          <a:p>
            <a:pPr marL="461963" indent="-461963" eaLnBrk="1" hangingPunct="1">
              <a:spcBef>
                <a:spcPts val="0"/>
              </a:spcBef>
              <a:spcAft>
                <a:spcPts val="1200"/>
              </a:spcAft>
              <a:defRPr/>
            </a:pPr>
            <a:r>
              <a:rPr lang="en-US" dirty="0">
                <a:cs typeface="Calibri" panose="020F0502020204030204" pitchFamily="34" charset="0"/>
              </a:rPr>
              <a:t>Isaac (21:12)</a:t>
            </a:r>
          </a:p>
          <a:p>
            <a:pPr marL="461963" indent="-461963" eaLnBrk="1" hangingPunct="1">
              <a:spcBef>
                <a:spcPts val="0"/>
              </a:spcBef>
              <a:spcAft>
                <a:spcPts val="1200"/>
              </a:spcAft>
              <a:defRPr/>
            </a:pPr>
            <a:r>
              <a:rPr lang="en-US" dirty="0">
                <a:cs typeface="Calibri" panose="020F0502020204030204" pitchFamily="34" charset="0"/>
              </a:rPr>
              <a:t>Jacob (25:23)</a:t>
            </a:r>
          </a:p>
          <a:p>
            <a:pPr marL="461963" indent="-461963" eaLnBrk="1" hangingPunct="1">
              <a:spcBef>
                <a:spcPts val="0"/>
              </a:spcBef>
              <a:spcAft>
                <a:spcPts val="1200"/>
              </a:spcAft>
              <a:defRPr/>
            </a:pPr>
            <a:r>
              <a:rPr lang="en-US" dirty="0">
                <a:cs typeface="Calibri" panose="020F0502020204030204" pitchFamily="34" charset="0"/>
              </a:rPr>
              <a:t>Judah (49:10)</a:t>
            </a:r>
            <a:endParaRPr lang="en-US" sz="2800" dirty="0"/>
          </a:p>
        </p:txBody>
      </p:sp>
      <p:pic>
        <p:nvPicPr>
          <p:cNvPr id="4" name="Picture 4" descr="C:\Documents and Settings\Owner\Application Data\Microsoft\Media Catalog\Downloaded Clips\cl0\SY01462_.wmf"/>
          <p:cNvPicPr>
            <a:picLocks noChangeAspect="1" noChangeArrowheads="1"/>
          </p:cNvPicPr>
          <p:nvPr/>
        </p:nvPicPr>
        <p:blipFill>
          <a:blip r:embed="rId2" cstate="print"/>
          <a:srcRect/>
          <a:stretch>
            <a:fillRect/>
          </a:stretch>
        </p:blipFill>
        <p:spPr bwMode="auto">
          <a:xfrm>
            <a:off x="5486400" y="1891506"/>
            <a:ext cx="2992438" cy="3074988"/>
          </a:xfrm>
          <a:prstGeom prst="rect">
            <a:avLst/>
          </a:prstGeom>
          <a:noFill/>
          <a:ln w="9525">
            <a:noFill/>
            <a:miter lim="800000"/>
            <a:headEnd/>
            <a:tailEnd/>
          </a:ln>
        </p:spPr>
      </p:pic>
    </p:spTree>
    <p:extLst>
      <p:ext uri="{BB962C8B-B14F-4D97-AF65-F5344CB8AC3E}">
        <p14:creationId xmlns:p14="http://schemas.microsoft.com/office/powerpoint/2010/main" val="225595773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D0A655B-8283-46DA-B2F7-0B313677BE8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3" name="Content Placeholder 2"/>
          <p:cNvSpPr>
            <a:spLocks noGrp="1"/>
          </p:cNvSpPr>
          <p:nvPr>
            <p:ph idx="1"/>
          </p:nvPr>
        </p:nvSpPr>
        <p:spPr>
          <a:xfrm>
            <a:off x="0" y="0"/>
            <a:ext cx="9144000" cy="4648200"/>
          </a:xfrm>
        </p:spPr>
        <p:txBody>
          <a:bodyPr/>
          <a:lstStyle/>
          <a:p>
            <a:pPr marL="0" indent="0" algn="ctr" defTabSz="685800">
              <a:spcBef>
                <a:spcPct val="0"/>
              </a:spcBef>
              <a:spcAft>
                <a:spcPts val="1200"/>
              </a:spcAft>
              <a:buNone/>
              <a:defRPr/>
            </a:pPr>
            <a:r>
              <a:rPr lang="en-US" sz="4000" kern="1200" dirty="0">
                <a:solidFill>
                  <a:schemeClr val="tx2"/>
                </a:solidFill>
                <a:ea typeface="+mj-ea"/>
              </a:rPr>
              <a:t>Genesis</a:t>
            </a:r>
            <a:r>
              <a:rPr lang="en-US" sz="4000" kern="1200" dirty="0">
                <a:solidFill>
                  <a:schemeClr val="tx2"/>
                </a:solidFill>
                <a:ea typeface="+mj-ea"/>
                <a:cs typeface="Calibri" panose="020F0502020204030204" pitchFamily="34" charset="0"/>
              </a:rPr>
              <a:t> </a:t>
            </a:r>
            <a:r>
              <a:rPr lang="en-US" sz="4000" kern="1200" dirty="0">
                <a:solidFill>
                  <a:schemeClr val="tx2"/>
                </a:solidFill>
                <a:ea typeface="+mj-ea"/>
              </a:rPr>
              <a:t>6</a:t>
            </a:r>
            <a:r>
              <a:rPr lang="en-US" sz="4000" kern="1200" dirty="0">
                <a:solidFill>
                  <a:schemeClr val="tx2"/>
                </a:solidFill>
                <a:ea typeface="+mj-ea"/>
                <a:cs typeface="Calibri" panose="020F0502020204030204" pitchFamily="34" charset="0"/>
              </a:rPr>
              <a:t>:11-13</a:t>
            </a:r>
          </a:p>
          <a:p>
            <a:pPr marL="0" indent="0" algn="just">
              <a:spcBef>
                <a:spcPts val="0"/>
              </a:spcBef>
              <a:buNone/>
            </a:pPr>
            <a:r>
              <a:rPr lang="en-US" dirty="0">
                <a:effectLst>
                  <a:outerShdw blurRad="38100" dist="38100" dir="2700000" algn="tl">
                    <a:srgbClr val="000000">
                      <a:alpha val="43137"/>
                    </a:srgbClr>
                  </a:outerShdw>
                </a:effectLst>
              </a:rPr>
              <a:t>“</a:t>
            </a:r>
            <a:r>
              <a:rPr lang="en-US" baseline="30000" dirty="0">
                <a:effectLst>
                  <a:outerShdw blurRad="38100" dist="38100" dir="2700000" algn="tl">
                    <a:srgbClr val="000000">
                      <a:alpha val="43137"/>
                    </a:srgbClr>
                  </a:outerShdw>
                </a:effectLst>
              </a:rPr>
              <a:t>11</a:t>
            </a:r>
            <a:r>
              <a:rPr lang="en-US" b="1" baseline="30000" dirty="0">
                <a:effectLst>
                  <a:outerShdw blurRad="38100" dist="38100" dir="2700000" algn="tl">
                    <a:srgbClr val="000000">
                      <a:alpha val="43137"/>
                    </a:srgbClr>
                  </a:outerShdw>
                </a:effectLst>
              </a:rPr>
              <a:t> </a:t>
            </a:r>
            <a:r>
              <a:rPr lang="en-US" dirty="0">
                <a:effectLst>
                  <a:outerShdw blurRad="38100" dist="38100" dir="2700000" algn="tl">
                    <a:srgbClr val="000000">
                      <a:alpha val="43137"/>
                    </a:srgbClr>
                  </a:outerShdw>
                </a:effectLst>
              </a:rPr>
              <a:t>Now the earth was corrupt in the sight of God, and the earth was filled with violence. </a:t>
            </a:r>
            <a:r>
              <a:rPr lang="en-US" baseline="30000" dirty="0">
                <a:effectLst>
                  <a:outerShdw blurRad="38100" dist="38100" dir="2700000" algn="tl">
                    <a:srgbClr val="000000">
                      <a:alpha val="43137"/>
                    </a:srgbClr>
                  </a:outerShdw>
                </a:effectLst>
              </a:rPr>
              <a:t>12</a:t>
            </a:r>
            <a:r>
              <a:rPr lang="en-US" b="1" baseline="30000" dirty="0">
                <a:effectLst>
                  <a:outerShdw blurRad="38100" dist="38100" dir="2700000" algn="tl">
                    <a:srgbClr val="000000">
                      <a:alpha val="43137"/>
                    </a:srgbClr>
                  </a:outerShdw>
                </a:effectLst>
              </a:rPr>
              <a:t> </a:t>
            </a:r>
            <a:r>
              <a:rPr lang="en-US" dirty="0">
                <a:effectLst>
                  <a:outerShdw blurRad="38100" dist="38100" dir="2700000" algn="tl">
                    <a:srgbClr val="000000">
                      <a:alpha val="43137"/>
                    </a:srgbClr>
                  </a:outerShdw>
                </a:effectLst>
              </a:rPr>
              <a:t>God looked on the earth, and behold, it was corrupt; for </a:t>
            </a:r>
            <a:r>
              <a:rPr lang="en-US" b="1" u="sng" dirty="0">
                <a:solidFill>
                  <a:srgbClr val="FFFFCC"/>
                </a:solidFill>
                <a:effectLst>
                  <a:outerShdw blurRad="38100" dist="38100" dir="2700000" algn="tl">
                    <a:srgbClr val="000000">
                      <a:alpha val="43137"/>
                    </a:srgbClr>
                  </a:outerShdw>
                </a:effectLst>
              </a:rPr>
              <a:t>all flesh had corrupted</a:t>
            </a:r>
            <a:r>
              <a:rPr lang="en-US" dirty="0">
                <a:effectLst>
                  <a:outerShdw blurRad="38100" dist="38100" dir="2700000" algn="tl">
                    <a:srgbClr val="000000">
                      <a:alpha val="43137"/>
                    </a:srgbClr>
                  </a:outerShdw>
                </a:effectLst>
              </a:rPr>
              <a:t> their way upon the earth. </a:t>
            </a:r>
            <a:r>
              <a:rPr lang="en-US" baseline="30000" dirty="0">
                <a:effectLst>
                  <a:outerShdw blurRad="38100" dist="38100" dir="2700000" algn="tl">
                    <a:srgbClr val="000000">
                      <a:alpha val="43137"/>
                    </a:srgbClr>
                  </a:outerShdw>
                </a:effectLst>
              </a:rPr>
              <a:t>13</a:t>
            </a:r>
            <a:r>
              <a:rPr lang="en-US" b="1" baseline="30000" dirty="0">
                <a:effectLst>
                  <a:outerShdw blurRad="38100" dist="38100" dir="2700000" algn="tl">
                    <a:srgbClr val="000000">
                      <a:alpha val="43137"/>
                    </a:srgbClr>
                  </a:outerShdw>
                </a:effectLst>
              </a:rPr>
              <a:t> </a:t>
            </a:r>
            <a:r>
              <a:rPr lang="en-US" dirty="0">
                <a:effectLst>
                  <a:outerShdw blurRad="38100" dist="38100" dir="2700000" algn="tl">
                    <a:srgbClr val="000000">
                      <a:alpha val="43137"/>
                    </a:srgbClr>
                  </a:outerShdw>
                </a:effectLst>
              </a:rPr>
              <a:t>Then God said to Noah, “The end of all flesh has come before Me; for the earth is filled with violence because of them; and behold, I am about to destroy them with the earth.”</a:t>
            </a:r>
          </a:p>
        </p:txBody>
      </p:sp>
    </p:spTree>
    <p:extLst>
      <p:ext uri="{BB962C8B-B14F-4D97-AF65-F5344CB8AC3E}">
        <p14:creationId xmlns:p14="http://schemas.microsoft.com/office/powerpoint/2010/main" val="23382806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3">
            <a:extLst>
              <a:ext uri="{FF2B5EF4-FFF2-40B4-BE49-F238E27FC236}">
                <a16:creationId xmlns:a16="http://schemas.microsoft.com/office/drawing/2014/main" id="{3DE9AA18-43DB-407B-9EB8-0F7A1DBD53E0}"/>
              </a:ext>
            </a:extLst>
          </p:cNvPr>
          <p:cNvSpPr>
            <a:spLocks noGrp="1" noChangeArrowheads="1"/>
          </p:cNvSpPr>
          <p:nvPr>
            <p:ph type="body" sz="half" idx="1"/>
          </p:nvPr>
        </p:nvSpPr>
        <p:spPr>
          <a:xfrm>
            <a:off x="152400" y="1600200"/>
            <a:ext cx="5486400" cy="4495800"/>
          </a:xfrm>
        </p:spPr>
        <p:txBody>
          <a:bodyPr/>
          <a:lstStyle/>
          <a:p>
            <a:pPr marL="461963" indent="-461963" algn="just" eaLnBrk="1" hangingPunct="1">
              <a:lnSpc>
                <a:spcPct val="90000"/>
              </a:lnSpc>
              <a:spcBef>
                <a:spcPts val="0"/>
              </a:spcBef>
              <a:spcAft>
                <a:spcPts val="2400"/>
              </a:spcAft>
              <a:buSzPct val="75000"/>
              <a:buFont typeface="Wingdings" panose="05000000000000000000" pitchFamily="2" charset="2"/>
              <a:buChar char="n"/>
              <a:defRPr/>
            </a:pPr>
            <a:r>
              <a:rPr lang="en-US" dirty="0">
                <a:effectLst>
                  <a:outerShdw blurRad="38100" dist="38100" dir="2700000" algn="tl">
                    <a:srgbClr val="000000">
                      <a:alpha val="43137"/>
                    </a:srgbClr>
                  </a:outerShdw>
                </a:effectLst>
              </a:rPr>
              <a:t>Nephilim (Gen 6:4)</a:t>
            </a:r>
          </a:p>
          <a:p>
            <a:pPr marL="461963" indent="-461963" algn="just" eaLnBrk="1" hangingPunct="1">
              <a:lnSpc>
                <a:spcPct val="90000"/>
              </a:lnSpc>
              <a:spcBef>
                <a:spcPts val="0"/>
              </a:spcBef>
              <a:spcAft>
                <a:spcPts val="2400"/>
              </a:spcAft>
              <a:buSzPct val="75000"/>
              <a:buFont typeface="Wingdings" panose="05000000000000000000" pitchFamily="2" charset="2"/>
              <a:buChar char="n"/>
              <a:defRPr/>
            </a:pPr>
            <a:r>
              <a:rPr lang="en-US" dirty="0">
                <a:effectLst>
                  <a:outerShdw blurRad="38100" dist="38100" dir="2700000" algn="tl">
                    <a:srgbClr val="000000">
                      <a:alpha val="43137"/>
                    </a:srgbClr>
                  </a:outerShdw>
                </a:effectLst>
              </a:rPr>
              <a:t>Noah’s perfection (6:9)</a:t>
            </a:r>
          </a:p>
          <a:p>
            <a:pPr marL="461963" indent="-461963" algn="just" eaLnBrk="1" hangingPunct="1">
              <a:lnSpc>
                <a:spcPct val="90000"/>
              </a:lnSpc>
              <a:spcBef>
                <a:spcPts val="0"/>
              </a:spcBef>
              <a:spcAft>
                <a:spcPts val="2400"/>
              </a:spcAft>
              <a:buSzPct val="75000"/>
              <a:buFont typeface="Wingdings" panose="05000000000000000000" pitchFamily="2" charset="2"/>
              <a:buChar char="n"/>
              <a:defRPr/>
            </a:pPr>
            <a:r>
              <a:rPr lang="en-US" b="1" u="sng" dirty="0">
                <a:solidFill>
                  <a:srgbClr val="FFFFCC"/>
                </a:solidFill>
                <a:effectLst>
                  <a:outerShdw blurRad="38100" dist="38100" dir="2700000" algn="tl">
                    <a:srgbClr val="000000">
                      <a:alpha val="43137"/>
                    </a:srgbClr>
                  </a:outerShdw>
                </a:effectLst>
              </a:rPr>
              <a:t>Evil of pre-flood humanity (Gen 6:3, 5-7, 11-13)</a:t>
            </a:r>
          </a:p>
          <a:p>
            <a:pPr marL="461963" indent="-461963" algn="just" eaLnBrk="1" hangingPunct="1">
              <a:lnSpc>
                <a:spcPct val="90000"/>
              </a:lnSpc>
              <a:spcBef>
                <a:spcPts val="0"/>
              </a:spcBef>
              <a:spcAft>
                <a:spcPts val="2400"/>
              </a:spcAft>
              <a:buSzPct val="75000"/>
              <a:buFont typeface="Wingdings" panose="05000000000000000000" pitchFamily="2" charset="2"/>
              <a:buChar char="n"/>
              <a:defRPr/>
            </a:pPr>
            <a:r>
              <a:rPr lang="en-US" dirty="0">
                <a:effectLst>
                  <a:outerShdw blurRad="38100" dist="38100" dir="2700000" algn="tl">
                    <a:srgbClr val="000000">
                      <a:alpha val="43137"/>
                    </a:srgbClr>
                  </a:outerShdw>
                </a:effectLst>
              </a:rPr>
              <a:t>Necessity of the flood</a:t>
            </a:r>
          </a:p>
        </p:txBody>
      </p:sp>
      <p:pic>
        <p:nvPicPr>
          <p:cNvPr id="28675" name="Picture 6" descr="clip0099">
            <a:extLst>
              <a:ext uri="{FF2B5EF4-FFF2-40B4-BE49-F238E27FC236}">
                <a16:creationId xmlns:a16="http://schemas.microsoft.com/office/drawing/2014/main" id="{331ED9B0-1C5E-41EB-9770-2DF9765F2028}"/>
              </a:ext>
            </a:extLst>
          </p:cNvPr>
          <p:cNvPicPr>
            <a:picLocks noGrp="1" noChangeAspect="1" noChangeArrowheads="1"/>
          </p:cNvPicPr>
          <p:nvPr>
            <p:ph type="clipArt" sz="half" idx="2"/>
          </p:nvPr>
        </p:nvPicPr>
        <p:blipFill>
          <a:blip r:embed="rId2">
            <a:extLst>
              <a:ext uri="{28A0092B-C50C-407E-A947-70E740481C1C}">
                <a14:useLocalDpi xmlns:a14="http://schemas.microsoft.com/office/drawing/2010/main" val="0"/>
              </a:ext>
            </a:extLst>
          </a:blip>
          <a:srcRect r="21622"/>
          <a:stretch>
            <a:fillRect/>
          </a:stretch>
        </p:blipFill>
        <p:spPr>
          <a:xfrm>
            <a:off x="5829300" y="1600200"/>
            <a:ext cx="3009900" cy="3200400"/>
          </a:xfrm>
          <a:noFill/>
          <a:extLst>
            <a:ext uri="{909E8E84-426E-40DD-AFC4-6F175D3DCCD1}">
              <a14:hiddenFill xmlns:a14="http://schemas.microsoft.com/office/drawing/2010/main">
                <a:solidFill>
                  <a:srgbClr val="FFFFFF"/>
                </a:solidFill>
              </a14:hiddenFill>
            </a:ext>
          </a:extLst>
        </p:spPr>
      </p:pic>
      <p:sp>
        <p:nvSpPr>
          <p:cNvPr id="5" name="Rectangle 2">
            <a:extLst>
              <a:ext uri="{FF2B5EF4-FFF2-40B4-BE49-F238E27FC236}">
                <a16:creationId xmlns:a16="http://schemas.microsoft.com/office/drawing/2014/main" id="{105F3D03-FF25-484A-868A-BF96CE804C89}"/>
              </a:ext>
            </a:extLst>
          </p:cNvPr>
          <p:cNvSpPr txBox="1">
            <a:spLocks noChangeArrowheads="1"/>
          </p:cNvSpPr>
          <p:nvPr/>
        </p:nvSpPr>
        <p:spPr bwMode="auto">
          <a:xfrm>
            <a:off x="342900" y="228600"/>
            <a:ext cx="8458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charset="0"/>
              </a:defRPr>
            </a:lvl2pPr>
            <a:lvl3pPr algn="l" rtl="0" eaLnBrk="0" fontAlgn="base" hangingPunct="0">
              <a:spcBef>
                <a:spcPct val="0"/>
              </a:spcBef>
              <a:spcAft>
                <a:spcPct val="0"/>
              </a:spcAft>
              <a:defRPr sz="4400">
                <a:solidFill>
                  <a:schemeClr val="tx2"/>
                </a:solidFill>
                <a:latin typeface="Times New Roman" charset="0"/>
              </a:defRPr>
            </a:lvl3pPr>
            <a:lvl4pPr algn="l" rtl="0" eaLnBrk="0" fontAlgn="base" hangingPunct="0">
              <a:spcBef>
                <a:spcPct val="0"/>
              </a:spcBef>
              <a:spcAft>
                <a:spcPct val="0"/>
              </a:spcAft>
              <a:defRPr sz="4400">
                <a:solidFill>
                  <a:schemeClr val="tx2"/>
                </a:solidFill>
                <a:latin typeface="Times New Roman" charset="0"/>
              </a:defRPr>
            </a:lvl4pPr>
            <a:lvl5pPr algn="l" rtl="0" eaLnBrk="0" fontAlgn="base" hangingPunct="0">
              <a:spcBef>
                <a:spcPct val="0"/>
              </a:spcBef>
              <a:spcAft>
                <a:spcPct val="0"/>
              </a:spcAft>
              <a:defRPr sz="4400">
                <a:solidFill>
                  <a:schemeClr val="tx2"/>
                </a:solidFill>
                <a:latin typeface="Times New Roman" charset="0"/>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a:lstStyle>
          <a:p>
            <a:pPr algn="ctr" eaLnBrk="1" hangingPunct="1">
              <a:defRPr/>
            </a:pPr>
            <a:r>
              <a:rPr lang="en-US" altLang="en-US" sz="3600" kern="0" dirty="0">
                <a:effectLst>
                  <a:outerShdw blurRad="38100" dist="38100" dir="2700000" algn="tl">
                    <a:srgbClr val="000000">
                      <a:alpha val="43137"/>
                    </a:srgbClr>
                  </a:outerShdw>
                </a:effectLst>
              </a:rPr>
              <a:t>Additional Arguments From Genesis 6</a:t>
            </a:r>
          </a:p>
        </p:txBody>
      </p:sp>
    </p:spTree>
    <p:extLst>
      <p:ext uri="{BB962C8B-B14F-4D97-AF65-F5344CB8AC3E}">
        <p14:creationId xmlns:p14="http://schemas.microsoft.com/office/powerpoint/2010/main" val="26188381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386" name="Rectangle 1026">
            <a:extLst>
              <a:ext uri="{FF2B5EF4-FFF2-40B4-BE49-F238E27FC236}">
                <a16:creationId xmlns:a16="http://schemas.microsoft.com/office/drawing/2014/main" id="{EC9ADD25-DD80-4505-8DD5-B1AE19FECE68}"/>
              </a:ext>
            </a:extLst>
          </p:cNvPr>
          <p:cNvSpPr>
            <a:spLocks noGrp="1" noChangeArrowheads="1"/>
          </p:cNvSpPr>
          <p:nvPr>
            <p:ph type="title"/>
          </p:nvPr>
        </p:nvSpPr>
        <p:spPr>
          <a:xfrm>
            <a:off x="685800" y="228600"/>
            <a:ext cx="7772400" cy="914400"/>
          </a:xfrm>
        </p:spPr>
        <p:txBody>
          <a:bodyPr/>
          <a:lstStyle/>
          <a:p>
            <a:pPr algn="ctr">
              <a:defRPr/>
            </a:pPr>
            <a:r>
              <a:rPr lang="en-US" altLang="en-US" sz="3600" dirty="0">
                <a:effectLst>
                  <a:outerShdw blurRad="38100" dist="38100" dir="2700000" algn="tl">
                    <a:srgbClr val="000000">
                      <a:alpha val="43137"/>
                    </a:srgbClr>
                  </a:outerShdw>
                </a:effectLst>
              </a:rPr>
              <a:t>Alternative Views</a:t>
            </a:r>
          </a:p>
        </p:txBody>
      </p:sp>
      <p:sp>
        <p:nvSpPr>
          <p:cNvPr id="7171" name="Rectangle 1027">
            <a:extLst>
              <a:ext uri="{FF2B5EF4-FFF2-40B4-BE49-F238E27FC236}">
                <a16:creationId xmlns:a16="http://schemas.microsoft.com/office/drawing/2014/main" id="{07BDE0F5-5E15-4665-B2BE-7E559ED937F6}"/>
              </a:ext>
            </a:extLst>
          </p:cNvPr>
          <p:cNvSpPr>
            <a:spLocks noGrp="1" noChangeArrowheads="1"/>
          </p:cNvSpPr>
          <p:nvPr>
            <p:ph type="body" sz="half" idx="1"/>
          </p:nvPr>
        </p:nvSpPr>
        <p:spPr>
          <a:xfrm>
            <a:off x="152400" y="1371600"/>
            <a:ext cx="8915400" cy="2971800"/>
          </a:xfrm>
        </p:spPr>
        <p:txBody>
          <a:bodyPr/>
          <a:lstStyle/>
          <a:p>
            <a:pPr marL="461963" indent="-461963" algn="just" eaLnBrk="1" hangingPunct="1">
              <a:spcBef>
                <a:spcPts val="0"/>
              </a:spcBef>
              <a:spcAft>
                <a:spcPts val="2400"/>
              </a:spcAft>
              <a:buSzPct val="75000"/>
              <a:buFont typeface="Wingdings" panose="05000000000000000000" pitchFamily="2" charset="2"/>
              <a:buChar char="n"/>
              <a:defRPr/>
            </a:pPr>
            <a:r>
              <a:rPr lang="en-US" dirty="0">
                <a:effectLst>
                  <a:outerShdw blurRad="38100" dist="38100" dir="2700000" algn="tl">
                    <a:srgbClr val="000000">
                      <a:alpha val="43137"/>
                    </a:srgbClr>
                  </a:outerShdw>
                </a:effectLst>
              </a:rPr>
              <a:t>Intermarriage between the Godly line of Seth and the ungodly lines of Cain</a:t>
            </a:r>
          </a:p>
          <a:p>
            <a:pPr marL="461963" indent="-461963" algn="just" eaLnBrk="1" hangingPunct="1">
              <a:spcBef>
                <a:spcPts val="0"/>
              </a:spcBef>
              <a:spcAft>
                <a:spcPts val="2400"/>
              </a:spcAft>
              <a:buSzPct val="75000"/>
              <a:buFont typeface="Wingdings" panose="05000000000000000000" pitchFamily="2" charset="2"/>
              <a:buChar char="n"/>
              <a:defRPr/>
            </a:pPr>
            <a:r>
              <a:rPr lang="en-US" dirty="0">
                <a:effectLst>
                  <a:outerShdw blurRad="38100" dist="38100" dir="2700000" algn="tl">
                    <a:srgbClr val="000000">
                      <a:alpha val="43137"/>
                    </a:srgbClr>
                  </a:outerShdw>
                </a:effectLst>
              </a:rPr>
              <a:t>Polygamous Cainite despots</a:t>
            </a:r>
          </a:p>
          <a:p>
            <a:pPr marL="461963" indent="-461963" algn="just" eaLnBrk="1" hangingPunct="1">
              <a:spcBef>
                <a:spcPts val="0"/>
              </a:spcBef>
              <a:spcAft>
                <a:spcPts val="2400"/>
              </a:spcAft>
              <a:buSzPct val="75000"/>
              <a:buFont typeface="Wingdings" panose="05000000000000000000" pitchFamily="2" charset="2"/>
              <a:buChar char="n"/>
              <a:defRPr/>
            </a:pPr>
            <a:r>
              <a:rPr lang="en-US" dirty="0">
                <a:effectLst>
                  <a:outerShdw blurRad="38100" dist="38100" dir="2700000" algn="tl">
                    <a:srgbClr val="000000">
                      <a:alpha val="43137"/>
                    </a:srgbClr>
                  </a:outerShdw>
                </a:effectLst>
              </a:rPr>
              <a:t>Fallen angels procreating with human women</a:t>
            </a:r>
          </a:p>
        </p:txBody>
      </p:sp>
      <p:pic>
        <p:nvPicPr>
          <p:cNvPr id="21508" name="Picture 1030" descr="clip0094">
            <a:extLst>
              <a:ext uri="{FF2B5EF4-FFF2-40B4-BE49-F238E27FC236}">
                <a16:creationId xmlns:a16="http://schemas.microsoft.com/office/drawing/2014/main" id="{EDC98274-2DB0-460B-BFA6-799286B887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57538" y="4267200"/>
            <a:ext cx="2828925"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27DD9A6-C8D8-47AF-9199-3F59CF17DB00}"/>
              </a:ext>
            </a:extLst>
          </p:cNvPr>
          <p:cNvPicPr>
            <a:picLocks noChangeAspect="1"/>
          </p:cNvPicPr>
          <p:nvPr/>
        </p:nvPicPr>
        <p:blipFill>
          <a:blip r:embed="rId2"/>
          <a:stretch>
            <a:fillRect/>
          </a:stretch>
        </p:blipFill>
        <p:spPr>
          <a:xfrm>
            <a:off x="0" y="0"/>
            <a:ext cx="9144000" cy="6857999"/>
          </a:xfrm>
          <a:prstGeom prst="rect">
            <a:avLst/>
          </a:prstGeom>
        </p:spPr>
      </p:pic>
      <p:sp>
        <p:nvSpPr>
          <p:cNvPr id="3" name="Content Placeholder 2"/>
          <p:cNvSpPr>
            <a:spLocks noGrp="1"/>
          </p:cNvSpPr>
          <p:nvPr>
            <p:ph idx="1"/>
          </p:nvPr>
        </p:nvSpPr>
        <p:spPr>
          <a:xfrm>
            <a:off x="0" y="0"/>
            <a:ext cx="9144000" cy="5334000"/>
          </a:xfrm>
        </p:spPr>
        <p:txBody>
          <a:bodyPr/>
          <a:lstStyle/>
          <a:p>
            <a:pPr marL="0" indent="0" algn="ctr" defTabSz="685800">
              <a:spcBef>
                <a:spcPct val="0"/>
              </a:spcBef>
              <a:spcAft>
                <a:spcPts val="1200"/>
              </a:spcAft>
              <a:buNone/>
              <a:defRPr/>
            </a:pPr>
            <a:r>
              <a:rPr lang="en-US" sz="4000" kern="1200" dirty="0">
                <a:solidFill>
                  <a:schemeClr val="tx2"/>
                </a:solidFill>
                <a:ea typeface="+mj-ea"/>
              </a:rPr>
              <a:t>Genesis 6:1-4</a:t>
            </a:r>
          </a:p>
          <a:p>
            <a:pPr marL="0" indent="0" algn="just">
              <a:spcBef>
                <a:spcPts val="0"/>
              </a:spcBef>
              <a:buNone/>
            </a:pPr>
            <a:r>
              <a:rPr lang="en-US" sz="2700" dirty="0">
                <a:effectLst>
                  <a:outerShdw blurRad="38100" dist="38100" dir="2700000" algn="tl">
                    <a:srgbClr val="000000">
                      <a:alpha val="43137"/>
                    </a:srgbClr>
                  </a:outerShdw>
                </a:effectLst>
              </a:rPr>
              <a:t>“</a:t>
            </a:r>
            <a:r>
              <a:rPr lang="en-US" sz="2700" baseline="30000" dirty="0">
                <a:effectLst/>
              </a:rPr>
              <a:t>1 </a:t>
            </a:r>
            <a:r>
              <a:rPr lang="en-US" sz="2700" dirty="0">
                <a:effectLst>
                  <a:outerShdw blurRad="38100" dist="38100" dir="2700000" algn="tl">
                    <a:srgbClr val="000000">
                      <a:alpha val="43137"/>
                    </a:srgbClr>
                  </a:outerShdw>
                </a:effectLst>
              </a:rPr>
              <a:t>Now it came about, when men began to multiply on the face of the land, and daughters were born to them</a:t>
            </a:r>
            <a:r>
              <a:rPr lang="en-US" sz="2700" dirty="0">
                <a:effectLst/>
              </a:rPr>
              <a:t>, </a:t>
            </a:r>
            <a:r>
              <a:rPr lang="en-US" sz="2700" baseline="30000" dirty="0">
                <a:effectLst/>
              </a:rPr>
              <a:t>2 </a:t>
            </a:r>
            <a:r>
              <a:rPr lang="en-US" sz="2700" dirty="0">
                <a:effectLst>
                  <a:outerShdw blurRad="38100" dist="38100" dir="2700000" algn="tl">
                    <a:srgbClr val="000000">
                      <a:alpha val="43137"/>
                    </a:srgbClr>
                  </a:outerShdw>
                </a:effectLst>
              </a:rPr>
              <a:t>that the sons of God saw that the daughters of men were beautiful; and they took wives for themselves, whomever they chose. </a:t>
            </a:r>
            <a:r>
              <a:rPr lang="en-US" sz="2700" baseline="30000" dirty="0">
                <a:effectLst/>
              </a:rPr>
              <a:t>3</a:t>
            </a:r>
            <a:r>
              <a:rPr lang="en-US" sz="2700" dirty="0">
                <a:effectLst>
                  <a:outerShdw blurRad="38100" dist="38100" dir="2700000" algn="tl">
                    <a:srgbClr val="000000">
                      <a:alpha val="43137"/>
                    </a:srgbClr>
                  </a:outerShdw>
                </a:effectLst>
              </a:rPr>
              <a:t> Then the Lord said, </a:t>
            </a:r>
            <a:r>
              <a:rPr lang="en-US" sz="2700" b="1" dirty="0">
                <a:solidFill>
                  <a:srgbClr val="FFFFCC"/>
                </a:solidFill>
                <a:effectLst>
                  <a:outerShdw blurRad="38100" dist="38100" dir="2700000" algn="tl">
                    <a:srgbClr val="000000">
                      <a:alpha val="43137"/>
                    </a:srgbClr>
                  </a:outerShdw>
                </a:effectLst>
              </a:rPr>
              <a:t>‘</a:t>
            </a:r>
            <a:r>
              <a:rPr lang="en-US" sz="2700" b="1" u="sng" dirty="0">
                <a:solidFill>
                  <a:srgbClr val="FFFFCC"/>
                </a:solidFill>
                <a:effectLst>
                  <a:outerShdw blurRad="38100" dist="38100" dir="2700000" algn="tl">
                    <a:srgbClr val="000000">
                      <a:alpha val="43137"/>
                    </a:srgbClr>
                  </a:outerShdw>
                </a:effectLst>
              </a:rPr>
              <a:t>My Spirit shall not strive with man forever, because he also is flesh; nevertheless his days shall be one hundred and twenty years</a:t>
            </a:r>
            <a:r>
              <a:rPr lang="en-US" sz="2700" b="1" dirty="0">
                <a:solidFill>
                  <a:srgbClr val="FFFFCC"/>
                </a:solidFill>
                <a:effectLst>
                  <a:outerShdw blurRad="38100" dist="38100" dir="2700000" algn="tl">
                    <a:srgbClr val="000000">
                      <a:alpha val="43137"/>
                    </a:srgbClr>
                  </a:outerShdw>
                </a:effectLst>
              </a:rPr>
              <a:t>.’ </a:t>
            </a:r>
            <a:r>
              <a:rPr lang="en-US" sz="2700" baseline="30000" dirty="0">
                <a:effectLst/>
              </a:rPr>
              <a:t>4</a:t>
            </a:r>
            <a:r>
              <a:rPr lang="en-US" sz="2700" dirty="0">
                <a:effectLst>
                  <a:outerShdw blurRad="38100" dist="38100" dir="2700000" algn="tl">
                    <a:srgbClr val="000000">
                      <a:alpha val="43137"/>
                    </a:srgbClr>
                  </a:outerShdw>
                </a:effectLst>
              </a:rPr>
              <a:t> The Nephilim were on the earth in those days, and also afterward, when the sons of God came in to the daughters of men, and they bore children to them. Those were the mighty men who were of old, men of renown</a:t>
            </a:r>
            <a:r>
              <a:rPr lang="en-US" sz="2700" dirty="0">
                <a:effectLst>
                  <a:outerShdw blurRad="38100" dist="38100" dir="2700000" algn="tl">
                    <a:srgbClr val="000000">
                      <a:alpha val="43137"/>
                    </a:srgbClr>
                  </a:outerShdw>
                </a:effectLst>
                <a:latin typeface="Calibri" panose="020F0502020204030204" pitchFamily="34" charset="0"/>
              </a:rPr>
              <a:t>.”</a:t>
            </a:r>
          </a:p>
        </p:txBody>
      </p:sp>
    </p:spTree>
    <p:extLst>
      <p:ext uri="{BB962C8B-B14F-4D97-AF65-F5344CB8AC3E}">
        <p14:creationId xmlns:p14="http://schemas.microsoft.com/office/powerpoint/2010/main" val="323803397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10F51A1-8B8B-4A93-A5C3-374B76E6AA35}"/>
              </a:ext>
            </a:extLst>
          </p:cNvPr>
          <p:cNvPicPr>
            <a:picLocks noChangeAspect="1"/>
          </p:cNvPicPr>
          <p:nvPr/>
        </p:nvPicPr>
        <p:blipFill>
          <a:blip r:embed="rId2"/>
          <a:stretch>
            <a:fillRect/>
          </a:stretch>
        </p:blipFill>
        <p:spPr>
          <a:xfrm>
            <a:off x="0" y="0"/>
            <a:ext cx="9144000" cy="6857999"/>
          </a:xfrm>
          <a:prstGeom prst="rect">
            <a:avLst/>
          </a:prstGeom>
        </p:spPr>
      </p:pic>
      <p:sp>
        <p:nvSpPr>
          <p:cNvPr id="3" name="Content Placeholder 2"/>
          <p:cNvSpPr>
            <a:spLocks noGrp="1"/>
          </p:cNvSpPr>
          <p:nvPr>
            <p:ph idx="1"/>
          </p:nvPr>
        </p:nvSpPr>
        <p:spPr>
          <a:xfrm>
            <a:off x="0" y="0"/>
            <a:ext cx="9144000" cy="4648200"/>
          </a:xfrm>
        </p:spPr>
        <p:txBody>
          <a:bodyPr/>
          <a:lstStyle/>
          <a:p>
            <a:pPr marL="0" indent="0" algn="ctr" defTabSz="685800">
              <a:spcBef>
                <a:spcPct val="0"/>
              </a:spcBef>
              <a:spcAft>
                <a:spcPts val="1200"/>
              </a:spcAft>
              <a:buNone/>
              <a:defRPr/>
            </a:pPr>
            <a:r>
              <a:rPr lang="en-US" sz="4000" kern="1200" dirty="0">
                <a:solidFill>
                  <a:schemeClr val="tx2"/>
                </a:solidFill>
                <a:ea typeface="+mj-ea"/>
              </a:rPr>
              <a:t>Genesis 6:5-7</a:t>
            </a:r>
          </a:p>
          <a:p>
            <a:pPr marL="0" indent="0" algn="just">
              <a:spcBef>
                <a:spcPts val="0"/>
              </a:spcBef>
              <a:buNone/>
            </a:pPr>
            <a:r>
              <a:rPr lang="en-US" sz="3000" dirty="0">
                <a:effectLst>
                  <a:outerShdw blurRad="38100" dist="38100" dir="2700000" algn="tl">
                    <a:srgbClr val="000000">
                      <a:alpha val="43137"/>
                    </a:srgbClr>
                  </a:outerShdw>
                </a:effectLst>
              </a:rPr>
              <a:t>“</a:t>
            </a:r>
            <a:r>
              <a:rPr lang="en-US" sz="3000" baseline="30000" dirty="0">
                <a:effectLst>
                  <a:outerShdw blurRad="38100" dist="38100" dir="2700000" algn="tl">
                    <a:srgbClr val="000000">
                      <a:alpha val="43137"/>
                    </a:srgbClr>
                  </a:outerShdw>
                </a:effectLst>
              </a:rPr>
              <a:t>5 </a:t>
            </a:r>
            <a:r>
              <a:rPr lang="en-US" sz="3000" dirty="0">
                <a:effectLst>
                  <a:outerShdw blurRad="38100" dist="38100" dir="2700000" algn="tl">
                    <a:srgbClr val="000000">
                      <a:alpha val="43137"/>
                    </a:srgbClr>
                  </a:outerShdw>
                </a:effectLst>
              </a:rPr>
              <a:t>Then the Lord saw that the </a:t>
            </a:r>
            <a:r>
              <a:rPr lang="en-US" sz="3000" b="1" u="sng" dirty="0">
                <a:solidFill>
                  <a:srgbClr val="FFFFCC"/>
                </a:solidFill>
                <a:effectLst>
                  <a:outerShdw blurRad="38100" dist="38100" dir="2700000" algn="tl">
                    <a:srgbClr val="000000">
                      <a:alpha val="43137"/>
                    </a:srgbClr>
                  </a:outerShdw>
                </a:effectLst>
              </a:rPr>
              <a:t>wickedness</a:t>
            </a:r>
            <a:r>
              <a:rPr lang="en-US" sz="3000" dirty="0">
                <a:effectLst>
                  <a:outerShdw blurRad="38100" dist="38100" dir="2700000" algn="tl">
                    <a:srgbClr val="000000">
                      <a:alpha val="43137"/>
                    </a:srgbClr>
                  </a:outerShdw>
                </a:effectLst>
              </a:rPr>
              <a:t> of man was great on the earth, and that </a:t>
            </a:r>
            <a:r>
              <a:rPr lang="en-US" sz="3000" b="1" u="sng" dirty="0">
                <a:solidFill>
                  <a:srgbClr val="FFFFCC"/>
                </a:solidFill>
                <a:effectLst>
                  <a:outerShdw blurRad="38100" dist="38100" dir="2700000" algn="tl">
                    <a:srgbClr val="000000">
                      <a:alpha val="43137"/>
                    </a:srgbClr>
                  </a:outerShdw>
                </a:effectLst>
              </a:rPr>
              <a:t>every</a:t>
            </a:r>
            <a:r>
              <a:rPr lang="en-US" sz="3000" dirty="0">
                <a:effectLst>
                  <a:outerShdw blurRad="38100" dist="38100" dir="2700000" algn="tl">
                    <a:srgbClr val="000000">
                      <a:alpha val="43137"/>
                    </a:srgbClr>
                  </a:outerShdw>
                </a:effectLst>
              </a:rPr>
              <a:t> intent of the thoughts of his heart was </a:t>
            </a:r>
            <a:r>
              <a:rPr lang="en-US" sz="3000" b="1" u="sng" dirty="0">
                <a:solidFill>
                  <a:srgbClr val="FFFFCC"/>
                </a:solidFill>
                <a:effectLst>
                  <a:outerShdw blurRad="38100" dist="38100" dir="2700000" algn="tl">
                    <a:srgbClr val="000000">
                      <a:alpha val="43137"/>
                    </a:srgbClr>
                  </a:outerShdw>
                </a:effectLst>
              </a:rPr>
              <a:t>only evil continually</a:t>
            </a:r>
            <a:r>
              <a:rPr lang="en-US" sz="3000" dirty="0">
                <a:effectLst>
                  <a:outerShdw blurRad="38100" dist="38100" dir="2700000" algn="tl">
                    <a:srgbClr val="000000">
                      <a:alpha val="43137"/>
                    </a:srgbClr>
                  </a:outerShdw>
                </a:effectLst>
              </a:rPr>
              <a:t>. </a:t>
            </a:r>
            <a:r>
              <a:rPr lang="en-US" sz="3000" baseline="30000" dirty="0">
                <a:effectLst>
                  <a:outerShdw blurRad="38100" dist="38100" dir="2700000" algn="tl">
                    <a:srgbClr val="000000">
                      <a:alpha val="43137"/>
                    </a:srgbClr>
                  </a:outerShdw>
                </a:effectLst>
              </a:rPr>
              <a:t>6 </a:t>
            </a:r>
            <a:r>
              <a:rPr lang="en-US" sz="3000" dirty="0">
                <a:effectLst>
                  <a:outerShdw blurRad="38100" dist="38100" dir="2700000" algn="tl">
                    <a:srgbClr val="000000">
                      <a:alpha val="43137"/>
                    </a:srgbClr>
                  </a:outerShdw>
                </a:effectLst>
              </a:rPr>
              <a:t>The </a:t>
            </a:r>
            <a:r>
              <a:rPr lang="en-US" sz="3000" b="1" u="sng" dirty="0">
                <a:solidFill>
                  <a:srgbClr val="FFFFCC"/>
                </a:solidFill>
                <a:effectLst>
                  <a:outerShdw blurRad="38100" dist="38100" dir="2700000" algn="tl">
                    <a:srgbClr val="000000">
                      <a:alpha val="43137"/>
                    </a:srgbClr>
                  </a:outerShdw>
                </a:effectLst>
              </a:rPr>
              <a:t>Lord was sorry</a:t>
            </a:r>
            <a:r>
              <a:rPr lang="en-US" sz="3000" dirty="0">
                <a:effectLst>
                  <a:outerShdw blurRad="38100" dist="38100" dir="2700000" algn="tl">
                    <a:srgbClr val="000000">
                      <a:alpha val="43137"/>
                    </a:srgbClr>
                  </a:outerShdw>
                </a:effectLst>
              </a:rPr>
              <a:t> that He had made man on the earth, and He was </a:t>
            </a:r>
            <a:r>
              <a:rPr lang="en-US" sz="3000" b="1" u="sng" dirty="0">
                <a:solidFill>
                  <a:srgbClr val="FFFFCC"/>
                </a:solidFill>
                <a:effectLst>
                  <a:outerShdw blurRad="38100" dist="38100" dir="2700000" algn="tl">
                    <a:srgbClr val="000000">
                      <a:alpha val="43137"/>
                    </a:srgbClr>
                  </a:outerShdw>
                </a:effectLst>
              </a:rPr>
              <a:t>grieved</a:t>
            </a:r>
            <a:r>
              <a:rPr lang="en-US" sz="3000" dirty="0">
                <a:effectLst>
                  <a:outerShdw blurRad="38100" dist="38100" dir="2700000" algn="tl">
                    <a:srgbClr val="000000">
                      <a:alpha val="43137"/>
                    </a:srgbClr>
                  </a:outerShdw>
                </a:effectLst>
              </a:rPr>
              <a:t> in His heart. </a:t>
            </a:r>
            <a:r>
              <a:rPr lang="en-US" sz="3000" baseline="30000" dirty="0">
                <a:effectLst>
                  <a:outerShdw blurRad="38100" dist="38100" dir="2700000" algn="tl">
                    <a:srgbClr val="000000">
                      <a:alpha val="43137"/>
                    </a:srgbClr>
                  </a:outerShdw>
                </a:effectLst>
              </a:rPr>
              <a:t>7 </a:t>
            </a:r>
            <a:r>
              <a:rPr lang="en-US" sz="3000" dirty="0">
                <a:effectLst>
                  <a:outerShdw blurRad="38100" dist="38100" dir="2700000" algn="tl">
                    <a:srgbClr val="000000">
                      <a:alpha val="43137"/>
                    </a:srgbClr>
                  </a:outerShdw>
                </a:effectLst>
              </a:rPr>
              <a:t>The Lord said, “</a:t>
            </a:r>
            <a:r>
              <a:rPr lang="en-US" sz="3000" b="1" u="sng" dirty="0">
                <a:solidFill>
                  <a:srgbClr val="FFFFCC"/>
                </a:solidFill>
                <a:effectLst>
                  <a:outerShdw blurRad="38100" dist="38100" dir="2700000" algn="tl">
                    <a:srgbClr val="000000">
                      <a:alpha val="43137"/>
                    </a:srgbClr>
                  </a:outerShdw>
                </a:effectLst>
              </a:rPr>
              <a:t>I will blot out man</a:t>
            </a:r>
            <a:r>
              <a:rPr lang="en-US" sz="3000" dirty="0">
                <a:effectLst>
                  <a:outerShdw blurRad="38100" dist="38100" dir="2700000" algn="tl">
                    <a:srgbClr val="000000">
                      <a:alpha val="43137"/>
                    </a:srgbClr>
                  </a:outerShdw>
                </a:effectLst>
              </a:rPr>
              <a:t> whom I have created from the face of the land, from man to animals to creeping things and to birds of the sky; for I am sorry that I have made them.”</a:t>
            </a:r>
          </a:p>
        </p:txBody>
      </p:sp>
    </p:spTree>
    <p:extLst>
      <p:ext uri="{BB962C8B-B14F-4D97-AF65-F5344CB8AC3E}">
        <p14:creationId xmlns:p14="http://schemas.microsoft.com/office/powerpoint/2010/main" val="362048899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29C1E2A-F162-46D2-BA5B-1FB5DA17E20C}"/>
              </a:ext>
            </a:extLst>
          </p:cNvPr>
          <p:cNvPicPr>
            <a:picLocks noChangeAspect="1"/>
          </p:cNvPicPr>
          <p:nvPr/>
        </p:nvPicPr>
        <p:blipFill>
          <a:blip r:embed="rId2"/>
          <a:stretch>
            <a:fillRect/>
          </a:stretch>
        </p:blipFill>
        <p:spPr>
          <a:xfrm>
            <a:off x="0" y="0"/>
            <a:ext cx="9144000" cy="6857999"/>
          </a:xfrm>
          <a:prstGeom prst="rect">
            <a:avLst/>
          </a:prstGeom>
        </p:spPr>
      </p:pic>
      <p:sp>
        <p:nvSpPr>
          <p:cNvPr id="3" name="Content Placeholder 2"/>
          <p:cNvSpPr>
            <a:spLocks noGrp="1"/>
          </p:cNvSpPr>
          <p:nvPr>
            <p:ph idx="1"/>
          </p:nvPr>
        </p:nvSpPr>
        <p:spPr>
          <a:xfrm>
            <a:off x="0" y="0"/>
            <a:ext cx="9144000" cy="4724400"/>
          </a:xfrm>
        </p:spPr>
        <p:txBody>
          <a:bodyPr/>
          <a:lstStyle/>
          <a:p>
            <a:pPr marL="0" indent="0" algn="ctr" defTabSz="685800">
              <a:spcBef>
                <a:spcPct val="0"/>
              </a:spcBef>
              <a:spcAft>
                <a:spcPts val="1200"/>
              </a:spcAft>
              <a:buNone/>
              <a:defRPr/>
            </a:pPr>
            <a:r>
              <a:rPr lang="en-US" sz="4000" kern="1200" dirty="0">
                <a:solidFill>
                  <a:schemeClr val="tx2"/>
                </a:solidFill>
                <a:ea typeface="+mj-ea"/>
              </a:rPr>
              <a:t>Genesis 6:11-13</a:t>
            </a:r>
          </a:p>
          <a:p>
            <a:pPr marL="0" indent="0" algn="just">
              <a:spcBef>
                <a:spcPts val="0"/>
              </a:spcBef>
              <a:buNone/>
            </a:pPr>
            <a:r>
              <a:rPr lang="en-US" dirty="0">
                <a:effectLst>
                  <a:outerShdw blurRad="38100" dist="38100" dir="2700000" algn="tl">
                    <a:srgbClr val="000000">
                      <a:alpha val="43137"/>
                    </a:srgbClr>
                  </a:outerShdw>
                </a:effectLst>
              </a:rPr>
              <a:t>“</a:t>
            </a:r>
            <a:r>
              <a:rPr lang="en-US" baseline="30000" dirty="0">
                <a:effectLst>
                  <a:outerShdw blurRad="38100" dist="38100" dir="2700000" algn="tl">
                    <a:srgbClr val="000000">
                      <a:alpha val="43137"/>
                    </a:srgbClr>
                  </a:outerShdw>
                </a:effectLst>
              </a:rPr>
              <a:t>11</a:t>
            </a:r>
            <a:r>
              <a:rPr lang="en-US" b="1" baseline="30000" dirty="0">
                <a:effectLst>
                  <a:outerShdw blurRad="38100" dist="38100" dir="2700000" algn="tl">
                    <a:srgbClr val="000000">
                      <a:alpha val="43137"/>
                    </a:srgbClr>
                  </a:outerShdw>
                </a:effectLst>
              </a:rPr>
              <a:t> </a:t>
            </a:r>
            <a:r>
              <a:rPr lang="en-US" dirty="0">
                <a:effectLst>
                  <a:outerShdw blurRad="38100" dist="38100" dir="2700000" algn="tl">
                    <a:srgbClr val="000000">
                      <a:alpha val="43137"/>
                    </a:srgbClr>
                  </a:outerShdw>
                </a:effectLst>
              </a:rPr>
              <a:t>Now the earth was </a:t>
            </a:r>
            <a:r>
              <a:rPr lang="en-US" b="1" u="sng" dirty="0">
                <a:solidFill>
                  <a:srgbClr val="FFFFCC"/>
                </a:solidFill>
                <a:effectLst>
                  <a:outerShdw blurRad="38100" dist="38100" dir="2700000" algn="tl">
                    <a:srgbClr val="000000">
                      <a:alpha val="43137"/>
                    </a:srgbClr>
                  </a:outerShdw>
                </a:effectLst>
              </a:rPr>
              <a:t>corrupt</a:t>
            </a:r>
            <a:r>
              <a:rPr lang="en-US" dirty="0">
                <a:effectLst>
                  <a:outerShdw blurRad="38100" dist="38100" dir="2700000" algn="tl">
                    <a:srgbClr val="000000">
                      <a:alpha val="43137"/>
                    </a:srgbClr>
                  </a:outerShdw>
                </a:effectLst>
              </a:rPr>
              <a:t> in the sight of God, and the earth was filled with </a:t>
            </a:r>
            <a:r>
              <a:rPr lang="en-US" b="1" u="sng" dirty="0">
                <a:solidFill>
                  <a:srgbClr val="FFFFCC"/>
                </a:solidFill>
                <a:effectLst>
                  <a:outerShdw blurRad="38100" dist="38100" dir="2700000" algn="tl">
                    <a:srgbClr val="000000">
                      <a:alpha val="43137"/>
                    </a:srgbClr>
                  </a:outerShdw>
                </a:effectLst>
              </a:rPr>
              <a:t>violence</a:t>
            </a:r>
            <a:r>
              <a:rPr lang="en-US" dirty="0">
                <a:effectLst>
                  <a:outerShdw blurRad="38100" dist="38100" dir="2700000" algn="tl">
                    <a:srgbClr val="000000">
                      <a:alpha val="43137"/>
                    </a:srgbClr>
                  </a:outerShdw>
                </a:effectLst>
              </a:rPr>
              <a:t>. </a:t>
            </a:r>
            <a:r>
              <a:rPr lang="en-US" baseline="30000" dirty="0">
                <a:effectLst>
                  <a:outerShdw blurRad="38100" dist="38100" dir="2700000" algn="tl">
                    <a:srgbClr val="000000">
                      <a:alpha val="43137"/>
                    </a:srgbClr>
                  </a:outerShdw>
                </a:effectLst>
              </a:rPr>
              <a:t>12</a:t>
            </a:r>
            <a:r>
              <a:rPr lang="en-US" b="1" baseline="30000" dirty="0">
                <a:effectLst>
                  <a:outerShdw blurRad="38100" dist="38100" dir="2700000" algn="tl">
                    <a:srgbClr val="000000">
                      <a:alpha val="43137"/>
                    </a:srgbClr>
                  </a:outerShdw>
                </a:effectLst>
              </a:rPr>
              <a:t> </a:t>
            </a:r>
            <a:r>
              <a:rPr lang="en-US" dirty="0">
                <a:effectLst>
                  <a:outerShdw blurRad="38100" dist="38100" dir="2700000" algn="tl">
                    <a:srgbClr val="000000">
                      <a:alpha val="43137"/>
                    </a:srgbClr>
                  </a:outerShdw>
                </a:effectLst>
              </a:rPr>
              <a:t>God looked on the earth, and behold, it was </a:t>
            </a:r>
            <a:r>
              <a:rPr lang="en-US" b="1" u="sng" dirty="0">
                <a:solidFill>
                  <a:srgbClr val="FFFFCC"/>
                </a:solidFill>
                <a:effectLst>
                  <a:outerShdw blurRad="38100" dist="38100" dir="2700000" algn="tl">
                    <a:srgbClr val="000000">
                      <a:alpha val="43137"/>
                    </a:srgbClr>
                  </a:outerShdw>
                </a:effectLst>
              </a:rPr>
              <a:t>corrupt</a:t>
            </a:r>
            <a:r>
              <a:rPr lang="en-US" dirty="0">
                <a:effectLst>
                  <a:outerShdw blurRad="38100" dist="38100" dir="2700000" algn="tl">
                    <a:srgbClr val="000000">
                      <a:alpha val="43137"/>
                    </a:srgbClr>
                  </a:outerShdw>
                </a:effectLst>
              </a:rPr>
              <a:t>; for </a:t>
            </a:r>
            <a:r>
              <a:rPr lang="en-US" b="1" u="sng" dirty="0">
                <a:solidFill>
                  <a:srgbClr val="FFFFCC"/>
                </a:solidFill>
                <a:effectLst>
                  <a:outerShdw blurRad="38100" dist="38100" dir="2700000" algn="tl">
                    <a:srgbClr val="000000">
                      <a:alpha val="43137"/>
                    </a:srgbClr>
                  </a:outerShdw>
                </a:effectLst>
              </a:rPr>
              <a:t>all flesh had corrupted</a:t>
            </a:r>
            <a:r>
              <a:rPr lang="en-US" dirty="0">
                <a:effectLst>
                  <a:outerShdw blurRad="38100" dist="38100" dir="2700000" algn="tl">
                    <a:srgbClr val="000000">
                      <a:alpha val="43137"/>
                    </a:srgbClr>
                  </a:outerShdw>
                </a:effectLst>
              </a:rPr>
              <a:t> their way upon the earth. </a:t>
            </a:r>
            <a:r>
              <a:rPr lang="en-US" baseline="30000" dirty="0">
                <a:effectLst>
                  <a:outerShdw blurRad="38100" dist="38100" dir="2700000" algn="tl">
                    <a:srgbClr val="000000">
                      <a:alpha val="43137"/>
                    </a:srgbClr>
                  </a:outerShdw>
                </a:effectLst>
              </a:rPr>
              <a:t>13</a:t>
            </a:r>
            <a:r>
              <a:rPr lang="en-US" b="1" baseline="30000" dirty="0">
                <a:effectLst>
                  <a:outerShdw blurRad="38100" dist="38100" dir="2700000" algn="tl">
                    <a:srgbClr val="000000">
                      <a:alpha val="43137"/>
                    </a:srgbClr>
                  </a:outerShdw>
                </a:effectLst>
              </a:rPr>
              <a:t> </a:t>
            </a:r>
            <a:r>
              <a:rPr lang="en-US" dirty="0">
                <a:effectLst>
                  <a:outerShdw blurRad="38100" dist="38100" dir="2700000" algn="tl">
                    <a:srgbClr val="000000">
                      <a:alpha val="43137"/>
                    </a:srgbClr>
                  </a:outerShdw>
                </a:effectLst>
              </a:rPr>
              <a:t>Then God said to Noah, “The end of all flesh has come before Me; for the earth is filled with </a:t>
            </a:r>
            <a:r>
              <a:rPr lang="en-US" b="1" u="sng" dirty="0">
                <a:solidFill>
                  <a:srgbClr val="FFFFCC"/>
                </a:solidFill>
                <a:effectLst>
                  <a:outerShdw blurRad="38100" dist="38100" dir="2700000" algn="tl">
                    <a:srgbClr val="000000">
                      <a:alpha val="43137"/>
                    </a:srgbClr>
                  </a:outerShdw>
                </a:effectLst>
              </a:rPr>
              <a:t>violence</a:t>
            </a:r>
            <a:r>
              <a:rPr lang="en-US" dirty="0">
                <a:effectLst>
                  <a:outerShdw blurRad="38100" dist="38100" dir="2700000" algn="tl">
                    <a:srgbClr val="000000">
                      <a:alpha val="43137"/>
                    </a:srgbClr>
                  </a:outerShdw>
                </a:effectLst>
              </a:rPr>
              <a:t> because of them; and behold, I am about to destroy them with the earth.”</a:t>
            </a:r>
          </a:p>
        </p:txBody>
      </p:sp>
    </p:spTree>
    <p:extLst>
      <p:ext uri="{BB962C8B-B14F-4D97-AF65-F5344CB8AC3E}">
        <p14:creationId xmlns:p14="http://schemas.microsoft.com/office/powerpoint/2010/main" val="56357455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735BD3DF-DA99-4BB5-9957-E3EE3B98F042}"/>
              </a:ext>
            </a:extLst>
          </p:cNvPr>
          <p:cNvSpPr>
            <a:spLocks noGrp="1" noChangeArrowheads="1"/>
          </p:cNvSpPr>
          <p:nvPr>
            <p:ph type="title"/>
          </p:nvPr>
        </p:nvSpPr>
        <p:spPr>
          <a:xfrm>
            <a:off x="1657350" y="228600"/>
            <a:ext cx="5829300" cy="685800"/>
          </a:xfrm>
        </p:spPr>
        <p:txBody>
          <a:bodyPr/>
          <a:lstStyle/>
          <a:p>
            <a:pPr algn="ctr" eaLnBrk="1" hangingPunct="1"/>
            <a:r>
              <a:rPr lang="en-US" altLang="en-US" sz="3600" dirty="0">
                <a:effectLst>
                  <a:outerShdw blurRad="38100" dist="38100" dir="2700000" algn="tl">
                    <a:srgbClr val="000000">
                      <a:alpha val="43137"/>
                    </a:srgbClr>
                  </a:outerShdw>
                </a:effectLst>
              </a:rPr>
              <a:t>Total Depravity</a:t>
            </a:r>
          </a:p>
        </p:txBody>
      </p:sp>
      <p:sp>
        <p:nvSpPr>
          <p:cNvPr id="37891" name="Rectangle 3">
            <a:extLst>
              <a:ext uri="{FF2B5EF4-FFF2-40B4-BE49-F238E27FC236}">
                <a16:creationId xmlns:a16="http://schemas.microsoft.com/office/drawing/2014/main" id="{5F800F60-9144-4C4B-B5D7-B2FCB7457CFE}"/>
              </a:ext>
            </a:extLst>
          </p:cNvPr>
          <p:cNvSpPr>
            <a:spLocks noGrp="1" noChangeArrowheads="1"/>
          </p:cNvSpPr>
          <p:nvPr>
            <p:ph type="body" idx="1"/>
          </p:nvPr>
        </p:nvSpPr>
        <p:spPr>
          <a:xfrm>
            <a:off x="152400" y="1219200"/>
            <a:ext cx="8839200" cy="5257800"/>
          </a:xfrm>
        </p:spPr>
        <p:txBody>
          <a:bodyPr/>
          <a:lstStyle/>
          <a:p>
            <a:pPr marL="461963" indent="-461963" algn="just" eaLnBrk="1" hangingPunct="1">
              <a:lnSpc>
                <a:spcPct val="90000"/>
              </a:lnSpc>
              <a:spcBef>
                <a:spcPts val="0"/>
              </a:spcBef>
              <a:spcAft>
                <a:spcPts val="2400"/>
              </a:spcAft>
              <a:buSzPct val="75000"/>
              <a:buFont typeface="Wingdings" panose="05000000000000000000" pitchFamily="2" charset="2"/>
              <a:buChar char="n"/>
              <a:defRPr/>
            </a:pPr>
            <a:r>
              <a:rPr lang="en-US" altLang="en-US" dirty="0">
                <a:effectLst>
                  <a:outerShdw blurRad="38100" dist="38100" dir="2700000" algn="tl">
                    <a:srgbClr val="000000">
                      <a:alpha val="43137"/>
                    </a:srgbClr>
                  </a:outerShdw>
                </a:effectLst>
              </a:rPr>
              <a:t>What total depravity </a:t>
            </a:r>
            <a:r>
              <a:rPr lang="en-US" altLang="en-US" b="1" i="1" u="sng" dirty="0">
                <a:solidFill>
                  <a:srgbClr val="FFFFCC"/>
                </a:solidFill>
                <a:effectLst>
                  <a:outerShdw blurRad="38100" dist="38100" dir="2700000" algn="tl">
                    <a:srgbClr val="000000">
                      <a:alpha val="43137"/>
                    </a:srgbClr>
                  </a:outerShdw>
                </a:effectLst>
              </a:rPr>
              <a:t>is not</a:t>
            </a:r>
            <a:r>
              <a:rPr lang="en-US" altLang="en-US" dirty="0">
                <a:effectLst>
                  <a:outerShdw blurRad="38100" dist="38100" dir="2700000" algn="tl">
                    <a:srgbClr val="000000">
                      <a:alpha val="43137"/>
                    </a:srgbClr>
                  </a:outerShdw>
                </a:effectLst>
              </a:rPr>
              <a:t>:</a:t>
            </a:r>
          </a:p>
          <a:p>
            <a:pPr marL="914400" lvl="1" indent="-452438" eaLnBrk="1" hangingPunct="1">
              <a:spcBef>
                <a:spcPts val="0"/>
              </a:spcBef>
              <a:spcAft>
                <a:spcPts val="1350"/>
              </a:spcAft>
              <a:buSzPct val="75000"/>
              <a:buFont typeface="Wingdings" panose="05000000000000000000" pitchFamily="2" charset="2"/>
              <a:buChar char=""/>
            </a:pPr>
            <a:r>
              <a:rPr lang="en-US" altLang="en-US" dirty="0">
                <a:effectLst>
                  <a:outerShdw blurRad="38100" dist="38100" dir="2700000" algn="tl">
                    <a:srgbClr val="000000">
                      <a:alpha val="43137"/>
                    </a:srgbClr>
                  </a:outerShdw>
                </a:effectLst>
              </a:rPr>
              <a:t>Man is as evil as he can possibly be &amp; indulges every possible sin</a:t>
            </a:r>
          </a:p>
          <a:p>
            <a:pPr marL="884635" lvl="1" indent="-457200" eaLnBrk="1" hangingPunct="1">
              <a:spcBef>
                <a:spcPts val="0"/>
              </a:spcBef>
              <a:spcAft>
                <a:spcPts val="1350"/>
              </a:spcAft>
              <a:buSzPct val="75000"/>
              <a:buFont typeface="Wingdings" panose="05000000000000000000" pitchFamily="2" charset="2"/>
              <a:buChar char=""/>
            </a:pPr>
            <a:r>
              <a:rPr lang="en-US" altLang="en-US" dirty="0">
                <a:effectLst>
                  <a:outerShdw blurRad="38100" dist="38100" dir="2700000" algn="tl">
                    <a:srgbClr val="000000">
                      <a:alpha val="43137"/>
                    </a:srgbClr>
                  </a:outerShdw>
                </a:effectLst>
              </a:rPr>
              <a:t>Man is incapable of doing good things</a:t>
            </a:r>
          </a:p>
          <a:p>
            <a:pPr marL="1376363" lvl="2" indent="-461963" eaLnBrk="1" hangingPunct="1">
              <a:spcBef>
                <a:spcPts val="0"/>
              </a:spcBef>
              <a:spcAft>
                <a:spcPts val="1350"/>
              </a:spcAft>
              <a:buClr>
                <a:srgbClr val="FF66FF"/>
              </a:buClr>
              <a:buSzPct val="75000"/>
              <a:buFont typeface="Arial" panose="020B0604020202020204" pitchFamily="34" charset="0"/>
              <a:buChar char="̶"/>
            </a:pPr>
            <a:r>
              <a:rPr lang="en-US" altLang="en-US" dirty="0">
                <a:effectLst>
                  <a:outerShdw blurRad="38100" dist="38100" dir="2700000" algn="tl">
                    <a:srgbClr val="000000">
                      <a:alpha val="43137"/>
                    </a:srgbClr>
                  </a:outerShdw>
                </a:effectLst>
              </a:rPr>
              <a:t>Gen. 3:22</a:t>
            </a:r>
          </a:p>
          <a:p>
            <a:pPr marL="1376363" lvl="2" indent="-461963" eaLnBrk="1" hangingPunct="1">
              <a:spcBef>
                <a:spcPts val="0"/>
              </a:spcBef>
              <a:spcAft>
                <a:spcPts val="1350"/>
              </a:spcAft>
              <a:buClr>
                <a:srgbClr val="FF66FF"/>
              </a:buClr>
              <a:buSzPct val="75000"/>
              <a:buFont typeface="Arial" panose="020B0604020202020204" pitchFamily="34" charset="0"/>
              <a:buChar char="̶"/>
            </a:pPr>
            <a:r>
              <a:rPr lang="en-US" altLang="en-US" dirty="0">
                <a:effectLst>
                  <a:outerShdw blurRad="38100" dist="38100" dir="2700000" algn="tl">
                    <a:srgbClr val="000000">
                      <a:alpha val="43137"/>
                    </a:srgbClr>
                  </a:outerShdw>
                </a:effectLst>
              </a:rPr>
              <a:t>Matt. 7:11</a:t>
            </a:r>
          </a:p>
          <a:p>
            <a:pPr marL="1376363" lvl="2" indent="-461963" eaLnBrk="1" hangingPunct="1">
              <a:spcBef>
                <a:spcPts val="0"/>
              </a:spcBef>
              <a:spcAft>
                <a:spcPts val="1350"/>
              </a:spcAft>
              <a:buClr>
                <a:srgbClr val="FF66FF"/>
              </a:buClr>
              <a:buSzPct val="75000"/>
              <a:buFont typeface="Arial" panose="020B0604020202020204" pitchFamily="34" charset="0"/>
              <a:buChar char="̶"/>
            </a:pPr>
            <a:r>
              <a:rPr lang="en-US" altLang="en-US" dirty="0">
                <a:effectLst>
                  <a:outerShdw blurRad="38100" dist="38100" dir="2700000" algn="tl">
                    <a:srgbClr val="000000">
                      <a:alpha val="43137"/>
                    </a:srgbClr>
                  </a:outerShdw>
                </a:effectLst>
              </a:rPr>
              <a:t>Acts 10:1-2</a:t>
            </a:r>
          </a:p>
          <a:p>
            <a:pPr marL="1376363" lvl="2" indent="-461963" eaLnBrk="1" hangingPunct="1">
              <a:spcBef>
                <a:spcPts val="0"/>
              </a:spcBef>
              <a:spcAft>
                <a:spcPts val="1350"/>
              </a:spcAft>
              <a:buClr>
                <a:srgbClr val="FF66FF"/>
              </a:buClr>
              <a:buSzPct val="75000"/>
              <a:buFont typeface="Arial" panose="020B0604020202020204" pitchFamily="34" charset="0"/>
              <a:buChar char="̶"/>
            </a:pPr>
            <a:r>
              <a:rPr lang="en-US" altLang="en-US" dirty="0">
                <a:effectLst>
                  <a:outerShdw blurRad="38100" dist="38100" dir="2700000" algn="tl">
                    <a:srgbClr val="000000">
                      <a:alpha val="43137"/>
                    </a:srgbClr>
                  </a:outerShdw>
                </a:effectLst>
              </a:rPr>
              <a:t>Rom. 2:14-15</a:t>
            </a:r>
          </a:p>
        </p:txBody>
      </p:sp>
      <p:pic>
        <p:nvPicPr>
          <p:cNvPr id="4" name="Picture 2">
            <a:extLst>
              <a:ext uri="{FF2B5EF4-FFF2-40B4-BE49-F238E27FC236}">
                <a16:creationId xmlns:a16="http://schemas.microsoft.com/office/drawing/2014/main" id="{FF9F2589-EB7D-46D5-9893-F9CE05716783}"/>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792850" y="4229100"/>
            <a:ext cx="2046350" cy="2400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71355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0" y="1149531"/>
            <a:ext cx="9143999" cy="2870018"/>
          </a:xfrm>
          <a:prstGeom prst="rect">
            <a:avLst/>
          </a:prstGeom>
          <a:noFill/>
          <a:ln w="9525">
            <a:noFill/>
            <a:miter lim="800000"/>
            <a:headEnd/>
            <a:tailEnd/>
          </a:ln>
          <a:effectLst/>
        </p:spPr>
        <p:txBody>
          <a:bodyPr/>
          <a:lstStyle/>
          <a:p>
            <a:pPr algn="just"/>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Scriptures speak of human nature as totally depraved. However, the doctrine of ‘total depravity’ is easily misunderstood and misinterpreted. From the negative standpoint, it is important to know both what it does not mean and what it does mean. This does not mean that every sinner is devoid of all qualities pleasing to men; that he commits or is prone to every form of sin; or that he is bitterly opposed to God as it is possible for him to be. Jesus recognize the existence of pleasing qualities in some individuals (Mark 10:21); He said that the scribes and Pharisees…</a:t>
            </a:r>
          </a:p>
        </p:txBody>
      </p:sp>
      <p:sp>
        <p:nvSpPr>
          <p:cNvPr id="6" name="Rectangle 2"/>
          <p:cNvSpPr>
            <a:spLocks noChangeArrowheads="1"/>
          </p:cNvSpPr>
          <p:nvPr/>
        </p:nvSpPr>
        <p:spPr bwMode="auto">
          <a:xfrm>
            <a:off x="1968760" y="228600"/>
            <a:ext cx="5206481" cy="685800"/>
          </a:xfrm>
          <a:prstGeom prst="rect">
            <a:avLst/>
          </a:prstGeom>
          <a:noFill/>
          <a:ln w="9525">
            <a:noFill/>
            <a:miter lim="800000"/>
            <a:headEnd/>
            <a:tailEnd/>
          </a:ln>
          <a:effectLst/>
        </p:spPr>
        <p:txBody>
          <a:bodyPr anchor="ctr"/>
          <a:lstStyle/>
          <a:p>
            <a:pPr algn="ctr" eaLnBrk="1" hangingPunct="1">
              <a:defRPr/>
            </a:pPr>
            <a:r>
              <a:rPr 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Henry Clarence Thiessen </a:t>
            </a:r>
          </a:p>
        </p:txBody>
      </p:sp>
    </p:spTree>
    <p:extLst>
      <p:ext uri="{BB962C8B-B14F-4D97-AF65-F5344CB8AC3E}">
        <p14:creationId xmlns:p14="http://schemas.microsoft.com/office/powerpoint/2010/main" val="13489489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0" y="1143000"/>
            <a:ext cx="9143999" cy="2876549"/>
          </a:xfrm>
          <a:prstGeom prst="rect">
            <a:avLst/>
          </a:prstGeom>
          <a:noFill/>
          <a:ln w="9525">
            <a:noFill/>
            <a:miter lim="800000"/>
            <a:headEnd/>
            <a:tailEnd/>
          </a:ln>
          <a:effectLst/>
        </p:spPr>
        <p:txBody>
          <a:bodyPr/>
          <a:lstStyle/>
          <a:p>
            <a:pPr algn="just"/>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.did some things God demanded (Matt. 23:23); Paul asserted that some Gentiles ‘do instinctively the things of the law’ (Rom. 2:14); God told Abraham that the iniquity of the Amorites would grow worse (Gen. 15:16); and Paul says that ‘evil men and imposters will proceed from bad to worse’ (2 Tim. 3:13).”</a:t>
            </a:r>
          </a:p>
        </p:txBody>
      </p:sp>
      <p:sp>
        <p:nvSpPr>
          <p:cNvPr id="3" name="TextBox 2">
            <a:extLst>
              <a:ext uri="{FF2B5EF4-FFF2-40B4-BE49-F238E27FC236}">
                <a16:creationId xmlns:a16="http://schemas.microsoft.com/office/drawing/2014/main" id="{8EE002FD-3B48-499C-A419-5390C6A53357}"/>
              </a:ext>
            </a:extLst>
          </p:cNvPr>
          <p:cNvSpPr txBox="1"/>
          <p:nvPr/>
        </p:nvSpPr>
        <p:spPr>
          <a:xfrm>
            <a:off x="1830417" y="6142008"/>
            <a:ext cx="5543550" cy="646331"/>
          </a:xfrm>
          <a:prstGeom prst="rect">
            <a:avLst/>
          </a:prstGeom>
          <a:noFill/>
        </p:spPr>
        <p:txBody>
          <a:bodyPr wrap="square" rtlCol="0">
            <a:spAutoFit/>
          </a:bodyPr>
          <a:lstStyle/>
          <a:p>
            <a:pPr algn="ct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Henry Clarence Thiessen, </a:t>
            </a:r>
            <a:r>
              <a:rPr lang="en-US"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Lectures in Systematic Theology</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rev. ed. (Grand Rapids: Eerdmans, 1979), 191.</a:t>
            </a:r>
          </a:p>
        </p:txBody>
      </p:sp>
      <p:sp>
        <p:nvSpPr>
          <p:cNvPr id="5" name="Rectangle 2">
            <a:extLst>
              <a:ext uri="{FF2B5EF4-FFF2-40B4-BE49-F238E27FC236}">
                <a16:creationId xmlns:a16="http://schemas.microsoft.com/office/drawing/2014/main" id="{C45E3CEC-7B2C-457C-A42E-0DCA9960690F}"/>
              </a:ext>
            </a:extLst>
          </p:cNvPr>
          <p:cNvSpPr>
            <a:spLocks noChangeArrowheads="1"/>
          </p:cNvSpPr>
          <p:nvPr/>
        </p:nvSpPr>
        <p:spPr bwMode="auto">
          <a:xfrm>
            <a:off x="1968760" y="228600"/>
            <a:ext cx="5206481" cy="685800"/>
          </a:xfrm>
          <a:prstGeom prst="rect">
            <a:avLst/>
          </a:prstGeom>
          <a:noFill/>
          <a:ln w="9525">
            <a:noFill/>
            <a:miter lim="800000"/>
            <a:headEnd/>
            <a:tailEnd/>
          </a:ln>
          <a:effectLst/>
        </p:spPr>
        <p:txBody>
          <a:bodyPr anchor="ctr"/>
          <a:lstStyle/>
          <a:p>
            <a:pPr algn="ctr" eaLnBrk="1" hangingPunct="1">
              <a:defRPr/>
            </a:pPr>
            <a:r>
              <a:rPr 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Henry Clarence Thiessen </a:t>
            </a:r>
          </a:p>
        </p:txBody>
      </p:sp>
    </p:spTree>
    <p:extLst>
      <p:ext uri="{BB962C8B-B14F-4D97-AF65-F5344CB8AC3E}">
        <p14:creationId xmlns:p14="http://schemas.microsoft.com/office/powerpoint/2010/main" val="41953838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4CF24D3D-6812-4B1A-A310-B499ECD65ABE}"/>
              </a:ext>
            </a:extLst>
          </p:cNvPr>
          <p:cNvSpPr>
            <a:spLocks noChangeArrowheads="1"/>
          </p:cNvSpPr>
          <p:nvPr/>
        </p:nvSpPr>
        <p:spPr bwMode="auto">
          <a:xfrm>
            <a:off x="1968760" y="3086100"/>
            <a:ext cx="5206481" cy="685800"/>
          </a:xfrm>
          <a:prstGeom prst="rect">
            <a:avLst/>
          </a:prstGeom>
          <a:noFill/>
          <a:ln w="9525">
            <a:noFill/>
            <a:miter lim="800000"/>
            <a:headEnd/>
            <a:tailEnd/>
          </a:ln>
          <a:effectLst/>
        </p:spPr>
        <p:txBody>
          <a:bodyPr anchor="ctr"/>
          <a:lstStyle/>
          <a:p>
            <a:pPr algn="ctr" eaLnBrk="1" hangingPunct="1">
              <a:defRPr/>
            </a:pPr>
            <a:r>
              <a:rPr 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CONCLUSION</a:t>
            </a:r>
          </a:p>
        </p:txBody>
      </p:sp>
    </p:spTree>
    <p:extLst>
      <p:ext uri="{BB962C8B-B14F-4D97-AF65-F5344CB8AC3E}">
        <p14:creationId xmlns:p14="http://schemas.microsoft.com/office/powerpoint/2010/main" val="1397084705"/>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1026">
            <a:extLst>
              <a:ext uri="{FF2B5EF4-FFF2-40B4-BE49-F238E27FC236}">
                <a16:creationId xmlns:a16="http://schemas.microsoft.com/office/drawing/2014/main" id="{DBCB6478-EB5C-406C-BFD4-02CA6DE300AF}"/>
              </a:ext>
            </a:extLst>
          </p:cNvPr>
          <p:cNvSpPr>
            <a:spLocks noGrp="1" noChangeArrowheads="1"/>
          </p:cNvSpPr>
          <p:nvPr>
            <p:ph type="title"/>
          </p:nvPr>
        </p:nvSpPr>
        <p:spPr>
          <a:xfrm>
            <a:off x="685800" y="228600"/>
            <a:ext cx="7772400" cy="914400"/>
          </a:xfrm>
        </p:spPr>
        <p:txBody>
          <a:bodyPr/>
          <a:lstStyle/>
          <a:p>
            <a:pPr algn="ctr" eaLnBrk="1" hangingPunct="1"/>
            <a:r>
              <a:rPr lang="en-US" altLang="en-US" sz="3600" dirty="0">
                <a:effectLst>
                  <a:outerShdw blurRad="38100" dist="38100" dir="2700000" algn="tl">
                    <a:srgbClr val="000000">
                      <a:alpha val="43137"/>
                    </a:srgbClr>
                  </a:outerShdw>
                </a:effectLst>
              </a:rPr>
              <a:t>Preview of Angelology</a:t>
            </a:r>
            <a:endParaRPr lang="en-US" altLang="en-US" sz="4000" dirty="0">
              <a:effectLst>
                <a:outerShdw blurRad="38100" dist="38100" dir="2700000" algn="tl">
                  <a:srgbClr val="000000">
                    <a:alpha val="43137"/>
                  </a:srgbClr>
                </a:outerShdw>
              </a:effectLst>
            </a:endParaRPr>
          </a:p>
        </p:txBody>
      </p:sp>
      <p:sp>
        <p:nvSpPr>
          <p:cNvPr id="17411" name="Rectangle 1027">
            <a:extLst>
              <a:ext uri="{FF2B5EF4-FFF2-40B4-BE49-F238E27FC236}">
                <a16:creationId xmlns:a16="http://schemas.microsoft.com/office/drawing/2014/main" id="{16CA7E4B-935F-4955-9B2D-B5483C9E5EB5}"/>
              </a:ext>
            </a:extLst>
          </p:cNvPr>
          <p:cNvSpPr>
            <a:spLocks noGrp="1" noChangeArrowheads="1"/>
          </p:cNvSpPr>
          <p:nvPr>
            <p:ph type="body" idx="1"/>
          </p:nvPr>
        </p:nvSpPr>
        <p:spPr>
          <a:xfrm>
            <a:off x="457200" y="1428750"/>
            <a:ext cx="5029200" cy="4632325"/>
          </a:xfrm>
        </p:spPr>
        <p:txBody>
          <a:bodyPr/>
          <a:lstStyle/>
          <a:p>
            <a:pPr marL="514350" indent="-514350" eaLnBrk="1" hangingPunct="1">
              <a:spcBef>
                <a:spcPts val="0"/>
              </a:spcBef>
              <a:spcAft>
                <a:spcPts val="3600"/>
              </a:spcAft>
              <a:buSzPct val="100000"/>
              <a:buFont typeface="+mj-lt"/>
              <a:buAutoNum type="arabicPeriod"/>
              <a:defRPr/>
            </a:pPr>
            <a:r>
              <a:rPr lang="en-US" dirty="0">
                <a:effectLst>
                  <a:outerShdw blurRad="38100" dist="38100" dir="2700000" algn="tl">
                    <a:srgbClr val="000000">
                      <a:alpha val="43137"/>
                    </a:srgbClr>
                  </a:outerShdw>
                </a:effectLst>
              </a:rPr>
              <a:t>Good angels</a:t>
            </a:r>
          </a:p>
          <a:p>
            <a:pPr marL="514350" indent="-514350" eaLnBrk="1" hangingPunct="1">
              <a:spcBef>
                <a:spcPts val="0"/>
              </a:spcBef>
              <a:spcAft>
                <a:spcPts val="3600"/>
              </a:spcAft>
              <a:buSzPct val="100000"/>
              <a:buFont typeface="+mj-lt"/>
              <a:buAutoNum type="arabicPeriod"/>
              <a:defRPr/>
            </a:pPr>
            <a:r>
              <a:rPr lang="en-US" dirty="0">
                <a:effectLst>
                  <a:outerShdw blurRad="38100" dist="38100" dir="2700000" algn="tl">
                    <a:srgbClr val="000000">
                      <a:alpha val="43137"/>
                    </a:srgbClr>
                  </a:outerShdw>
                </a:effectLst>
              </a:rPr>
              <a:t>Satanology</a:t>
            </a:r>
          </a:p>
          <a:p>
            <a:pPr marL="514350" indent="-514350" eaLnBrk="1" hangingPunct="1">
              <a:spcBef>
                <a:spcPts val="0"/>
              </a:spcBef>
              <a:spcAft>
                <a:spcPts val="3600"/>
              </a:spcAft>
              <a:buSzPct val="100000"/>
              <a:buFont typeface="+mj-lt"/>
              <a:buAutoNum type="arabicPeriod"/>
              <a:defRPr/>
            </a:pPr>
            <a:r>
              <a:rPr lang="en-US" dirty="0">
                <a:effectLst>
                  <a:outerShdw blurRad="38100" dist="38100" dir="2700000" algn="tl">
                    <a:srgbClr val="000000">
                      <a:alpha val="43137"/>
                    </a:srgbClr>
                  </a:outerShdw>
                </a:effectLst>
              </a:rPr>
              <a:t>Demonology</a:t>
            </a:r>
          </a:p>
          <a:p>
            <a:pPr marL="514350" indent="-514350" eaLnBrk="1" hangingPunct="1">
              <a:spcBef>
                <a:spcPts val="0"/>
              </a:spcBef>
              <a:spcAft>
                <a:spcPts val="3600"/>
              </a:spcAft>
              <a:buSzPct val="100000"/>
              <a:buFont typeface="+mj-lt"/>
              <a:buAutoNum type="arabicPeriod"/>
              <a:defRPr/>
            </a:pPr>
            <a:r>
              <a:rPr lang="en-US" b="1" u="sng" dirty="0">
                <a:solidFill>
                  <a:srgbClr val="FFFFCC"/>
                </a:solidFill>
                <a:effectLst>
                  <a:outerShdw blurRad="38100" dist="38100" dir="2700000" algn="tl">
                    <a:srgbClr val="000000">
                      <a:alpha val="43137"/>
                    </a:srgbClr>
                  </a:outerShdw>
                </a:effectLst>
              </a:rPr>
              <a:t>Gen. 6:1-4 controversy</a:t>
            </a:r>
          </a:p>
        </p:txBody>
      </p:sp>
      <p:pic>
        <p:nvPicPr>
          <p:cNvPr id="2" name="Picture 1">
            <a:extLst>
              <a:ext uri="{FF2B5EF4-FFF2-40B4-BE49-F238E27FC236}">
                <a16:creationId xmlns:a16="http://schemas.microsoft.com/office/drawing/2014/main" id="{78363412-C475-485B-9106-E6F809783A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86413" y="1428750"/>
            <a:ext cx="3285635" cy="4572000"/>
          </a:xfrm>
          <a:prstGeom prst="ellipse">
            <a:avLst/>
          </a:prstGeom>
        </p:spPr>
      </p:pic>
    </p:spTree>
    <p:extLst>
      <p:ext uri="{BB962C8B-B14F-4D97-AF65-F5344CB8AC3E}">
        <p14:creationId xmlns:p14="http://schemas.microsoft.com/office/powerpoint/2010/main" val="6958569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3">
            <a:extLst>
              <a:ext uri="{FF2B5EF4-FFF2-40B4-BE49-F238E27FC236}">
                <a16:creationId xmlns:a16="http://schemas.microsoft.com/office/drawing/2014/main" id="{3DE9AA18-43DB-407B-9EB8-0F7A1DBD53E0}"/>
              </a:ext>
            </a:extLst>
          </p:cNvPr>
          <p:cNvSpPr>
            <a:spLocks noGrp="1" noChangeArrowheads="1"/>
          </p:cNvSpPr>
          <p:nvPr>
            <p:ph type="body" sz="half" idx="1"/>
          </p:nvPr>
        </p:nvSpPr>
        <p:spPr>
          <a:xfrm>
            <a:off x="152400" y="1600200"/>
            <a:ext cx="5486400" cy="4495800"/>
          </a:xfrm>
        </p:spPr>
        <p:txBody>
          <a:bodyPr/>
          <a:lstStyle/>
          <a:p>
            <a:pPr marL="461963" indent="-461963" algn="just" eaLnBrk="1" hangingPunct="1">
              <a:lnSpc>
                <a:spcPct val="90000"/>
              </a:lnSpc>
              <a:spcBef>
                <a:spcPts val="0"/>
              </a:spcBef>
              <a:spcAft>
                <a:spcPts val="2400"/>
              </a:spcAft>
              <a:buSzPct val="75000"/>
              <a:buFont typeface="Wingdings" panose="05000000000000000000" pitchFamily="2" charset="2"/>
              <a:buChar char="n"/>
              <a:defRPr/>
            </a:pPr>
            <a:r>
              <a:rPr lang="en-US" dirty="0">
                <a:effectLst>
                  <a:outerShdw blurRad="38100" dist="38100" dir="2700000" algn="tl">
                    <a:srgbClr val="000000">
                      <a:alpha val="43137"/>
                    </a:srgbClr>
                  </a:outerShdw>
                </a:effectLst>
              </a:rPr>
              <a:t>Nephilim (Gen 6:4)</a:t>
            </a:r>
          </a:p>
          <a:p>
            <a:pPr marL="461963" indent="-461963" algn="just" eaLnBrk="1" hangingPunct="1">
              <a:lnSpc>
                <a:spcPct val="90000"/>
              </a:lnSpc>
              <a:spcBef>
                <a:spcPts val="0"/>
              </a:spcBef>
              <a:spcAft>
                <a:spcPts val="2400"/>
              </a:spcAft>
              <a:buSzPct val="75000"/>
              <a:buFont typeface="Wingdings" panose="05000000000000000000" pitchFamily="2" charset="2"/>
              <a:buChar char="n"/>
              <a:defRPr/>
            </a:pPr>
            <a:r>
              <a:rPr lang="en-US" dirty="0">
                <a:effectLst>
                  <a:outerShdw blurRad="38100" dist="38100" dir="2700000" algn="tl">
                    <a:srgbClr val="000000">
                      <a:alpha val="43137"/>
                    </a:srgbClr>
                  </a:outerShdw>
                </a:effectLst>
              </a:rPr>
              <a:t>Noah’s perfection (6:9)</a:t>
            </a:r>
          </a:p>
          <a:p>
            <a:pPr marL="461963" indent="-461963" algn="just" eaLnBrk="1" hangingPunct="1">
              <a:lnSpc>
                <a:spcPct val="90000"/>
              </a:lnSpc>
              <a:spcBef>
                <a:spcPts val="0"/>
              </a:spcBef>
              <a:spcAft>
                <a:spcPts val="2400"/>
              </a:spcAft>
              <a:buSzPct val="75000"/>
              <a:buFont typeface="Wingdings" panose="05000000000000000000" pitchFamily="2" charset="2"/>
              <a:buChar char="n"/>
              <a:defRPr/>
            </a:pPr>
            <a:r>
              <a:rPr lang="en-US" dirty="0">
                <a:effectLst>
                  <a:outerShdw blurRad="38100" dist="38100" dir="2700000" algn="tl">
                    <a:srgbClr val="000000">
                      <a:alpha val="43137"/>
                    </a:srgbClr>
                  </a:outerShdw>
                </a:effectLst>
              </a:rPr>
              <a:t>Evil of pre-flood humanity (Gen 6:3, 5-7, 11-13)</a:t>
            </a:r>
          </a:p>
          <a:p>
            <a:pPr marL="461963" indent="-461963" algn="just" eaLnBrk="1" hangingPunct="1">
              <a:lnSpc>
                <a:spcPct val="90000"/>
              </a:lnSpc>
              <a:spcBef>
                <a:spcPts val="0"/>
              </a:spcBef>
              <a:spcAft>
                <a:spcPts val="2400"/>
              </a:spcAft>
              <a:buSzPct val="75000"/>
              <a:buFont typeface="Wingdings" panose="05000000000000000000" pitchFamily="2" charset="2"/>
              <a:buChar char="n"/>
              <a:defRPr/>
            </a:pPr>
            <a:r>
              <a:rPr lang="en-US" b="1" u="sng" dirty="0">
                <a:solidFill>
                  <a:srgbClr val="FFFFCC"/>
                </a:solidFill>
                <a:effectLst>
                  <a:outerShdw blurRad="38100" dist="38100" dir="2700000" algn="tl">
                    <a:srgbClr val="000000">
                      <a:alpha val="43137"/>
                    </a:srgbClr>
                  </a:outerShdw>
                </a:effectLst>
              </a:rPr>
              <a:t>Necessity of the flood</a:t>
            </a:r>
          </a:p>
        </p:txBody>
      </p:sp>
      <p:pic>
        <p:nvPicPr>
          <p:cNvPr id="28675" name="Picture 6" descr="clip0099">
            <a:extLst>
              <a:ext uri="{FF2B5EF4-FFF2-40B4-BE49-F238E27FC236}">
                <a16:creationId xmlns:a16="http://schemas.microsoft.com/office/drawing/2014/main" id="{331ED9B0-1C5E-41EB-9770-2DF9765F2028}"/>
              </a:ext>
            </a:extLst>
          </p:cNvPr>
          <p:cNvPicPr>
            <a:picLocks noGrp="1" noChangeAspect="1" noChangeArrowheads="1"/>
          </p:cNvPicPr>
          <p:nvPr>
            <p:ph type="clipArt" sz="half" idx="2"/>
          </p:nvPr>
        </p:nvPicPr>
        <p:blipFill>
          <a:blip r:embed="rId2">
            <a:extLst>
              <a:ext uri="{28A0092B-C50C-407E-A947-70E740481C1C}">
                <a14:useLocalDpi xmlns:a14="http://schemas.microsoft.com/office/drawing/2010/main" val="0"/>
              </a:ext>
            </a:extLst>
          </a:blip>
          <a:srcRect r="21622"/>
          <a:stretch>
            <a:fillRect/>
          </a:stretch>
        </p:blipFill>
        <p:spPr>
          <a:xfrm>
            <a:off x="5829300" y="1600200"/>
            <a:ext cx="3009900" cy="3200400"/>
          </a:xfrm>
          <a:noFill/>
          <a:extLst>
            <a:ext uri="{909E8E84-426E-40DD-AFC4-6F175D3DCCD1}">
              <a14:hiddenFill xmlns:a14="http://schemas.microsoft.com/office/drawing/2010/main">
                <a:solidFill>
                  <a:srgbClr val="FFFFFF"/>
                </a:solidFill>
              </a14:hiddenFill>
            </a:ext>
          </a:extLst>
        </p:spPr>
      </p:pic>
      <p:sp>
        <p:nvSpPr>
          <p:cNvPr id="5" name="Rectangle 2">
            <a:extLst>
              <a:ext uri="{FF2B5EF4-FFF2-40B4-BE49-F238E27FC236}">
                <a16:creationId xmlns:a16="http://schemas.microsoft.com/office/drawing/2014/main" id="{105F3D03-FF25-484A-868A-BF96CE804C89}"/>
              </a:ext>
            </a:extLst>
          </p:cNvPr>
          <p:cNvSpPr txBox="1">
            <a:spLocks noChangeArrowheads="1"/>
          </p:cNvSpPr>
          <p:nvPr/>
        </p:nvSpPr>
        <p:spPr bwMode="auto">
          <a:xfrm>
            <a:off x="342900" y="228600"/>
            <a:ext cx="8458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charset="0"/>
              </a:defRPr>
            </a:lvl2pPr>
            <a:lvl3pPr algn="l" rtl="0" eaLnBrk="0" fontAlgn="base" hangingPunct="0">
              <a:spcBef>
                <a:spcPct val="0"/>
              </a:spcBef>
              <a:spcAft>
                <a:spcPct val="0"/>
              </a:spcAft>
              <a:defRPr sz="4400">
                <a:solidFill>
                  <a:schemeClr val="tx2"/>
                </a:solidFill>
                <a:latin typeface="Times New Roman" charset="0"/>
              </a:defRPr>
            </a:lvl3pPr>
            <a:lvl4pPr algn="l" rtl="0" eaLnBrk="0" fontAlgn="base" hangingPunct="0">
              <a:spcBef>
                <a:spcPct val="0"/>
              </a:spcBef>
              <a:spcAft>
                <a:spcPct val="0"/>
              </a:spcAft>
              <a:defRPr sz="4400">
                <a:solidFill>
                  <a:schemeClr val="tx2"/>
                </a:solidFill>
                <a:latin typeface="Times New Roman" charset="0"/>
              </a:defRPr>
            </a:lvl4pPr>
            <a:lvl5pPr algn="l" rtl="0" eaLnBrk="0" fontAlgn="base" hangingPunct="0">
              <a:spcBef>
                <a:spcPct val="0"/>
              </a:spcBef>
              <a:spcAft>
                <a:spcPct val="0"/>
              </a:spcAft>
              <a:defRPr sz="4400">
                <a:solidFill>
                  <a:schemeClr val="tx2"/>
                </a:solidFill>
                <a:latin typeface="Times New Roman" charset="0"/>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a:lstStyle>
          <a:p>
            <a:pPr algn="ctr" eaLnBrk="1" hangingPunct="1">
              <a:defRPr/>
            </a:pPr>
            <a:r>
              <a:rPr lang="en-US" altLang="en-US" sz="3600" kern="0" dirty="0">
                <a:effectLst>
                  <a:outerShdw blurRad="38100" dist="38100" dir="2700000" algn="tl">
                    <a:srgbClr val="000000">
                      <a:alpha val="43137"/>
                    </a:srgbClr>
                  </a:outerShdw>
                </a:effectLst>
              </a:rPr>
              <a:t>Additional Arguments From Genesis 6</a:t>
            </a:r>
          </a:p>
        </p:txBody>
      </p:sp>
    </p:spTree>
    <p:extLst>
      <p:ext uri="{BB962C8B-B14F-4D97-AF65-F5344CB8AC3E}">
        <p14:creationId xmlns:p14="http://schemas.microsoft.com/office/powerpoint/2010/main" val="24815951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1026">
            <a:extLst>
              <a:ext uri="{FF2B5EF4-FFF2-40B4-BE49-F238E27FC236}">
                <a16:creationId xmlns:a16="http://schemas.microsoft.com/office/drawing/2014/main" id="{EC9ADD25-DD80-4505-8DD5-B1AE19FECE68}"/>
              </a:ext>
            </a:extLst>
          </p:cNvPr>
          <p:cNvSpPr>
            <a:spLocks noGrp="1" noChangeArrowheads="1"/>
          </p:cNvSpPr>
          <p:nvPr>
            <p:ph type="title"/>
          </p:nvPr>
        </p:nvSpPr>
        <p:spPr>
          <a:xfrm>
            <a:off x="685800" y="228600"/>
            <a:ext cx="7772400" cy="914400"/>
          </a:xfrm>
        </p:spPr>
        <p:txBody>
          <a:bodyPr/>
          <a:lstStyle/>
          <a:p>
            <a:pPr algn="ctr">
              <a:defRPr/>
            </a:pPr>
            <a:r>
              <a:rPr lang="en-US" altLang="en-US" sz="3600" dirty="0">
                <a:effectLst>
                  <a:outerShdw blurRad="38100" dist="38100" dir="2700000" algn="tl">
                    <a:srgbClr val="000000">
                      <a:alpha val="43137"/>
                    </a:srgbClr>
                  </a:outerShdw>
                </a:effectLst>
              </a:rPr>
              <a:t>Alternative Views</a:t>
            </a:r>
          </a:p>
        </p:txBody>
      </p:sp>
      <p:sp>
        <p:nvSpPr>
          <p:cNvPr id="7171" name="Rectangle 1027">
            <a:extLst>
              <a:ext uri="{FF2B5EF4-FFF2-40B4-BE49-F238E27FC236}">
                <a16:creationId xmlns:a16="http://schemas.microsoft.com/office/drawing/2014/main" id="{07BDE0F5-5E15-4665-B2BE-7E559ED937F6}"/>
              </a:ext>
            </a:extLst>
          </p:cNvPr>
          <p:cNvSpPr>
            <a:spLocks noGrp="1" noChangeArrowheads="1"/>
          </p:cNvSpPr>
          <p:nvPr>
            <p:ph type="body" sz="half" idx="1"/>
          </p:nvPr>
        </p:nvSpPr>
        <p:spPr>
          <a:xfrm>
            <a:off x="152400" y="1371600"/>
            <a:ext cx="8915400" cy="2971800"/>
          </a:xfrm>
        </p:spPr>
        <p:txBody>
          <a:bodyPr/>
          <a:lstStyle/>
          <a:p>
            <a:pPr marL="461963" indent="-461963" algn="just" eaLnBrk="1" hangingPunct="1">
              <a:spcBef>
                <a:spcPts val="0"/>
              </a:spcBef>
              <a:spcAft>
                <a:spcPts val="2400"/>
              </a:spcAft>
              <a:buSzPct val="75000"/>
              <a:buFont typeface="Wingdings" panose="05000000000000000000" pitchFamily="2" charset="2"/>
              <a:buChar char="n"/>
              <a:defRPr/>
            </a:pPr>
            <a:r>
              <a:rPr lang="en-US" b="1" u="sng" dirty="0">
                <a:solidFill>
                  <a:srgbClr val="FFFFCC"/>
                </a:solidFill>
                <a:effectLst>
                  <a:outerShdw blurRad="38100" dist="38100" dir="2700000" algn="tl">
                    <a:srgbClr val="000000">
                      <a:alpha val="43137"/>
                    </a:srgbClr>
                  </a:outerShdw>
                </a:effectLst>
              </a:rPr>
              <a:t>Intermarriage between the Godly line of Seth and the ungodly lines of Cain</a:t>
            </a:r>
          </a:p>
          <a:p>
            <a:pPr marL="461963" indent="-461963" algn="just" eaLnBrk="1" hangingPunct="1">
              <a:spcBef>
                <a:spcPts val="0"/>
              </a:spcBef>
              <a:spcAft>
                <a:spcPts val="2400"/>
              </a:spcAft>
              <a:buSzPct val="75000"/>
              <a:buFont typeface="Wingdings" panose="05000000000000000000" pitchFamily="2" charset="2"/>
              <a:buChar char="n"/>
              <a:defRPr/>
            </a:pPr>
            <a:r>
              <a:rPr lang="en-US" dirty="0">
                <a:effectLst>
                  <a:outerShdw blurRad="38100" dist="38100" dir="2700000" algn="tl">
                    <a:srgbClr val="000000">
                      <a:alpha val="43137"/>
                    </a:srgbClr>
                  </a:outerShdw>
                </a:effectLst>
              </a:rPr>
              <a:t>Polygamous Cainite despots</a:t>
            </a:r>
          </a:p>
          <a:p>
            <a:pPr marL="461963" indent="-461963" algn="just" eaLnBrk="1" hangingPunct="1">
              <a:spcBef>
                <a:spcPts val="0"/>
              </a:spcBef>
              <a:spcAft>
                <a:spcPts val="2400"/>
              </a:spcAft>
              <a:buSzPct val="75000"/>
              <a:buFont typeface="Wingdings" panose="05000000000000000000" pitchFamily="2" charset="2"/>
              <a:buChar char="n"/>
              <a:defRPr/>
            </a:pPr>
            <a:r>
              <a:rPr lang="en-US" dirty="0">
                <a:effectLst>
                  <a:outerShdw blurRad="38100" dist="38100" dir="2700000" algn="tl">
                    <a:srgbClr val="000000">
                      <a:alpha val="43137"/>
                    </a:srgbClr>
                  </a:outerShdw>
                </a:effectLst>
              </a:rPr>
              <a:t>Fallen angels procreating with human women</a:t>
            </a:r>
          </a:p>
        </p:txBody>
      </p:sp>
      <p:pic>
        <p:nvPicPr>
          <p:cNvPr id="21508" name="Picture 1030" descr="clip0094">
            <a:extLst>
              <a:ext uri="{FF2B5EF4-FFF2-40B4-BE49-F238E27FC236}">
                <a16:creationId xmlns:a16="http://schemas.microsoft.com/office/drawing/2014/main" id="{EDC98274-2DB0-460B-BFA6-799286B887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57538" y="4267200"/>
            <a:ext cx="2828925"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02377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a:extLst>
              <a:ext uri="{FF2B5EF4-FFF2-40B4-BE49-F238E27FC236}">
                <a16:creationId xmlns:a16="http://schemas.microsoft.com/office/drawing/2014/main" id="{FF9BA11E-28E2-4B3A-A673-6773D66734D0}"/>
              </a:ext>
            </a:extLst>
          </p:cNvPr>
          <p:cNvSpPr txBox="1">
            <a:spLocks noChangeArrowheads="1"/>
          </p:cNvSpPr>
          <p:nvPr/>
        </p:nvSpPr>
        <p:spPr bwMode="auto">
          <a:xfrm>
            <a:off x="0" y="1549920"/>
            <a:ext cx="9037560" cy="4622280"/>
          </a:xfrm>
          <a:prstGeom prst="rect">
            <a:avLst/>
          </a:prstGeom>
          <a:noFill/>
          <a:ln w="9525">
            <a:noFill/>
            <a:miter lim="800000"/>
            <a:headEnd/>
            <a:tailEnd/>
          </a:ln>
          <a:effectLst/>
        </p:spPr>
        <p:txBody>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just">
              <a:spcBef>
                <a:spcPts val="0"/>
              </a:spcBef>
              <a:buNone/>
            </a:pP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“﻿...it is interesting to note that the Sethite Line-Cainite View does not begin until the fourth century A.D. This makes it the newest of the three major views. The New Catholic Encyclopedia states that this view ‘that sees in these sons of God the Sethites and in the daughters of men the Cainites dates from the fourth century and is influenced by theological concern for maintaining the spirituality of the Angels.’ This seems to imply that the major motivation for starting this view was not exegesis of Scripture but opposition to the angel view...”</a:t>
            </a:r>
            <a:endParaRPr lang="en-US" sz="30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mc:AlternateContent xmlns:mc="http://schemas.openxmlformats.org/markup-compatibility/2006" xmlns:p14="http://schemas.microsoft.com/office/powerpoint/2010/main">
        <mc:Choice Requires="p14">
          <p:contentPart p14:bwMode="auto" r:id="rId3">
            <p14:nvContentPartPr>
              <p14:cNvPr id="5" name="Ink 4">
                <a:extLst>
                  <a:ext uri="{FF2B5EF4-FFF2-40B4-BE49-F238E27FC236}">
                    <a16:creationId xmlns:a16="http://schemas.microsoft.com/office/drawing/2014/main" id="{71143766-1925-4265-A7F8-E13E532AF080}"/>
                  </a:ext>
                </a:extLst>
              </p14:cNvPr>
              <p14:cNvContentPartPr/>
              <p14:nvPr/>
            </p14:nvContentPartPr>
            <p14:xfrm>
              <a:off x="4637659" y="5127760"/>
              <a:ext cx="12240" cy="6480"/>
            </p14:xfrm>
          </p:contentPart>
        </mc:Choice>
        <mc:Fallback xmlns="">
          <p:pic>
            <p:nvPicPr>
              <p:cNvPr id="5" name="Ink 4">
                <a:extLst>
                  <a:ext uri="{FF2B5EF4-FFF2-40B4-BE49-F238E27FC236}">
                    <a16:creationId xmlns:a16="http://schemas.microsoft.com/office/drawing/2014/main" id="{71143766-1925-4265-A7F8-E13E532AF080}"/>
                  </a:ext>
                </a:extLst>
              </p:cNvPr>
              <p:cNvPicPr/>
              <p:nvPr/>
            </p:nvPicPr>
            <p:blipFill>
              <a:blip r:embed="rId4"/>
              <a:stretch>
                <a:fillRect/>
              </a:stretch>
            </p:blipFill>
            <p:spPr>
              <a:xfrm>
                <a:off x="4628659" y="5118760"/>
                <a:ext cx="29880" cy="2412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7" name="Ink 6">
                <a:extLst>
                  <a:ext uri="{FF2B5EF4-FFF2-40B4-BE49-F238E27FC236}">
                    <a16:creationId xmlns:a16="http://schemas.microsoft.com/office/drawing/2014/main" id="{EE323F91-5EC0-4040-B6AC-7BBF1164F850}"/>
                  </a:ext>
                </a:extLst>
              </p14:cNvPr>
              <p14:cNvContentPartPr/>
              <p14:nvPr/>
            </p14:nvContentPartPr>
            <p14:xfrm>
              <a:off x="4697419" y="5163400"/>
              <a:ext cx="12240" cy="360"/>
            </p14:xfrm>
          </p:contentPart>
        </mc:Choice>
        <mc:Fallback xmlns="">
          <p:pic>
            <p:nvPicPr>
              <p:cNvPr id="7" name="Ink 6">
                <a:extLst>
                  <a:ext uri="{FF2B5EF4-FFF2-40B4-BE49-F238E27FC236}">
                    <a16:creationId xmlns:a16="http://schemas.microsoft.com/office/drawing/2014/main" id="{EE323F91-5EC0-4040-B6AC-7BBF1164F850}"/>
                  </a:ext>
                </a:extLst>
              </p:cNvPr>
              <p:cNvPicPr/>
              <p:nvPr/>
            </p:nvPicPr>
            <p:blipFill>
              <a:blip r:embed="rId6"/>
              <a:stretch>
                <a:fillRect/>
              </a:stretch>
            </p:blipFill>
            <p:spPr>
              <a:xfrm>
                <a:off x="4688419" y="5154400"/>
                <a:ext cx="2988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8" name="Ink 7">
                <a:extLst>
                  <a:ext uri="{FF2B5EF4-FFF2-40B4-BE49-F238E27FC236}">
                    <a16:creationId xmlns:a16="http://schemas.microsoft.com/office/drawing/2014/main" id="{E2F05218-E974-43F4-821D-F25AA8422178}"/>
                  </a:ext>
                </a:extLst>
              </p14:cNvPr>
              <p14:cNvContentPartPr/>
              <p14:nvPr/>
            </p14:nvContentPartPr>
            <p14:xfrm>
              <a:off x="9663619" y="4798720"/>
              <a:ext cx="30240" cy="6480"/>
            </p14:xfrm>
          </p:contentPart>
        </mc:Choice>
        <mc:Fallback xmlns="">
          <p:pic>
            <p:nvPicPr>
              <p:cNvPr id="8" name="Ink 7">
                <a:extLst>
                  <a:ext uri="{FF2B5EF4-FFF2-40B4-BE49-F238E27FC236}">
                    <a16:creationId xmlns:a16="http://schemas.microsoft.com/office/drawing/2014/main" id="{E2F05218-E974-43F4-821D-F25AA8422178}"/>
                  </a:ext>
                </a:extLst>
              </p:cNvPr>
              <p:cNvPicPr/>
              <p:nvPr/>
            </p:nvPicPr>
            <p:blipFill>
              <a:blip r:embed="rId8"/>
              <a:stretch>
                <a:fillRect/>
              </a:stretch>
            </p:blipFill>
            <p:spPr>
              <a:xfrm>
                <a:off x="9654619" y="4789720"/>
                <a:ext cx="47880" cy="24120"/>
              </a:xfrm>
              <a:prstGeom prst="rect">
                <a:avLst/>
              </a:prstGeom>
            </p:spPr>
          </p:pic>
        </mc:Fallback>
      </mc:AlternateContent>
      <p:pic>
        <p:nvPicPr>
          <p:cNvPr id="3" name="Picture 2">
            <a:extLst>
              <a:ext uri="{FF2B5EF4-FFF2-40B4-BE49-F238E27FC236}">
                <a16:creationId xmlns:a16="http://schemas.microsoft.com/office/drawing/2014/main" id="{56FC29BE-D62D-467C-A0B3-E8A1E43D920C}"/>
              </a:ext>
            </a:extLst>
          </p:cNvPr>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76200" y="76200"/>
            <a:ext cx="844062" cy="1097280"/>
          </a:xfrm>
          <a:prstGeom prst="rect">
            <a:avLst/>
          </a:prstGeom>
          <a:ln w="12700">
            <a:solidFill>
              <a:schemeClr val="tx1"/>
            </a:solidFill>
          </a:ln>
        </p:spPr>
      </p:pic>
      <p:sp>
        <p:nvSpPr>
          <p:cNvPr id="2" name="Rectangle 1">
            <a:extLst>
              <a:ext uri="{FF2B5EF4-FFF2-40B4-BE49-F238E27FC236}">
                <a16:creationId xmlns:a16="http://schemas.microsoft.com/office/drawing/2014/main" id="{9833B6BE-F3D5-439A-96B3-B1A1BE27E660}"/>
              </a:ext>
            </a:extLst>
          </p:cNvPr>
          <p:cNvSpPr/>
          <p:nvPr/>
        </p:nvSpPr>
        <p:spPr>
          <a:xfrm>
            <a:off x="2305050" y="217438"/>
            <a:ext cx="4533900" cy="1215717"/>
          </a:xfrm>
          <a:prstGeom prst="rect">
            <a:avLst/>
          </a:prstGeom>
        </p:spPr>
        <p:txBody>
          <a:bodyPr wrap="square">
            <a:spAutoFit/>
          </a:bodyPr>
          <a:lstStyle/>
          <a:p>
            <a:pPr algn="ctr">
              <a:spcBef>
                <a:spcPts val="0"/>
              </a:spcBef>
              <a:spcAft>
                <a:spcPts val="600"/>
              </a:spcAft>
            </a:pPr>
            <a:r>
              <a:rPr 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Renald Showers </a:t>
            </a:r>
          </a:p>
          <a:p>
            <a:pPr algn="ctr">
              <a:spcBef>
                <a:spcPts val="0"/>
              </a:spcBef>
              <a:spcAft>
                <a:spcPts val="0"/>
              </a:spcAft>
            </a:pPr>
            <a:r>
              <a:rPr lang="en-US" sz="1600" i="1" dirty="0">
                <a:effectLst>
                  <a:outerShdw blurRad="38100" dist="38100" dir="2700000" algn="tl">
                    <a:srgbClr val="000000">
                      <a:alpha val="43137"/>
                    </a:srgbClr>
                  </a:outerShdw>
                </a:effectLst>
                <a:latin typeface="Calibri" panose="020F0502020204030204" pitchFamily="34" charset="0"/>
                <a:ea typeface="+mj-ea"/>
                <a:cs typeface="+mj-cs"/>
              </a:rPr>
              <a:t>Those Invisible Spirits Called Angels</a:t>
            </a:r>
            <a:r>
              <a:rPr lang="en-US" sz="1600" dirty="0">
                <a:effectLst>
                  <a:outerShdw blurRad="38100" dist="38100" dir="2700000" algn="tl">
                    <a:srgbClr val="000000">
                      <a:alpha val="43137"/>
                    </a:srgbClr>
                  </a:outerShdw>
                </a:effectLst>
                <a:latin typeface="Calibri" panose="020F0502020204030204" pitchFamily="34" charset="0"/>
                <a:ea typeface="+mj-ea"/>
                <a:cs typeface="+mj-cs"/>
              </a:rPr>
              <a:t> (Bellmawr, NJ: Friends of Israel, 1997), 96-97.</a:t>
            </a:r>
            <a:endParaRPr lang="en-US" sz="1600" dirty="0">
              <a:effectLst>
                <a:outerShdw blurRad="38100" dist="38100" dir="2700000" algn="tl">
                  <a:srgbClr val="000000">
                    <a:alpha val="43137"/>
                  </a:srgbClr>
                </a:outerShdw>
              </a:effectLst>
            </a:endParaRPr>
          </a:p>
        </p:txBody>
      </p:sp>
      <p:pic>
        <p:nvPicPr>
          <p:cNvPr id="1026" name="Picture 2" descr="Image result for renald showers those invisible spirits">
            <a:extLst>
              <a:ext uri="{FF2B5EF4-FFF2-40B4-BE49-F238E27FC236}">
                <a16:creationId xmlns:a16="http://schemas.microsoft.com/office/drawing/2014/main" id="{0A70E25C-575C-4151-9413-4B1196D392D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153401" y="76200"/>
            <a:ext cx="914400" cy="10237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52277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1026">
            <a:extLst>
              <a:ext uri="{FF2B5EF4-FFF2-40B4-BE49-F238E27FC236}">
                <a16:creationId xmlns:a16="http://schemas.microsoft.com/office/drawing/2014/main" id="{EC9ADD25-DD80-4505-8DD5-B1AE19FECE68}"/>
              </a:ext>
            </a:extLst>
          </p:cNvPr>
          <p:cNvSpPr>
            <a:spLocks noGrp="1" noChangeArrowheads="1"/>
          </p:cNvSpPr>
          <p:nvPr>
            <p:ph type="title"/>
          </p:nvPr>
        </p:nvSpPr>
        <p:spPr>
          <a:xfrm>
            <a:off x="685800" y="228600"/>
            <a:ext cx="7772400" cy="914400"/>
          </a:xfrm>
        </p:spPr>
        <p:txBody>
          <a:bodyPr/>
          <a:lstStyle/>
          <a:p>
            <a:pPr algn="ctr">
              <a:defRPr/>
            </a:pPr>
            <a:r>
              <a:rPr lang="en-US" altLang="en-US" sz="3600" dirty="0">
                <a:effectLst>
                  <a:outerShdw blurRad="38100" dist="38100" dir="2700000" algn="tl">
                    <a:srgbClr val="000000">
                      <a:alpha val="43137"/>
                    </a:srgbClr>
                  </a:outerShdw>
                </a:effectLst>
              </a:rPr>
              <a:t>Alternative Views</a:t>
            </a:r>
          </a:p>
        </p:txBody>
      </p:sp>
      <p:sp>
        <p:nvSpPr>
          <p:cNvPr id="7171" name="Rectangle 1027">
            <a:extLst>
              <a:ext uri="{FF2B5EF4-FFF2-40B4-BE49-F238E27FC236}">
                <a16:creationId xmlns:a16="http://schemas.microsoft.com/office/drawing/2014/main" id="{07BDE0F5-5E15-4665-B2BE-7E559ED937F6}"/>
              </a:ext>
            </a:extLst>
          </p:cNvPr>
          <p:cNvSpPr>
            <a:spLocks noGrp="1" noChangeArrowheads="1"/>
          </p:cNvSpPr>
          <p:nvPr>
            <p:ph type="body" sz="half" idx="1"/>
          </p:nvPr>
        </p:nvSpPr>
        <p:spPr>
          <a:xfrm>
            <a:off x="152400" y="1371600"/>
            <a:ext cx="8915400" cy="2971800"/>
          </a:xfrm>
        </p:spPr>
        <p:txBody>
          <a:bodyPr/>
          <a:lstStyle/>
          <a:p>
            <a:pPr marL="461963" indent="-461963" algn="just" eaLnBrk="1" hangingPunct="1">
              <a:spcBef>
                <a:spcPts val="0"/>
              </a:spcBef>
              <a:spcAft>
                <a:spcPts val="2400"/>
              </a:spcAft>
              <a:buSzPct val="75000"/>
              <a:buFont typeface="Wingdings" panose="05000000000000000000" pitchFamily="2" charset="2"/>
              <a:buChar char="n"/>
              <a:defRPr/>
            </a:pPr>
            <a:r>
              <a:rPr lang="en-US" dirty="0">
                <a:effectLst>
                  <a:outerShdw blurRad="38100" dist="38100" dir="2700000" algn="tl">
                    <a:srgbClr val="000000">
                      <a:alpha val="43137"/>
                    </a:srgbClr>
                  </a:outerShdw>
                </a:effectLst>
              </a:rPr>
              <a:t>Intermarriage between the Godly line of Seth and the ungodly lines of Cain</a:t>
            </a:r>
          </a:p>
          <a:p>
            <a:pPr marL="461963" indent="-461963" algn="just" eaLnBrk="1" hangingPunct="1">
              <a:spcBef>
                <a:spcPts val="0"/>
              </a:spcBef>
              <a:spcAft>
                <a:spcPts val="2400"/>
              </a:spcAft>
              <a:buSzPct val="75000"/>
              <a:buFont typeface="Wingdings" panose="05000000000000000000" pitchFamily="2" charset="2"/>
              <a:buChar char="n"/>
              <a:defRPr/>
            </a:pPr>
            <a:r>
              <a:rPr lang="en-US" b="1" u="sng" dirty="0">
                <a:solidFill>
                  <a:srgbClr val="FFFFCC"/>
                </a:solidFill>
                <a:effectLst>
                  <a:outerShdw blurRad="38100" dist="38100" dir="2700000" algn="tl">
                    <a:srgbClr val="000000">
                      <a:alpha val="43137"/>
                    </a:srgbClr>
                  </a:outerShdw>
                </a:effectLst>
              </a:rPr>
              <a:t>Polygamous Cainite despots</a:t>
            </a:r>
          </a:p>
          <a:p>
            <a:pPr marL="461963" indent="-461963" algn="just" eaLnBrk="1" hangingPunct="1">
              <a:spcBef>
                <a:spcPts val="0"/>
              </a:spcBef>
              <a:spcAft>
                <a:spcPts val="2400"/>
              </a:spcAft>
              <a:buSzPct val="75000"/>
              <a:buFont typeface="Wingdings" panose="05000000000000000000" pitchFamily="2" charset="2"/>
              <a:buChar char="n"/>
              <a:defRPr/>
            </a:pPr>
            <a:r>
              <a:rPr lang="en-US" dirty="0">
                <a:effectLst>
                  <a:outerShdw blurRad="38100" dist="38100" dir="2700000" algn="tl">
                    <a:srgbClr val="000000">
                      <a:alpha val="43137"/>
                    </a:srgbClr>
                  </a:outerShdw>
                </a:effectLst>
              </a:rPr>
              <a:t>Fallen angels procreating with human women</a:t>
            </a:r>
          </a:p>
        </p:txBody>
      </p:sp>
      <p:pic>
        <p:nvPicPr>
          <p:cNvPr id="21508" name="Picture 1030" descr="clip0094">
            <a:extLst>
              <a:ext uri="{FF2B5EF4-FFF2-40B4-BE49-F238E27FC236}">
                <a16:creationId xmlns:a16="http://schemas.microsoft.com/office/drawing/2014/main" id="{EDC98274-2DB0-460B-BFA6-799286B887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57538" y="4267200"/>
            <a:ext cx="2828925"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235923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F379DC9-2790-408C-808C-BF3BCF9F37E6}"/>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134147" name="Rectangle 1"/>
          <p:cNvSpPr>
            <a:spLocks noChangeArrowheads="1"/>
          </p:cNvSpPr>
          <p:nvPr/>
        </p:nvSpPr>
        <p:spPr bwMode="auto">
          <a:xfrm>
            <a:off x="0" y="0"/>
            <a:ext cx="9144000" cy="3077766"/>
          </a:xfrm>
          <a:prstGeom prst="rect">
            <a:avLst/>
          </a:prstGeom>
          <a:noFill/>
          <a:ln w="28575">
            <a:noFill/>
            <a:miter lim="800000"/>
            <a:headEnd/>
            <a:tailEnd/>
          </a:ln>
        </p:spPr>
        <p:txBody>
          <a:bodyPr wrap="square">
            <a:spAutoFit/>
          </a:bodyPr>
          <a:lstStyle/>
          <a:p>
            <a:pPr algn="ctr">
              <a:spcAft>
                <a:spcPts val="1200"/>
              </a:spcAft>
            </a:pPr>
            <a:r>
              <a:rPr lang="en-US" sz="2700" baseline="30000" dirty="0">
                <a:latin typeface="Calibri" panose="020F0502020204030204" pitchFamily="34" charset="0"/>
              </a:rPr>
              <a:t> </a:t>
            </a: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 </a:t>
            </a:r>
            <a:r>
              <a:rPr lang="en-US" sz="4000" dirty="0">
                <a:solidFill>
                  <a:schemeClr val="tx2"/>
                </a:solidFill>
                <a:effectLst>
                  <a:outerShdw blurRad="38100" dist="38100" dir="2700000" algn="tl">
                    <a:srgbClr val="000000"/>
                  </a:outerShdw>
                </a:effectLst>
                <a:latin typeface="Calibri" panose="020F0502020204030204" pitchFamily="34" charset="0"/>
                <a:ea typeface="+mj-ea"/>
                <a:cs typeface="+mj-cs"/>
              </a:rPr>
              <a:t>Genesis 4:23</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Lamech said to his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wives, “Adah and Zillah</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Listen to my voice, You wives of Lamech, Give heed to my speech, For I have killed a man for wounding me; And a boy for striking me.”</a:t>
            </a:r>
          </a:p>
        </p:txBody>
      </p:sp>
    </p:spTree>
    <p:extLst>
      <p:ext uri="{BB962C8B-B14F-4D97-AF65-F5344CB8AC3E}">
        <p14:creationId xmlns:p14="http://schemas.microsoft.com/office/powerpoint/2010/main" val="1162421001"/>
      </p:ext>
    </p:extLst>
  </p:cSld>
  <p:clrMapOvr>
    <a:masterClrMapping/>
  </p:clrMapOvr>
  <p:transition/>
</p:sld>
</file>

<file path=ppt/theme/theme1.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CC99FF"/>
      </a:accent2>
      <a:accent3>
        <a:srgbClr val="ADADFF"/>
      </a:accent3>
      <a:accent4>
        <a:srgbClr val="DADADA"/>
      </a:accent4>
      <a:accent5>
        <a:srgbClr val="AAE2E2"/>
      </a:accent5>
      <a:accent6>
        <a:srgbClr val="B98AE7"/>
      </a:accent6>
      <a:hlink>
        <a:srgbClr val="6600CC"/>
      </a:hlink>
      <a:folHlink>
        <a:srgbClr val="66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New Roman"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CC99FF"/>
        </a:accent2>
        <a:accent3>
          <a:srgbClr val="ADADFF"/>
        </a:accent3>
        <a:accent4>
          <a:srgbClr val="DADADA"/>
        </a:accent4>
        <a:accent5>
          <a:srgbClr val="AAE2E2"/>
        </a:accent5>
        <a:accent6>
          <a:srgbClr val="B98AE7"/>
        </a:accent6>
        <a:hlink>
          <a:srgbClr val="6600CC"/>
        </a:hlink>
        <a:folHlink>
          <a:srgbClr val="66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868686"/>
        </a:accent2>
        <a:accent3>
          <a:srgbClr val="FFFFFF"/>
        </a:accent3>
        <a:accent4>
          <a:srgbClr val="000000"/>
        </a:accent4>
        <a:accent5>
          <a:srgbClr val="D5D5D5"/>
        </a:accent5>
        <a:accent6>
          <a:srgbClr val="797979"/>
        </a:accent6>
        <a:hlink>
          <a:srgbClr val="5F5F5F"/>
        </a:hlink>
        <a:folHlink>
          <a:srgbClr val="DDDDDD"/>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C:\Documents and Settings\Owner\Application Data\Microsoft\Templates\AZURE.POT</Template>
  <TotalTime>924</TotalTime>
  <Words>2919</Words>
  <Application>Microsoft Office PowerPoint</Application>
  <PresentationFormat>On-screen Show (4:3)</PresentationFormat>
  <Paragraphs>210</Paragraphs>
  <Slides>58</Slides>
  <Notes>1</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58</vt:i4>
      </vt:variant>
    </vt:vector>
  </HeadingPairs>
  <TitlesOfParts>
    <vt:vector size="65" baseType="lpstr">
      <vt:lpstr>Arial</vt:lpstr>
      <vt:lpstr>Calibri</vt:lpstr>
      <vt:lpstr>Times New Roman</vt:lpstr>
      <vt:lpstr>Wingdings</vt:lpstr>
      <vt:lpstr>Wingdings 2</vt:lpstr>
      <vt:lpstr>AZURE</vt:lpstr>
      <vt:lpstr>1_Azure</vt:lpstr>
      <vt:lpstr>PowerPoint Presentation</vt:lpstr>
      <vt:lpstr>Preview of Angelology</vt:lpstr>
      <vt:lpstr>PowerPoint Presentation</vt:lpstr>
      <vt:lpstr>PowerPoint Presentation</vt:lpstr>
      <vt:lpstr>Alternative Views</vt:lpstr>
      <vt:lpstr>Alternative Views</vt:lpstr>
      <vt:lpstr>PowerPoint Presentation</vt:lpstr>
      <vt:lpstr>Alternative Views</vt:lpstr>
      <vt:lpstr>PowerPoint Presentation</vt:lpstr>
      <vt:lpstr>Alternative Views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Satanic Attempts to Stop Messiah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God’s Messianic Purposes  Beginning in Genesis</vt:lpstr>
      <vt:lpstr>PowerPoint Presentation</vt:lpstr>
      <vt:lpstr>PowerPoint Presentation</vt:lpstr>
      <vt:lpstr>PowerPoint Presentation</vt:lpstr>
      <vt:lpstr>PowerPoint Presentation</vt:lpstr>
      <vt:lpstr>PowerPoint Presentation</vt:lpstr>
      <vt:lpstr>Total Depravity</vt:lpstr>
      <vt:lpstr>PowerPoint Presentation</vt:lpstr>
      <vt:lpstr>PowerPoint Presentation</vt:lpstr>
      <vt:lpstr>PowerPoint Presentation</vt:lpstr>
      <vt:lpstr>Preview of Angelology</vt:lpstr>
      <vt:lpstr>PowerPoint Presentation</vt:lpstr>
    </vt:vector>
  </TitlesOfParts>
  <Company>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Who Are the Sons of God?</dc:title>
  <dc:creator>A. Woods</dc:creator>
  <cp:lastModifiedBy>Jim McGowan</cp:lastModifiedBy>
  <cp:revision>71</cp:revision>
  <dcterms:created xsi:type="dcterms:W3CDTF">2007-07-07T21:29:57Z</dcterms:created>
  <dcterms:modified xsi:type="dcterms:W3CDTF">2020-02-13T18:24:39Z</dcterms:modified>
</cp:coreProperties>
</file>