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0" r:id="rId2"/>
    <p:sldMasterId id="2147483696" r:id="rId3"/>
  </p:sldMasterIdLst>
  <p:notesMasterIdLst>
    <p:notesMasterId r:id="rId84"/>
  </p:notesMasterIdLst>
  <p:handoutMasterIdLst>
    <p:handoutMasterId r:id="rId85"/>
  </p:handoutMasterIdLst>
  <p:sldIdLst>
    <p:sldId id="392" r:id="rId4"/>
    <p:sldId id="393" r:id="rId5"/>
    <p:sldId id="394" r:id="rId6"/>
    <p:sldId id="395" r:id="rId7"/>
    <p:sldId id="396" r:id="rId8"/>
    <p:sldId id="398" r:id="rId9"/>
    <p:sldId id="429" r:id="rId10"/>
    <p:sldId id="257" r:id="rId11"/>
    <p:sldId id="356" r:id="rId12"/>
    <p:sldId id="336" r:id="rId13"/>
    <p:sldId id="357" r:id="rId14"/>
    <p:sldId id="309" r:id="rId15"/>
    <p:sldId id="412" r:id="rId16"/>
    <p:sldId id="437" r:id="rId17"/>
    <p:sldId id="362" r:id="rId18"/>
    <p:sldId id="413" r:id="rId19"/>
    <p:sldId id="337" r:id="rId20"/>
    <p:sldId id="407" r:id="rId21"/>
    <p:sldId id="435" r:id="rId22"/>
    <p:sldId id="436" r:id="rId23"/>
    <p:sldId id="415" r:id="rId24"/>
    <p:sldId id="430" r:id="rId25"/>
    <p:sldId id="414" r:id="rId26"/>
    <p:sldId id="423" r:id="rId27"/>
    <p:sldId id="438" r:id="rId28"/>
    <p:sldId id="311" r:id="rId29"/>
    <p:sldId id="338" r:id="rId30"/>
    <p:sldId id="408" r:id="rId31"/>
    <p:sldId id="409" r:id="rId32"/>
    <p:sldId id="410" r:id="rId33"/>
    <p:sldId id="391" r:id="rId34"/>
    <p:sldId id="313" r:id="rId35"/>
    <p:sldId id="358" r:id="rId36"/>
    <p:sldId id="339" r:id="rId37"/>
    <p:sldId id="417" r:id="rId38"/>
    <p:sldId id="418" r:id="rId39"/>
    <p:sldId id="314" r:id="rId40"/>
    <p:sldId id="431" r:id="rId41"/>
    <p:sldId id="340" r:id="rId42"/>
    <p:sldId id="343" r:id="rId43"/>
    <p:sldId id="342" r:id="rId44"/>
    <p:sldId id="341" r:id="rId45"/>
    <p:sldId id="317" r:id="rId46"/>
    <p:sldId id="344" r:id="rId47"/>
    <p:sldId id="419" r:id="rId48"/>
    <p:sldId id="319" r:id="rId49"/>
    <p:sldId id="346" r:id="rId50"/>
    <p:sldId id="335" r:id="rId51"/>
    <p:sldId id="363" r:id="rId52"/>
    <p:sldId id="347" r:id="rId53"/>
    <p:sldId id="420" r:id="rId54"/>
    <p:sldId id="321" r:id="rId55"/>
    <p:sldId id="348" r:id="rId56"/>
    <p:sldId id="323" r:id="rId57"/>
    <p:sldId id="349" r:id="rId58"/>
    <p:sldId id="324" r:id="rId59"/>
    <p:sldId id="350" r:id="rId60"/>
    <p:sldId id="425" r:id="rId61"/>
    <p:sldId id="360" r:id="rId62"/>
    <p:sldId id="432" r:id="rId63"/>
    <p:sldId id="329" r:id="rId64"/>
    <p:sldId id="421" r:id="rId65"/>
    <p:sldId id="351" r:id="rId66"/>
    <p:sldId id="330" r:id="rId67"/>
    <p:sldId id="352" r:id="rId68"/>
    <p:sldId id="424" r:id="rId69"/>
    <p:sldId id="298" r:id="rId70"/>
    <p:sldId id="353" r:id="rId71"/>
    <p:sldId id="422" r:id="rId72"/>
    <p:sldId id="426" r:id="rId73"/>
    <p:sldId id="334" r:id="rId74"/>
    <p:sldId id="364" r:id="rId75"/>
    <p:sldId id="354" r:id="rId76"/>
    <p:sldId id="433" r:id="rId77"/>
    <p:sldId id="361" r:id="rId78"/>
    <p:sldId id="333" r:id="rId79"/>
    <p:sldId id="355" r:id="rId80"/>
    <p:sldId id="434" r:id="rId81"/>
    <p:sldId id="428" r:id="rId82"/>
    <p:sldId id="399" r:id="rId8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CC"/>
    <a:srgbClr val="FFCCFF"/>
    <a:srgbClr val="CCFFFF"/>
    <a:srgbClr val="CCECFF"/>
    <a:srgbClr val="66CCFF"/>
    <a:srgbClr val="FFFFCC"/>
    <a:srgbClr val="0099FF"/>
    <a:srgbClr val="66FF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1330" autoAdjust="0"/>
  </p:normalViewPr>
  <p:slideViewPr>
    <p:cSldViewPr>
      <p:cViewPr varScale="1">
        <p:scale>
          <a:sx n="115" d="100"/>
          <a:sy n="115" d="100"/>
        </p:scale>
        <p:origin x="96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8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E52BAEAB-2216-4A34-80AE-A125A4862975}"/>
              </a:ext>
            </a:extLst>
          </p:cNvPr>
          <p:cNvSpPr>
            <a:spLocks noGrp="1" noChangeArrowheads="1"/>
          </p:cNvSpPr>
          <p:nvPr>
            <p:ph type="hdr" sz="quarter"/>
          </p:nvPr>
        </p:nvSpPr>
        <p:spPr bwMode="auto">
          <a:xfrm>
            <a:off x="1" y="160020"/>
            <a:ext cx="7313507" cy="72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pPr algn="ctr"/>
            <a:r>
              <a:rPr lang="en-US" altLang="en-US" dirty="0">
                <a:latin typeface="+mn-lt"/>
              </a:rPr>
              <a:t>Jim McGowan, MTS, Th.D.</a:t>
            </a:r>
          </a:p>
          <a:p>
            <a:pPr algn="ctr"/>
            <a:r>
              <a:rPr lang="en-US" altLang="en-US" dirty="0">
                <a:latin typeface="+mn-lt"/>
              </a:rPr>
              <a:t>Law &amp; Grace Session 16</a:t>
            </a:r>
          </a:p>
          <a:p>
            <a:pPr algn="ctr"/>
            <a:r>
              <a:rPr lang="en-US" altLang="en-US" dirty="0">
                <a:latin typeface="+mn-lt"/>
              </a:rPr>
              <a:t>01-20-2019</a:t>
            </a:r>
          </a:p>
        </p:txBody>
      </p:sp>
      <p:sp>
        <p:nvSpPr>
          <p:cNvPr id="202756" name="Rectangle 4">
            <a:extLst>
              <a:ext uri="{FF2B5EF4-FFF2-40B4-BE49-F238E27FC236}">
                <a16:creationId xmlns:a16="http://schemas.microsoft.com/office/drawing/2014/main" id="{B821A782-221E-411D-B4E4-1844ED85DDE4}"/>
              </a:ext>
            </a:extLst>
          </p:cNvPr>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dirty="0">
                <a:latin typeface="+mn-lt"/>
              </a:rPr>
              <a:t>Sugar Land Bible Church</a:t>
            </a:r>
          </a:p>
        </p:txBody>
      </p:sp>
      <p:sp>
        <p:nvSpPr>
          <p:cNvPr id="202757" name="Rectangle 5">
            <a:extLst>
              <a:ext uri="{FF2B5EF4-FFF2-40B4-BE49-F238E27FC236}">
                <a16:creationId xmlns:a16="http://schemas.microsoft.com/office/drawing/2014/main" id="{8472D918-1255-4A4B-B578-8AC2136A3230}"/>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D16DB894-1867-4D8F-BCFE-4B9D9BC6A858}" type="slidenum">
              <a:rPr lang="en-US" altLang="en-US">
                <a:latin typeface="+mn-lt"/>
              </a:rPr>
              <a:pPr/>
              <a:t>‹#›</a:t>
            </a:fld>
            <a:endParaRPr lang="en-US" altLang="en-US">
              <a:latin typeface="+mn-lt"/>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1540D8E-C500-46A7-B912-51CE660F8081}"/>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099" name="Rectangle 3">
            <a:extLst>
              <a:ext uri="{FF2B5EF4-FFF2-40B4-BE49-F238E27FC236}">
                <a16:creationId xmlns:a16="http://schemas.microsoft.com/office/drawing/2014/main" id="{87D56057-25FD-4092-B2B7-4CFDB8E0EC35}"/>
              </a:ext>
            </a:extLst>
          </p:cNvPr>
          <p:cNvSpPr>
            <a:spLocks noGrp="1" noChangeArrowheads="1"/>
          </p:cNvSpPr>
          <p:nvPr>
            <p:ph type="dt"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100" name="Rectangle 4">
            <a:extLst>
              <a:ext uri="{FF2B5EF4-FFF2-40B4-BE49-F238E27FC236}">
                <a16:creationId xmlns:a16="http://schemas.microsoft.com/office/drawing/2014/main" id="{B84FE91F-8B61-492A-8B63-0D31F69B4829}"/>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9049013-F825-4A86-BF16-271BC075FC47}"/>
              </a:ext>
            </a:extLst>
          </p:cNvPr>
          <p:cNvSpPr>
            <a:spLocks noGrp="1" noChangeArrowheads="1"/>
          </p:cNvSpPr>
          <p:nvPr>
            <p:ph type="body" sz="quarter" idx="3"/>
          </p:nvPr>
        </p:nvSpPr>
        <p:spPr bwMode="auto">
          <a:xfrm>
            <a:off x="975360" y="4560570"/>
            <a:ext cx="536448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312E989D-90A5-45E0-AA83-B6BE1565B4A5}"/>
              </a:ext>
            </a:extLst>
          </p:cNvPr>
          <p:cNvSpPr>
            <a:spLocks noGrp="1" noChangeArrowheads="1"/>
          </p:cNvSpPr>
          <p:nvPr>
            <p:ph type="ftr" sz="quarter" idx="4"/>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103" name="Rectangle 7">
            <a:extLst>
              <a:ext uri="{FF2B5EF4-FFF2-40B4-BE49-F238E27FC236}">
                <a16:creationId xmlns:a16="http://schemas.microsoft.com/office/drawing/2014/main" id="{E47B4B1A-8994-4847-8A68-07BFC002B671}"/>
              </a:ext>
            </a:extLst>
          </p:cNvPr>
          <p:cNvSpPr>
            <a:spLocks noGrp="1" noChangeArrowheads="1"/>
          </p:cNvSpPr>
          <p:nvPr>
            <p:ph type="sldNum" sz="quarter" idx="5"/>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109E12F8-0CD5-4B67-B499-100DF09C63B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7EC056-33FA-4508-BE4B-50C3EC9CBA0B}"/>
              </a:ext>
            </a:extLst>
          </p:cNvPr>
          <p:cNvSpPr>
            <a:spLocks noGrp="1" noChangeArrowheads="1"/>
          </p:cNvSpPr>
          <p:nvPr>
            <p:ph type="sldNum" sz="quarter" idx="5"/>
          </p:nvPr>
        </p:nvSpPr>
        <p:spPr>
          <a:ln/>
        </p:spPr>
        <p:txBody>
          <a:bodyPr/>
          <a:lstStyle/>
          <a:p>
            <a:fld id="{738BAFF2-41AA-415A-967A-30A750413ACA}" type="slidenum">
              <a:rPr lang="en-US" altLang="en-US"/>
              <a:pPr/>
              <a:t>10</a:t>
            </a:fld>
            <a:endParaRPr lang="en-US" altLang="en-US"/>
          </a:p>
        </p:txBody>
      </p:sp>
      <p:sp>
        <p:nvSpPr>
          <p:cNvPr id="207874" name="Rectangle 2">
            <a:extLst>
              <a:ext uri="{FF2B5EF4-FFF2-40B4-BE49-F238E27FC236}">
                <a16:creationId xmlns:a16="http://schemas.microsoft.com/office/drawing/2014/main" id="{B1008A6E-6DC6-4D1A-963E-49021E57EF64}"/>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2D997BA9-F517-4DAB-A7A1-7461893296B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CEB0BF-3CC8-41FD-8713-D3A28DE68036}"/>
              </a:ext>
            </a:extLst>
          </p:cNvPr>
          <p:cNvSpPr>
            <a:spLocks noGrp="1" noChangeArrowheads="1"/>
          </p:cNvSpPr>
          <p:nvPr>
            <p:ph type="sldNum" sz="quarter" idx="5"/>
          </p:nvPr>
        </p:nvSpPr>
        <p:spPr>
          <a:ln/>
        </p:spPr>
        <p:txBody>
          <a:bodyPr/>
          <a:lstStyle/>
          <a:p>
            <a:fld id="{D2B5DD07-ECAB-4B17-9C31-9107FFE7E1E1}" type="slidenum">
              <a:rPr lang="en-US" altLang="en-US"/>
              <a:pPr/>
              <a:t>11</a:t>
            </a:fld>
            <a:endParaRPr lang="en-US" altLang="en-US"/>
          </a:p>
        </p:txBody>
      </p:sp>
      <p:sp>
        <p:nvSpPr>
          <p:cNvPr id="253954" name="Rectangle 2">
            <a:extLst>
              <a:ext uri="{FF2B5EF4-FFF2-40B4-BE49-F238E27FC236}">
                <a16:creationId xmlns:a16="http://schemas.microsoft.com/office/drawing/2014/main" id="{52991487-1E26-431D-9D89-739E0558BBBE}"/>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7D4C6FDD-A023-4BF2-82E1-950DC2F357B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3FE61D-4676-4F0D-A866-4EA42A4607D4}"/>
              </a:ext>
            </a:extLst>
          </p:cNvPr>
          <p:cNvSpPr>
            <a:spLocks noGrp="1" noChangeArrowheads="1"/>
          </p:cNvSpPr>
          <p:nvPr>
            <p:ph type="sldNum" sz="quarter" idx="5"/>
          </p:nvPr>
        </p:nvSpPr>
        <p:spPr>
          <a:ln/>
        </p:spPr>
        <p:txBody>
          <a:bodyPr/>
          <a:lstStyle/>
          <a:p>
            <a:fld id="{50C316F9-29EE-483D-B34C-BEEF0C53E91E}" type="slidenum">
              <a:rPr lang="en-US" altLang="en-US"/>
              <a:pPr/>
              <a:t>12</a:t>
            </a:fld>
            <a:endParaRPr lang="en-US" altLang="en-US"/>
          </a:p>
        </p:txBody>
      </p:sp>
      <p:sp>
        <p:nvSpPr>
          <p:cNvPr id="125954" name="Rectangle 2">
            <a:extLst>
              <a:ext uri="{FF2B5EF4-FFF2-40B4-BE49-F238E27FC236}">
                <a16:creationId xmlns:a16="http://schemas.microsoft.com/office/drawing/2014/main" id="{8F9DA199-653A-4F4B-A885-E976033C7C69}"/>
              </a:ext>
            </a:extLst>
          </p:cNvPr>
          <p:cNvSpPr>
            <a:spLocks noGrp="1" noRot="1" noChangeAspect="1" noChangeArrowheads="1" noTextEdit="1"/>
          </p:cNvSpPr>
          <p:nvPr>
            <p:ph type="sldImg"/>
          </p:nvPr>
        </p:nvSpPr>
        <p:spPr>
          <a:xfrm>
            <a:off x="1258888" y="720725"/>
            <a:ext cx="4800600" cy="3600450"/>
          </a:xfrm>
          <a:ln/>
        </p:spPr>
      </p:sp>
      <p:sp>
        <p:nvSpPr>
          <p:cNvPr id="125955" name="Rectangle 3">
            <a:extLst>
              <a:ext uri="{FF2B5EF4-FFF2-40B4-BE49-F238E27FC236}">
                <a16:creationId xmlns:a16="http://schemas.microsoft.com/office/drawing/2014/main" id="{ED41E6CF-3A90-4CD0-B5A0-FEAD84CA2BB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13</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0165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14</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392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2DBD05-67D1-487E-BF57-0B8F058235C7}"/>
              </a:ext>
            </a:extLst>
          </p:cNvPr>
          <p:cNvSpPr>
            <a:spLocks noGrp="1" noChangeArrowheads="1"/>
          </p:cNvSpPr>
          <p:nvPr>
            <p:ph type="sldNum" sz="quarter" idx="5"/>
          </p:nvPr>
        </p:nvSpPr>
        <p:spPr>
          <a:ln/>
        </p:spPr>
        <p:txBody>
          <a:bodyPr/>
          <a:lstStyle/>
          <a:p>
            <a:fld id="{95F175F5-000D-472E-B593-074DB91D1AED}" type="slidenum">
              <a:rPr lang="en-US" altLang="en-US"/>
              <a:pPr/>
              <a:t>15</a:t>
            </a:fld>
            <a:endParaRPr lang="en-US" altLang="en-US"/>
          </a:p>
        </p:txBody>
      </p:sp>
      <p:sp>
        <p:nvSpPr>
          <p:cNvPr id="264194" name="Rectangle 2">
            <a:extLst>
              <a:ext uri="{FF2B5EF4-FFF2-40B4-BE49-F238E27FC236}">
                <a16:creationId xmlns:a16="http://schemas.microsoft.com/office/drawing/2014/main" id="{6DE37867-7F76-4207-99F7-7899092ED8D7}"/>
              </a:ext>
            </a:extLst>
          </p:cNvPr>
          <p:cNvSpPr>
            <a:spLocks noGrp="1" noRot="1" noChangeAspect="1" noChangeArrowheads="1" noTextEdit="1"/>
          </p:cNvSpPr>
          <p:nvPr>
            <p:ph type="sldImg"/>
          </p:nvPr>
        </p:nvSpPr>
        <p:spPr>
          <a:xfrm>
            <a:off x="1258888" y="720725"/>
            <a:ext cx="4800600" cy="3600450"/>
          </a:xfrm>
          <a:ln/>
        </p:spPr>
      </p:sp>
      <p:sp>
        <p:nvSpPr>
          <p:cNvPr id="264195" name="Rectangle 3">
            <a:extLst>
              <a:ext uri="{FF2B5EF4-FFF2-40B4-BE49-F238E27FC236}">
                <a16:creationId xmlns:a16="http://schemas.microsoft.com/office/drawing/2014/main" id="{2BF2EEAC-B1E7-499A-9E6D-DFA32C9BC50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16</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6979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87F0BE-7119-41B1-98AE-22D1BFEF6695}"/>
              </a:ext>
            </a:extLst>
          </p:cNvPr>
          <p:cNvSpPr>
            <a:spLocks noGrp="1" noChangeArrowheads="1"/>
          </p:cNvSpPr>
          <p:nvPr>
            <p:ph type="sldNum" sz="quarter" idx="5"/>
          </p:nvPr>
        </p:nvSpPr>
        <p:spPr>
          <a:ln/>
        </p:spPr>
        <p:txBody>
          <a:bodyPr/>
          <a:lstStyle/>
          <a:p>
            <a:fld id="{F3D9F48C-81E0-495F-AA5F-4B0E1EFFCBF6}" type="slidenum">
              <a:rPr lang="en-US" altLang="en-US"/>
              <a:pPr/>
              <a:t>17</a:t>
            </a:fld>
            <a:endParaRPr lang="en-US" altLang="en-US"/>
          </a:p>
        </p:txBody>
      </p:sp>
      <p:sp>
        <p:nvSpPr>
          <p:cNvPr id="209922" name="Rectangle 2">
            <a:extLst>
              <a:ext uri="{FF2B5EF4-FFF2-40B4-BE49-F238E27FC236}">
                <a16:creationId xmlns:a16="http://schemas.microsoft.com/office/drawing/2014/main" id="{F60142B6-E983-4D61-86E7-6702E44AAE53}"/>
              </a:ext>
            </a:extLst>
          </p:cNvPr>
          <p:cNvSpPr>
            <a:spLocks noGrp="1" noRot="1" noChangeAspect="1" noChangeArrowheads="1" noTextEdit="1"/>
          </p:cNvSpPr>
          <p:nvPr>
            <p:ph type="sldImg"/>
          </p:nvPr>
        </p:nvSpPr>
        <p:spPr>
          <a:xfrm>
            <a:off x="1258888" y="720725"/>
            <a:ext cx="4800600" cy="3600450"/>
          </a:xfrm>
          <a:ln/>
        </p:spPr>
      </p:sp>
      <p:sp>
        <p:nvSpPr>
          <p:cNvPr id="209923" name="Rectangle 3">
            <a:extLst>
              <a:ext uri="{FF2B5EF4-FFF2-40B4-BE49-F238E27FC236}">
                <a16:creationId xmlns:a16="http://schemas.microsoft.com/office/drawing/2014/main" id="{01D9FC14-F073-492A-BBD2-D0725E1AB0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18</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56647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87F0BE-7119-41B1-98AE-22D1BFEF6695}"/>
              </a:ext>
            </a:extLst>
          </p:cNvPr>
          <p:cNvSpPr>
            <a:spLocks noGrp="1" noChangeArrowheads="1"/>
          </p:cNvSpPr>
          <p:nvPr>
            <p:ph type="sldNum" sz="quarter" idx="5"/>
          </p:nvPr>
        </p:nvSpPr>
        <p:spPr>
          <a:ln/>
        </p:spPr>
        <p:txBody>
          <a:bodyPr/>
          <a:lstStyle/>
          <a:p>
            <a:fld id="{F3D9F48C-81E0-495F-AA5F-4B0E1EFFCBF6}" type="slidenum">
              <a:rPr lang="en-US" altLang="en-US"/>
              <a:pPr/>
              <a:t>19</a:t>
            </a:fld>
            <a:endParaRPr lang="en-US" altLang="en-US"/>
          </a:p>
        </p:txBody>
      </p:sp>
      <p:sp>
        <p:nvSpPr>
          <p:cNvPr id="209922" name="Rectangle 2">
            <a:extLst>
              <a:ext uri="{FF2B5EF4-FFF2-40B4-BE49-F238E27FC236}">
                <a16:creationId xmlns:a16="http://schemas.microsoft.com/office/drawing/2014/main" id="{F60142B6-E983-4D61-86E7-6702E44AAE53}"/>
              </a:ext>
            </a:extLst>
          </p:cNvPr>
          <p:cNvSpPr>
            <a:spLocks noGrp="1" noRot="1" noChangeAspect="1" noChangeArrowheads="1" noTextEdit="1"/>
          </p:cNvSpPr>
          <p:nvPr>
            <p:ph type="sldImg"/>
          </p:nvPr>
        </p:nvSpPr>
        <p:spPr>
          <a:xfrm>
            <a:off x="1258888" y="720725"/>
            <a:ext cx="4800600" cy="3600450"/>
          </a:xfrm>
          <a:ln/>
        </p:spPr>
      </p:sp>
      <p:sp>
        <p:nvSpPr>
          <p:cNvPr id="209923" name="Rectangle 3">
            <a:extLst>
              <a:ext uri="{FF2B5EF4-FFF2-40B4-BE49-F238E27FC236}">
                <a16:creationId xmlns:a16="http://schemas.microsoft.com/office/drawing/2014/main" id="{01D9FC14-F073-492A-BBD2-D0725E1AB0BC}"/>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2994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0605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87F0BE-7119-41B1-98AE-22D1BFEF6695}"/>
              </a:ext>
            </a:extLst>
          </p:cNvPr>
          <p:cNvSpPr>
            <a:spLocks noGrp="1" noChangeArrowheads="1"/>
          </p:cNvSpPr>
          <p:nvPr>
            <p:ph type="sldNum" sz="quarter" idx="5"/>
          </p:nvPr>
        </p:nvSpPr>
        <p:spPr>
          <a:ln/>
        </p:spPr>
        <p:txBody>
          <a:bodyPr/>
          <a:lstStyle/>
          <a:p>
            <a:fld id="{F3D9F48C-81E0-495F-AA5F-4B0E1EFFCBF6}" type="slidenum">
              <a:rPr lang="en-US" altLang="en-US"/>
              <a:pPr/>
              <a:t>20</a:t>
            </a:fld>
            <a:endParaRPr lang="en-US" altLang="en-US"/>
          </a:p>
        </p:txBody>
      </p:sp>
      <p:sp>
        <p:nvSpPr>
          <p:cNvPr id="209922" name="Rectangle 2">
            <a:extLst>
              <a:ext uri="{FF2B5EF4-FFF2-40B4-BE49-F238E27FC236}">
                <a16:creationId xmlns:a16="http://schemas.microsoft.com/office/drawing/2014/main" id="{F60142B6-E983-4D61-86E7-6702E44AAE53}"/>
              </a:ext>
            </a:extLst>
          </p:cNvPr>
          <p:cNvSpPr>
            <a:spLocks noGrp="1" noRot="1" noChangeAspect="1" noChangeArrowheads="1" noTextEdit="1"/>
          </p:cNvSpPr>
          <p:nvPr>
            <p:ph type="sldImg"/>
          </p:nvPr>
        </p:nvSpPr>
        <p:spPr>
          <a:xfrm>
            <a:off x="1258888" y="720725"/>
            <a:ext cx="4800600" cy="3600450"/>
          </a:xfrm>
          <a:ln/>
        </p:spPr>
      </p:sp>
      <p:sp>
        <p:nvSpPr>
          <p:cNvPr id="209923" name="Rectangle 3">
            <a:extLst>
              <a:ext uri="{FF2B5EF4-FFF2-40B4-BE49-F238E27FC236}">
                <a16:creationId xmlns:a16="http://schemas.microsoft.com/office/drawing/2014/main" id="{01D9FC14-F073-492A-BBD2-D0725E1AB0B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3403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21</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8540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sz="1600" dirty="0"/>
          </a:p>
        </p:txBody>
      </p:sp>
      <p:sp>
        <p:nvSpPr>
          <p:cNvPr id="62468"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charset="0"/>
                <a:cs typeface="Arial" charset="0"/>
              </a:defRPr>
            </a:lvl1pPr>
            <a:lvl2pPr marL="830217" indent="-319314" eaLnBrk="0" hangingPunct="0">
              <a:spcBef>
                <a:spcPct val="30000"/>
              </a:spcBef>
              <a:defRPr sz="1400">
                <a:solidFill>
                  <a:schemeClr val="tx1"/>
                </a:solidFill>
                <a:latin typeface="Arial" charset="0"/>
                <a:cs typeface="Arial" charset="0"/>
              </a:defRPr>
            </a:lvl2pPr>
            <a:lvl3pPr marL="1277257" indent="-255451" eaLnBrk="0" hangingPunct="0">
              <a:spcBef>
                <a:spcPct val="30000"/>
              </a:spcBef>
              <a:defRPr sz="1400">
                <a:solidFill>
                  <a:schemeClr val="tx1"/>
                </a:solidFill>
                <a:latin typeface="Arial" charset="0"/>
                <a:cs typeface="Arial" charset="0"/>
              </a:defRPr>
            </a:lvl3pPr>
            <a:lvl4pPr marL="1788160" indent="-255451" eaLnBrk="0" hangingPunct="0">
              <a:spcBef>
                <a:spcPct val="30000"/>
              </a:spcBef>
              <a:defRPr sz="1400">
                <a:solidFill>
                  <a:schemeClr val="tx1"/>
                </a:solidFill>
                <a:latin typeface="Arial" charset="0"/>
                <a:cs typeface="Arial" charset="0"/>
              </a:defRPr>
            </a:lvl4pPr>
            <a:lvl5pPr marL="2299064" indent="-255451" eaLnBrk="0" hangingPunct="0">
              <a:spcBef>
                <a:spcPct val="30000"/>
              </a:spcBef>
              <a:defRPr sz="1400">
                <a:solidFill>
                  <a:schemeClr val="tx1"/>
                </a:solidFill>
                <a:latin typeface="Arial" charset="0"/>
                <a:cs typeface="Arial" charset="0"/>
              </a:defRPr>
            </a:lvl5pPr>
            <a:lvl6pPr marL="2809966" indent="-255451" eaLnBrk="0" fontAlgn="base" hangingPunct="0">
              <a:spcBef>
                <a:spcPct val="30000"/>
              </a:spcBef>
              <a:spcAft>
                <a:spcPct val="0"/>
              </a:spcAft>
              <a:defRPr sz="1400">
                <a:solidFill>
                  <a:schemeClr val="tx1"/>
                </a:solidFill>
                <a:latin typeface="Arial" charset="0"/>
                <a:cs typeface="Arial" charset="0"/>
              </a:defRPr>
            </a:lvl6pPr>
            <a:lvl7pPr marL="3320869" indent="-255451" eaLnBrk="0" fontAlgn="base" hangingPunct="0">
              <a:spcBef>
                <a:spcPct val="30000"/>
              </a:spcBef>
              <a:spcAft>
                <a:spcPct val="0"/>
              </a:spcAft>
              <a:defRPr sz="1400">
                <a:solidFill>
                  <a:schemeClr val="tx1"/>
                </a:solidFill>
                <a:latin typeface="Arial" charset="0"/>
                <a:cs typeface="Arial" charset="0"/>
              </a:defRPr>
            </a:lvl7pPr>
            <a:lvl8pPr marL="3831772" indent="-255451" eaLnBrk="0" fontAlgn="base" hangingPunct="0">
              <a:spcBef>
                <a:spcPct val="30000"/>
              </a:spcBef>
              <a:spcAft>
                <a:spcPct val="0"/>
              </a:spcAft>
              <a:defRPr sz="1400">
                <a:solidFill>
                  <a:schemeClr val="tx1"/>
                </a:solidFill>
                <a:latin typeface="Arial" charset="0"/>
                <a:cs typeface="Arial" charset="0"/>
              </a:defRPr>
            </a:lvl8pPr>
            <a:lvl9pPr marL="4342675" indent="-255451" eaLnBrk="0" fontAlgn="base" hangingPunct="0">
              <a:spcBef>
                <a:spcPct val="30000"/>
              </a:spcBef>
              <a:spcAft>
                <a:spcPct val="0"/>
              </a:spcAft>
              <a:defRPr sz="1400">
                <a:solidFill>
                  <a:schemeClr val="tx1"/>
                </a:solidFill>
                <a:latin typeface="Arial" charset="0"/>
                <a:cs typeface="Arial" charset="0"/>
              </a:defRPr>
            </a:lvl9pPr>
          </a:lstStyle>
          <a:p>
            <a:pPr eaLnBrk="1" hangingPunct="1">
              <a:spcBef>
                <a:spcPct val="0"/>
              </a:spcBef>
            </a:pPr>
            <a:fld id="{3943AAFF-FDFA-488B-8F69-4A96A0CB047F}" type="slidenum">
              <a:rPr lang="en-US" altLang="en-US" smtClean="0">
                <a:latin typeface="Calibri" panose="020F0502020204030204" pitchFamily="34" charset="0"/>
                <a:cs typeface="Calibri" panose="020F0502020204030204" pitchFamily="34" charset="0"/>
              </a:rPr>
              <a:pPr eaLnBrk="1" hangingPunct="1">
                <a:spcBef>
                  <a:spcPct val="0"/>
                </a:spcBef>
              </a:pPr>
              <a:t>22</a:t>
            </a:fld>
            <a:endParaRPr lang="en-US" altLang="en-US"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23</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74753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24</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95659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25</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74584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DB3FC8-9B1E-42AD-ACA3-5B08F24F12E4}"/>
              </a:ext>
            </a:extLst>
          </p:cNvPr>
          <p:cNvSpPr>
            <a:spLocks noGrp="1" noChangeArrowheads="1"/>
          </p:cNvSpPr>
          <p:nvPr>
            <p:ph type="sldNum" sz="quarter" idx="5"/>
          </p:nvPr>
        </p:nvSpPr>
        <p:spPr>
          <a:ln/>
        </p:spPr>
        <p:txBody>
          <a:bodyPr/>
          <a:lstStyle/>
          <a:p>
            <a:fld id="{04752FA0-9640-4FE9-8ACF-7CB0167DF8BE}" type="slidenum">
              <a:rPr lang="en-US" altLang="en-US"/>
              <a:pPr/>
              <a:t>26</a:t>
            </a:fld>
            <a:endParaRPr lang="en-US" altLang="en-US"/>
          </a:p>
        </p:txBody>
      </p:sp>
      <p:sp>
        <p:nvSpPr>
          <p:cNvPr id="130050" name="Rectangle 2">
            <a:extLst>
              <a:ext uri="{FF2B5EF4-FFF2-40B4-BE49-F238E27FC236}">
                <a16:creationId xmlns:a16="http://schemas.microsoft.com/office/drawing/2014/main" id="{FC066C3E-1079-4B9D-B402-46964698E1C5}"/>
              </a:ext>
            </a:extLst>
          </p:cNvPr>
          <p:cNvSpPr>
            <a:spLocks noGrp="1" noRot="1" noChangeAspect="1" noChangeArrowheads="1" noTextEdit="1"/>
          </p:cNvSpPr>
          <p:nvPr>
            <p:ph type="sldImg"/>
          </p:nvPr>
        </p:nvSpPr>
        <p:spPr>
          <a:xfrm>
            <a:off x="1258888" y="720725"/>
            <a:ext cx="4800600" cy="3600450"/>
          </a:xfrm>
          <a:ln/>
        </p:spPr>
      </p:sp>
      <p:sp>
        <p:nvSpPr>
          <p:cNvPr id="130051" name="Rectangle 3">
            <a:extLst>
              <a:ext uri="{FF2B5EF4-FFF2-40B4-BE49-F238E27FC236}">
                <a16:creationId xmlns:a16="http://schemas.microsoft.com/office/drawing/2014/main" id="{AE0F4CC7-F443-4750-9E0B-EE9061459A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3B5EC-D5FA-4634-9AB2-42E375C7667E}"/>
              </a:ext>
            </a:extLst>
          </p:cNvPr>
          <p:cNvSpPr>
            <a:spLocks noGrp="1" noChangeArrowheads="1"/>
          </p:cNvSpPr>
          <p:nvPr>
            <p:ph type="sldNum" sz="quarter" idx="5"/>
          </p:nvPr>
        </p:nvSpPr>
        <p:spPr>
          <a:ln/>
        </p:spPr>
        <p:txBody>
          <a:bodyPr/>
          <a:lstStyle/>
          <a:p>
            <a:fld id="{8F45B233-5006-4810-B3B1-5CFBABFA8B64}" type="slidenum">
              <a:rPr lang="en-US" altLang="en-US"/>
              <a:pPr/>
              <a:t>27</a:t>
            </a:fld>
            <a:endParaRPr lang="en-US" altLang="en-US"/>
          </a:p>
        </p:txBody>
      </p:sp>
      <p:sp>
        <p:nvSpPr>
          <p:cNvPr id="211970" name="Rectangle 2">
            <a:extLst>
              <a:ext uri="{FF2B5EF4-FFF2-40B4-BE49-F238E27FC236}">
                <a16:creationId xmlns:a16="http://schemas.microsoft.com/office/drawing/2014/main" id="{3C32FE79-95EA-41FD-9EDA-A7F362864F0D}"/>
              </a:ext>
            </a:extLst>
          </p:cNvPr>
          <p:cNvSpPr>
            <a:spLocks noGrp="1" noRot="1" noChangeAspect="1" noChangeArrowheads="1" noTextEdit="1"/>
          </p:cNvSpPr>
          <p:nvPr>
            <p:ph type="sldImg"/>
          </p:nvPr>
        </p:nvSpPr>
        <p:spPr>
          <a:xfrm>
            <a:off x="1258888" y="720725"/>
            <a:ext cx="4800600" cy="3600450"/>
          </a:xfrm>
          <a:ln/>
        </p:spPr>
      </p:sp>
      <p:sp>
        <p:nvSpPr>
          <p:cNvPr id="211971" name="Rectangle 3">
            <a:extLst>
              <a:ext uri="{FF2B5EF4-FFF2-40B4-BE49-F238E27FC236}">
                <a16:creationId xmlns:a16="http://schemas.microsoft.com/office/drawing/2014/main" id="{A80AB824-E4C0-45BE-9E17-44E27E30492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3B5EC-D5FA-4634-9AB2-42E375C7667E}"/>
              </a:ext>
            </a:extLst>
          </p:cNvPr>
          <p:cNvSpPr>
            <a:spLocks noGrp="1" noChangeArrowheads="1"/>
          </p:cNvSpPr>
          <p:nvPr>
            <p:ph type="sldNum" sz="quarter" idx="5"/>
          </p:nvPr>
        </p:nvSpPr>
        <p:spPr>
          <a:ln/>
        </p:spPr>
        <p:txBody>
          <a:bodyPr/>
          <a:lstStyle/>
          <a:p>
            <a:fld id="{8F45B233-5006-4810-B3B1-5CFBABFA8B64}" type="slidenum">
              <a:rPr lang="en-US" altLang="en-US"/>
              <a:pPr/>
              <a:t>28</a:t>
            </a:fld>
            <a:endParaRPr lang="en-US" altLang="en-US"/>
          </a:p>
        </p:txBody>
      </p:sp>
      <p:sp>
        <p:nvSpPr>
          <p:cNvPr id="211970" name="Rectangle 2">
            <a:extLst>
              <a:ext uri="{FF2B5EF4-FFF2-40B4-BE49-F238E27FC236}">
                <a16:creationId xmlns:a16="http://schemas.microsoft.com/office/drawing/2014/main" id="{3C32FE79-95EA-41FD-9EDA-A7F362864F0D}"/>
              </a:ext>
            </a:extLst>
          </p:cNvPr>
          <p:cNvSpPr>
            <a:spLocks noGrp="1" noRot="1" noChangeAspect="1" noChangeArrowheads="1" noTextEdit="1"/>
          </p:cNvSpPr>
          <p:nvPr>
            <p:ph type="sldImg"/>
          </p:nvPr>
        </p:nvSpPr>
        <p:spPr>
          <a:xfrm>
            <a:off x="1258888" y="720725"/>
            <a:ext cx="4800600" cy="3600450"/>
          </a:xfrm>
          <a:ln/>
        </p:spPr>
      </p:sp>
      <p:sp>
        <p:nvSpPr>
          <p:cNvPr id="211971" name="Rectangle 3">
            <a:extLst>
              <a:ext uri="{FF2B5EF4-FFF2-40B4-BE49-F238E27FC236}">
                <a16:creationId xmlns:a16="http://schemas.microsoft.com/office/drawing/2014/main" id="{A80AB824-E4C0-45BE-9E17-44E27E30492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66893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3B5EC-D5FA-4634-9AB2-42E375C7667E}"/>
              </a:ext>
            </a:extLst>
          </p:cNvPr>
          <p:cNvSpPr>
            <a:spLocks noGrp="1" noChangeArrowheads="1"/>
          </p:cNvSpPr>
          <p:nvPr>
            <p:ph type="sldNum" sz="quarter" idx="5"/>
          </p:nvPr>
        </p:nvSpPr>
        <p:spPr>
          <a:ln/>
        </p:spPr>
        <p:txBody>
          <a:bodyPr/>
          <a:lstStyle/>
          <a:p>
            <a:fld id="{8F45B233-5006-4810-B3B1-5CFBABFA8B64}" type="slidenum">
              <a:rPr lang="en-US" altLang="en-US"/>
              <a:pPr/>
              <a:t>29</a:t>
            </a:fld>
            <a:endParaRPr lang="en-US" altLang="en-US"/>
          </a:p>
        </p:txBody>
      </p:sp>
      <p:sp>
        <p:nvSpPr>
          <p:cNvPr id="211970" name="Rectangle 2">
            <a:extLst>
              <a:ext uri="{FF2B5EF4-FFF2-40B4-BE49-F238E27FC236}">
                <a16:creationId xmlns:a16="http://schemas.microsoft.com/office/drawing/2014/main" id="{3C32FE79-95EA-41FD-9EDA-A7F362864F0D}"/>
              </a:ext>
            </a:extLst>
          </p:cNvPr>
          <p:cNvSpPr>
            <a:spLocks noGrp="1" noRot="1" noChangeAspect="1" noChangeArrowheads="1" noTextEdit="1"/>
          </p:cNvSpPr>
          <p:nvPr>
            <p:ph type="sldImg"/>
          </p:nvPr>
        </p:nvSpPr>
        <p:spPr>
          <a:xfrm>
            <a:off x="1258888" y="720725"/>
            <a:ext cx="4800600" cy="3600450"/>
          </a:xfrm>
          <a:ln/>
        </p:spPr>
      </p:sp>
      <p:sp>
        <p:nvSpPr>
          <p:cNvPr id="211971" name="Rectangle 3">
            <a:extLst>
              <a:ext uri="{FF2B5EF4-FFF2-40B4-BE49-F238E27FC236}">
                <a16:creationId xmlns:a16="http://schemas.microsoft.com/office/drawing/2014/main" id="{A80AB824-E4C0-45BE-9E17-44E27E30492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9287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612">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3B5EC-D5FA-4634-9AB2-42E375C7667E}"/>
              </a:ext>
            </a:extLst>
          </p:cNvPr>
          <p:cNvSpPr>
            <a:spLocks noGrp="1" noChangeArrowheads="1"/>
          </p:cNvSpPr>
          <p:nvPr>
            <p:ph type="sldNum" sz="quarter" idx="5"/>
          </p:nvPr>
        </p:nvSpPr>
        <p:spPr>
          <a:ln/>
        </p:spPr>
        <p:txBody>
          <a:bodyPr/>
          <a:lstStyle/>
          <a:p>
            <a:fld id="{8F45B233-5006-4810-B3B1-5CFBABFA8B64}" type="slidenum">
              <a:rPr lang="en-US" altLang="en-US"/>
              <a:pPr/>
              <a:t>30</a:t>
            </a:fld>
            <a:endParaRPr lang="en-US" altLang="en-US"/>
          </a:p>
        </p:txBody>
      </p:sp>
      <p:sp>
        <p:nvSpPr>
          <p:cNvPr id="211970" name="Rectangle 2">
            <a:extLst>
              <a:ext uri="{FF2B5EF4-FFF2-40B4-BE49-F238E27FC236}">
                <a16:creationId xmlns:a16="http://schemas.microsoft.com/office/drawing/2014/main" id="{3C32FE79-95EA-41FD-9EDA-A7F362864F0D}"/>
              </a:ext>
            </a:extLst>
          </p:cNvPr>
          <p:cNvSpPr>
            <a:spLocks noGrp="1" noRot="1" noChangeAspect="1" noChangeArrowheads="1" noTextEdit="1"/>
          </p:cNvSpPr>
          <p:nvPr>
            <p:ph type="sldImg"/>
          </p:nvPr>
        </p:nvSpPr>
        <p:spPr>
          <a:xfrm>
            <a:off x="1258888" y="720725"/>
            <a:ext cx="4800600" cy="3600450"/>
          </a:xfrm>
          <a:ln/>
        </p:spPr>
      </p:sp>
      <p:sp>
        <p:nvSpPr>
          <p:cNvPr id="211971" name="Rectangle 3">
            <a:extLst>
              <a:ext uri="{FF2B5EF4-FFF2-40B4-BE49-F238E27FC236}">
                <a16:creationId xmlns:a16="http://schemas.microsoft.com/office/drawing/2014/main" id="{A80AB824-E4C0-45BE-9E17-44E27E30492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0401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7608C4-81D7-4254-A630-5EA543101A57}"/>
              </a:ext>
            </a:extLst>
          </p:cNvPr>
          <p:cNvSpPr>
            <a:spLocks noGrp="1" noChangeArrowheads="1"/>
          </p:cNvSpPr>
          <p:nvPr>
            <p:ph type="sldNum" sz="quarter" idx="5"/>
          </p:nvPr>
        </p:nvSpPr>
        <p:spPr>
          <a:ln/>
        </p:spPr>
        <p:txBody>
          <a:bodyPr/>
          <a:lstStyle/>
          <a:p>
            <a:fld id="{7D6C8072-2BDE-43C5-817A-721C69BF688D}" type="slidenum">
              <a:rPr lang="en-US" altLang="en-US"/>
              <a:pPr/>
              <a:t>31</a:t>
            </a:fld>
            <a:endParaRPr lang="en-US" altLang="en-US"/>
          </a:p>
        </p:txBody>
      </p:sp>
      <p:sp>
        <p:nvSpPr>
          <p:cNvPr id="317442" name="Rectangle 2">
            <a:extLst>
              <a:ext uri="{FF2B5EF4-FFF2-40B4-BE49-F238E27FC236}">
                <a16:creationId xmlns:a16="http://schemas.microsoft.com/office/drawing/2014/main" id="{42D277C7-4642-4903-9A30-1A687B6613A7}"/>
              </a:ext>
            </a:extLst>
          </p:cNvPr>
          <p:cNvSpPr>
            <a:spLocks noGrp="1" noRot="1" noChangeAspect="1" noChangeArrowheads="1" noTextEdit="1"/>
          </p:cNvSpPr>
          <p:nvPr>
            <p:ph type="sldImg"/>
          </p:nvPr>
        </p:nvSpPr>
        <p:spPr>
          <a:xfrm>
            <a:off x="1258888" y="720725"/>
            <a:ext cx="4800600" cy="3600450"/>
          </a:xfrm>
          <a:ln/>
        </p:spPr>
      </p:sp>
      <p:sp>
        <p:nvSpPr>
          <p:cNvPr id="317443" name="Rectangle 3">
            <a:extLst>
              <a:ext uri="{FF2B5EF4-FFF2-40B4-BE49-F238E27FC236}">
                <a16:creationId xmlns:a16="http://schemas.microsoft.com/office/drawing/2014/main" id="{42AE196E-E592-4CCD-9EAE-027E2C3A17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39FF52-30C2-415B-A552-2634E672933B}"/>
              </a:ext>
            </a:extLst>
          </p:cNvPr>
          <p:cNvSpPr>
            <a:spLocks noGrp="1" noChangeArrowheads="1"/>
          </p:cNvSpPr>
          <p:nvPr>
            <p:ph type="sldNum" sz="quarter" idx="5"/>
          </p:nvPr>
        </p:nvSpPr>
        <p:spPr>
          <a:ln/>
        </p:spPr>
        <p:txBody>
          <a:bodyPr/>
          <a:lstStyle/>
          <a:p>
            <a:fld id="{4733D928-7143-4CBE-A61D-E522DB132606}" type="slidenum">
              <a:rPr lang="en-US" altLang="en-US"/>
              <a:pPr/>
              <a:t>32</a:t>
            </a:fld>
            <a:endParaRPr lang="en-US" altLang="en-US"/>
          </a:p>
        </p:txBody>
      </p:sp>
      <p:sp>
        <p:nvSpPr>
          <p:cNvPr id="134146" name="Rectangle 2">
            <a:extLst>
              <a:ext uri="{FF2B5EF4-FFF2-40B4-BE49-F238E27FC236}">
                <a16:creationId xmlns:a16="http://schemas.microsoft.com/office/drawing/2014/main" id="{B7247505-7839-41B9-86CA-A4CB41E76FAD}"/>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F62097AE-86A0-466B-8F39-3A541210DE5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263A95-24ED-4EA0-B586-5032097C2E4B}"/>
              </a:ext>
            </a:extLst>
          </p:cNvPr>
          <p:cNvSpPr>
            <a:spLocks noGrp="1" noChangeArrowheads="1"/>
          </p:cNvSpPr>
          <p:nvPr>
            <p:ph type="sldNum" sz="quarter" idx="5"/>
          </p:nvPr>
        </p:nvSpPr>
        <p:spPr>
          <a:ln/>
        </p:spPr>
        <p:txBody>
          <a:bodyPr/>
          <a:lstStyle/>
          <a:p>
            <a:fld id="{C53231F1-7104-451F-9245-DFF1803ED94E}" type="slidenum">
              <a:rPr lang="en-US" altLang="en-US"/>
              <a:pPr/>
              <a:t>33</a:t>
            </a:fld>
            <a:endParaRPr lang="en-US" altLang="en-US"/>
          </a:p>
        </p:txBody>
      </p:sp>
      <p:sp>
        <p:nvSpPr>
          <p:cNvPr id="256002" name="Rectangle 2">
            <a:extLst>
              <a:ext uri="{FF2B5EF4-FFF2-40B4-BE49-F238E27FC236}">
                <a16:creationId xmlns:a16="http://schemas.microsoft.com/office/drawing/2014/main" id="{7FD6633E-983E-4548-BB1C-660A8B6B847C}"/>
              </a:ext>
            </a:extLst>
          </p:cNvPr>
          <p:cNvSpPr>
            <a:spLocks noGrp="1" noRot="1" noChangeAspect="1" noChangeArrowheads="1" noTextEdit="1"/>
          </p:cNvSpPr>
          <p:nvPr>
            <p:ph type="sldImg"/>
          </p:nvPr>
        </p:nvSpPr>
        <p:spPr>
          <a:xfrm>
            <a:off x="1258888" y="720725"/>
            <a:ext cx="4800600" cy="3600450"/>
          </a:xfrm>
          <a:ln/>
        </p:spPr>
      </p:sp>
      <p:sp>
        <p:nvSpPr>
          <p:cNvPr id="256003" name="Rectangle 3">
            <a:extLst>
              <a:ext uri="{FF2B5EF4-FFF2-40B4-BE49-F238E27FC236}">
                <a16:creationId xmlns:a16="http://schemas.microsoft.com/office/drawing/2014/main" id="{19B9E31B-58B2-44CE-913C-DDAB647A1C0F}"/>
              </a:ext>
            </a:extLst>
          </p:cNvPr>
          <p:cNvSpPr>
            <a:spLocks noGrp="1" noChangeArrowheads="1"/>
          </p:cNvSpPr>
          <p:nvPr>
            <p:ph type="body" idx="1"/>
          </p:nvPr>
        </p:nvSpPr>
        <p:spPr/>
        <p:txBody>
          <a:bodyPr lIns="96652" tIns="48326" rIns="96652" bIns="48326"/>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1B1F8F-DC94-41B8-952A-DE4AB42482E3}"/>
              </a:ext>
            </a:extLst>
          </p:cNvPr>
          <p:cNvSpPr>
            <a:spLocks noGrp="1" noChangeArrowheads="1"/>
          </p:cNvSpPr>
          <p:nvPr>
            <p:ph type="sldNum" sz="quarter" idx="5"/>
          </p:nvPr>
        </p:nvSpPr>
        <p:spPr>
          <a:ln/>
        </p:spPr>
        <p:txBody>
          <a:bodyPr/>
          <a:lstStyle/>
          <a:p>
            <a:fld id="{66066AED-B527-4808-B577-0C9D23F8E6F5}" type="slidenum">
              <a:rPr lang="en-US" altLang="en-US"/>
              <a:pPr/>
              <a:t>34</a:t>
            </a:fld>
            <a:endParaRPr lang="en-US" altLang="en-US"/>
          </a:p>
        </p:txBody>
      </p:sp>
      <p:sp>
        <p:nvSpPr>
          <p:cNvPr id="216066" name="Rectangle 2">
            <a:extLst>
              <a:ext uri="{FF2B5EF4-FFF2-40B4-BE49-F238E27FC236}">
                <a16:creationId xmlns:a16="http://schemas.microsoft.com/office/drawing/2014/main" id="{7E582672-9C4F-4BE8-BEAC-7E263FADAFF4}"/>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918B7F19-9DD9-441D-8CC8-E2613ACE41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35</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07437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1C7F20-132B-42AC-ABAF-55152DEBA341}"/>
              </a:ext>
            </a:extLst>
          </p:cNvPr>
          <p:cNvSpPr>
            <a:spLocks noGrp="1" noChangeArrowheads="1"/>
          </p:cNvSpPr>
          <p:nvPr>
            <p:ph type="sldNum" sz="quarter" idx="5"/>
          </p:nvPr>
        </p:nvSpPr>
        <p:spPr>
          <a:ln/>
        </p:spPr>
        <p:txBody>
          <a:bodyPr/>
          <a:lstStyle/>
          <a:p>
            <a:fld id="{3A77DC99-23E9-4136-B412-E17E81897E93}" type="slidenum">
              <a:rPr lang="en-US" altLang="en-US"/>
              <a:pPr/>
              <a:t>36</a:t>
            </a:fld>
            <a:endParaRPr lang="en-US" altLang="en-US"/>
          </a:p>
        </p:txBody>
      </p:sp>
      <p:sp>
        <p:nvSpPr>
          <p:cNvPr id="128002" name="Rectangle 2">
            <a:extLst>
              <a:ext uri="{FF2B5EF4-FFF2-40B4-BE49-F238E27FC236}">
                <a16:creationId xmlns:a16="http://schemas.microsoft.com/office/drawing/2014/main" id="{9D2B2319-4C5B-4BF9-BDF5-26C7325C4504}"/>
              </a:ext>
            </a:extLst>
          </p:cNvPr>
          <p:cNvSpPr>
            <a:spLocks noGrp="1" noRot="1" noChangeAspect="1" noChangeArrowheads="1" noTextEdit="1"/>
          </p:cNvSpPr>
          <p:nvPr>
            <p:ph type="sldImg"/>
          </p:nvPr>
        </p:nvSpPr>
        <p:spPr>
          <a:xfrm>
            <a:off x="1258888" y="720725"/>
            <a:ext cx="4800600" cy="3600450"/>
          </a:xfrm>
          <a:ln/>
        </p:spPr>
      </p:sp>
      <p:sp>
        <p:nvSpPr>
          <p:cNvPr id="128003" name="Rectangle 3">
            <a:extLst>
              <a:ext uri="{FF2B5EF4-FFF2-40B4-BE49-F238E27FC236}">
                <a16:creationId xmlns:a16="http://schemas.microsoft.com/office/drawing/2014/main" id="{32876FC9-9528-4582-97AC-ACA34B7840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65636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7DFD4F-7664-479E-BAC1-8697ACFFFEF2}"/>
              </a:ext>
            </a:extLst>
          </p:cNvPr>
          <p:cNvSpPr>
            <a:spLocks noGrp="1" noChangeArrowheads="1"/>
          </p:cNvSpPr>
          <p:nvPr>
            <p:ph type="sldNum" sz="quarter" idx="5"/>
          </p:nvPr>
        </p:nvSpPr>
        <p:spPr>
          <a:ln/>
        </p:spPr>
        <p:txBody>
          <a:bodyPr/>
          <a:lstStyle/>
          <a:p>
            <a:fld id="{3BF815FA-43CF-4FFA-889A-218E42DFFE25}" type="slidenum">
              <a:rPr lang="en-US" altLang="en-US"/>
              <a:pPr/>
              <a:t>37</a:t>
            </a:fld>
            <a:endParaRPr lang="en-US" altLang="en-US"/>
          </a:p>
        </p:txBody>
      </p:sp>
      <p:sp>
        <p:nvSpPr>
          <p:cNvPr id="136194" name="Rectangle 2">
            <a:extLst>
              <a:ext uri="{FF2B5EF4-FFF2-40B4-BE49-F238E27FC236}">
                <a16:creationId xmlns:a16="http://schemas.microsoft.com/office/drawing/2014/main" id="{30E31E29-34FE-4D99-B437-D1FB8B35112E}"/>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EA5238BB-BDDD-4953-8DE9-7110ACED5B1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7DFD4F-7664-479E-BAC1-8697ACFFFEF2}"/>
              </a:ext>
            </a:extLst>
          </p:cNvPr>
          <p:cNvSpPr>
            <a:spLocks noGrp="1" noChangeArrowheads="1"/>
          </p:cNvSpPr>
          <p:nvPr>
            <p:ph type="sldNum" sz="quarter" idx="5"/>
          </p:nvPr>
        </p:nvSpPr>
        <p:spPr>
          <a:ln/>
        </p:spPr>
        <p:txBody>
          <a:bodyPr/>
          <a:lstStyle/>
          <a:p>
            <a:fld id="{3BF815FA-43CF-4FFA-889A-218E42DFFE25}" type="slidenum">
              <a:rPr lang="en-US" altLang="en-US"/>
              <a:pPr/>
              <a:t>38</a:t>
            </a:fld>
            <a:endParaRPr lang="en-US" altLang="en-US"/>
          </a:p>
        </p:txBody>
      </p:sp>
      <p:sp>
        <p:nvSpPr>
          <p:cNvPr id="136194" name="Rectangle 2">
            <a:extLst>
              <a:ext uri="{FF2B5EF4-FFF2-40B4-BE49-F238E27FC236}">
                <a16:creationId xmlns:a16="http://schemas.microsoft.com/office/drawing/2014/main" id="{30E31E29-34FE-4D99-B437-D1FB8B35112E}"/>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EA5238BB-BDDD-4953-8DE9-7110ACED5B1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75144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973ECE-B946-407D-A30E-EE235E6DE0A0}"/>
              </a:ext>
            </a:extLst>
          </p:cNvPr>
          <p:cNvSpPr>
            <a:spLocks noGrp="1" noChangeArrowheads="1"/>
          </p:cNvSpPr>
          <p:nvPr>
            <p:ph type="sldNum" sz="quarter" idx="5"/>
          </p:nvPr>
        </p:nvSpPr>
        <p:spPr>
          <a:ln/>
        </p:spPr>
        <p:txBody>
          <a:bodyPr/>
          <a:lstStyle/>
          <a:p>
            <a:fld id="{5A53378B-F0E0-4441-8882-72A7B6708ABA}" type="slidenum">
              <a:rPr lang="en-US" altLang="en-US"/>
              <a:pPr/>
              <a:t>39</a:t>
            </a:fld>
            <a:endParaRPr lang="en-US" altLang="en-US"/>
          </a:p>
        </p:txBody>
      </p:sp>
      <p:sp>
        <p:nvSpPr>
          <p:cNvPr id="218114" name="Rectangle 2">
            <a:extLst>
              <a:ext uri="{FF2B5EF4-FFF2-40B4-BE49-F238E27FC236}">
                <a16:creationId xmlns:a16="http://schemas.microsoft.com/office/drawing/2014/main" id="{583441CB-79AD-4AFA-B1C7-8803B907EE7C}"/>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71CA348C-0126-488B-BFCA-35DE00E8191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B46B67-F7B8-4D88-A114-4ECDBD668EF4}"/>
              </a:ext>
            </a:extLst>
          </p:cNvPr>
          <p:cNvSpPr>
            <a:spLocks noGrp="1" noChangeArrowheads="1"/>
          </p:cNvSpPr>
          <p:nvPr>
            <p:ph type="sldNum" sz="quarter" idx="5"/>
          </p:nvPr>
        </p:nvSpPr>
        <p:spPr>
          <a:ln/>
        </p:spPr>
        <p:txBody>
          <a:bodyPr/>
          <a:lstStyle/>
          <a:p>
            <a:fld id="{8ECB94B5-C24E-4FCB-9775-80D6552D4E78}" type="slidenum">
              <a:rPr lang="en-US" altLang="en-US"/>
              <a:pPr/>
              <a:t>40</a:t>
            </a:fld>
            <a:endParaRPr lang="en-US" altLang="en-US"/>
          </a:p>
        </p:txBody>
      </p:sp>
      <p:sp>
        <p:nvSpPr>
          <p:cNvPr id="224258" name="Rectangle 2">
            <a:extLst>
              <a:ext uri="{FF2B5EF4-FFF2-40B4-BE49-F238E27FC236}">
                <a16:creationId xmlns:a16="http://schemas.microsoft.com/office/drawing/2014/main" id="{8CF664CE-41D8-4E45-A2AC-8841D4408E38}"/>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1E0F95CD-D463-4AB6-84CF-90900B46454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473483-18FE-4BF5-BB73-296F00B2E333}"/>
              </a:ext>
            </a:extLst>
          </p:cNvPr>
          <p:cNvSpPr>
            <a:spLocks noGrp="1" noChangeArrowheads="1"/>
          </p:cNvSpPr>
          <p:nvPr>
            <p:ph type="sldNum" sz="quarter" idx="5"/>
          </p:nvPr>
        </p:nvSpPr>
        <p:spPr>
          <a:ln/>
        </p:spPr>
        <p:txBody>
          <a:bodyPr/>
          <a:lstStyle/>
          <a:p>
            <a:fld id="{5F1D3227-5164-4B9C-A625-39FE3E827300}" type="slidenum">
              <a:rPr lang="en-US" altLang="en-US"/>
              <a:pPr/>
              <a:t>41</a:t>
            </a:fld>
            <a:endParaRPr lang="en-US" altLang="en-US"/>
          </a:p>
        </p:txBody>
      </p:sp>
      <p:sp>
        <p:nvSpPr>
          <p:cNvPr id="222210" name="Rectangle 2">
            <a:extLst>
              <a:ext uri="{FF2B5EF4-FFF2-40B4-BE49-F238E27FC236}">
                <a16:creationId xmlns:a16="http://schemas.microsoft.com/office/drawing/2014/main" id="{B093DFF7-C290-4952-9DED-451D1B04DB1F}"/>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C5E3C10E-BB62-4268-8C7E-AD6DF5D57B5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942190-DFE2-4DE9-B25F-45020DCB1558}"/>
              </a:ext>
            </a:extLst>
          </p:cNvPr>
          <p:cNvSpPr>
            <a:spLocks noGrp="1" noChangeArrowheads="1"/>
          </p:cNvSpPr>
          <p:nvPr>
            <p:ph type="sldNum" sz="quarter" idx="5"/>
          </p:nvPr>
        </p:nvSpPr>
        <p:spPr>
          <a:ln/>
        </p:spPr>
        <p:txBody>
          <a:bodyPr/>
          <a:lstStyle/>
          <a:p>
            <a:fld id="{0CB94DED-2325-49C4-B3EF-E133D2FE74A1}" type="slidenum">
              <a:rPr lang="en-US" altLang="en-US"/>
              <a:pPr/>
              <a:t>42</a:t>
            </a:fld>
            <a:endParaRPr lang="en-US" altLang="en-US"/>
          </a:p>
        </p:txBody>
      </p:sp>
      <p:sp>
        <p:nvSpPr>
          <p:cNvPr id="220162" name="Rectangle 2">
            <a:extLst>
              <a:ext uri="{FF2B5EF4-FFF2-40B4-BE49-F238E27FC236}">
                <a16:creationId xmlns:a16="http://schemas.microsoft.com/office/drawing/2014/main" id="{266E576D-E5D1-4DBA-B499-30F78F68A47A}"/>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5A4D2C21-0370-40AF-99A1-93B4A5642B6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F877EB-618F-4E7B-9D68-3A75A2C4F4AA}"/>
              </a:ext>
            </a:extLst>
          </p:cNvPr>
          <p:cNvSpPr>
            <a:spLocks noGrp="1" noChangeArrowheads="1"/>
          </p:cNvSpPr>
          <p:nvPr>
            <p:ph type="sldNum" sz="quarter" idx="5"/>
          </p:nvPr>
        </p:nvSpPr>
        <p:spPr>
          <a:ln/>
        </p:spPr>
        <p:txBody>
          <a:bodyPr/>
          <a:lstStyle/>
          <a:p>
            <a:fld id="{E0C40802-4735-4F96-B16D-9E2A18D47E81}" type="slidenum">
              <a:rPr lang="en-US" altLang="en-US"/>
              <a:pPr/>
              <a:t>43</a:t>
            </a:fld>
            <a:endParaRPr lang="en-US" altLang="en-US"/>
          </a:p>
        </p:txBody>
      </p:sp>
      <p:sp>
        <p:nvSpPr>
          <p:cNvPr id="142338" name="Rectangle 2">
            <a:extLst>
              <a:ext uri="{FF2B5EF4-FFF2-40B4-BE49-F238E27FC236}">
                <a16:creationId xmlns:a16="http://schemas.microsoft.com/office/drawing/2014/main" id="{BDEF9E8B-1683-452A-A243-6921E540F330}"/>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B8CB4E10-609E-4A0E-8DF5-2486B6B8C3F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48A9FE-7D62-42C7-B5B7-FBE9DF9211B2}"/>
              </a:ext>
            </a:extLst>
          </p:cNvPr>
          <p:cNvSpPr>
            <a:spLocks noGrp="1" noChangeArrowheads="1"/>
          </p:cNvSpPr>
          <p:nvPr>
            <p:ph type="sldNum" sz="quarter" idx="5"/>
          </p:nvPr>
        </p:nvSpPr>
        <p:spPr>
          <a:ln/>
        </p:spPr>
        <p:txBody>
          <a:bodyPr/>
          <a:lstStyle/>
          <a:p>
            <a:fld id="{9DDDA1B8-CEEA-4146-9187-F4A07C70963C}" type="slidenum">
              <a:rPr lang="en-US" altLang="en-US"/>
              <a:pPr/>
              <a:t>44</a:t>
            </a:fld>
            <a:endParaRPr lang="en-US" altLang="en-US"/>
          </a:p>
        </p:txBody>
      </p:sp>
      <p:sp>
        <p:nvSpPr>
          <p:cNvPr id="226306" name="Rectangle 2">
            <a:extLst>
              <a:ext uri="{FF2B5EF4-FFF2-40B4-BE49-F238E27FC236}">
                <a16:creationId xmlns:a16="http://schemas.microsoft.com/office/drawing/2014/main" id="{9A56339E-AEDF-4B09-9C11-EF33ACB2239B}"/>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1F362C92-1596-40A6-A592-BBE224E2483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62D1E5-0457-41D4-8649-CF64A9E5D387}"/>
              </a:ext>
            </a:extLst>
          </p:cNvPr>
          <p:cNvSpPr>
            <a:spLocks noGrp="1" noChangeArrowheads="1"/>
          </p:cNvSpPr>
          <p:nvPr>
            <p:ph type="sldNum" sz="quarter" idx="5"/>
          </p:nvPr>
        </p:nvSpPr>
        <p:spPr>
          <a:ln/>
        </p:spPr>
        <p:txBody>
          <a:bodyPr/>
          <a:lstStyle/>
          <a:p>
            <a:fld id="{AD40CB05-3518-46CE-9CC5-F3A92B8ED7FA}" type="slidenum">
              <a:rPr lang="en-US" altLang="en-US"/>
              <a:pPr/>
              <a:t>46</a:t>
            </a:fld>
            <a:endParaRPr lang="en-US" altLang="en-US"/>
          </a:p>
        </p:txBody>
      </p:sp>
      <p:sp>
        <p:nvSpPr>
          <p:cNvPr id="146434" name="Rectangle 2">
            <a:extLst>
              <a:ext uri="{FF2B5EF4-FFF2-40B4-BE49-F238E27FC236}">
                <a16:creationId xmlns:a16="http://schemas.microsoft.com/office/drawing/2014/main" id="{76F7507A-2BBA-408D-BF9B-B16810DEED18}"/>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DA2C33FE-4609-4D51-B780-305AE0E8B7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60E92F-A991-42D4-AA85-5C988E7C003C}"/>
              </a:ext>
            </a:extLst>
          </p:cNvPr>
          <p:cNvSpPr>
            <a:spLocks noGrp="1" noChangeArrowheads="1"/>
          </p:cNvSpPr>
          <p:nvPr>
            <p:ph type="sldNum" sz="quarter" idx="5"/>
          </p:nvPr>
        </p:nvSpPr>
        <p:spPr>
          <a:ln/>
        </p:spPr>
        <p:txBody>
          <a:bodyPr/>
          <a:lstStyle/>
          <a:p>
            <a:fld id="{40107399-2CE4-4D1E-AF86-E77A1CC98FD5}" type="slidenum">
              <a:rPr lang="en-US" altLang="en-US"/>
              <a:pPr/>
              <a:t>47</a:t>
            </a:fld>
            <a:endParaRPr lang="en-US" altLang="en-US"/>
          </a:p>
        </p:txBody>
      </p:sp>
      <p:sp>
        <p:nvSpPr>
          <p:cNvPr id="229378" name="Rectangle 2">
            <a:extLst>
              <a:ext uri="{FF2B5EF4-FFF2-40B4-BE49-F238E27FC236}">
                <a16:creationId xmlns:a16="http://schemas.microsoft.com/office/drawing/2014/main" id="{F02A6030-7999-4DF7-9F35-6AC393E6B7DA}"/>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DB693C93-0277-44D7-B42E-2F4E5725F7D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DB8A02B-F07B-4F0D-B4F1-8CAEFDC726FA}"/>
              </a:ext>
            </a:extLst>
          </p:cNvPr>
          <p:cNvSpPr>
            <a:spLocks noGrp="1" noChangeArrowheads="1"/>
          </p:cNvSpPr>
          <p:nvPr>
            <p:ph type="sldNum" sz="quarter" idx="5"/>
          </p:nvPr>
        </p:nvSpPr>
        <p:spPr>
          <a:ln/>
        </p:spPr>
        <p:txBody>
          <a:bodyPr/>
          <a:lstStyle/>
          <a:p>
            <a:fld id="{A7D3A0EF-ADED-4A5A-81EF-7E0B71D5CBD4}" type="slidenum">
              <a:rPr lang="en-US" altLang="en-US"/>
              <a:pPr/>
              <a:t>48</a:t>
            </a:fld>
            <a:endParaRPr lang="en-US" altLang="en-US"/>
          </a:p>
        </p:txBody>
      </p:sp>
      <p:sp>
        <p:nvSpPr>
          <p:cNvPr id="205826" name="Rectangle 2">
            <a:extLst>
              <a:ext uri="{FF2B5EF4-FFF2-40B4-BE49-F238E27FC236}">
                <a16:creationId xmlns:a16="http://schemas.microsoft.com/office/drawing/2014/main" id="{885CE0D8-1787-495A-A21A-737CF7B6A970}"/>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1F6507B1-B4B2-4618-9A19-47EAF4C9D3D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FA4E48-16C7-4DAA-8E5A-C38CABE664EF}"/>
              </a:ext>
            </a:extLst>
          </p:cNvPr>
          <p:cNvSpPr>
            <a:spLocks noGrp="1" noChangeArrowheads="1"/>
          </p:cNvSpPr>
          <p:nvPr>
            <p:ph type="sldNum" sz="quarter" idx="5"/>
          </p:nvPr>
        </p:nvSpPr>
        <p:spPr>
          <a:ln/>
        </p:spPr>
        <p:txBody>
          <a:bodyPr/>
          <a:lstStyle/>
          <a:p>
            <a:fld id="{B72397DA-FA37-44BD-8ED7-A6C9A8BF09A3}" type="slidenum">
              <a:rPr lang="en-US" altLang="en-US"/>
              <a:pPr/>
              <a:t>49</a:t>
            </a:fld>
            <a:endParaRPr lang="en-US" altLang="en-US"/>
          </a:p>
        </p:txBody>
      </p:sp>
      <p:sp>
        <p:nvSpPr>
          <p:cNvPr id="266242" name="Rectangle 2">
            <a:extLst>
              <a:ext uri="{FF2B5EF4-FFF2-40B4-BE49-F238E27FC236}">
                <a16:creationId xmlns:a16="http://schemas.microsoft.com/office/drawing/2014/main" id="{EE1EC5C1-4457-4ACD-9A28-EFC4BD1F1BF1}"/>
              </a:ext>
            </a:extLst>
          </p:cNvPr>
          <p:cNvSpPr>
            <a:spLocks noGrp="1" noRot="1" noChangeAspect="1" noChangeArrowheads="1" noTextEdit="1"/>
          </p:cNvSpPr>
          <p:nvPr>
            <p:ph type="sldImg"/>
          </p:nvPr>
        </p:nvSpPr>
        <p:spPr>
          <a:ln/>
        </p:spPr>
      </p:sp>
      <p:sp>
        <p:nvSpPr>
          <p:cNvPr id="266243" name="Rectangle 3">
            <a:extLst>
              <a:ext uri="{FF2B5EF4-FFF2-40B4-BE49-F238E27FC236}">
                <a16:creationId xmlns:a16="http://schemas.microsoft.com/office/drawing/2014/main" id="{52289052-C300-430F-BF5E-491340FE908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523400-4FC3-4F1A-8860-A4AB9C94BF5C}"/>
              </a:ext>
            </a:extLst>
          </p:cNvPr>
          <p:cNvSpPr>
            <a:spLocks noGrp="1" noChangeArrowheads="1"/>
          </p:cNvSpPr>
          <p:nvPr>
            <p:ph type="sldNum" sz="quarter" idx="5"/>
          </p:nvPr>
        </p:nvSpPr>
        <p:spPr>
          <a:ln/>
        </p:spPr>
        <p:txBody>
          <a:bodyPr/>
          <a:lstStyle/>
          <a:p>
            <a:fld id="{1CA7A0F7-C0F3-4152-B8B9-2888D2D77226}" type="slidenum">
              <a:rPr lang="en-US" altLang="en-US"/>
              <a:pPr/>
              <a:t>50</a:t>
            </a:fld>
            <a:endParaRPr lang="en-US" altLang="en-US"/>
          </a:p>
        </p:txBody>
      </p:sp>
      <p:sp>
        <p:nvSpPr>
          <p:cNvPr id="231426" name="Rectangle 2">
            <a:extLst>
              <a:ext uri="{FF2B5EF4-FFF2-40B4-BE49-F238E27FC236}">
                <a16:creationId xmlns:a16="http://schemas.microsoft.com/office/drawing/2014/main" id="{9D0D4B9C-E058-48A2-8E38-16EB6ECF84E2}"/>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3C6250B1-1289-493B-A080-FE0CC52E70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523400-4FC3-4F1A-8860-A4AB9C94BF5C}"/>
              </a:ext>
            </a:extLst>
          </p:cNvPr>
          <p:cNvSpPr>
            <a:spLocks noGrp="1" noChangeArrowheads="1"/>
          </p:cNvSpPr>
          <p:nvPr>
            <p:ph type="sldNum" sz="quarter" idx="5"/>
          </p:nvPr>
        </p:nvSpPr>
        <p:spPr>
          <a:ln/>
        </p:spPr>
        <p:txBody>
          <a:bodyPr/>
          <a:lstStyle/>
          <a:p>
            <a:fld id="{1CA7A0F7-C0F3-4152-B8B9-2888D2D77226}" type="slidenum">
              <a:rPr lang="en-US" altLang="en-US"/>
              <a:pPr/>
              <a:t>51</a:t>
            </a:fld>
            <a:endParaRPr lang="en-US" altLang="en-US"/>
          </a:p>
        </p:txBody>
      </p:sp>
      <p:sp>
        <p:nvSpPr>
          <p:cNvPr id="231426" name="Rectangle 2">
            <a:extLst>
              <a:ext uri="{FF2B5EF4-FFF2-40B4-BE49-F238E27FC236}">
                <a16:creationId xmlns:a16="http://schemas.microsoft.com/office/drawing/2014/main" id="{9D0D4B9C-E058-48A2-8E38-16EB6ECF84E2}"/>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3C6250B1-1289-493B-A080-FE0CC52E702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52582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D6CDDE-12A1-4F8D-AE3B-AB61342B49E7}"/>
              </a:ext>
            </a:extLst>
          </p:cNvPr>
          <p:cNvSpPr>
            <a:spLocks noGrp="1" noChangeArrowheads="1"/>
          </p:cNvSpPr>
          <p:nvPr>
            <p:ph type="sldNum" sz="quarter" idx="5"/>
          </p:nvPr>
        </p:nvSpPr>
        <p:spPr>
          <a:ln/>
        </p:spPr>
        <p:txBody>
          <a:bodyPr/>
          <a:lstStyle/>
          <a:p>
            <a:fld id="{0DEBFA94-F734-4179-9E7C-630E6A9DC35D}" type="slidenum">
              <a:rPr lang="en-US" altLang="en-US"/>
              <a:pPr/>
              <a:t>52</a:t>
            </a:fld>
            <a:endParaRPr lang="en-US" altLang="en-US"/>
          </a:p>
        </p:txBody>
      </p:sp>
      <p:sp>
        <p:nvSpPr>
          <p:cNvPr id="150530" name="Rectangle 2">
            <a:extLst>
              <a:ext uri="{FF2B5EF4-FFF2-40B4-BE49-F238E27FC236}">
                <a16:creationId xmlns:a16="http://schemas.microsoft.com/office/drawing/2014/main" id="{656FBCFA-8C4E-4D3D-98D7-160F3B0034A3}"/>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3C8AB764-9105-459B-A94C-0AEFECA7A72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30BC6B-EEF7-4AC8-BAB5-FC3E6268C42B}"/>
              </a:ext>
            </a:extLst>
          </p:cNvPr>
          <p:cNvSpPr>
            <a:spLocks noGrp="1" noChangeArrowheads="1"/>
          </p:cNvSpPr>
          <p:nvPr>
            <p:ph type="sldNum" sz="quarter" idx="5"/>
          </p:nvPr>
        </p:nvSpPr>
        <p:spPr>
          <a:ln/>
        </p:spPr>
        <p:txBody>
          <a:bodyPr/>
          <a:lstStyle/>
          <a:p>
            <a:fld id="{B6A029B3-C5C2-403B-9A81-E73DF45ECB42}" type="slidenum">
              <a:rPr lang="en-US" altLang="en-US"/>
              <a:pPr/>
              <a:t>53</a:t>
            </a:fld>
            <a:endParaRPr lang="en-US" altLang="en-US"/>
          </a:p>
        </p:txBody>
      </p:sp>
      <p:sp>
        <p:nvSpPr>
          <p:cNvPr id="233474" name="Rectangle 2">
            <a:extLst>
              <a:ext uri="{FF2B5EF4-FFF2-40B4-BE49-F238E27FC236}">
                <a16:creationId xmlns:a16="http://schemas.microsoft.com/office/drawing/2014/main" id="{6EBCDE81-AAF3-4531-8227-2567BE2F7B42}"/>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AA21EE20-512F-467F-85FD-D8C75A76184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2E266B-2E04-4EAE-AAF7-91767FE33454}"/>
              </a:ext>
            </a:extLst>
          </p:cNvPr>
          <p:cNvSpPr>
            <a:spLocks noGrp="1" noChangeArrowheads="1"/>
          </p:cNvSpPr>
          <p:nvPr>
            <p:ph type="sldNum" sz="quarter" idx="5"/>
          </p:nvPr>
        </p:nvSpPr>
        <p:spPr>
          <a:ln/>
        </p:spPr>
        <p:txBody>
          <a:bodyPr/>
          <a:lstStyle/>
          <a:p>
            <a:fld id="{65DDD59E-84E2-43B3-BC25-6A8FE8804329}" type="slidenum">
              <a:rPr lang="en-US" altLang="en-US"/>
              <a:pPr/>
              <a:t>54</a:t>
            </a:fld>
            <a:endParaRPr lang="en-US" altLang="en-US"/>
          </a:p>
        </p:txBody>
      </p:sp>
      <p:sp>
        <p:nvSpPr>
          <p:cNvPr id="154626" name="Rectangle 2">
            <a:extLst>
              <a:ext uri="{FF2B5EF4-FFF2-40B4-BE49-F238E27FC236}">
                <a16:creationId xmlns:a16="http://schemas.microsoft.com/office/drawing/2014/main" id="{3D94BD5D-20C2-4A94-A04C-29FEDDC0A755}"/>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70FDACB9-BB0B-4C93-AD45-94E6A8E5F6F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E4E59D-545E-4045-8ED0-C44DD11D4094}"/>
              </a:ext>
            </a:extLst>
          </p:cNvPr>
          <p:cNvSpPr>
            <a:spLocks noGrp="1" noChangeArrowheads="1"/>
          </p:cNvSpPr>
          <p:nvPr>
            <p:ph type="sldNum" sz="quarter" idx="5"/>
          </p:nvPr>
        </p:nvSpPr>
        <p:spPr>
          <a:ln/>
        </p:spPr>
        <p:txBody>
          <a:bodyPr/>
          <a:lstStyle/>
          <a:p>
            <a:fld id="{39B5B6D8-61A6-45BD-95A0-685771F74D61}" type="slidenum">
              <a:rPr lang="en-US" altLang="en-US"/>
              <a:pPr/>
              <a:t>55</a:t>
            </a:fld>
            <a:endParaRPr lang="en-US" altLang="en-US"/>
          </a:p>
        </p:txBody>
      </p:sp>
      <p:sp>
        <p:nvSpPr>
          <p:cNvPr id="235522" name="Rectangle 2">
            <a:extLst>
              <a:ext uri="{FF2B5EF4-FFF2-40B4-BE49-F238E27FC236}">
                <a16:creationId xmlns:a16="http://schemas.microsoft.com/office/drawing/2014/main" id="{9500FB28-9351-4A81-A136-46A08BEAFFFC}"/>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37806ECF-D12D-42AC-BA78-32842F3DB6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E94544-9A59-4F86-AE31-134E718E9AE8}"/>
              </a:ext>
            </a:extLst>
          </p:cNvPr>
          <p:cNvSpPr>
            <a:spLocks noGrp="1" noChangeArrowheads="1"/>
          </p:cNvSpPr>
          <p:nvPr>
            <p:ph type="sldNum" sz="quarter" idx="5"/>
          </p:nvPr>
        </p:nvSpPr>
        <p:spPr>
          <a:ln/>
        </p:spPr>
        <p:txBody>
          <a:bodyPr/>
          <a:lstStyle/>
          <a:p>
            <a:fld id="{AB354DBE-090C-40D7-8D05-B37086387493}" type="slidenum">
              <a:rPr lang="en-US" altLang="en-US"/>
              <a:pPr/>
              <a:t>56</a:t>
            </a:fld>
            <a:endParaRPr lang="en-US" altLang="en-US"/>
          </a:p>
        </p:txBody>
      </p:sp>
      <p:sp>
        <p:nvSpPr>
          <p:cNvPr id="156674" name="Rectangle 2">
            <a:extLst>
              <a:ext uri="{FF2B5EF4-FFF2-40B4-BE49-F238E27FC236}">
                <a16:creationId xmlns:a16="http://schemas.microsoft.com/office/drawing/2014/main" id="{F18E380F-648A-4B11-A23D-1FEF22F01CD9}"/>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8E9495F2-4CBE-4212-B9BC-9EFB496DAD4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D64261-F63A-4E9E-95F9-100C76EAC1DA}"/>
              </a:ext>
            </a:extLst>
          </p:cNvPr>
          <p:cNvSpPr>
            <a:spLocks noGrp="1" noChangeArrowheads="1"/>
          </p:cNvSpPr>
          <p:nvPr>
            <p:ph type="sldNum" sz="quarter" idx="5"/>
          </p:nvPr>
        </p:nvSpPr>
        <p:spPr>
          <a:ln/>
        </p:spPr>
        <p:txBody>
          <a:bodyPr/>
          <a:lstStyle/>
          <a:p>
            <a:fld id="{AEAB45ED-AAA6-4A5A-BD71-A7B4D21B95D8}" type="slidenum">
              <a:rPr lang="en-US" altLang="en-US"/>
              <a:pPr/>
              <a:t>57</a:t>
            </a:fld>
            <a:endParaRPr lang="en-US" altLang="en-US"/>
          </a:p>
        </p:txBody>
      </p:sp>
      <p:sp>
        <p:nvSpPr>
          <p:cNvPr id="237570" name="Rectangle 2">
            <a:extLst>
              <a:ext uri="{FF2B5EF4-FFF2-40B4-BE49-F238E27FC236}">
                <a16:creationId xmlns:a16="http://schemas.microsoft.com/office/drawing/2014/main" id="{B7E1AE95-4F92-4C80-A774-9E3BC4724B31}"/>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4C3C5708-4439-4C86-A1B6-3AC6BD0FEC3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D64261-F63A-4E9E-95F9-100C76EAC1DA}"/>
              </a:ext>
            </a:extLst>
          </p:cNvPr>
          <p:cNvSpPr>
            <a:spLocks noGrp="1" noChangeArrowheads="1"/>
          </p:cNvSpPr>
          <p:nvPr>
            <p:ph type="sldNum" sz="quarter" idx="5"/>
          </p:nvPr>
        </p:nvSpPr>
        <p:spPr>
          <a:ln/>
        </p:spPr>
        <p:txBody>
          <a:bodyPr/>
          <a:lstStyle/>
          <a:p>
            <a:fld id="{AEAB45ED-AAA6-4A5A-BD71-A7B4D21B95D8}" type="slidenum">
              <a:rPr lang="en-US" altLang="en-US"/>
              <a:pPr/>
              <a:t>58</a:t>
            </a:fld>
            <a:endParaRPr lang="en-US" altLang="en-US"/>
          </a:p>
        </p:txBody>
      </p:sp>
      <p:sp>
        <p:nvSpPr>
          <p:cNvPr id="237570" name="Rectangle 2">
            <a:extLst>
              <a:ext uri="{FF2B5EF4-FFF2-40B4-BE49-F238E27FC236}">
                <a16:creationId xmlns:a16="http://schemas.microsoft.com/office/drawing/2014/main" id="{B7E1AE95-4F92-4C80-A774-9E3BC4724B31}"/>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4C3C5708-4439-4C86-A1B6-3AC6BD0FEC3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01747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55CD22-7FF9-4858-A681-0CF9C2A2C39A}"/>
              </a:ext>
            </a:extLst>
          </p:cNvPr>
          <p:cNvSpPr>
            <a:spLocks noGrp="1" noChangeArrowheads="1"/>
          </p:cNvSpPr>
          <p:nvPr>
            <p:ph type="sldNum" sz="quarter" idx="5"/>
          </p:nvPr>
        </p:nvSpPr>
        <p:spPr>
          <a:ln/>
        </p:spPr>
        <p:txBody>
          <a:bodyPr/>
          <a:lstStyle/>
          <a:p>
            <a:fld id="{15CF34E9-42A1-4FC7-8711-268EE83D77D4}" type="slidenum">
              <a:rPr lang="en-US" altLang="en-US"/>
              <a:pPr/>
              <a:t>59</a:t>
            </a:fld>
            <a:endParaRPr lang="en-US" altLang="en-US"/>
          </a:p>
        </p:txBody>
      </p:sp>
      <p:sp>
        <p:nvSpPr>
          <p:cNvPr id="260098" name="Rectangle 2">
            <a:extLst>
              <a:ext uri="{FF2B5EF4-FFF2-40B4-BE49-F238E27FC236}">
                <a16:creationId xmlns:a16="http://schemas.microsoft.com/office/drawing/2014/main" id="{BE22B8BB-CA40-4015-B490-B6EEF6AE63BA}"/>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BC6C81E-ABAD-41C4-B6D9-B4032E3996B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D64261-F63A-4E9E-95F9-100C76EAC1DA}"/>
              </a:ext>
            </a:extLst>
          </p:cNvPr>
          <p:cNvSpPr>
            <a:spLocks noGrp="1" noChangeArrowheads="1"/>
          </p:cNvSpPr>
          <p:nvPr>
            <p:ph type="sldNum" sz="quarter" idx="5"/>
          </p:nvPr>
        </p:nvSpPr>
        <p:spPr>
          <a:ln/>
        </p:spPr>
        <p:txBody>
          <a:bodyPr/>
          <a:lstStyle/>
          <a:p>
            <a:fld id="{AEAB45ED-AAA6-4A5A-BD71-A7B4D21B95D8}" type="slidenum">
              <a:rPr lang="en-US" altLang="en-US"/>
              <a:pPr/>
              <a:t>60</a:t>
            </a:fld>
            <a:endParaRPr lang="en-US" altLang="en-US"/>
          </a:p>
        </p:txBody>
      </p:sp>
      <p:sp>
        <p:nvSpPr>
          <p:cNvPr id="237570" name="Rectangle 2">
            <a:extLst>
              <a:ext uri="{FF2B5EF4-FFF2-40B4-BE49-F238E27FC236}">
                <a16:creationId xmlns:a16="http://schemas.microsoft.com/office/drawing/2014/main" id="{B7E1AE95-4F92-4C80-A774-9E3BC4724B31}"/>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4C3C5708-4439-4C86-A1B6-3AC6BD0FEC3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39746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387915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4F4909-1C2A-4FEB-B430-C78711A336E1}"/>
              </a:ext>
            </a:extLst>
          </p:cNvPr>
          <p:cNvSpPr>
            <a:spLocks noGrp="1" noChangeArrowheads="1"/>
          </p:cNvSpPr>
          <p:nvPr>
            <p:ph type="sldNum" sz="quarter" idx="5"/>
          </p:nvPr>
        </p:nvSpPr>
        <p:spPr>
          <a:ln/>
        </p:spPr>
        <p:txBody>
          <a:bodyPr/>
          <a:lstStyle/>
          <a:p>
            <a:fld id="{FEB1AB50-3B49-4F77-A012-A4170CE37359}" type="slidenum">
              <a:rPr lang="en-US" altLang="en-US"/>
              <a:pPr/>
              <a:t>61</a:t>
            </a:fld>
            <a:endParaRPr lang="en-US" altLang="en-US"/>
          </a:p>
        </p:txBody>
      </p:sp>
      <p:sp>
        <p:nvSpPr>
          <p:cNvPr id="166914" name="Rectangle 2">
            <a:extLst>
              <a:ext uri="{FF2B5EF4-FFF2-40B4-BE49-F238E27FC236}">
                <a16:creationId xmlns:a16="http://schemas.microsoft.com/office/drawing/2014/main" id="{A2835C5F-38BC-47DA-A852-7D623CAA88E3}"/>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CCABC3F8-DE21-46C4-8C22-032E4165E74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4F4909-1C2A-4FEB-B430-C78711A336E1}"/>
              </a:ext>
            </a:extLst>
          </p:cNvPr>
          <p:cNvSpPr>
            <a:spLocks noGrp="1" noChangeArrowheads="1"/>
          </p:cNvSpPr>
          <p:nvPr>
            <p:ph type="sldNum" sz="quarter" idx="5"/>
          </p:nvPr>
        </p:nvSpPr>
        <p:spPr>
          <a:ln/>
        </p:spPr>
        <p:txBody>
          <a:bodyPr/>
          <a:lstStyle/>
          <a:p>
            <a:fld id="{FEB1AB50-3B49-4F77-A012-A4170CE37359}" type="slidenum">
              <a:rPr lang="en-US" altLang="en-US"/>
              <a:pPr/>
              <a:t>62</a:t>
            </a:fld>
            <a:endParaRPr lang="en-US" altLang="en-US"/>
          </a:p>
        </p:txBody>
      </p:sp>
      <p:sp>
        <p:nvSpPr>
          <p:cNvPr id="166914" name="Rectangle 2">
            <a:extLst>
              <a:ext uri="{FF2B5EF4-FFF2-40B4-BE49-F238E27FC236}">
                <a16:creationId xmlns:a16="http://schemas.microsoft.com/office/drawing/2014/main" id="{A2835C5F-38BC-47DA-A852-7D623CAA88E3}"/>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CCABC3F8-DE21-46C4-8C22-032E4165E74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522297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5BC264-3177-41B1-8CBA-372DD777212E}"/>
              </a:ext>
            </a:extLst>
          </p:cNvPr>
          <p:cNvSpPr>
            <a:spLocks noGrp="1" noChangeArrowheads="1"/>
          </p:cNvSpPr>
          <p:nvPr>
            <p:ph type="sldNum" sz="quarter" idx="5"/>
          </p:nvPr>
        </p:nvSpPr>
        <p:spPr>
          <a:ln/>
        </p:spPr>
        <p:txBody>
          <a:bodyPr/>
          <a:lstStyle/>
          <a:p>
            <a:fld id="{B54ED9E1-5371-4ABA-8A63-8507522EB0C3}" type="slidenum">
              <a:rPr lang="en-US" altLang="en-US"/>
              <a:pPr/>
              <a:t>63</a:t>
            </a:fld>
            <a:endParaRPr lang="en-US" altLang="en-US"/>
          </a:p>
        </p:txBody>
      </p:sp>
      <p:sp>
        <p:nvSpPr>
          <p:cNvPr id="239618" name="Rectangle 2">
            <a:extLst>
              <a:ext uri="{FF2B5EF4-FFF2-40B4-BE49-F238E27FC236}">
                <a16:creationId xmlns:a16="http://schemas.microsoft.com/office/drawing/2014/main" id="{0B440BB3-91CB-4231-9DC6-21A625EE5868}"/>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FCC8AB3B-D985-4B13-9833-B1159A6C62A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221D05-0B73-4395-93E7-6C61AA342678}"/>
              </a:ext>
            </a:extLst>
          </p:cNvPr>
          <p:cNvSpPr>
            <a:spLocks noGrp="1" noChangeArrowheads="1"/>
          </p:cNvSpPr>
          <p:nvPr>
            <p:ph type="sldNum" sz="quarter" idx="5"/>
          </p:nvPr>
        </p:nvSpPr>
        <p:spPr>
          <a:ln/>
        </p:spPr>
        <p:txBody>
          <a:bodyPr/>
          <a:lstStyle/>
          <a:p>
            <a:fld id="{6FDD1AA9-2459-4EEC-8C28-F4E7F5E7BE4D}" type="slidenum">
              <a:rPr lang="en-US" altLang="en-US"/>
              <a:pPr/>
              <a:t>64</a:t>
            </a:fld>
            <a:endParaRPr lang="en-US" altLang="en-US"/>
          </a:p>
        </p:txBody>
      </p:sp>
      <p:sp>
        <p:nvSpPr>
          <p:cNvPr id="168962" name="Rectangle 2">
            <a:extLst>
              <a:ext uri="{FF2B5EF4-FFF2-40B4-BE49-F238E27FC236}">
                <a16:creationId xmlns:a16="http://schemas.microsoft.com/office/drawing/2014/main" id="{89616079-81DE-4347-9367-B9A550F2E784}"/>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3D90101C-7104-4B9E-A166-14F02369016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4B410C-6C0A-4994-A09A-60D5EDCC4436}"/>
              </a:ext>
            </a:extLst>
          </p:cNvPr>
          <p:cNvSpPr>
            <a:spLocks noGrp="1" noChangeArrowheads="1"/>
          </p:cNvSpPr>
          <p:nvPr>
            <p:ph type="sldNum" sz="quarter" idx="5"/>
          </p:nvPr>
        </p:nvSpPr>
        <p:spPr>
          <a:ln/>
        </p:spPr>
        <p:txBody>
          <a:bodyPr/>
          <a:lstStyle/>
          <a:p>
            <a:fld id="{1392E735-BD73-4CA4-BB87-FFBB6623FBAE}" type="slidenum">
              <a:rPr lang="en-US" altLang="en-US"/>
              <a:pPr/>
              <a:t>65</a:t>
            </a:fld>
            <a:endParaRPr lang="en-US" altLang="en-US"/>
          </a:p>
        </p:txBody>
      </p:sp>
      <p:sp>
        <p:nvSpPr>
          <p:cNvPr id="241666" name="Rectangle 2">
            <a:extLst>
              <a:ext uri="{FF2B5EF4-FFF2-40B4-BE49-F238E27FC236}">
                <a16:creationId xmlns:a16="http://schemas.microsoft.com/office/drawing/2014/main" id="{F1C03C12-FE7F-4FF1-9F33-B50106105EF2}"/>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9246AE05-B411-45F0-8C1D-C86A09DDD4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66</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339145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E43C85-9C1E-4FE2-962F-0FC4EE61DC6D}"/>
              </a:ext>
            </a:extLst>
          </p:cNvPr>
          <p:cNvSpPr>
            <a:spLocks noGrp="1" noChangeArrowheads="1"/>
          </p:cNvSpPr>
          <p:nvPr>
            <p:ph type="sldNum" sz="quarter" idx="5"/>
          </p:nvPr>
        </p:nvSpPr>
        <p:spPr>
          <a:ln/>
        </p:spPr>
        <p:txBody>
          <a:bodyPr/>
          <a:lstStyle/>
          <a:p>
            <a:fld id="{4BBE1278-DD4C-493B-9E86-8A7B554E9DFA}" type="slidenum">
              <a:rPr lang="en-US" altLang="en-US"/>
              <a:pPr/>
              <a:t>67</a:t>
            </a:fld>
            <a:endParaRPr lang="en-US" altLang="en-US"/>
          </a:p>
        </p:txBody>
      </p:sp>
      <p:sp>
        <p:nvSpPr>
          <p:cNvPr id="103426" name="Rectangle 2">
            <a:extLst>
              <a:ext uri="{FF2B5EF4-FFF2-40B4-BE49-F238E27FC236}">
                <a16:creationId xmlns:a16="http://schemas.microsoft.com/office/drawing/2014/main" id="{37EFAAF3-67DA-49F2-B654-0CBBE1785785}"/>
              </a:ext>
            </a:extLst>
          </p:cNvPr>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3427" name="Rectangle 3">
            <a:extLst>
              <a:ext uri="{FF2B5EF4-FFF2-40B4-BE49-F238E27FC236}">
                <a16:creationId xmlns:a16="http://schemas.microsoft.com/office/drawing/2014/main" id="{EC570F98-5E9E-4726-B33D-48F8F33700FF}"/>
              </a:ext>
            </a:extLst>
          </p:cNvPr>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B2DA1D-B07D-495E-818A-9FBF9ECD6928}"/>
              </a:ext>
            </a:extLst>
          </p:cNvPr>
          <p:cNvSpPr>
            <a:spLocks noGrp="1" noChangeArrowheads="1"/>
          </p:cNvSpPr>
          <p:nvPr>
            <p:ph type="sldNum" sz="quarter" idx="5"/>
          </p:nvPr>
        </p:nvSpPr>
        <p:spPr>
          <a:ln/>
        </p:spPr>
        <p:txBody>
          <a:bodyPr/>
          <a:lstStyle/>
          <a:p>
            <a:fld id="{AB11E941-F6CE-4E17-BC76-E4EC1102A731}" type="slidenum">
              <a:rPr lang="en-US" altLang="en-US"/>
              <a:pPr/>
              <a:t>68</a:t>
            </a:fld>
            <a:endParaRPr lang="en-US" altLang="en-US"/>
          </a:p>
        </p:txBody>
      </p:sp>
      <p:sp>
        <p:nvSpPr>
          <p:cNvPr id="243714" name="Rectangle 2">
            <a:extLst>
              <a:ext uri="{FF2B5EF4-FFF2-40B4-BE49-F238E27FC236}">
                <a16:creationId xmlns:a16="http://schemas.microsoft.com/office/drawing/2014/main" id="{3509D7C0-41A5-4221-B352-0B31363C0D02}"/>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9F2C414D-A5D6-4572-BC82-005DD1E8BC8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55CD22-7FF9-4858-A681-0CF9C2A2C39A}"/>
              </a:ext>
            </a:extLst>
          </p:cNvPr>
          <p:cNvSpPr>
            <a:spLocks noGrp="1" noChangeArrowheads="1"/>
          </p:cNvSpPr>
          <p:nvPr>
            <p:ph type="sldNum" sz="quarter" idx="5"/>
          </p:nvPr>
        </p:nvSpPr>
        <p:spPr>
          <a:ln/>
        </p:spPr>
        <p:txBody>
          <a:bodyPr/>
          <a:lstStyle/>
          <a:p>
            <a:fld id="{15CF34E9-42A1-4FC7-8711-268EE83D77D4}" type="slidenum">
              <a:rPr lang="en-US" altLang="en-US"/>
              <a:pPr/>
              <a:t>69</a:t>
            </a:fld>
            <a:endParaRPr lang="en-US" altLang="en-US"/>
          </a:p>
        </p:txBody>
      </p:sp>
      <p:sp>
        <p:nvSpPr>
          <p:cNvPr id="260098" name="Rectangle 2">
            <a:extLst>
              <a:ext uri="{FF2B5EF4-FFF2-40B4-BE49-F238E27FC236}">
                <a16:creationId xmlns:a16="http://schemas.microsoft.com/office/drawing/2014/main" id="{BE22B8BB-CA40-4015-B490-B6EEF6AE63BA}"/>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BC6C81E-ABAD-41C4-B6D9-B4032E3996B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087252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55CD22-7FF9-4858-A681-0CF9C2A2C39A}"/>
              </a:ext>
            </a:extLst>
          </p:cNvPr>
          <p:cNvSpPr>
            <a:spLocks noGrp="1" noChangeArrowheads="1"/>
          </p:cNvSpPr>
          <p:nvPr>
            <p:ph type="sldNum" sz="quarter" idx="5"/>
          </p:nvPr>
        </p:nvSpPr>
        <p:spPr>
          <a:ln/>
        </p:spPr>
        <p:txBody>
          <a:bodyPr/>
          <a:lstStyle/>
          <a:p>
            <a:fld id="{15CF34E9-42A1-4FC7-8711-268EE83D77D4}" type="slidenum">
              <a:rPr lang="en-US" altLang="en-US"/>
              <a:pPr/>
              <a:t>70</a:t>
            </a:fld>
            <a:endParaRPr lang="en-US" altLang="en-US"/>
          </a:p>
        </p:txBody>
      </p:sp>
      <p:sp>
        <p:nvSpPr>
          <p:cNvPr id="260098" name="Rectangle 2">
            <a:extLst>
              <a:ext uri="{FF2B5EF4-FFF2-40B4-BE49-F238E27FC236}">
                <a16:creationId xmlns:a16="http://schemas.microsoft.com/office/drawing/2014/main" id="{BE22B8BB-CA40-4015-B490-B6EEF6AE63BA}"/>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BC6C81E-ABAD-41C4-B6D9-B4032E3996B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6893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7</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8339160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F1BB9A-576E-4FCE-9666-825E0CCA9092}"/>
              </a:ext>
            </a:extLst>
          </p:cNvPr>
          <p:cNvSpPr>
            <a:spLocks noGrp="1" noChangeArrowheads="1"/>
          </p:cNvSpPr>
          <p:nvPr>
            <p:ph type="sldNum" sz="quarter" idx="5"/>
          </p:nvPr>
        </p:nvSpPr>
        <p:spPr>
          <a:ln/>
        </p:spPr>
        <p:txBody>
          <a:bodyPr/>
          <a:lstStyle/>
          <a:p>
            <a:fld id="{0D26CC9C-6787-450F-859E-C44FDAB6CEED}" type="slidenum">
              <a:rPr lang="en-US" altLang="en-US"/>
              <a:pPr/>
              <a:t>71</a:t>
            </a:fld>
            <a:endParaRPr lang="en-US" altLang="en-US"/>
          </a:p>
        </p:txBody>
      </p:sp>
      <p:sp>
        <p:nvSpPr>
          <p:cNvPr id="201730" name="Rectangle 2">
            <a:extLst>
              <a:ext uri="{FF2B5EF4-FFF2-40B4-BE49-F238E27FC236}">
                <a16:creationId xmlns:a16="http://schemas.microsoft.com/office/drawing/2014/main" id="{11C1FC22-B151-48A8-B070-0773E118A862}"/>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27C8786D-189D-4CE9-B74A-5896E14C9AA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89C708-C562-4E8B-8B5D-8597697B6F2E}"/>
              </a:ext>
            </a:extLst>
          </p:cNvPr>
          <p:cNvSpPr>
            <a:spLocks noGrp="1" noChangeArrowheads="1"/>
          </p:cNvSpPr>
          <p:nvPr>
            <p:ph type="sldNum" sz="quarter" idx="5"/>
          </p:nvPr>
        </p:nvSpPr>
        <p:spPr>
          <a:ln/>
        </p:spPr>
        <p:txBody>
          <a:bodyPr/>
          <a:lstStyle/>
          <a:p>
            <a:fld id="{C8FA8BE1-49E7-47B4-86BF-3533FD6B19BA}" type="slidenum">
              <a:rPr lang="en-US" altLang="en-US"/>
              <a:pPr/>
              <a:t>72</a:t>
            </a:fld>
            <a:endParaRPr lang="en-US" altLang="en-US"/>
          </a:p>
        </p:txBody>
      </p:sp>
      <p:sp>
        <p:nvSpPr>
          <p:cNvPr id="268290" name="Rectangle 2">
            <a:extLst>
              <a:ext uri="{FF2B5EF4-FFF2-40B4-BE49-F238E27FC236}">
                <a16:creationId xmlns:a16="http://schemas.microsoft.com/office/drawing/2014/main" id="{086D3C1D-FC11-41CC-9696-177B5A545A64}"/>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212C7626-0B49-4823-96BF-E5285B0619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F83FBC-A4C8-4F2F-BB18-362A51AE7A5F}"/>
              </a:ext>
            </a:extLst>
          </p:cNvPr>
          <p:cNvSpPr>
            <a:spLocks noGrp="1" noChangeArrowheads="1"/>
          </p:cNvSpPr>
          <p:nvPr>
            <p:ph type="sldNum" sz="quarter" idx="5"/>
          </p:nvPr>
        </p:nvSpPr>
        <p:spPr>
          <a:ln/>
        </p:spPr>
        <p:txBody>
          <a:bodyPr/>
          <a:lstStyle/>
          <a:p>
            <a:fld id="{21865CF3-6A6A-4E41-92DA-9369A19EE782}" type="slidenum">
              <a:rPr lang="en-US" altLang="en-US"/>
              <a:pPr/>
              <a:t>73</a:t>
            </a:fld>
            <a:endParaRPr lang="en-US" altLang="en-US"/>
          </a:p>
        </p:txBody>
      </p:sp>
      <p:sp>
        <p:nvSpPr>
          <p:cNvPr id="245762" name="Rectangle 2">
            <a:extLst>
              <a:ext uri="{FF2B5EF4-FFF2-40B4-BE49-F238E27FC236}">
                <a16:creationId xmlns:a16="http://schemas.microsoft.com/office/drawing/2014/main" id="{7BC72AFD-A465-4735-803D-D3A7EB3C1222}"/>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8D016A9D-6FEB-43BC-9D01-5C856EF6FD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F83FBC-A4C8-4F2F-BB18-362A51AE7A5F}"/>
              </a:ext>
            </a:extLst>
          </p:cNvPr>
          <p:cNvSpPr>
            <a:spLocks noGrp="1" noChangeArrowheads="1"/>
          </p:cNvSpPr>
          <p:nvPr>
            <p:ph type="sldNum" sz="quarter" idx="5"/>
          </p:nvPr>
        </p:nvSpPr>
        <p:spPr>
          <a:ln/>
        </p:spPr>
        <p:txBody>
          <a:bodyPr/>
          <a:lstStyle/>
          <a:p>
            <a:fld id="{21865CF3-6A6A-4E41-92DA-9369A19EE782}" type="slidenum">
              <a:rPr lang="en-US" altLang="en-US"/>
              <a:pPr/>
              <a:t>74</a:t>
            </a:fld>
            <a:endParaRPr lang="en-US" altLang="en-US"/>
          </a:p>
        </p:txBody>
      </p:sp>
      <p:sp>
        <p:nvSpPr>
          <p:cNvPr id="245762" name="Rectangle 2">
            <a:extLst>
              <a:ext uri="{FF2B5EF4-FFF2-40B4-BE49-F238E27FC236}">
                <a16:creationId xmlns:a16="http://schemas.microsoft.com/office/drawing/2014/main" id="{7BC72AFD-A465-4735-803D-D3A7EB3C1222}"/>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8D016A9D-6FEB-43BC-9D01-5C856EF6FD6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90318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5E8CD6-E68C-4BB4-91AF-EA58A35EDC72}"/>
              </a:ext>
            </a:extLst>
          </p:cNvPr>
          <p:cNvSpPr>
            <a:spLocks noGrp="1" noChangeArrowheads="1"/>
          </p:cNvSpPr>
          <p:nvPr>
            <p:ph type="sldNum" sz="quarter" idx="5"/>
          </p:nvPr>
        </p:nvSpPr>
        <p:spPr>
          <a:ln/>
        </p:spPr>
        <p:txBody>
          <a:bodyPr/>
          <a:lstStyle/>
          <a:p>
            <a:fld id="{61A655B3-A9F3-487B-B3B8-592306A9B3B8}" type="slidenum">
              <a:rPr lang="en-US" altLang="en-US"/>
              <a:pPr/>
              <a:t>75</a:t>
            </a:fld>
            <a:endParaRPr lang="en-US" altLang="en-US"/>
          </a:p>
        </p:txBody>
      </p:sp>
      <p:sp>
        <p:nvSpPr>
          <p:cNvPr id="262146" name="Rectangle 2">
            <a:extLst>
              <a:ext uri="{FF2B5EF4-FFF2-40B4-BE49-F238E27FC236}">
                <a16:creationId xmlns:a16="http://schemas.microsoft.com/office/drawing/2014/main" id="{99BF1077-D40F-4851-9D92-748FBA9F6F44}"/>
              </a:ext>
            </a:extLst>
          </p:cNvPr>
          <p:cNvSpPr>
            <a:spLocks noGrp="1" noRot="1" noChangeAspect="1" noChangeArrowheads="1" noTextEdit="1"/>
          </p:cNvSpPr>
          <p:nvPr>
            <p:ph type="sldImg"/>
          </p:nvPr>
        </p:nvSpPr>
        <p:spPr>
          <a:xfrm>
            <a:off x="1258888" y="720725"/>
            <a:ext cx="4800600" cy="3600450"/>
          </a:xfrm>
          <a:ln/>
        </p:spPr>
      </p:sp>
      <p:sp>
        <p:nvSpPr>
          <p:cNvPr id="262147" name="Rectangle 3">
            <a:extLst>
              <a:ext uri="{FF2B5EF4-FFF2-40B4-BE49-F238E27FC236}">
                <a16:creationId xmlns:a16="http://schemas.microsoft.com/office/drawing/2014/main" id="{3F3AD098-4631-43CB-B235-8887F1F350B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4284A4-F63E-44BC-B2CE-105353471725}"/>
              </a:ext>
            </a:extLst>
          </p:cNvPr>
          <p:cNvSpPr>
            <a:spLocks noGrp="1" noChangeArrowheads="1"/>
          </p:cNvSpPr>
          <p:nvPr>
            <p:ph type="sldNum" sz="quarter" idx="5"/>
          </p:nvPr>
        </p:nvSpPr>
        <p:spPr>
          <a:ln/>
        </p:spPr>
        <p:txBody>
          <a:bodyPr/>
          <a:lstStyle/>
          <a:p>
            <a:fld id="{11BCB933-BD0D-4367-A2AA-C2D26F2EF70A}" type="slidenum">
              <a:rPr lang="en-US" altLang="en-US"/>
              <a:pPr/>
              <a:t>76</a:t>
            </a:fld>
            <a:endParaRPr lang="en-US" altLang="en-US"/>
          </a:p>
        </p:txBody>
      </p:sp>
      <p:sp>
        <p:nvSpPr>
          <p:cNvPr id="175106" name="Rectangle 2">
            <a:extLst>
              <a:ext uri="{FF2B5EF4-FFF2-40B4-BE49-F238E27FC236}">
                <a16:creationId xmlns:a16="http://schemas.microsoft.com/office/drawing/2014/main" id="{51B98B02-D4BC-42B6-94D4-72FD1D775E32}"/>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C92CDCA5-EA06-4A54-8B2E-B02C458894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06B855-FC35-40B9-90A4-647931A9DF78}"/>
              </a:ext>
            </a:extLst>
          </p:cNvPr>
          <p:cNvSpPr>
            <a:spLocks noGrp="1" noChangeArrowheads="1"/>
          </p:cNvSpPr>
          <p:nvPr>
            <p:ph type="sldNum" sz="quarter" idx="5"/>
          </p:nvPr>
        </p:nvSpPr>
        <p:spPr>
          <a:ln/>
        </p:spPr>
        <p:txBody>
          <a:bodyPr/>
          <a:lstStyle/>
          <a:p>
            <a:fld id="{A40AC8EE-BB30-48AD-AC33-D5DA64702213}" type="slidenum">
              <a:rPr lang="en-US" altLang="en-US"/>
              <a:pPr/>
              <a:t>77</a:t>
            </a:fld>
            <a:endParaRPr lang="en-US" altLang="en-US"/>
          </a:p>
        </p:txBody>
      </p:sp>
      <p:sp>
        <p:nvSpPr>
          <p:cNvPr id="247810" name="Rectangle 2">
            <a:extLst>
              <a:ext uri="{FF2B5EF4-FFF2-40B4-BE49-F238E27FC236}">
                <a16:creationId xmlns:a16="http://schemas.microsoft.com/office/drawing/2014/main" id="{745C92C4-580D-4A8A-ACBF-8420F05ECFB5}"/>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20A3DA07-675C-445C-95B1-0902A5EC939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55CD22-7FF9-4858-A681-0CF9C2A2C39A}"/>
              </a:ext>
            </a:extLst>
          </p:cNvPr>
          <p:cNvSpPr>
            <a:spLocks noGrp="1" noChangeArrowheads="1"/>
          </p:cNvSpPr>
          <p:nvPr>
            <p:ph type="sldNum" sz="quarter" idx="5"/>
          </p:nvPr>
        </p:nvSpPr>
        <p:spPr>
          <a:ln/>
        </p:spPr>
        <p:txBody>
          <a:bodyPr/>
          <a:lstStyle/>
          <a:p>
            <a:fld id="{15CF34E9-42A1-4FC7-8711-268EE83D77D4}" type="slidenum">
              <a:rPr lang="en-US" altLang="en-US"/>
              <a:pPr/>
              <a:t>78</a:t>
            </a:fld>
            <a:endParaRPr lang="en-US" altLang="en-US"/>
          </a:p>
        </p:txBody>
      </p:sp>
      <p:sp>
        <p:nvSpPr>
          <p:cNvPr id="260098" name="Rectangle 2">
            <a:extLst>
              <a:ext uri="{FF2B5EF4-FFF2-40B4-BE49-F238E27FC236}">
                <a16:creationId xmlns:a16="http://schemas.microsoft.com/office/drawing/2014/main" id="{BE22B8BB-CA40-4015-B490-B6EEF6AE63BA}"/>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BC6C81E-ABAD-41C4-B6D9-B4032E3996B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377801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55CD22-7FF9-4858-A681-0CF9C2A2C39A}"/>
              </a:ext>
            </a:extLst>
          </p:cNvPr>
          <p:cNvSpPr>
            <a:spLocks noGrp="1" noChangeArrowheads="1"/>
          </p:cNvSpPr>
          <p:nvPr>
            <p:ph type="sldNum" sz="quarter" idx="5"/>
          </p:nvPr>
        </p:nvSpPr>
        <p:spPr>
          <a:ln/>
        </p:spPr>
        <p:txBody>
          <a:bodyPr/>
          <a:lstStyle/>
          <a:p>
            <a:fld id="{15CF34E9-42A1-4FC7-8711-268EE83D77D4}" type="slidenum">
              <a:rPr lang="en-US" altLang="en-US"/>
              <a:pPr/>
              <a:t>79</a:t>
            </a:fld>
            <a:endParaRPr lang="en-US" altLang="en-US"/>
          </a:p>
        </p:txBody>
      </p:sp>
      <p:sp>
        <p:nvSpPr>
          <p:cNvPr id="260098" name="Rectangle 2">
            <a:extLst>
              <a:ext uri="{FF2B5EF4-FFF2-40B4-BE49-F238E27FC236}">
                <a16:creationId xmlns:a16="http://schemas.microsoft.com/office/drawing/2014/main" id="{BE22B8BB-CA40-4015-B490-B6EEF6AE63BA}"/>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BC6C81E-ABAD-41C4-B6D9-B4032E3996B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754956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80</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120486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CC2508-58AB-4091-9F48-AA2CE3D5B5B3}"/>
              </a:ext>
            </a:extLst>
          </p:cNvPr>
          <p:cNvSpPr>
            <a:spLocks noGrp="1" noChangeArrowheads="1"/>
          </p:cNvSpPr>
          <p:nvPr>
            <p:ph type="sldNum" sz="quarter" idx="5"/>
          </p:nvPr>
        </p:nvSpPr>
        <p:spPr>
          <a:ln/>
        </p:spPr>
        <p:txBody>
          <a:bodyPr/>
          <a:lstStyle/>
          <a:p>
            <a:fld id="{FF1AFEB9-F9E4-45DE-A8A4-DECBE3516513}" type="slidenum">
              <a:rPr lang="en-US" altLang="en-US"/>
              <a:pPr/>
              <a:t>8</a:t>
            </a:fld>
            <a:endParaRPr lang="en-US" altLang="en-US"/>
          </a:p>
        </p:txBody>
      </p:sp>
      <p:sp>
        <p:nvSpPr>
          <p:cNvPr id="7170" name="Rectangle 2">
            <a:extLst>
              <a:ext uri="{FF2B5EF4-FFF2-40B4-BE49-F238E27FC236}">
                <a16:creationId xmlns:a16="http://schemas.microsoft.com/office/drawing/2014/main" id="{615FBAD2-E4F7-4FD7-A790-299E4C7F9CD9}"/>
              </a:ext>
            </a:extLst>
          </p:cNvPr>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7171" name="Rectangle 3">
            <a:extLst>
              <a:ext uri="{FF2B5EF4-FFF2-40B4-BE49-F238E27FC236}">
                <a16:creationId xmlns:a16="http://schemas.microsoft.com/office/drawing/2014/main" id="{0064023E-4AD4-45C2-A475-550E95A5EE83}"/>
              </a:ext>
            </a:extLst>
          </p:cNvPr>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25069D-62CE-497A-8271-7F646DDB05A1}"/>
              </a:ext>
            </a:extLst>
          </p:cNvPr>
          <p:cNvSpPr>
            <a:spLocks noGrp="1" noChangeArrowheads="1"/>
          </p:cNvSpPr>
          <p:nvPr>
            <p:ph type="sldNum" sz="quarter" idx="5"/>
          </p:nvPr>
        </p:nvSpPr>
        <p:spPr>
          <a:ln/>
        </p:spPr>
        <p:txBody>
          <a:bodyPr/>
          <a:lstStyle/>
          <a:p>
            <a:fld id="{EF0E0E08-9AEB-486F-99FD-B17407840690}" type="slidenum">
              <a:rPr lang="en-US" altLang="en-US"/>
              <a:pPr/>
              <a:t>9</a:t>
            </a:fld>
            <a:endParaRPr lang="en-US" altLang="en-US"/>
          </a:p>
        </p:txBody>
      </p:sp>
      <p:sp>
        <p:nvSpPr>
          <p:cNvPr id="249858" name="Rectangle 2">
            <a:extLst>
              <a:ext uri="{FF2B5EF4-FFF2-40B4-BE49-F238E27FC236}">
                <a16:creationId xmlns:a16="http://schemas.microsoft.com/office/drawing/2014/main" id="{B5263F26-0393-4BB9-B908-AD3CC1628C41}"/>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A1CB46BD-91DF-4369-B3A6-C28271C3CB57}"/>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E4E2-7B0D-4C25-871D-C67B4C6C654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082D0F-8A87-4C29-838D-FD49850ECBA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34C36E-ADB4-4D7F-9DB2-D9141235AD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A0417C-AE81-454D-9C6C-4C1BC46CF8E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D7DFAB-B1F4-466E-BFE6-F97335D9D13C}"/>
              </a:ext>
            </a:extLst>
          </p:cNvPr>
          <p:cNvSpPr>
            <a:spLocks noGrp="1"/>
          </p:cNvSpPr>
          <p:nvPr>
            <p:ph type="sldNum" sz="quarter" idx="12"/>
          </p:nvPr>
        </p:nvSpPr>
        <p:spPr/>
        <p:txBody>
          <a:bodyPr/>
          <a:lstStyle>
            <a:lvl1pPr>
              <a:defRPr/>
            </a:lvl1pPr>
          </a:lstStyle>
          <a:p>
            <a:fld id="{0F557BAE-FF0C-4B19-8B56-CB62855A2702}" type="slidenum">
              <a:rPr lang="en-US" altLang="en-US"/>
              <a:pPr/>
              <a:t>‹#›</a:t>
            </a:fld>
            <a:endParaRPr lang="en-US" altLang="en-US"/>
          </a:p>
        </p:txBody>
      </p:sp>
    </p:spTree>
    <p:extLst>
      <p:ext uri="{BB962C8B-B14F-4D97-AF65-F5344CB8AC3E}">
        <p14:creationId xmlns:p14="http://schemas.microsoft.com/office/powerpoint/2010/main" val="360973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2A82-1439-470A-AC3D-AAD5C78FB2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3E5B6B-B1DE-4A5A-88A3-C740972E9C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C2E07-7D0F-449A-855A-87F1B98FD0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7F7B24-E3C5-4F7C-B6A2-9EE4B8EF60B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A687B89-D798-4E8F-9075-22E087A089F5}"/>
              </a:ext>
            </a:extLst>
          </p:cNvPr>
          <p:cNvSpPr>
            <a:spLocks noGrp="1"/>
          </p:cNvSpPr>
          <p:nvPr>
            <p:ph type="sldNum" sz="quarter" idx="12"/>
          </p:nvPr>
        </p:nvSpPr>
        <p:spPr/>
        <p:txBody>
          <a:bodyPr/>
          <a:lstStyle>
            <a:lvl1pPr>
              <a:defRPr/>
            </a:lvl1pPr>
          </a:lstStyle>
          <a:p>
            <a:fld id="{C3E7DAA9-7A64-442B-9091-25F7D0A9AC86}" type="slidenum">
              <a:rPr lang="en-US" altLang="en-US"/>
              <a:pPr/>
              <a:t>‹#›</a:t>
            </a:fld>
            <a:endParaRPr lang="en-US" altLang="en-US"/>
          </a:p>
        </p:txBody>
      </p:sp>
    </p:spTree>
    <p:extLst>
      <p:ext uri="{BB962C8B-B14F-4D97-AF65-F5344CB8AC3E}">
        <p14:creationId xmlns:p14="http://schemas.microsoft.com/office/powerpoint/2010/main" val="594040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85991-4649-44DB-95A0-2ED61A3CBC0E}"/>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8FBFB6-16F0-40F8-B0B8-DAA8E6D68498}"/>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752D0-D6FD-483D-9B76-8E71C742D5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D1F9D4B-EF90-4652-ADF8-1C75020285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24889C-27AB-4F09-B869-AF9CE4F8A0F0}"/>
              </a:ext>
            </a:extLst>
          </p:cNvPr>
          <p:cNvSpPr>
            <a:spLocks noGrp="1"/>
          </p:cNvSpPr>
          <p:nvPr>
            <p:ph type="sldNum" sz="quarter" idx="12"/>
          </p:nvPr>
        </p:nvSpPr>
        <p:spPr/>
        <p:txBody>
          <a:bodyPr/>
          <a:lstStyle>
            <a:lvl1pPr>
              <a:defRPr/>
            </a:lvl1pPr>
          </a:lstStyle>
          <a:p>
            <a:fld id="{0CF94179-CE14-4CAC-87F4-82662DBFBD7E}" type="slidenum">
              <a:rPr lang="en-US" altLang="en-US"/>
              <a:pPr/>
              <a:t>‹#›</a:t>
            </a:fld>
            <a:endParaRPr lang="en-US" altLang="en-US"/>
          </a:p>
        </p:txBody>
      </p:sp>
    </p:spTree>
    <p:extLst>
      <p:ext uri="{BB962C8B-B14F-4D97-AF65-F5344CB8AC3E}">
        <p14:creationId xmlns:p14="http://schemas.microsoft.com/office/powerpoint/2010/main" val="69903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4C9C79-DF03-48E1-A7D5-E0F1679E91B7}" type="slidenum">
              <a:rPr lang="en-US"/>
              <a:pPr>
                <a:defRPr/>
              </a:pPr>
              <a:t>‹#›</a:t>
            </a:fld>
            <a:endParaRPr lang="en-US"/>
          </a:p>
        </p:txBody>
      </p:sp>
    </p:spTree>
    <p:extLst>
      <p:ext uri="{BB962C8B-B14F-4D97-AF65-F5344CB8AC3E}">
        <p14:creationId xmlns:p14="http://schemas.microsoft.com/office/powerpoint/2010/main" val="1517955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157D-9E6D-42D8-9B28-B27165D998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B0DDCB-6152-4CB0-A84B-BA1457A8283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E8724E-0F42-47D6-8F6C-B8833EE525E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1897B81-D7B9-4129-AC15-7306D1B84D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4EA403-B78D-4EF2-9232-64BAD721917B}"/>
              </a:ext>
            </a:extLst>
          </p:cNvPr>
          <p:cNvSpPr>
            <a:spLocks noGrp="1"/>
          </p:cNvSpPr>
          <p:nvPr>
            <p:ph type="sldNum" sz="quarter" idx="12"/>
          </p:nvPr>
        </p:nvSpPr>
        <p:spPr/>
        <p:txBody>
          <a:bodyPr/>
          <a:lstStyle>
            <a:lvl1pPr>
              <a:defRPr/>
            </a:lvl1pPr>
          </a:lstStyle>
          <a:p>
            <a:fld id="{B1EA0797-29E8-485C-B85B-E6E28AD940D4}" type="slidenum">
              <a:rPr lang="en-US" altLang="en-US"/>
              <a:pPr/>
              <a:t>‹#›</a:t>
            </a:fld>
            <a:endParaRPr lang="en-US" altLang="en-US"/>
          </a:p>
        </p:txBody>
      </p:sp>
    </p:spTree>
    <p:extLst>
      <p:ext uri="{BB962C8B-B14F-4D97-AF65-F5344CB8AC3E}">
        <p14:creationId xmlns:p14="http://schemas.microsoft.com/office/powerpoint/2010/main" val="3608990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D5ED-FA14-4CCE-BAD3-5049B1FB3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50C7A-37C9-4F50-944D-A7C86795B6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11469-98E0-41A0-A702-5A7B5A0285C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9C7B97-CC9F-4F6F-966B-8308EAE87E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266D4C-6930-4073-B0FF-3C408857E597}"/>
              </a:ext>
            </a:extLst>
          </p:cNvPr>
          <p:cNvSpPr>
            <a:spLocks noGrp="1"/>
          </p:cNvSpPr>
          <p:nvPr>
            <p:ph type="sldNum" sz="quarter" idx="12"/>
          </p:nvPr>
        </p:nvSpPr>
        <p:spPr/>
        <p:txBody>
          <a:bodyPr/>
          <a:lstStyle>
            <a:lvl1pPr>
              <a:defRPr/>
            </a:lvl1pPr>
          </a:lstStyle>
          <a:p>
            <a:fld id="{F31A4FA1-684A-4D1C-8C44-A76DFB907FD2}" type="slidenum">
              <a:rPr lang="en-US" altLang="en-US"/>
              <a:pPr/>
              <a:t>‹#›</a:t>
            </a:fld>
            <a:endParaRPr lang="en-US" altLang="en-US"/>
          </a:p>
        </p:txBody>
      </p:sp>
    </p:spTree>
    <p:extLst>
      <p:ext uri="{BB962C8B-B14F-4D97-AF65-F5344CB8AC3E}">
        <p14:creationId xmlns:p14="http://schemas.microsoft.com/office/powerpoint/2010/main" val="98764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D7F3-5DFC-4035-A095-D8F33DEC1F4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2AE4AE-51F2-40D8-B42B-47B9CE15D93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F8892D4-C896-4CE0-830D-F6967BDA461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01F421B-13D2-4C34-854C-FB16635781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800173-F1DB-4FD4-9B60-1BA1A99FB7FD}"/>
              </a:ext>
            </a:extLst>
          </p:cNvPr>
          <p:cNvSpPr>
            <a:spLocks noGrp="1"/>
          </p:cNvSpPr>
          <p:nvPr>
            <p:ph type="sldNum" sz="quarter" idx="12"/>
          </p:nvPr>
        </p:nvSpPr>
        <p:spPr/>
        <p:txBody>
          <a:bodyPr/>
          <a:lstStyle>
            <a:lvl1pPr>
              <a:defRPr/>
            </a:lvl1pPr>
          </a:lstStyle>
          <a:p>
            <a:fld id="{0AD537EB-E188-4B4A-AF48-C80DE631570C}" type="slidenum">
              <a:rPr lang="en-US" altLang="en-US"/>
              <a:pPr/>
              <a:t>‹#›</a:t>
            </a:fld>
            <a:endParaRPr lang="en-US" altLang="en-US"/>
          </a:p>
        </p:txBody>
      </p:sp>
    </p:spTree>
    <p:extLst>
      <p:ext uri="{BB962C8B-B14F-4D97-AF65-F5344CB8AC3E}">
        <p14:creationId xmlns:p14="http://schemas.microsoft.com/office/powerpoint/2010/main" val="2328386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4E8E-F808-4F01-A1F7-06744A778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1CBA3-74FB-44C2-BACB-0047B8AD7E1D}"/>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7711ED-698F-4FD1-A3AD-4413AD5C43E4}"/>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DF455-43AB-4FCA-83C7-18470AE4AF0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3C24997-7FF0-4A8D-AF46-7BBB71D67B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46AFB1-2EDE-439F-9F51-F5FC84789A43}"/>
              </a:ext>
            </a:extLst>
          </p:cNvPr>
          <p:cNvSpPr>
            <a:spLocks noGrp="1"/>
          </p:cNvSpPr>
          <p:nvPr>
            <p:ph type="sldNum" sz="quarter" idx="12"/>
          </p:nvPr>
        </p:nvSpPr>
        <p:spPr/>
        <p:txBody>
          <a:bodyPr/>
          <a:lstStyle>
            <a:lvl1pPr>
              <a:defRPr/>
            </a:lvl1pPr>
          </a:lstStyle>
          <a:p>
            <a:fld id="{A7AAD140-8374-43DF-84A6-5B57753BD426}" type="slidenum">
              <a:rPr lang="en-US" altLang="en-US"/>
              <a:pPr/>
              <a:t>‹#›</a:t>
            </a:fld>
            <a:endParaRPr lang="en-US" altLang="en-US"/>
          </a:p>
        </p:txBody>
      </p:sp>
    </p:spTree>
    <p:extLst>
      <p:ext uri="{BB962C8B-B14F-4D97-AF65-F5344CB8AC3E}">
        <p14:creationId xmlns:p14="http://schemas.microsoft.com/office/powerpoint/2010/main" val="888507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475-F5A0-4B9A-B43D-BF6E1A801A2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ED2584-FD7A-4BF8-BF0D-0C83D68F55F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2065D6-533A-4645-BFAE-F74E5499A4F5}"/>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44392-8725-4DDC-8A2E-D58E6DF48C8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9DBA56-5EA8-482C-B98F-A3912AEB49C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59FF0B-658B-4363-B22B-1663769EC9FB}"/>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C95039B8-01CF-4481-B214-CBB371F1E4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BCC63E69-39F2-4690-88E5-667E2FFACF59}"/>
              </a:ext>
            </a:extLst>
          </p:cNvPr>
          <p:cNvSpPr>
            <a:spLocks noGrp="1"/>
          </p:cNvSpPr>
          <p:nvPr>
            <p:ph type="sldNum" sz="quarter" idx="12"/>
          </p:nvPr>
        </p:nvSpPr>
        <p:spPr/>
        <p:txBody>
          <a:bodyPr/>
          <a:lstStyle>
            <a:lvl1pPr>
              <a:defRPr/>
            </a:lvl1pPr>
          </a:lstStyle>
          <a:p>
            <a:fld id="{3AC48214-4012-4501-A054-E6975868C04B}" type="slidenum">
              <a:rPr lang="en-US" altLang="en-US"/>
              <a:pPr/>
              <a:t>‹#›</a:t>
            </a:fld>
            <a:endParaRPr lang="en-US" altLang="en-US"/>
          </a:p>
        </p:txBody>
      </p:sp>
    </p:spTree>
    <p:extLst>
      <p:ext uri="{BB962C8B-B14F-4D97-AF65-F5344CB8AC3E}">
        <p14:creationId xmlns:p14="http://schemas.microsoft.com/office/powerpoint/2010/main" val="427866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A012-213E-4835-9386-42A621734C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90110-31FF-4CB5-9612-B35963AC22B7}"/>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88C90D4-6F7F-446B-98A9-C08AF144E6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D7E4E62-B3C9-4305-B608-D4BF67954AFA}"/>
              </a:ext>
            </a:extLst>
          </p:cNvPr>
          <p:cNvSpPr>
            <a:spLocks noGrp="1"/>
          </p:cNvSpPr>
          <p:nvPr>
            <p:ph type="sldNum" sz="quarter" idx="12"/>
          </p:nvPr>
        </p:nvSpPr>
        <p:spPr/>
        <p:txBody>
          <a:bodyPr/>
          <a:lstStyle>
            <a:lvl1pPr>
              <a:defRPr/>
            </a:lvl1pPr>
          </a:lstStyle>
          <a:p>
            <a:fld id="{A9224BBA-753B-4DD2-AD75-1F8DBD221FB3}" type="slidenum">
              <a:rPr lang="en-US" altLang="en-US"/>
              <a:pPr/>
              <a:t>‹#›</a:t>
            </a:fld>
            <a:endParaRPr lang="en-US" altLang="en-US"/>
          </a:p>
        </p:txBody>
      </p:sp>
    </p:spTree>
    <p:extLst>
      <p:ext uri="{BB962C8B-B14F-4D97-AF65-F5344CB8AC3E}">
        <p14:creationId xmlns:p14="http://schemas.microsoft.com/office/powerpoint/2010/main" val="236632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9C0FE-6ECC-40B8-BCB9-016B8B0492BD}"/>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6D7C5BB3-B96D-42D8-B71C-223902BBDB9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45A87D3-C00C-49AF-BE7E-1D221FE70BF5}"/>
              </a:ext>
            </a:extLst>
          </p:cNvPr>
          <p:cNvSpPr>
            <a:spLocks noGrp="1"/>
          </p:cNvSpPr>
          <p:nvPr>
            <p:ph type="sldNum" sz="quarter" idx="12"/>
          </p:nvPr>
        </p:nvSpPr>
        <p:spPr/>
        <p:txBody>
          <a:bodyPr/>
          <a:lstStyle>
            <a:lvl1pPr>
              <a:defRPr/>
            </a:lvl1pPr>
          </a:lstStyle>
          <a:p>
            <a:fld id="{34A10712-22D3-45B1-AD25-C4BBD977CFBA}" type="slidenum">
              <a:rPr lang="en-US" altLang="en-US"/>
              <a:pPr/>
              <a:t>‹#›</a:t>
            </a:fld>
            <a:endParaRPr lang="en-US" altLang="en-US"/>
          </a:p>
        </p:txBody>
      </p:sp>
    </p:spTree>
    <p:extLst>
      <p:ext uri="{BB962C8B-B14F-4D97-AF65-F5344CB8AC3E}">
        <p14:creationId xmlns:p14="http://schemas.microsoft.com/office/powerpoint/2010/main" val="383209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B714-1F6D-4BA3-85DC-53BD29C22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F6D09-91A2-40D2-A449-45810CDB81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E918E-7D6F-425F-A656-99DAB9DFD61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48F0AC8-AEB1-4EED-81A3-ABD10B44B85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A163AFC-F6EE-4CA7-805C-F3A1CD67BAFC}"/>
              </a:ext>
            </a:extLst>
          </p:cNvPr>
          <p:cNvSpPr>
            <a:spLocks noGrp="1"/>
          </p:cNvSpPr>
          <p:nvPr>
            <p:ph type="sldNum" sz="quarter" idx="12"/>
          </p:nvPr>
        </p:nvSpPr>
        <p:spPr/>
        <p:txBody>
          <a:bodyPr/>
          <a:lstStyle>
            <a:lvl1pPr>
              <a:defRPr/>
            </a:lvl1pPr>
          </a:lstStyle>
          <a:p>
            <a:fld id="{FD26F001-2E55-4181-BE47-4C401343F40D}" type="slidenum">
              <a:rPr lang="en-US" altLang="en-US"/>
              <a:pPr/>
              <a:t>‹#›</a:t>
            </a:fld>
            <a:endParaRPr lang="en-US" altLang="en-US"/>
          </a:p>
        </p:txBody>
      </p:sp>
    </p:spTree>
    <p:extLst>
      <p:ext uri="{BB962C8B-B14F-4D97-AF65-F5344CB8AC3E}">
        <p14:creationId xmlns:p14="http://schemas.microsoft.com/office/powerpoint/2010/main" val="2307795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75B77-32A6-4B38-9E5B-4D5CFDC6CDD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CA09AE-35CC-4F9C-B98B-B9D8FCCA65C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D66F-EA66-4667-96D8-EBA3317656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FB7B7C-CFA1-4287-ACCC-5C5A6333F1A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7C1B003-7380-40A4-AD0D-FEB12CE91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5700080-55B9-4904-AD78-A23653FA7C3A}"/>
              </a:ext>
            </a:extLst>
          </p:cNvPr>
          <p:cNvSpPr>
            <a:spLocks noGrp="1"/>
          </p:cNvSpPr>
          <p:nvPr>
            <p:ph type="sldNum" sz="quarter" idx="12"/>
          </p:nvPr>
        </p:nvSpPr>
        <p:spPr/>
        <p:txBody>
          <a:bodyPr/>
          <a:lstStyle>
            <a:lvl1pPr>
              <a:defRPr/>
            </a:lvl1pPr>
          </a:lstStyle>
          <a:p>
            <a:fld id="{31277430-8450-4B14-A304-D9951307C452}" type="slidenum">
              <a:rPr lang="en-US" altLang="en-US"/>
              <a:pPr/>
              <a:t>‹#›</a:t>
            </a:fld>
            <a:endParaRPr lang="en-US" altLang="en-US"/>
          </a:p>
        </p:txBody>
      </p:sp>
    </p:spTree>
    <p:extLst>
      <p:ext uri="{BB962C8B-B14F-4D97-AF65-F5344CB8AC3E}">
        <p14:creationId xmlns:p14="http://schemas.microsoft.com/office/powerpoint/2010/main" val="1892912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81D9-4BB1-458D-B985-25CDED3E74E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AC36DD-D20C-4B50-A6A6-550B60059E0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380589-376F-4980-B4C8-DC2C08265D7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59ECB8-4DA9-4A53-A855-376AFE1B3AD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CE6C7EA-4672-42B2-A787-AC8B5F5915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C6BDDAC-7DEA-4CA4-A58F-E08FDA4C8C9F}"/>
              </a:ext>
            </a:extLst>
          </p:cNvPr>
          <p:cNvSpPr>
            <a:spLocks noGrp="1"/>
          </p:cNvSpPr>
          <p:nvPr>
            <p:ph type="sldNum" sz="quarter" idx="12"/>
          </p:nvPr>
        </p:nvSpPr>
        <p:spPr/>
        <p:txBody>
          <a:bodyPr/>
          <a:lstStyle>
            <a:lvl1pPr>
              <a:defRPr/>
            </a:lvl1pPr>
          </a:lstStyle>
          <a:p>
            <a:fld id="{BDDB6F59-3F36-476B-A774-F7A64CA7E2DF}" type="slidenum">
              <a:rPr lang="en-US" altLang="en-US"/>
              <a:pPr/>
              <a:t>‹#›</a:t>
            </a:fld>
            <a:endParaRPr lang="en-US" altLang="en-US"/>
          </a:p>
        </p:txBody>
      </p:sp>
    </p:spTree>
    <p:extLst>
      <p:ext uri="{BB962C8B-B14F-4D97-AF65-F5344CB8AC3E}">
        <p14:creationId xmlns:p14="http://schemas.microsoft.com/office/powerpoint/2010/main" val="1742415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1385-4EED-4022-9469-110348A42C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36E81D-BA7E-4735-84E4-E51DF5FC80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2C51D-B0B6-4380-9D5A-8A26622C7EA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080BBD-F602-48D1-B0DA-23711DC033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6F6A30-D44E-45D0-AF3F-BB9B8A0ED75B}"/>
              </a:ext>
            </a:extLst>
          </p:cNvPr>
          <p:cNvSpPr>
            <a:spLocks noGrp="1"/>
          </p:cNvSpPr>
          <p:nvPr>
            <p:ph type="sldNum" sz="quarter" idx="12"/>
          </p:nvPr>
        </p:nvSpPr>
        <p:spPr/>
        <p:txBody>
          <a:bodyPr/>
          <a:lstStyle>
            <a:lvl1pPr>
              <a:defRPr/>
            </a:lvl1pPr>
          </a:lstStyle>
          <a:p>
            <a:fld id="{03E4721D-EE02-4437-86DD-E99F9FEF41F8}" type="slidenum">
              <a:rPr lang="en-US" altLang="en-US"/>
              <a:pPr/>
              <a:t>‹#›</a:t>
            </a:fld>
            <a:endParaRPr lang="en-US" altLang="en-US"/>
          </a:p>
        </p:txBody>
      </p:sp>
    </p:spTree>
    <p:extLst>
      <p:ext uri="{BB962C8B-B14F-4D97-AF65-F5344CB8AC3E}">
        <p14:creationId xmlns:p14="http://schemas.microsoft.com/office/powerpoint/2010/main" val="3644471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5F1593-E8F9-47BE-AB60-71D3F8428029}"/>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8EE68-2728-4E97-8454-FA410680CFB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F7305-DFD1-4499-BB68-CADCD913C1B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D8C99CA-3739-4391-B02C-F2B1F4518B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67BEE9-A30C-43D9-A923-BD0D666FF2C5}"/>
              </a:ext>
            </a:extLst>
          </p:cNvPr>
          <p:cNvSpPr>
            <a:spLocks noGrp="1"/>
          </p:cNvSpPr>
          <p:nvPr>
            <p:ph type="sldNum" sz="quarter" idx="12"/>
          </p:nvPr>
        </p:nvSpPr>
        <p:spPr/>
        <p:txBody>
          <a:bodyPr/>
          <a:lstStyle>
            <a:lvl1pPr>
              <a:defRPr/>
            </a:lvl1pPr>
          </a:lstStyle>
          <a:p>
            <a:fld id="{8D5A8B5C-67BD-4467-86EF-66E13A4D0055}" type="slidenum">
              <a:rPr lang="en-US" altLang="en-US"/>
              <a:pPr/>
              <a:t>‹#›</a:t>
            </a:fld>
            <a:endParaRPr lang="en-US" altLang="en-US"/>
          </a:p>
        </p:txBody>
      </p:sp>
    </p:spTree>
    <p:extLst>
      <p:ext uri="{BB962C8B-B14F-4D97-AF65-F5344CB8AC3E}">
        <p14:creationId xmlns:p14="http://schemas.microsoft.com/office/powerpoint/2010/main" val="3776009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D49F4-F955-44C2-8058-CCA4200452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9FE0E2-6667-4F8F-ADD6-F7550317C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4F8EA0-B254-43E2-AD3C-477558072C0A}"/>
              </a:ext>
            </a:extLst>
          </p:cNvPr>
          <p:cNvSpPr>
            <a:spLocks noGrp="1" noChangeArrowheads="1"/>
          </p:cNvSpPr>
          <p:nvPr>
            <p:ph type="sldNum" sz="quarter" idx="12"/>
          </p:nvPr>
        </p:nvSpPr>
        <p:spPr>
          <a:ln/>
        </p:spPr>
        <p:txBody>
          <a:bodyPr/>
          <a:lstStyle>
            <a:lvl1pPr>
              <a:defRPr/>
            </a:lvl1pPr>
          </a:lstStyle>
          <a:p>
            <a:pPr>
              <a:defRPr/>
            </a:pPr>
            <a:fld id="{4665BB15-6DF5-41A4-9756-413D3007302F}" type="slidenum">
              <a:rPr lang="en-US" altLang="en-US"/>
              <a:pPr>
                <a:defRPr/>
              </a:pPr>
              <a:t>‹#›</a:t>
            </a:fld>
            <a:endParaRPr lang="en-US" altLang="en-US"/>
          </a:p>
        </p:txBody>
      </p:sp>
    </p:spTree>
    <p:extLst>
      <p:ext uri="{BB962C8B-B14F-4D97-AF65-F5344CB8AC3E}">
        <p14:creationId xmlns:p14="http://schemas.microsoft.com/office/powerpoint/2010/main" val="3179999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B3708-AF3B-4AC1-B202-0E67E4D8B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1EB084-ADAA-4838-8E7D-5A1A6CA49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0C0E8B-2034-4B15-AE03-0F0EE1AA6A88}"/>
              </a:ext>
            </a:extLst>
          </p:cNvPr>
          <p:cNvSpPr>
            <a:spLocks noGrp="1" noChangeArrowheads="1"/>
          </p:cNvSpPr>
          <p:nvPr>
            <p:ph type="sldNum" sz="quarter" idx="12"/>
          </p:nvPr>
        </p:nvSpPr>
        <p:spPr>
          <a:ln/>
        </p:spPr>
        <p:txBody>
          <a:bodyPr/>
          <a:lstStyle>
            <a:lvl1pPr>
              <a:defRPr/>
            </a:lvl1pPr>
          </a:lstStyle>
          <a:p>
            <a:pPr>
              <a:defRPr/>
            </a:pPr>
            <a:fld id="{FB70DE8E-C1DE-4D93-9ADB-61B375DD7737}" type="slidenum">
              <a:rPr lang="en-US" altLang="en-US"/>
              <a:pPr>
                <a:defRPr/>
              </a:pPr>
              <a:t>‹#›</a:t>
            </a:fld>
            <a:endParaRPr lang="en-US" altLang="en-US"/>
          </a:p>
        </p:txBody>
      </p:sp>
    </p:spTree>
    <p:extLst>
      <p:ext uri="{BB962C8B-B14F-4D97-AF65-F5344CB8AC3E}">
        <p14:creationId xmlns:p14="http://schemas.microsoft.com/office/powerpoint/2010/main" val="2736422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297DEC2-8954-49B9-95A0-6768A62007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2659D-1B1E-4964-8FC3-CE3E9CD00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C25406-8173-446D-A35F-0213D9FC211E}"/>
              </a:ext>
            </a:extLst>
          </p:cNvPr>
          <p:cNvSpPr>
            <a:spLocks noGrp="1" noChangeArrowheads="1"/>
          </p:cNvSpPr>
          <p:nvPr>
            <p:ph type="sldNum" sz="quarter" idx="12"/>
          </p:nvPr>
        </p:nvSpPr>
        <p:spPr>
          <a:ln/>
        </p:spPr>
        <p:txBody>
          <a:bodyPr/>
          <a:lstStyle>
            <a:lvl1pPr>
              <a:defRPr/>
            </a:lvl1pPr>
          </a:lstStyle>
          <a:p>
            <a:pPr>
              <a:defRPr/>
            </a:pPr>
            <a:fld id="{46484A30-B118-4A85-B851-2D7986385FAA}" type="slidenum">
              <a:rPr lang="en-US" altLang="en-US"/>
              <a:pPr>
                <a:defRPr/>
              </a:pPr>
              <a:t>‹#›</a:t>
            </a:fld>
            <a:endParaRPr lang="en-US" altLang="en-US"/>
          </a:p>
        </p:txBody>
      </p:sp>
    </p:spTree>
    <p:extLst>
      <p:ext uri="{BB962C8B-B14F-4D97-AF65-F5344CB8AC3E}">
        <p14:creationId xmlns:p14="http://schemas.microsoft.com/office/powerpoint/2010/main" val="3512491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24FF-661F-439B-AC11-DD3F4DC4EF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A770B4-FF0C-4E81-BCC4-806DA6803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CF3D617-788E-4B0A-BE23-B9910A4A960B}"/>
              </a:ext>
            </a:extLst>
          </p:cNvPr>
          <p:cNvSpPr>
            <a:spLocks noGrp="1" noChangeArrowheads="1"/>
          </p:cNvSpPr>
          <p:nvPr>
            <p:ph type="sldNum" sz="quarter" idx="12"/>
          </p:nvPr>
        </p:nvSpPr>
        <p:spPr>
          <a:ln/>
        </p:spPr>
        <p:txBody>
          <a:bodyPr/>
          <a:lstStyle>
            <a:lvl1pPr>
              <a:defRPr/>
            </a:lvl1pPr>
          </a:lstStyle>
          <a:p>
            <a:pPr>
              <a:defRPr/>
            </a:pPr>
            <a:fld id="{474E9258-94D2-4D57-AA29-19E80A12157F}" type="slidenum">
              <a:rPr lang="en-US" altLang="en-US"/>
              <a:pPr>
                <a:defRPr/>
              </a:pPr>
              <a:t>‹#›</a:t>
            </a:fld>
            <a:endParaRPr lang="en-US" altLang="en-US"/>
          </a:p>
        </p:txBody>
      </p:sp>
    </p:spTree>
    <p:extLst>
      <p:ext uri="{BB962C8B-B14F-4D97-AF65-F5344CB8AC3E}">
        <p14:creationId xmlns:p14="http://schemas.microsoft.com/office/powerpoint/2010/main" val="350468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D1F9C-B2BA-4806-A253-3F53DB1FDE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05A5420-3B83-4E3A-8A6B-91B0E0B37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AFFCB1-14AF-4B4E-8C00-9F55D9CCB550}"/>
              </a:ext>
            </a:extLst>
          </p:cNvPr>
          <p:cNvSpPr>
            <a:spLocks noGrp="1" noChangeArrowheads="1"/>
          </p:cNvSpPr>
          <p:nvPr>
            <p:ph type="sldNum" sz="quarter" idx="12"/>
          </p:nvPr>
        </p:nvSpPr>
        <p:spPr>
          <a:ln/>
        </p:spPr>
        <p:txBody>
          <a:bodyPr/>
          <a:lstStyle>
            <a:lvl1pPr>
              <a:defRPr/>
            </a:lvl1pPr>
          </a:lstStyle>
          <a:p>
            <a:pPr>
              <a:defRPr/>
            </a:pPr>
            <a:fld id="{6514F9B4-68A8-42D2-AD4E-030D558B1EA1}" type="slidenum">
              <a:rPr lang="en-US" altLang="en-US"/>
              <a:pPr>
                <a:defRPr/>
              </a:pPr>
              <a:t>‹#›</a:t>
            </a:fld>
            <a:endParaRPr lang="en-US" altLang="en-US"/>
          </a:p>
        </p:txBody>
      </p:sp>
    </p:spTree>
    <p:extLst>
      <p:ext uri="{BB962C8B-B14F-4D97-AF65-F5344CB8AC3E}">
        <p14:creationId xmlns:p14="http://schemas.microsoft.com/office/powerpoint/2010/main" val="1858277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02EB0-42A7-4FAF-96AD-4174C0937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FCEE2C-707B-47A5-844B-A6A929DB8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CACB72-2AAB-42AB-BFB5-0455EE2BEBC6}"/>
              </a:ext>
            </a:extLst>
          </p:cNvPr>
          <p:cNvSpPr>
            <a:spLocks noGrp="1" noChangeArrowheads="1"/>
          </p:cNvSpPr>
          <p:nvPr>
            <p:ph type="sldNum" sz="quarter" idx="12"/>
          </p:nvPr>
        </p:nvSpPr>
        <p:spPr>
          <a:ln/>
        </p:spPr>
        <p:txBody>
          <a:bodyPr/>
          <a:lstStyle>
            <a:lvl1pPr>
              <a:defRPr/>
            </a:lvl1pPr>
          </a:lstStyle>
          <a:p>
            <a:pPr>
              <a:defRPr/>
            </a:pPr>
            <a:fld id="{535A0A48-F75E-4CCB-BF85-8D2E19257ED2}" type="slidenum">
              <a:rPr lang="en-US" altLang="en-US"/>
              <a:pPr>
                <a:defRPr/>
              </a:pPr>
              <a:t>‹#›</a:t>
            </a:fld>
            <a:endParaRPr lang="en-US" altLang="en-US"/>
          </a:p>
        </p:txBody>
      </p:sp>
    </p:spTree>
    <p:extLst>
      <p:ext uri="{BB962C8B-B14F-4D97-AF65-F5344CB8AC3E}">
        <p14:creationId xmlns:p14="http://schemas.microsoft.com/office/powerpoint/2010/main" val="147668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FAC3-73B8-4B76-88FA-9FC8D6A845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E958A7-D725-41E3-87C2-46628BCA832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D95C2A1-E9FF-4194-9315-427547EBA11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E78969-BD78-45E5-9F95-A70DBBC59F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01BD086-A411-44AD-9946-A5C971D58814}"/>
              </a:ext>
            </a:extLst>
          </p:cNvPr>
          <p:cNvSpPr>
            <a:spLocks noGrp="1"/>
          </p:cNvSpPr>
          <p:nvPr>
            <p:ph type="sldNum" sz="quarter" idx="12"/>
          </p:nvPr>
        </p:nvSpPr>
        <p:spPr/>
        <p:txBody>
          <a:bodyPr/>
          <a:lstStyle>
            <a:lvl1pPr>
              <a:defRPr/>
            </a:lvl1pPr>
          </a:lstStyle>
          <a:p>
            <a:fld id="{D1EF99B1-46A9-4104-A5E7-4B461D98FF67}" type="slidenum">
              <a:rPr lang="en-US" altLang="en-US"/>
              <a:pPr/>
              <a:t>‹#›</a:t>
            </a:fld>
            <a:endParaRPr lang="en-US" altLang="en-US"/>
          </a:p>
        </p:txBody>
      </p:sp>
    </p:spTree>
    <p:extLst>
      <p:ext uri="{BB962C8B-B14F-4D97-AF65-F5344CB8AC3E}">
        <p14:creationId xmlns:p14="http://schemas.microsoft.com/office/powerpoint/2010/main" val="3635102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818AA3-8C41-4DAE-B617-3E020EBD8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027DA4D-7922-49DC-8180-970974733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4B76B9-8251-4E5F-BFC5-522CC95890F1}"/>
              </a:ext>
            </a:extLst>
          </p:cNvPr>
          <p:cNvSpPr>
            <a:spLocks noGrp="1" noChangeArrowheads="1"/>
          </p:cNvSpPr>
          <p:nvPr>
            <p:ph type="sldNum" sz="quarter" idx="12"/>
          </p:nvPr>
        </p:nvSpPr>
        <p:spPr>
          <a:ln/>
        </p:spPr>
        <p:txBody>
          <a:bodyPr/>
          <a:lstStyle>
            <a:lvl1pPr>
              <a:defRPr/>
            </a:lvl1pPr>
          </a:lstStyle>
          <a:p>
            <a:pPr>
              <a:defRPr/>
            </a:pPr>
            <a:fld id="{D166DB83-A167-4B05-820A-C8CF3D785458}" type="slidenum">
              <a:rPr lang="en-US" altLang="en-US"/>
              <a:pPr>
                <a:defRPr/>
              </a:pPr>
              <a:t>‹#›</a:t>
            </a:fld>
            <a:endParaRPr lang="en-US" altLang="en-US"/>
          </a:p>
        </p:txBody>
      </p:sp>
    </p:spTree>
    <p:extLst>
      <p:ext uri="{BB962C8B-B14F-4D97-AF65-F5344CB8AC3E}">
        <p14:creationId xmlns:p14="http://schemas.microsoft.com/office/powerpoint/2010/main" val="4086028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648455-9363-46EF-BD03-614C4CE07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1702F0-848E-4EA5-A153-B3042517CD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8E1A8E-7A9F-4EBE-85FB-06827792C8F8}"/>
              </a:ext>
            </a:extLst>
          </p:cNvPr>
          <p:cNvSpPr>
            <a:spLocks noGrp="1" noChangeArrowheads="1"/>
          </p:cNvSpPr>
          <p:nvPr>
            <p:ph type="sldNum" sz="quarter" idx="12"/>
          </p:nvPr>
        </p:nvSpPr>
        <p:spPr>
          <a:ln/>
        </p:spPr>
        <p:txBody>
          <a:bodyPr/>
          <a:lstStyle>
            <a:lvl1pPr>
              <a:defRPr/>
            </a:lvl1pPr>
          </a:lstStyle>
          <a:p>
            <a:pPr>
              <a:defRPr/>
            </a:pPr>
            <a:fld id="{F0D11940-6397-4698-84F4-D59183D07613}" type="slidenum">
              <a:rPr lang="en-US" altLang="en-US"/>
              <a:pPr>
                <a:defRPr/>
              </a:pPr>
              <a:t>‹#›</a:t>
            </a:fld>
            <a:endParaRPr lang="en-US" altLang="en-US"/>
          </a:p>
        </p:txBody>
      </p:sp>
    </p:spTree>
    <p:extLst>
      <p:ext uri="{BB962C8B-B14F-4D97-AF65-F5344CB8AC3E}">
        <p14:creationId xmlns:p14="http://schemas.microsoft.com/office/powerpoint/2010/main" val="1998509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371AA34-C8C0-450D-9780-C6DCE9AB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FBA22D-94A0-46FB-B108-A9390236EA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50548-AEB5-4627-93CC-BF72194B4036}"/>
              </a:ext>
            </a:extLst>
          </p:cNvPr>
          <p:cNvSpPr>
            <a:spLocks noGrp="1" noChangeArrowheads="1"/>
          </p:cNvSpPr>
          <p:nvPr>
            <p:ph type="sldNum" sz="quarter" idx="12"/>
          </p:nvPr>
        </p:nvSpPr>
        <p:spPr>
          <a:ln/>
        </p:spPr>
        <p:txBody>
          <a:bodyPr/>
          <a:lstStyle>
            <a:lvl1pPr>
              <a:defRPr/>
            </a:lvl1pPr>
          </a:lstStyle>
          <a:p>
            <a:pPr>
              <a:defRPr/>
            </a:pPr>
            <a:fld id="{F2FB1706-D45B-4D7E-84FA-2A8784D734BF}" type="slidenum">
              <a:rPr lang="en-US" altLang="en-US"/>
              <a:pPr>
                <a:defRPr/>
              </a:pPr>
              <a:t>‹#›</a:t>
            </a:fld>
            <a:endParaRPr lang="en-US" altLang="en-US"/>
          </a:p>
        </p:txBody>
      </p:sp>
    </p:spTree>
    <p:extLst>
      <p:ext uri="{BB962C8B-B14F-4D97-AF65-F5344CB8AC3E}">
        <p14:creationId xmlns:p14="http://schemas.microsoft.com/office/powerpoint/2010/main" val="779352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E83FE3-020C-4B20-B26C-EFFFCD569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15D974-BA55-44F6-9BEA-59B48B4C79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00BA09-5F4F-4003-97CF-D063D1619D0A}"/>
              </a:ext>
            </a:extLst>
          </p:cNvPr>
          <p:cNvSpPr>
            <a:spLocks noGrp="1" noChangeArrowheads="1"/>
          </p:cNvSpPr>
          <p:nvPr>
            <p:ph type="sldNum" sz="quarter" idx="12"/>
          </p:nvPr>
        </p:nvSpPr>
        <p:spPr>
          <a:ln/>
        </p:spPr>
        <p:txBody>
          <a:bodyPr/>
          <a:lstStyle>
            <a:lvl1pPr>
              <a:defRPr/>
            </a:lvl1pPr>
          </a:lstStyle>
          <a:p>
            <a:pPr>
              <a:defRPr/>
            </a:pPr>
            <a:fld id="{93D47961-179F-4996-BBEE-0638F8BE28C7}" type="slidenum">
              <a:rPr lang="en-US" altLang="en-US"/>
              <a:pPr>
                <a:defRPr/>
              </a:pPr>
              <a:t>‹#›</a:t>
            </a:fld>
            <a:endParaRPr lang="en-US" altLang="en-US"/>
          </a:p>
        </p:txBody>
      </p:sp>
    </p:spTree>
    <p:extLst>
      <p:ext uri="{BB962C8B-B14F-4D97-AF65-F5344CB8AC3E}">
        <p14:creationId xmlns:p14="http://schemas.microsoft.com/office/powerpoint/2010/main" val="2052894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49889D-3634-4D83-A357-4568DAA99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E986A6-DE61-4E1C-BFE2-AAB3135C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AC2E-DEDD-4281-9E40-E1C3455D5AB3}"/>
              </a:ext>
            </a:extLst>
          </p:cNvPr>
          <p:cNvSpPr>
            <a:spLocks noGrp="1" noChangeArrowheads="1"/>
          </p:cNvSpPr>
          <p:nvPr>
            <p:ph type="sldNum" sz="quarter" idx="12"/>
          </p:nvPr>
        </p:nvSpPr>
        <p:spPr>
          <a:ln/>
        </p:spPr>
        <p:txBody>
          <a:bodyPr/>
          <a:lstStyle>
            <a:lvl1pPr>
              <a:defRPr/>
            </a:lvl1pPr>
          </a:lstStyle>
          <a:p>
            <a:pPr>
              <a:defRPr/>
            </a:pPr>
            <a:fld id="{5855FB87-5603-4F8E-9A9E-617E20B3D4E1}" type="slidenum">
              <a:rPr lang="en-US" altLang="en-US"/>
              <a:pPr>
                <a:defRPr/>
              </a:pPr>
              <a:t>‹#›</a:t>
            </a:fld>
            <a:endParaRPr lang="en-US" altLang="en-US"/>
          </a:p>
        </p:txBody>
      </p:sp>
    </p:spTree>
    <p:extLst>
      <p:ext uri="{BB962C8B-B14F-4D97-AF65-F5344CB8AC3E}">
        <p14:creationId xmlns:p14="http://schemas.microsoft.com/office/powerpoint/2010/main" val="284207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D1C1-A024-44C9-9EF6-B0026A69D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349B2-FDEE-4447-BBF6-1EFD1427149F}"/>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F9EE91-33FF-4CBB-9BF4-89777B1F3242}"/>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B5ABF0-CD00-4989-B6B5-C8F60DDBC71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CB2F9B-F03F-4770-A680-ABF9D07CA08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8943915-9733-48FC-A518-8CEAAFBAEE29}"/>
              </a:ext>
            </a:extLst>
          </p:cNvPr>
          <p:cNvSpPr>
            <a:spLocks noGrp="1"/>
          </p:cNvSpPr>
          <p:nvPr>
            <p:ph type="sldNum" sz="quarter" idx="12"/>
          </p:nvPr>
        </p:nvSpPr>
        <p:spPr/>
        <p:txBody>
          <a:bodyPr/>
          <a:lstStyle>
            <a:lvl1pPr>
              <a:defRPr/>
            </a:lvl1pPr>
          </a:lstStyle>
          <a:p>
            <a:fld id="{124195C6-DD4D-43B1-92CE-CBF0F31A9B5C}" type="slidenum">
              <a:rPr lang="en-US" altLang="en-US"/>
              <a:pPr/>
              <a:t>‹#›</a:t>
            </a:fld>
            <a:endParaRPr lang="en-US" altLang="en-US"/>
          </a:p>
        </p:txBody>
      </p:sp>
    </p:spTree>
    <p:extLst>
      <p:ext uri="{BB962C8B-B14F-4D97-AF65-F5344CB8AC3E}">
        <p14:creationId xmlns:p14="http://schemas.microsoft.com/office/powerpoint/2010/main" val="179658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761B-7045-4565-BB1A-23B3309836F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BBFA9-7735-402B-9F23-183861A0E7F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E98C5F-1B45-43A8-8EB2-BD84E2BA289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D0AA6F-3206-4683-9703-270480DA04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079360-F5EE-4698-A03B-A3C4924AF81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653EA7-D284-4CEC-AF8D-3566798AE22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BAE49E3-5A66-4DED-8770-BF7F5CEFA27A}"/>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E129B10-4DC6-489A-9A26-80616AB763EA}"/>
              </a:ext>
            </a:extLst>
          </p:cNvPr>
          <p:cNvSpPr>
            <a:spLocks noGrp="1"/>
          </p:cNvSpPr>
          <p:nvPr>
            <p:ph type="sldNum" sz="quarter" idx="12"/>
          </p:nvPr>
        </p:nvSpPr>
        <p:spPr/>
        <p:txBody>
          <a:bodyPr/>
          <a:lstStyle>
            <a:lvl1pPr>
              <a:defRPr/>
            </a:lvl1pPr>
          </a:lstStyle>
          <a:p>
            <a:fld id="{E8BF6B71-C015-45AC-A858-547819BFEA99}" type="slidenum">
              <a:rPr lang="en-US" altLang="en-US"/>
              <a:pPr/>
              <a:t>‹#›</a:t>
            </a:fld>
            <a:endParaRPr lang="en-US" altLang="en-US"/>
          </a:p>
        </p:txBody>
      </p:sp>
    </p:spTree>
    <p:extLst>
      <p:ext uri="{BB962C8B-B14F-4D97-AF65-F5344CB8AC3E}">
        <p14:creationId xmlns:p14="http://schemas.microsoft.com/office/powerpoint/2010/main" val="203016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88E1-76C3-44E3-8AF1-1ACEC09568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7CC310-497E-4B42-B786-F04F3444C53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5B87752-05C1-40DF-8310-8C9F18FD91D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685CEA2-E93B-4D3A-B377-0D5EB0B3430C}"/>
              </a:ext>
            </a:extLst>
          </p:cNvPr>
          <p:cNvSpPr>
            <a:spLocks noGrp="1"/>
          </p:cNvSpPr>
          <p:nvPr>
            <p:ph type="sldNum" sz="quarter" idx="12"/>
          </p:nvPr>
        </p:nvSpPr>
        <p:spPr/>
        <p:txBody>
          <a:bodyPr/>
          <a:lstStyle>
            <a:lvl1pPr>
              <a:defRPr/>
            </a:lvl1pPr>
          </a:lstStyle>
          <a:p>
            <a:fld id="{16200671-1D55-4B3E-A9A8-FDFC0D2FCFF4}" type="slidenum">
              <a:rPr lang="en-US" altLang="en-US"/>
              <a:pPr/>
              <a:t>‹#›</a:t>
            </a:fld>
            <a:endParaRPr lang="en-US" altLang="en-US"/>
          </a:p>
        </p:txBody>
      </p:sp>
    </p:spTree>
    <p:extLst>
      <p:ext uri="{BB962C8B-B14F-4D97-AF65-F5344CB8AC3E}">
        <p14:creationId xmlns:p14="http://schemas.microsoft.com/office/powerpoint/2010/main" val="201478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97361-0C06-490B-84A1-5BF9B907E70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05737C3-B5E5-459C-85F4-9E04CBDA9B0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5AAA3C6-AF4F-473F-97C6-0BEDF5C39DF8}"/>
              </a:ext>
            </a:extLst>
          </p:cNvPr>
          <p:cNvSpPr>
            <a:spLocks noGrp="1"/>
          </p:cNvSpPr>
          <p:nvPr>
            <p:ph type="sldNum" sz="quarter" idx="12"/>
          </p:nvPr>
        </p:nvSpPr>
        <p:spPr/>
        <p:txBody>
          <a:bodyPr/>
          <a:lstStyle>
            <a:lvl1pPr>
              <a:defRPr/>
            </a:lvl1pPr>
          </a:lstStyle>
          <a:p>
            <a:fld id="{711EC8EB-FCA3-4F09-A1F8-312CBE39235C}" type="slidenum">
              <a:rPr lang="en-US" altLang="en-US"/>
              <a:pPr/>
              <a:t>‹#›</a:t>
            </a:fld>
            <a:endParaRPr lang="en-US" altLang="en-US"/>
          </a:p>
        </p:txBody>
      </p:sp>
    </p:spTree>
    <p:extLst>
      <p:ext uri="{BB962C8B-B14F-4D97-AF65-F5344CB8AC3E}">
        <p14:creationId xmlns:p14="http://schemas.microsoft.com/office/powerpoint/2010/main" val="410493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3EB3-6668-42AF-88F9-9304405C80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F63E0-971B-4C3C-A2CC-2479686B4F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68E25-7A33-432C-AF55-B95ABA425E5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7D281-6F51-42FF-9AF3-2EDEB22A217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A9F580C-031D-4335-B649-3415A2FA645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73E9D9C-AB02-4104-860B-FEA3A98CB0F1}"/>
              </a:ext>
            </a:extLst>
          </p:cNvPr>
          <p:cNvSpPr>
            <a:spLocks noGrp="1"/>
          </p:cNvSpPr>
          <p:nvPr>
            <p:ph type="sldNum" sz="quarter" idx="12"/>
          </p:nvPr>
        </p:nvSpPr>
        <p:spPr/>
        <p:txBody>
          <a:bodyPr/>
          <a:lstStyle>
            <a:lvl1pPr>
              <a:defRPr/>
            </a:lvl1pPr>
          </a:lstStyle>
          <a:p>
            <a:fld id="{72242310-225D-4E48-80DC-AA6D1ED514D9}" type="slidenum">
              <a:rPr lang="en-US" altLang="en-US"/>
              <a:pPr/>
              <a:t>‹#›</a:t>
            </a:fld>
            <a:endParaRPr lang="en-US" altLang="en-US"/>
          </a:p>
        </p:txBody>
      </p:sp>
    </p:spTree>
    <p:extLst>
      <p:ext uri="{BB962C8B-B14F-4D97-AF65-F5344CB8AC3E}">
        <p14:creationId xmlns:p14="http://schemas.microsoft.com/office/powerpoint/2010/main" val="3708183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40B9-05A3-44E8-BCEF-91E0CC7A856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9B9CC5-1D59-43B1-939E-0EE631FD6F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731EA0-6D6F-4AED-B6C9-C6E88376A3D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8796C2-DA9A-4BB2-9EF5-9CAD9EBB623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F45F938-F42E-41AC-8F56-648DCF50BC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78A9869-8B40-46E9-9258-4B7BCD84082E}"/>
              </a:ext>
            </a:extLst>
          </p:cNvPr>
          <p:cNvSpPr>
            <a:spLocks noGrp="1"/>
          </p:cNvSpPr>
          <p:nvPr>
            <p:ph type="sldNum" sz="quarter" idx="12"/>
          </p:nvPr>
        </p:nvSpPr>
        <p:spPr/>
        <p:txBody>
          <a:bodyPr/>
          <a:lstStyle>
            <a:lvl1pPr>
              <a:defRPr/>
            </a:lvl1pPr>
          </a:lstStyle>
          <a:p>
            <a:fld id="{14A8D085-24BA-47E5-9FE7-A11DC7AA6935}" type="slidenum">
              <a:rPr lang="en-US" altLang="en-US"/>
              <a:pPr/>
              <a:t>‹#›</a:t>
            </a:fld>
            <a:endParaRPr lang="en-US" altLang="en-US"/>
          </a:p>
        </p:txBody>
      </p:sp>
    </p:spTree>
    <p:extLst>
      <p:ext uri="{BB962C8B-B14F-4D97-AF65-F5344CB8AC3E}">
        <p14:creationId xmlns:p14="http://schemas.microsoft.com/office/powerpoint/2010/main" val="406250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5FBAC8-558C-45B3-963B-26DCCE33A3F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0BDDD050-1494-489D-9792-FC96829C0789}"/>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38463D83-122B-4D0F-9ACD-AC11C4AA697A}"/>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Calibri" panose="020F0502020204030204" pitchFamily="34" charset="0"/>
              </a:defRPr>
            </a:lvl1pPr>
          </a:lstStyle>
          <a:p>
            <a:endParaRPr lang="en-US" altLang="en-US" dirty="0"/>
          </a:p>
        </p:txBody>
      </p:sp>
      <p:sp>
        <p:nvSpPr>
          <p:cNvPr id="1029" name="Rectangle 5">
            <a:extLst>
              <a:ext uri="{FF2B5EF4-FFF2-40B4-BE49-F238E27FC236}">
                <a16:creationId xmlns:a16="http://schemas.microsoft.com/office/drawing/2014/main" id="{45C8F6F8-1962-4BD7-8ADF-20CEF050994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Calibri" panose="020F0502020204030204" pitchFamily="34" charset="0"/>
              </a:defRPr>
            </a:lvl1pPr>
          </a:lstStyle>
          <a:p>
            <a:endParaRPr lang="en-US" altLang="en-US" dirty="0"/>
          </a:p>
        </p:txBody>
      </p:sp>
      <p:sp>
        <p:nvSpPr>
          <p:cNvPr id="1030" name="Rectangle 6">
            <a:extLst>
              <a:ext uri="{FF2B5EF4-FFF2-40B4-BE49-F238E27FC236}">
                <a16:creationId xmlns:a16="http://schemas.microsoft.com/office/drawing/2014/main" id="{B21288D0-2720-4F7A-A48F-A86C0DC3B83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Calibri" panose="020F0502020204030204" pitchFamily="34" charset="0"/>
              </a:defRPr>
            </a:lvl1pPr>
          </a:lstStyle>
          <a:p>
            <a:fld id="{09DC7369-6622-4F19-91A4-0FA8FCFED3A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708" r:id="rId12"/>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E1B77E43-176E-4F2B-8F4C-56A86FD1FA5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81603" name="Rectangle 3">
            <a:extLst>
              <a:ext uri="{FF2B5EF4-FFF2-40B4-BE49-F238E27FC236}">
                <a16:creationId xmlns:a16="http://schemas.microsoft.com/office/drawing/2014/main" id="{A54D742F-D774-4640-B87C-B98BD64D41F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Date Placeholder 3">
            <a:extLst>
              <a:ext uri="{FF2B5EF4-FFF2-40B4-BE49-F238E27FC236}">
                <a16:creationId xmlns:a16="http://schemas.microsoft.com/office/drawing/2014/main" id="{74A3C714-6C5E-4227-B5C5-274295665BD1}"/>
              </a:ext>
            </a:extLst>
          </p:cNvPr>
          <p:cNvSpPr>
            <a:spLocks noGrp="1"/>
          </p:cNvSpPr>
          <p:nvPr>
            <p:ph type="dt" sz="half" idx="2"/>
          </p:nvPr>
        </p:nvSpPr>
        <p:spPr bwMode="auto">
          <a:xfrm>
            <a:off x="685800" y="6248400"/>
            <a:ext cx="1905000" cy="457200"/>
          </a:xfrm>
          <a:prstGeom prst="rect">
            <a:avLst/>
          </a:prstGeom>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Calibri" panose="020F0502020204030204" pitchFamily="34" charset="0"/>
                <a:cs typeface="Calibri" panose="020F0502020204030204" pitchFamily="34" charset="0"/>
              </a:defRPr>
            </a:lvl1pPr>
          </a:lstStyle>
          <a:p>
            <a:pPr>
              <a:defRPr/>
            </a:pPr>
            <a:endParaRPr lang="en-US" dirty="0"/>
          </a:p>
        </p:txBody>
      </p:sp>
      <p:sp>
        <p:nvSpPr>
          <p:cNvPr id="8" name="Footer Placeholder 4">
            <a:extLst>
              <a:ext uri="{FF2B5EF4-FFF2-40B4-BE49-F238E27FC236}">
                <a16:creationId xmlns:a16="http://schemas.microsoft.com/office/drawing/2014/main" id="{EBF0D08D-3FD5-4A1D-9F34-E3246996ADF7}"/>
              </a:ext>
            </a:extLst>
          </p:cNvPr>
          <p:cNvSpPr>
            <a:spLocks noGrp="1"/>
          </p:cNvSpPr>
          <p:nvPr>
            <p:ph type="ftr" sz="quarter" idx="3"/>
          </p:nvPr>
        </p:nvSpPr>
        <p:spPr bwMode="auto">
          <a:xfrm>
            <a:off x="3124200" y="6248400"/>
            <a:ext cx="2895600" cy="457200"/>
          </a:xfrm>
          <a:prstGeom prst="rect">
            <a:avLst/>
          </a:prstGeom>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Calibri" panose="020F0502020204030204" pitchFamily="34" charset="0"/>
                <a:cs typeface="Calibri" panose="020F0502020204030204" pitchFamily="34" charset="0"/>
              </a:defRPr>
            </a:lvl1pPr>
          </a:lstStyle>
          <a:p>
            <a:pPr>
              <a:defRPr/>
            </a:pPr>
            <a:endParaRPr lang="en-US" dirty="0"/>
          </a:p>
        </p:txBody>
      </p:sp>
      <p:sp>
        <p:nvSpPr>
          <p:cNvPr id="9" name="Slide Number Placeholder 5">
            <a:extLst>
              <a:ext uri="{FF2B5EF4-FFF2-40B4-BE49-F238E27FC236}">
                <a16:creationId xmlns:a16="http://schemas.microsoft.com/office/drawing/2014/main" id="{05681377-0CC8-4712-B262-54AE95CD780A}"/>
              </a:ext>
            </a:extLst>
          </p:cNvPr>
          <p:cNvSpPr>
            <a:spLocks noGrp="1"/>
          </p:cNvSpPr>
          <p:nvPr>
            <p:ph type="sldNum" sz="quarter" idx="4"/>
          </p:nvPr>
        </p:nvSpPr>
        <p:spPr bwMode="auto">
          <a:xfrm>
            <a:off x="6553200" y="6248400"/>
            <a:ext cx="1905000" cy="457200"/>
          </a:xfrm>
          <a:prstGeom prst="rect">
            <a:avLst/>
          </a:prstGeom>
          <a:ex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panose="02020603050405020304" pitchFamily="18" charset="0"/>
              </a:defRPr>
            </a:lvl1pPr>
          </a:lstStyle>
          <a:p>
            <a:fld id="{E1A7FE44-68B5-4EFC-A6D3-867C94AE15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0C25DD-4C51-4821-A651-A42CE314E72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3055B6E-DAFF-4BF1-8609-2DFFFA747E9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B1474604-C9B0-4EEF-A598-FC367AA789D2}" type="slidenum">
              <a:rPr lang="en-US" altLang="en-US"/>
              <a:pPr>
                <a:defRPr/>
              </a:pPr>
              <a:t>‹#›</a:t>
            </a:fld>
            <a:endParaRPr lang="en-US" altLang="en-US"/>
          </a:p>
        </p:txBody>
      </p:sp>
    </p:spTree>
    <p:extLst>
      <p:ext uri="{BB962C8B-B14F-4D97-AF65-F5344CB8AC3E}">
        <p14:creationId xmlns:p14="http://schemas.microsoft.com/office/powerpoint/2010/main" val="31189149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allposters.com/-sp/Mordecai-s-Honour-Posters_i3488801_.htm?AID=423786166" TargetMode="External"/><Relationship Id="rId7"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39.gif"/><Relationship Id="rId4" Type="http://schemas.openxmlformats.org/officeDocument/2006/relationships/image" Target="../media/image38.jpeg"/></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a:t>
            </a:r>
            <a: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01-20-2019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a:extLst>
              <a:ext uri="{FF2B5EF4-FFF2-40B4-BE49-F238E27FC236}">
                <a16:creationId xmlns:a16="http://schemas.microsoft.com/office/drawing/2014/main" id="{3638905B-71A0-4010-A753-10F7B4E0D66C}"/>
              </a:ext>
            </a:extLst>
          </p:cNvPr>
          <p:cNvSpPr>
            <a:spLocks noGrp="1" noChangeArrowheads="1"/>
          </p:cNvSpPr>
          <p:nvPr>
            <p:ph type="body" sz="half" idx="2"/>
          </p:nvPr>
        </p:nvSpPr>
        <p:spPr>
          <a:xfrm>
            <a:off x="152400" y="1605518"/>
            <a:ext cx="8839200" cy="908528"/>
          </a:xfrm>
        </p:spPr>
        <p:txBody>
          <a:bodyPr/>
          <a:lstStyle/>
          <a:p>
            <a:pPr algn="just">
              <a:spcBef>
                <a:spcPts val="0"/>
              </a:spcBef>
            </a:pPr>
            <a:r>
              <a:rPr lang="en-US" altLang="en-US" sz="2800" dirty="0"/>
              <a:t>Verses 9-10 describe </a:t>
            </a:r>
            <a:r>
              <a:rPr lang="en-US" altLang="en-US" sz="2800" b="1" dirty="0">
                <a:solidFill>
                  <a:srgbClr val="0000CC"/>
                </a:solidFill>
              </a:rPr>
              <a:t>the “heart disease” which kept the people from responding to Isaiah’s message.</a:t>
            </a:r>
            <a:endParaRPr lang="en-US" altLang="en-US" sz="2800" dirty="0">
              <a:solidFill>
                <a:schemeClr val="bg1"/>
              </a:solidFill>
            </a:endParaRPr>
          </a:p>
        </p:txBody>
      </p:sp>
      <p:pic>
        <p:nvPicPr>
          <p:cNvPr id="206855" name="Picture 7" descr="Jews_2 in NT era garb">
            <a:extLst>
              <a:ext uri="{FF2B5EF4-FFF2-40B4-BE49-F238E27FC236}">
                <a16:creationId xmlns:a16="http://schemas.microsoft.com/office/drawing/2014/main" id="{7C1F7E5B-ADBB-4A4B-9F20-865003396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490" y="2819400"/>
            <a:ext cx="2881019" cy="3048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2280A26E-5290-49AA-9BD5-FA27BF2A33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2" name="Rectangle 2">
            <a:extLst>
              <a:ext uri="{FF2B5EF4-FFF2-40B4-BE49-F238E27FC236}">
                <a16:creationId xmlns:a16="http://schemas.microsoft.com/office/drawing/2014/main" id="{A61DE065-438C-4D83-8890-6D852C94F565}"/>
              </a:ext>
            </a:extLst>
          </p:cNvPr>
          <p:cNvSpPr>
            <a:spLocks noGrp="1" noChangeArrowheads="1"/>
          </p:cNvSpPr>
          <p:nvPr>
            <p:ph type="title"/>
          </p:nvPr>
        </p:nvSpPr>
        <p:spPr>
          <a:xfrm>
            <a:off x="685800" y="690562"/>
            <a:ext cx="7772400" cy="681038"/>
          </a:xfrm>
        </p:spPr>
        <p:txBody>
          <a:bodyPr/>
          <a:lstStyle/>
          <a:p>
            <a:r>
              <a:rPr lang="en-US" altLang="en-US" sz="3600" b="1" dirty="0">
                <a:solidFill>
                  <a:srgbClr val="0000CC"/>
                </a:solidFill>
              </a:rPr>
              <a:t>Isaiah 6 from 30,000 ft.</a:t>
            </a:r>
            <a:endParaRPr lang="en-US" altLang="en-US" sz="3600" b="1" dirty="0">
              <a:solidFill>
                <a:srgbClr val="0000CC"/>
              </a:solidFill>
              <a:ea typeface="+mn-ea"/>
            </a:endParaRPr>
          </a:p>
        </p:txBody>
      </p:sp>
      <p:pic>
        <p:nvPicPr>
          <p:cNvPr id="7" name="Picture 6">
            <a:extLst>
              <a:ext uri="{FF2B5EF4-FFF2-40B4-BE49-F238E27FC236}">
                <a16:creationId xmlns:a16="http://schemas.microsoft.com/office/drawing/2014/main" id="{2539CFE5-8934-4059-AB00-CF1A7E081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245" y="2743200"/>
            <a:ext cx="5239510"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a:extLst>
              <a:ext uri="{FF2B5EF4-FFF2-40B4-BE49-F238E27FC236}">
                <a16:creationId xmlns:a16="http://schemas.microsoft.com/office/drawing/2014/main" id="{72E98D70-D844-4246-8C6A-20CE7AC7D6EE}"/>
              </a:ext>
            </a:extLst>
          </p:cNvPr>
          <p:cNvSpPr>
            <a:spLocks noGrp="1" noChangeArrowheads="1"/>
          </p:cNvSpPr>
          <p:nvPr>
            <p:ph type="body" sz="half" idx="2"/>
          </p:nvPr>
        </p:nvSpPr>
        <p:spPr>
          <a:xfrm>
            <a:off x="3352800" y="1605517"/>
            <a:ext cx="5638800" cy="1442483"/>
          </a:xfrm>
        </p:spPr>
        <p:txBody>
          <a:bodyPr/>
          <a:lstStyle/>
          <a:p>
            <a:pPr algn="just">
              <a:spcBef>
                <a:spcPts val="0"/>
              </a:spcBef>
            </a:pPr>
            <a:r>
              <a:rPr lang="en-US" altLang="en-US" sz="2800" dirty="0"/>
              <a:t>Verses 11-13 describe </a:t>
            </a:r>
            <a:r>
              <a:rPr lang="en-US" altLang="en-US" sz="2800" b="1" dirty="0">
                <a:solidFill>
                  <a:srgbClr val="0000CC"/>
                </a:solidFill>
              </a:rPr>
              <a:t>the coming external conditions in the land of Judah.</a:t>
            </a:r>
            <a:endParaRPr lang="en-US" altLang="en-US" b="1" dirty="0">
              <a:solidFill>
                <a:srgbClr val="0000CC"/>
              </a:solidFill>
            </a:endParaRPr>
          </a:p>
        </p:txBody>
      </p:sp>
      <p:pic>
        <p:nvPicPr>
          <p:cNvPr id="252934" name="Picture 6">
            <a:extLst>
              <a:ext uri="{FF2B5EF4-FFF2-40B4-BE49-F238E27FC236}">
                <a16:creationId xmlns:a16="http://schemas.microsoft.com/office/drawing/2014/main" id="{63AD1F16-C9B8-4C6E-A057-571AABD31622}"/>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228600" y="1752600"/>
            <a:ext cx="3001962" cy="4343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a:extLst>
              <a:ext uri="{FF2B5EF4-FFF2-40B4-BE49-F238E27FC236}">
                <a16:creationId xmlns:a16="http://schemas.microsoft.com/office/drawing/2014/main" id="{73CDA726-BE73-48FF-9AAE-AF0E47E64CF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2" name="Rectangle 2">
            <a:extLst>
              <a:ext uri="{FF2B5EF4-FFF2-40B4-BE49-F238E27FC236}">
                <a16:creationId xmlns:a16="http://schemas.microsoft.com/office/drawing/2014/main" id="{3AEA003F-4F62-4966-9687-730D754798F6}"/>
              </a:ext>
            </a:extLst>
          </p:cNvPr>
          <p:cNvSpPr>
            <a:spLocks noGrp="1" noChangeArrowheads="1"/>
          </p:cNvSpPr>
          <p:nvPr>
            <p:ph type="title"/>
          </p:nvPr>
        </p:nvSpPr>
        <p:spPr>
          <a:xfrm>
            <a:off x="685800" y="690562"/>
            <a:ext cx="7772400" cy="681038"/>
          </a:xfrm>
        </p:spPr>
        <p:txBody>
          <a:bodyPr/>
          <a:lstStyle/>
          <a:p>
            <a:r>
              <a:rPr lang="en-US" altLang="en-US" sz="3600" b="1" dirty="0">
                <a:solidFill>
                  <a:srgbClr val="0000CC"/>
                </a:solidFill>
              </a:rPr>
              <a:t>Isaiah 6 from 30,000 ft.</a:t>
            </a:r>
            <a:endParaRPr lang="en-US" altLang="en-US" sz="3600" b="1" dirty="0">
              <a:solidFill>
                <a:srgbClr val="0000CC"/>
              </a:solidFill>
              <a:ea typeface="+mn-ea"/>
            </a:endParaRPr>
          </a:p>
        </p:txBody>
      </p:sp>
      <p:pic>
        <p:nvPicPr>
          <p:cNvPr id="3" name="Picture 2">
            <a:extLst>
              <a:ext uri="{FF2B5EF4-FFF2-40B4-BE49-F238E27FC236}">
                <a16:creationId xmlns:a16="http://schemas.microsoft.com/office/drawing/2014/main" id="{8B1646D1-3BCD-4FEF-89D9-529811954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895" y="3352800"/>
            <a:ext cx="4491010" cy="2743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A79D03E-A066-4590-AD42-A8BF1EDB577F}"/>
              </a:ext>
            </a:extLst>
          </p:cNvPr>
          <p:cNvSpPr>
            <a:spLocks noGrp="1" noChangeArrowheads="1"/>
          </p:cNvSpPr>
          <p:nvPr>
            <p:ph type="title"/>
          </p:nvPr>
        </p:nvSpPr>
        <p:spPr>
          <a:xfrm>
            <a:off x="0" y="685245"/>
            <a:ext cx="9144000" cy="686355"/>
          </a:xfrm>
        </p:spPr>
        <p:txBody>
          <a:bodyPr/>
          <a:lstStyle/>
          <a:p>
            <a:r>
              <a:rPr lang="en-US" altLang="en-US" sz="3600" b="1" dirty="0">
                <a:solidFill>
                  <a:srgbClr val="0000CC"/>
                </a:solidFill>
                <a:ea typeface="+mn-ea"/>
              </a:rPr>
              <a:t>Who is Isaiah?  A Hebrew Holy man but…</a:t>
            </a:r>
          </a:p>
        </p:txBody>
      </p:sp>
      <p:sp>
        <p:nvSpPr>
          <p:cNvPr id="124939" name="Rectangle 11">
            <a:extLst>
              <a:ext uri="{FF2B5EF4-FFF2-40B4-BE49-F238E27FC236}">
                <a16:creationId xmlns:a16="http://schemas.microsoft.com/office/drawing/2014/main" id="{9A4022C2-9291-48B7-AD99-013BBF3B34C0}"/>
              </a:ext>
            </a:extLst>
          </p:cNvPr>
          <p:cNvSpPr>
            <a:spLocks noChangeArrowheads="1"/>
          </p:cNvSpPr>
          <p:nvPr/>
        </p:nvSpPr>
        <p:spPr bwMode="auto">
          <a:xfrm>
            <a:off x="123825" y="1600200"/>
            <a:ext cx="55149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1200"/>
              </a:spcAft>
            </a:pPr>
            <a:r>
              <a:rPr lang="en-US" altLang="en-US" dirty="0">
                <a:latin typeface="Calibri" panose="020F0502020204030204" pitchFamily="34" charset="0"/>
                <a:cs typeface="Calibri" panose="020F0502020204030204" pitchFamily="34" charset="0"/>
              </a:rPr>
              <a:t>Isaiah is most certainly </a:t>
            </a:r>
            <a:r>
              <a:rPr lang="en-US" altLang="en-US" b="1" dirty="0">
                <a:solidFill>
                  <a:srgbClr val="0000CC"/>
                </a:solidFill>
                <a:latin typeface="Calibri" panose="020F0502020204030204" pitchFamily="34" charset="0"/>
                <a:cs typeface="Calibri" panose="020F0502020204030204" pitchFamily="34" charset="0"/>
              </a:rPr>
              <a:t>a great Hebrew holy man:</a:t>
            </a:r>
          </a:p>
          <a:p>
            <a:pPr lvl="1" algn="just">
              <a:spcBef>
                <a:spcPts val="0"/>
              </a:spcBef>
              <a:spcAft>
                <a:spcPts val="1200"/>
              </a:spcAft>
              <a:buClr>
                <a:schemeClr val="tx1"/>
              </a:buClr>
            </a:pPr>
            <a:r>
              <a:rPr lang="en-US" altLang="en-US" sz="2800" b="1" dirty="0">
                <a:solidFill>
                  <a:srgbClr val="0000CC"/>
                </a:solidFill>
                <a:latin typeface="Calibri" panose="020F0502020204030204" pitchFamily="34" charset="0"/>
                <a:cs typeface="Calibri" panose="020F0502020204030204" pitchFamily="34" charset="0"/>
              </a:rPr>
              <a:t>A court prophet</a:t>
            </a:r>
            <a:r>
              <a:rPr lang="en-US" altLang="en-US" sz="2800" dirty="0">
                <a:latin typeface="Calibri" panose="020F0502020204030204" pitchFamily="34" charset="0"/>
                <a:cs typeface="Calibri" panose="020F0502020204030204" pitchFamily="34" charset="0"/>
              </a:rPr>
              <a:t> for several kings of Judah (</a:t>
            </a:r>
            <a:r>
              <a:rPr lang="en-US" sz="2800" dirty="0">
                <a:latin typeface="Calibri" panose="020F0502020204030204" pitchFamily="34" charset="0"/>
                <a:cs typeface="Calibri" panose="020F0502020204030204" pitchFamily="34" charset="0"/>
              </a:rPr>
              <a:t>Uzziah, Jotham, Ahaz and Hezekiah, v.1</a:t>
            </a:r>
            <a:r>
              <a:rPr lang="en-US" altLang="en-US" sz="2800" dirty="0">
                <a:latin typeface="Calibri" panose="020F0502020204030204" pitchFamily="34" charset="0"/>
                <a:cs typeface="Calibri" panose="020F0502020204030204" pitchFamily="34" charset="0"/>
              </a:rPr>
              <a:t>).</a:t>
            </a:r>
          </a:p>
        </p:txBody>
      </p:sp>
      <p:sp>
        <p:nvSpPr>
          <p:cNvPr id="8" name="Text Box 4">
            <a:extLst>
              <a:ext uri="{FF2B5EF4-FFF2-40B4-BE49-F238E27FC236}">
                <a16:creationId xmlns:a16="http://schemas.microsoft.com/office/drawing/2014/main" id="{D3721EB5-840A-425B-A150-7976E8CB8AE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3" name="Picture 2" descr="A picture containing person, building, wall, indoor&#10;&#10;Description automatically generated">
            <a:extLst>
              <a:ext uri="{FF2B5EF4-FFF2-40B4-BE49-F238E27FC236}">
                <a16:creationId xmlns:a16="http://schemas.microsoft.com/office/drawing/2014/main" id="{4FEABDA7-D965-4F76-87F3-B452C43F9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828800"/>
            <a:ext cx="3048000" cy="4572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sz="3600" b="1" dirty="0">
                <a:solidFill>
                  <a:srgbClr val="0000CC"/>
                </a:solidFill>
              </a:rPr>
              <a:t>Isaiah 1:1</a:t>
            </a:r>
          </a:p>
          <a:p>
            <a:pPr marL="0" marR="0" indent="0" algn="just">
              <a:spcBef>
                <a:spcPts val="0"/>
              </a:spcBef>
              <a:spcAft>
                <a:spcPts val="1000"/>
              </a:spcAft>
              <a:buNone/>
            </a:pPr>
            <a:r>
              <a:rPr lang="en-US" sz="2800" dirty="0"/>
              <a:t>The vision of Isaiah the son of </a:t>
            </a:r>
            <a:r>
              <a:rPr lang="en-US" sz="2800" dirty="0" err="1"/>
              <a:t>Amoz</a:t>
            </a:r>
            <a:r>
              <a:rPr lang="en-US" sz="2800" dirty="0"/>
              <a:t> concerning Judah and Jerusalem, which he saw during the reigns of Uzziah, Jotham, Ahaz </a:t>
            </a:r>
            <a:r>
              <a:rPr lang="en-US" sz="2800" i="1" dirty="0"/>
              <a:t>and</a:t>
            </a:r>
            <a:r>
              <a:rPr lang="en-US" sz="2800" dirty="0"/>
              <a:t> Hezekiah, kings of Judah.</a:t>
            </a:r>
            <a:r>
              <a:rPr lang="en-US" sz="2400" dirty="0"/>
              <a:t> </a:t>
            </a:r>
            <a:endParaRPr lang="en-US" altLang="en-US" sz="2800" b="1" dirty="0">
              <a:solidFill>
                <a:srgbClr val="0000CC"/>
              </a:solidFill>
            </a:endParaRPr>
          </a:p>
        </p:txBody>
      </p:sp>
      <p:pic>
        <p:nvPicPr>
          <p:cNvPr id="3" name="Picture 2" descr="A picture containing floor, building, clothing&#10;&#10;Description automatically generated">
            <a:extLst>
              <a:ext uri="{FF2B5EF4-FFF2-40B4-BE49-F238E27FC236}">
                <a16:creationId xmlns:a16="http://schemas.microsoft.com/office/drawing/2014/main" id="{DBFCA7E9-96E8-4C5D-A032-D54C03362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2888" y="2057400"/>
            <a:ext cx="1558225" cy="3108960"/>
          </a:xfrm>
          <a:prstGeom prst="rect">
            <a:avLst/>
          </a:prstGeom>
        </p:spPr>
      </p:pic>
    </p:spTree>
    <p:extLst>
      <p:ext uri="{BB962C8B-B14F-4D97-AF65-F5344CB8AC3E}">
        <p14:creationId xmlns:p14="http://schemas.microsoft.com/office/powerpoint/2010/main" val="3484181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sz="3600" b="1" dirty="0">
                <a:solidFill>
                  <a:srgbClr val="0000CC"/>
                </a:solidFill>
              </a:rPr>
              <a:t>Hebrews 11:36-40</a:t>
            </a:r>
          </a:p>
          <a:p>
            <a:pPr marL="0" marR="0" indent="0" algn="just">
              <a:spcBef>
                <a:spcPts val="0"/>
              </a:spcBef>
              <a:spcAft>
                <a:spcPts val="1000"/>
              </a:spcAft>
              <a:buNone/>
            </a:pPr>
            <a:r>
              <a:rPr lang="en-US" sz="2800" baseline="30000" dirty="0"/>
              <a:t>36</a:t>
            </a:r>
            <a:r>
              <a:rPr lang="en-US" sz="2800" dirty="0"/>
              <a:t> [by faith] others experienced </a:t>
            </a:r>
            <a:r>
              <a:rPr lang="en-US" sz="2800" dirty="0" err="1"/>
              <a:t>mockings</a:t>
            </a:r>
            <a:r>
              <a:rPr lang="en-US" sz="2800" dirty="0"/>
              <a:t> and </a:t>
            </a:r>
            <a:r>
              <a:rPr lang="en-US" sz="2800" dirty="0" err="1"/>
              <a:t>scourgings</a:t>
            </a:r>
            <a:r>
              <a:rPr lang="en-US" sz="2800" dirty="0"/>
              <a:t>, yes, also chains and imprisonment. </a:t>
            </a:r>
            <a:r>
              <a:rPr lang="en-US" sz="2800" baseline="30000" dirty="0"/>
              <a:t>37</a:t>
            </a:r>
            <a:r>
              <a:rPr lang="en-US" sz="2800" dirty="0"/>
              <a:t> They were stoned, </a:t>
            </a:r>
            <a:r>
              <a:rPr lang="en-US" sz="2800" b="1" dirty="0">
                <a:solidFill>
                  <a:srgbClr val="0000CC"/>
                </a:solidFill>
              </a:rPr>
              <a:t>they were sawn in two</a:t>
            </a:r>
            <a:r>
              <a:rPr lang="en-US" sz="2800" dirty="0"/>
              <a:t>, they were tempted, they were put to death with the sword; they went about in sheepskins, in goatskins, being destitute, afflicted, ill-treated </a:t>
            </a:r>
            <a:r>
              <a:rPr lang="en-US" sz="2800" baseline="30000" dirty="0"/>
              <a:t>38</a:t>
            </a:r>
            <a:r>
              <a:rPr lang="en-US" sz="2800" dirty="0"/>
              <a:t> (</a:t>
            </a:r>
            <a:r>
              <a:rPr lang="en-US" sz="2800" i="1" dirty="0"/>
              <a:t>men</a:t>
            </a:r>
            <a:r>
              <a:rPr lang="en-US" sz="2800" dirty="0"/>
              <a:t> of whom the world was not worthy), wandering in deserts and mountains and caves and holes in the ground. </a:t>
            </a:r>
            <a:r>
              <a:rPr lang="en-US" sz="2800" baseline="30000" dirty="0"/>
              <a:t>39</a:t>
            </a:r>
            <a:r>
              <a:rPr lang="en-US" sz="2800" dirty="0"/>
              <a:t> And all these, having gained approval through their faith, did not receive what was promised, </a:t>
            </a:r>
            <a:r>
              <a:rPr lang="en-US" sz="2800" baseline="30000" dirty="0"/>
              <a:t>40</a:t>
            </a:r>
            <a:r>
              <a:rPr lang="en-US" sz="2800" dirty="0"/>
              <a:t> because God had provided something better for us, so that apart from us they would not be made perfect. </a:t>
            </a:r>
          </a:p>
        </p:txBody>
      </p:sp>
    </p:spTree>
    <p:extLst>
      <p:ext uri="{BB962C8B-B14F-4D97-AF65-F5344CB8AC3E}">
        <p14:creationId xmlns:p14="http://schemas.microsoft.com/office/powerpoint/2010/main" val="3958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6" name="Rectangle 8">
            <a:extLst>
              <a:ext uri="{FF2B5EF4-FFF2-40B4-BE49-F238E27FC236}">
                <a16:creationId xmlns:a16="http://schemas.microsoft.com/office/drawing/2014/main" id="{65D4522A-5BA6-433F-AD0C-AF1D0931D2BB}"/>
              </a:ext>
            </a:extLst>
          </p:cNvPr>
          <p:cNvSpPr>
            <a:spLocks noChangeArrowheads="1"/>
          </p:cNvSpPr>
          <p:nvPr/>
        </p:nvSpPr>
        <p:spPr bwMode="auto">
          <a:xfrm>
            <a:off x="152400" y="1600200"/>
            <a:ext cx="5029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1200"/>
              </a:spcAft>
            </a:pPr>
            <a:r>
              <a:rPr lang="en-US" altLang="en-US" dirty="0">
                <a:latin typeface="Calibri" panose="020F0502020204030204" pitchFamily="34" charset="0"/>
                <a:cs typeface="Calibri" panose="020F0502020204030204" pitchFamily="34" charset="0"/>
              </a:rPr>
              <a:t>Isaiah is most certainly </a:t>
            </a:r>
            <a:r>
              <a:rPr lang="en-US" altLang="en-US" b="1" dirty="0">
                <a:solidFill>
                  <a:srgbClr val="0000CC"/>
                </a:solidFill>
                <a:latin typeface="Calibri" panose="020F0502020204030204" pitchFamily="34" charset="0"/>
                <a:cs typeface="Calibri" panose="020F0502020204030204" pitchFamily="34" charset="0"/>
              </a:rPr>
              <a:t>a great Hebrew holy man:</a:t>
            </a:r>
          </a:p>
          <a:p>
            <a:pPr lvl="1" algn="just">
              <a:spcBef>
                <a:spcPts val="0"/>
              </a:spcBef>
              <a:spcAft>
                <a:spcPts val="1200"/>
              </a:spcAft>
            </a:pPr>
            <a:r>
              <a:rPr lang="en-US" altLang="en-US" sz="2800" dirty="0">
                <a:latin typeface="Calibri" panose="020F0502020204030204" pitchFamily="34" charset="0"/>
                <a:cs typeface="Calibri" panose="020F0502020204030204" pitchFamily="34" charset="0"/>
              </a:rPr>
              <a:t>A man whose children’s names </a:t>
            </a:r>
            <a:r>
              <a:rPr lang="en-US" altLang="en-US" sz="2800" b="1" dirty="0">
                <a:solidFill>
                  <a:srgbClr val="0000CC"/>
                </a:solidFill>
                <a:latin typeface="Calibri" panose="020F0502020204030204" pitchFamily="34" charset="0"/>
                <a:ea typeface="+mj-ea"/>
                <a:cs typeface="Calibri" panose="020F0502020204030204" pitchFamily="34" charset="0"/>
              </a:rPr>
              <a:t>(</a:t>
            </a:r>
            <a:r>
              <a:rPr lang="en-US" altLang="en-US" sz="2800" b="1" dirty="0" err="1">
                <a:solidFill>
                  <a:srgbClr val="0000CC"/>
                </a:solidFill>
                <a:latin typeface="Calibri" panose="020F0502020204030204" pitchFamily="34" charset="0"/>
                <a:ea typeface="+mj-ea"/>
                <a:cs typeface="Calibri" panose="020F0502020204030204" pitchFamily="34" charset="0"/>
              </a:rPr>
              <a:t>Shearjashub</a:t>
            </a:r>
            <a:r>
              <a:rPr lang="en-US" altLang="en-US" sz="2800" b="1" dirty="0">
                <a:solidFill>
                  <a:srgbClr val="0000CC"/>
                </a:solidFill>
                <a:latin typeface="Calibri" panose="020F0502020204030204" pitchFamily="34" charset="0"/>
                <a:ea typeface="+mj-ea"/>
                <a:cs typeface="Calibri" panose="020F0502020204030204" pitchFamily="34" charset="0"/>
              </a:rPr>
              <a:t> and Maher-</a:t>
            </a:r>
            <a:r>
              <a:rPr lang="en-US" altLang="en-US" sz="2800" b="1" dirty="0" err="1">
                <a:solidFill>
                  <a:srgbClr val="0000CC"/>
                </a:solidFill>
                <a:latin typeface="Calibri" panose="020F0502020204030204" pitchFamily="34" charset="0"/>
                <a:ea typeface="+mj-ea"/>
                <a:cs typeface="Calibri" panose="020F0502020204030204" pitchFamily="34" charset="0"/>
              </a:rPr>
              <a:t>shalal</a:t>
            </a:r>
            <a:r>
              <a:rPr lang="en-US" altLang="en-US" sz="2800" b="1" dirty="0">
                <a:solidFill>
                  <a:srgbClr val="0000CC"/>
                </a:solidFill>
                <a:latin typeface="Calibri" panose="020F0502020204030204" pitchFamily="34" charset="0"/>
                <a:ea typeface="+mj-ea"/>
                <a:cs typeface="Calibri" panose="020F0502020204030204" pitchFamily="34" charset="0"/>
              </a:rPr>
              <a:t>-hash-</a:t>
            </a:r>
            <a:r>
              <a:rPr lang="en-US" altLang="en-US" sz="2800" b="1" dirty="0" err="1">
                <a:solidFill>
                  <a:srgbClr val="0000CC"/>
                </a:solidFill>
                <a:latin typeface="Calibri" panose="020F0502020204030204" pitchFamily="34" charset="0"/>
                <a:ea typeface="+mj-ea"/>
                <a:cs typeface="Calibri" panose="020F0502020204030204" pitchFamily="34" charset="0"/>
              </a:rPr>
              <a:t>baz</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were used of God</a:t>
            </a:r>
            <a:r>
              <a:rPr lang="en-US" altLang="en-US" dirty="0">
                <a:latin typeface="Calibri" panose="020F0502020204030204" pitchFamily="34" charset="0"/>
                <a:cs typeface="Calibri" panose="020F0502020204030204" pitchFamily="34" charset="0"/>
              </a:rPr>
              <a:t>. </a:t>
            </a:r>
          </a:p>
        </p:txBody>
      </p:sp>
      <p:sp>
        <p:nvSpPr>
          <p:cNvPr id="8" name="Text Box 4">
            <a:extLst>
              <a:ext uri="{FF2B5EF4-FFF2-40B4-BE49-F238E27FC236}">
                <a16:creationId xmlns:a16="http://schemas.microsoft.com/office/drawing/2014/main" id="{EDF292CE-ADCD-4FFC-989B-4D5F4D9D4F4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1" name="Rectangle 2">
            <a:extLst>
              <a:ext uri="{FF2B5EF4-FFF2-40B4-BE49-F238E27FC236}">
                <a16:creationId xmlns:a16="http://schemas.microsoft.com/office/drawing/2014/main" id="{826BE448-3C99-441B-83CA-5F41EF332E08}"/>
              </a:ext>
            </a:extLst>
          </p:cNvPr>
          <p:cNvSpPr>
            <a:spLocks noGrp="1" noChangeArrowheads="1"/>
          </p:cNvSpPr>
          <p:nvPr>
            <p:ph type="title"/>
          </p:nvPr>
        </p:nvSpPr>
        <p:spPr>
          <a:xfrm>
            <a:off x="0" y="685245"/>
            <a:ext cx="9144000" cy="686355"/>
          </a:xfrm>
        </p:spPr>
        <p:txBody>
          <a:bodyPr/>
          <a:lstStyle/>
          <a:p>
            <a:r>
              <a:rPr lang="en-US" altLang="en-US" sz="3600" b="1" dirty="0">
                <a:solidFill>
                  <a:srgbClr val="0000CC"/>
                </a:solidFill>
              </a:rPr>
              <a:t>Who is Isaiah?  A Hebrew Holy man but…</a:t>
            </a:r>
            <a:endParaRPr lang="en-US" altLang="en-US" sz="3600" b="1" dirty="0">
              <a:solidFill>
                <a:srgbClr val="0000CC"/>
              </a:solidFill>
              <a:ea typeface="+mn-ea"/>
            </a:endParaRPr>
          </a:p>
        </p:txBody>
      </p:sp>
      <p:pic>
        <p:nvPicPr>
          <p:cNvPr id="6" name="Picture 5" descr="A picture containing person, building, wall, indoor&#10;&#10;Description automatically generated">
            <a:extLst>
              <a:ext uri="{FF2B5EF4-FFF2-40B4-BE49-F238E27FC236}">
                <a16:creationId xmlns:a16="http://schemas.microsoft.com/office/drawing/2014/main" id="{A477C858-082B-48B4-A830-99524829E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828800"/>
            <a:ext cx="304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3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1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b="1" dirty="0">
                <a:solidFill>
                  <a:srgbClr val="0000CC"/>
                </a:solidFill>
              </a:rPr>
              <a:t>Isaiah 7:3</a:t>
            </a:r>
          </a:p>
          <a:p>
            <a:pPr marL="0" indent="0" algn="just">
              <a:spcBef>
                <a:spcPts val="0"/>
              </a:spcBef>
              <a:spcAft>
                <a:spcPts val="0"/>
              </a:spcAft>
              <a:buNone/>
            </a:pPr>
            <a:r>
              <a:rPr lang="en-US" sz="2800" dirty="0"/>
              <a:t>Then the </a:t>
            </a:r>
            <a:r>
              <a:rPr lang="en-US" sz="2800" cap="small" dirty="0"/>
              <a:t>Lord</a:t>
            </a:r>
            <a:r>
              <a:rPr lang="en-US" sz="2800" dirty="0"/>
              <a:t> said to Isaiah, “Go out now to meet Ahaz, you and your son Shear-</a:t>
            </a:r>
            <a:r>
              <a:rPr lang="en-US" sz="2800" dirty="0" err="1"/>
              <a:t>jashub</a:t>
            </a:r>
            <a:r>
              <a:rPr lang="en-US" sz="2800" dirty="0"/>
              <a:t> </a:t>
            </a:r>
            <a:r>
              <a:rPr lang="en-US" sz="2800" b="1" i="1" dirty="0">
                <a:solidFill>
                  <a:srgbClr val="0000CC"/>
                </a:solidFill>
              </a:rPr>
              <a:t>(a remnant shall return)</a:t>
            </a:r>
            <a:r>
              <a:rPr lang="en-US" sz="2800" dirty="0"/>
              <a:t>, at the end of the conduit of the upper pool, on the highway to the fuller’s field… </a:t>
            </a:r>
          </a:p>
          <a:p>
            <a:pPr marL="0" indent="0" algn="ctr">
              <a:spcBef>
                <a:spcPts val="0"/>
              </a:spcBef>
              <a:spcAft>
                <a:spcPts val="1000"/>
              </a:spcAft>
              <a:buNone/>
            </a:pPr>
            <a:r>
              <a:rPr lang="en-US" b="1" dirty="0">
                <a:solidFill>
                  <a:srgbClr val="0000CC"/>
                </a:solidFill>
              </a:rPr>
              <a:t>Isaiah 8:1-3</a:t>
            </a:r>
          </a:p>
          <a:p>
            <a:pPr marL="0" marR="0" indent="0" algn="just">
              <a:spcBef>
                <a:spcPts val="0"/>
              </a:spcBef>
              <a:spcAft>
                <a:spcPts val="0"/>
              </a:spcAft>
              <a:buNone/>
            </a:pPr>
            <a:r>
              <a:rPr lang="en-US" sz="2800" baseline="30000" dirty="0"/>
              <a:t>1</a:t>
            </a:r>
            <a:r>
              <a:rPr lang="en-US" sz="2800" dirty="0"/>
              <a:t> Then the Lord said to me, “Take for yourself a large tablet and write on it in ordinary letters: </a:t>
            </a:r>
            <a:r>
              <a:rPr lang="en-US" sz="2800" b="1" dirty="0">
                <a:solidFill>
                  <a:srgbClr val="0000CC"/>
                </a:solidFill>
              </a:rPr>
              <a:t>Swift is the booty, speedy is the prey</a:t>
            </a:r>
            <a:r>
              <a:rPr lang="en-US" sz="2800" dirty="0"/>
              <a:t>…</a:t>
            </a:r>
            <a:r>
              <a:rPr lang="en-US" sz="2800" baseline="30000" dirty="0"/>
              <a:t>3</a:t>
            </a:r>
            <a:r>
              <a:rPr lang="en-US" sz="2800" dirty="0"/>
              <a:t> So I approached the prophetess, and she conceived and gave birth to a son. Then the </a:t>
            </a:r>
            <a:r>
              <a:rPr lang="en-US" sz="2800" cap="small" dirty="0"/>
              <a:t>Lord</a:t>
            </a:r>
            <a:r>
              <a:rPr lang="en-US" sz="2800" dirty="0"/>
              <a:t> said to me, “Name him </a:t>
            </a:r>
            <a:r>
              <a:rPr lang="en-US" sz="2800" b="1" dirty="0">
                <a:solidFill>
                  <a:srgbClr val="0000CC"/>
                </a:solidFill>
              </a:rPr>
              <a:t>Maher-</a:t>
            </a:r>
            <a:r>
              <a:rPr lang="en-US" sz="2800" b="1" dirty="0" err="1">
                <a:solidFill>
                  <a:srgbClr val="0000CC"/>
                </a:solidFill>
              </a:rPr>
              <a:t>shalal</a:t>
            </a:r>
            <a:r>
              <a:rPr lang="en-US" sz="2800" b="1" dirty="0">
                <a:solidFill>
                  <a:srgbClr val="0000CC"/>
                </a:solidFill>
              </a:rPr>
              <a:t>-hash-</a:t>
            </a:r>
            <a:r>
              <a:rPr lang="en-US" sz="2800" b="1" dirty="0" err="1">
                <a:solidFill>
                  <a:srgbClr val="0000CC"/>
                </a:solidFill>
              </a:rPr>
              <a:t>baz</a:t>
            </a:r>
            <a:r>
              <a:rPr lang="en-US" sz="2800" dirty="0"/>
              <a:t>;…” </a:t>
            </a:r>
          </a:p>
          <a:p>
            <a:pPr marL="0" indent="0" algn="just">
              <a:spcBef>
                <a:spcPts val="0"/>
              </a:spcBef>
              <a:spcAft>
                <a:spcPts val="1000"/>
              </a:spcAft>
              <a:buNone/>
            </a:pPr>
            <a:endParaRPr lang="en-US" sz="2800" b="1" dirty="0">
              <a:solidFill>
                <a:srgbClr val="0000CC"/>
              </a:solidFill>
            </a:endParaRPr>
          </a:p>
          <a:p>
            <a:pPr marL="0" marR="0" indent="0" algn="just">
              <a:spcBef>
                <a:spcPts val="0"/>
              </a:spcBef>
              <a:spcAft>
                <a:spcPts val="1000"/>
              </a:spcAft>
              <a:buNone/>
            </a:pPr>
            <a:endParaRPr lang="en-US" sz="2800" dirty="0"/>
          </a:p>
        </p:txBody>
      </p:sp>
    </p:spTree>
    <p:extLst>
      <p:ext uri="{BB962C8B-B14F-4D97-AF65-F5344CB8AC3E}">
        <p14:creationId xmlns:p14="http://schemas.microsoft.com/office/powerpoint/2010/main" val="68794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a:extLst>
              <a:ext uri="{FF2B5EF4-FFF2-40B4-BE49-F238E27FC236}">
                <a16:creationId xmlns:a16="http://schemas.microsoft.com/office/drawing/2014/main" id="{3BA923DE-20C2-4A34-8827-2DC897042E5B}"/>
              </a:ext>
            </a:extLst>
          </p:cNvPr>
          <p:cNvSpPr>
            <a:spLocks noGrp="1" noChangeArrowheads="1"/>
          </p:cNvSpPr>
          <p:nvPr>
            <p:ph type="body" sz="half" idx="2"/>
          </p:nvPr>
        </p:nvSpPr>
        <p:spPr>
          <a:xfrm>
            <a:off x="3505200" y="1600200"/>
            <a:ext cx="5486400" cy="4953000"/>
          </a:xfrm>
        </p:spPr>
        <p:txBody>
          <a:bodyPr/>
          <a:lstStyle/>
          <a:p>
            <a:pPr algn="just"/>
            <a:r>
              <a:rPr lang="en-US" altLang="en-US" sz="2800" dirty="0"/>
              <a:t>Isaiah is most certainly </a:t>
            </a:r>
            <a:r>
              <a:rPr lang="en-US" altLang="en-US" sz="2800" b="1" dirty="0">
                <a:solidFill>
                  <a:srgbClr val="0000CC"/>
                </a:solidFill>
              </a:rPr>
              <a:t>a great Hebrew holy man:</a:t>
            </a:r>
          </a:p>
          <a:p>
            <a:pPr lvl="1" algn="just"/>
            <a:r>
              <a:rPr lang="en-US" altLang="en-US" b="1" dirty="0">
                <a:solidFill>
                  <a:srgbClr val="0000CC"/>
                </a:solidFill>
              </a:rPr>
              <a:t>The chosen author of 66 chapters of inspired Scripture,</a:t>
            </a:r>
          </a:p>
          <a:p>
            <a:pPr lvl="1" algn="just"/>
            <a:r>
              <a:rPr lang="en-US" altLang="en-US" b="1" dirty="0">
                <a:solidFill>
                  <a:srgbClr val="0000CC"/>
                </a:solidFill>
              </a:rPr>
              <a:t>But Isaiah </a:t>
            </a:r>
            <a:r>
              <a:rPr lang="en-US" altLang="en-US" dirty="0"/>
              <a:t>lives, and carries out his ministry, and writes at a time and place when </a:t>
            </a:r>
            <a:r>
              <a:rPr lang="en-US" altLang="en-US" b="1" dirty="0">
                <a:solidFill>
                  <a:srgbClr val="0000CC"/>
                </a:solidFill>
              </a:rPr>
              <a:t>the Mosaic Law was the rule of life.</a:t>
            </a:r>
          </a:p>
        </p:txBody>
      </p:sp>
      <p:pic>
        <p:nvPicPr>
          <p:cNvPr id="208904" name="Picture 8" descr="Scribe &amp; scroll">
            <a:extLst>
              <a:ext uri="{FF2B5EF4-FFF2-40B4-BE49-F238E27FC236}">
                <a16:creationId xmlns:a16="http://schemas.microsoft.com/office/drawing/2014/main" id="{9253A718-6FAC-42B1-A9FF-E837A3500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59" y="1752600"/>
            <a:ext cx="3316941" cy="2819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56EBB45F-6F19-49CE-AA95-ECBD778DE7E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D06DC165-463E-4380-8633-523B3DC623E2}"/>
              </a:ext>
            </a:extLst>
          </p:cNvPr>
          <p:cNvSpPr>
            <a:spLocks noGrp="1" noChangeArrowheads="1"/>
          </p:cNvSpPr>
          <p:nvPr>
            <p:ph type="title"/>
          </p:nvPr>
        </p:nvSpPr>
        <p:spPr>
          <a:xfrm>
            <a:off x="0" y="685245"/>
            <a:ext cx="9144000" cy="686355"/>
          </a:xfrm>
        </p:spPr>
        <p:txBody>
          <a:bodyPr/>
          <a:lstStyle/>
          <a:p>
            <a:r>
              <a:rPr lang="en-US" altLang="en-US" sz="3600" b="1" dirty="0">
                <a:solidFill>
                  <a:srgbClr val="0000CC"/>
                </a:solidFill>
                <a:ea typeface="+mn-ea"/>
              </a:rPr>
              <a:t>Who is Isaiah?  A Hebrew Holy man but…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9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marR="0" indent="0" algn="ctr">
              <a:spcBef>
                <a:spcPts val="0"/>
              </a:spcBef>
              <a:spcAft>
                <a:spcPts val="1200"/>
              </a:spcAft>
              <a:buNone/>
            </a:pPr>
            <a:r>
              <a:rPr lang="en-US" sz="3600" b="1" dirty="0">
                <a:solidFill>
                  <a:srgbClr val="0000CC"/>
                </a:solidFill>
              </a:rPr>
              <a:t>1 Corinthians 10:1–2</a:t>
            </a:r>
          </a:p>
          <a:p>
            <a:pPr marL="0" marR="0" indent="0" algn="just">
              <a:spcBef>
                <a:spcPts val="0"/>
              </a:spcBef>
              <a:spcAft>
                <a:spcPts val="1000"/>
              </a:spcAft>
              <a:buNone/>
            </a:pPr>
            <a:r>
              <a:rPr lang="en-US" sz="2400" baseline="30000" dirty="0"/>
              <a:t>1</a:t>
            </a:r>
            <a:r>
              <a:rPr lang="en-US" sz="2400" dirty="0"/>
              <a:t> </a:t>
            </a:r>
            <a:r>
              <a:rPr lang="en-US" sz="2800" dirty="0"/>
              <a:t>For I do not want you to be unaware, brethren, that </a:t>
            </a:r>
            <a:r>
              <a:rPr lang="en-US" sz="2800" b="1" dirty="0">
                <a:solidFill>
                  <a:srgbClr val="0000CC"/>
                </a:solidFill>
              </a:rPr>
              <a:t>our fathers </a:t>
            </a:r>
            <a:r>
              <a:rPr lang="en-US" sz="2800" dirty="0"/>
              <a:t>were all under the cloud and all passed through the sea;</a:t>
            </a:r>
            <a:r>
              <a:rPr lang="en-US" sz="2400" dirty="0"/>
              <a:t> </a:t>
            </a:r>
            <a:r>
              <a:rPr lang="en-US" sz="2400" baseline="30000" dirty="0"/>
              <a:t>2</a:t>
            </a:r>
            <a:r>
              <a:rPr lang="en-US" sz="2400" dirty="0"/>
              <a:t> </a:t>
            </a:r>
            <a:r>
              <a:rPr lang="en-US" sz="2800" dirty="0"/>
              <a:t>and </a:t>
            </a:r>
            <a:r>
              <a:rPr lang="en-US" sz="2800" b="1" dirty="0">
                <a:solidFill>
                  <a:srgbClr val="0000CC"/>
                </a:solidFill>
              </a:rPr>
              <a:t>all were baptized into Moses </a:t>
            </a:r>
            <a:r>
              <a:rPr lang="en-US" sz="2800" dirty="0"/>
              <a:t>in the cloud and in the sea;…</a:t>
            </a:r>
            <a:r>
              <a:rPr lang="en-US" sz="2400" dirty="0"/>
              <a:t> </a:t>
            </a:r>
            <a:endParaRPr lang="en-US" altLang="en-US" sz="2800" b="1" dirty="0">
              <a:solidFill>
                <a:srgbClr val="0000CC"/>
              </a:solidFill>
            </a:endParaRPr>
          </a:p>
        </p:txBody>
      </p:sp>
      <p:pic>
        <p:nvPicPr>
          <p:cNvPr id="2" name="Picture 1">
            <a:extLst>
              <a:ext uri="{FF2B5EF4-FFF2-40B4-BE49-F238E27FC236}">
                <a16:creationId xmlns:a16="http://schemas.microsoft.com/office/drawing/2014/main" id="{9274A03E-F0D1-449A-BDF1-E2FD0E464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423" y="2286000"/>
            <a:ext cx="4119155" cy="2743200"/>
          </a:xfrm>
          <a:prstGeom prst="rect">
            <a:avLst/>
          </a:prstGeom>
        </p:spPr>
      </p:pic>
    </p:spTree>
    <p:extLst>
      <p:ext uri="{BB962C8B-B14F-4D97-AF65-F5344CB8AC3E}">
        <p14:creationId xmlns:p14="http://schemas.microsoft.com/office/powerpoint/2010/main" val="112812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a:extLst>
              <a:ext uri="{FF2B5EF4-FFF2-40B4-BE49-F238E27FC236}">
                <a16:creationId xmlns:a16="http://schemas.microsoft.com/office/drawing/2014/main" id="{3BA923DE-20C2-4A34-8827-2DC897042E5B}"/>
              </a:ext>
            </a:extLst>
          </p:cNvPr>
          <p:cNvSpPr>
            <a:spLocks noGrp="1" noChangeArrowheads="1"/>
          </p:cNvSpPr>
          <p:nvPr>
            <p:ph type="body" sz="half" idx="2"/>
          </p:nvPr>
        </p:nvSpPr>
        <p:spPr>
          <a:xfrm>
            <a:off x="114300" y="1600200"/>
            <a:ext cx="8915400" cy="3124200"/>
          </a:xfrm>
        </p:spPr>
        <p:txBody>
          <a:bodyPr/>
          <a:lstStyle/>
          <a:p>
            <a:pPr marL="0" indent="0" algn="just">
              <a:buNone/>
            </a:pPr>
            <a:r>
              <a:rPr lang="en-US" altLang="en-US" sz="2800" dirty="0"/>
              <a:t>“Baptism is the outward expression of </a:t>
            </a:r>
            <a:r>
              <a:rPr lang="en-US" altLang="en-US" sz="2800" b="1" i="1" dirty="0">
                <a:solidFill>
                  <a:srgbClr val="0000CC"/>
                </a:solidFill>
              </a:rPr>
              <a:t>the believer’s identification</a:t>
            </a:r>
            <a:r>
              <a:rPr lang="en-US" altLang="en-US" sz="2800" dirty="0"/>
              <a:t> with the object of his or her faith (cf. Rom. 6:3; Gal. 3:27). Consequently Paul could say the Israelites were baptized into Moses even though they did not undergo literal water baptism in the name of Moses. </a:t>
            </a:r>
            <a:r>
              <a:rPr lang="en-US" altLang="en-US" sz="2800" b="1" i="1" dirty="0">
                <a:solidFill>
                  <a:srgbClr val="0000CC"/>
                </a:solidFill>
              </a:rPr>
              <a:t>By following him and submitting to his authority they expressed their identification with him</a:t>
            </a:r>
            <a:r>
              <a:rPr lang="en-US" altLang="en-US" sz="2800" dirty="0"/>
              <a:t>.”</a:t>
            </a:r>
          </a:p>
        </p:txBody>
      </p:sp>
      <p:sp>
        <p:nvSpPr>
          <p:cNvPr id="7" name="Text Box 4">
            <a:extLst>
              <a:ext uri="{FF2B5EF4-FFF2-40B4-BE49-F238E27FC236}">
                <a16:creationId xmlns:a16="http://schemas.microsoft.com/office/drawing/2014/main" id="{56EBB45F-6F19-49CE-AA95-ECBD778DE7E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D06DC165-463E-4380-8633-523B3DC623E2}"/>
              </a:ext>
            </a:extLst>
          </p:cNvPr>
          <p:cNvSpPr>
            <a:spLocks noGrp="1" noChangeArrowheads="1"/>
          </p:cNvSpPr>
          <p:nvPr>
            <p:ph type="title"/>
          </p:nvPr>
        </p:nvSpPr>
        <p:spPr>
          <a:xfrm>
            <a:off x="0" y="685245"/>
            <a:ext cx="9144000" cy="914955"/>
          </a:xfrm>
        </p:spPr>
        <p:txBody>
          <a:bodyPr/>
          <a:lstStyle/>
          <a:p>
            <a:r>
              <a:rPr lang="en-US" altLang="en-US" sz="3600" b="1" dirty="0">
                <a:solidFill>
                  <a:srgbClr val="0000CC"/>
                </a:solidFill>
                <a:ea typeface="+mn-ea"/>
              </a:rPr>
              <a:t>Tom Constable</a:t>
            </a:r>
            <a:br>
              <a:rPr lang="en-US" altLang="en-US" sz="3600" b="1" dirty="0">
                <a:solidFill>
                  <a:srgbClr val="0000CC"/>
                </a:solidFill>
                <a:ea typeface="+mn-ea"/>
              </a:rPr>
            </a:br>
            <a:r>
              <a:rPr lang="en-US" altLang="en-US" sz="2000" b="1" dirty="0">
                <a:solidFill>
                  <a:srgbClr val="0000CC"/>
                </a:solidFill>
                <a:ea typeface="+mn-ea"/>
              </a:rPr>
              <a:t>Expository Notes on the Bible, 1 Corinthians 10:1-2</a:t>
            </a:r>
          </a:p>
        </p:txBody>
      </p:sp>
      <p:pic>
        <p:nvPicPr>
          <p:cNvPr id="2" name="Picture 1">
            <a:extLst>
              <a:ext uri="{FF2B5EF4-FFF2-40B4-BE49-F238E27FC236}">
                <a16:creationId xmlns:a16="http://schemas.microsoft.com/office/drawing/2014/main" id="{EA8FECD6-231C-44F0-8041-270457DAC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819" y="4876800"/>
            <a:ext cx="2900363" cy="1828800"/>
          </a:xfrm>
          <a:prstGeom prst="rect">
            <a:avLst/>
          </a:prstGeom>
        </p:spPr>
      </p:pic>
    </p:spTree>
    <p:extLst>
      <p:ext uri="{BB962C8B-B14F-4D97-AF65-F5344CB8AC3E}">
        <p14:creationId xmlns:p14="http://schemas.microsoft.com/office/powerpoint/2010/main" val="2470117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16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05256" y="1143000"/>
            <a:ext cx="735177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endPar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Purpose, Aim, and Objective</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Woe is Me, for I am ruined! (Isaiah 6:1-5)</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8580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a:extLst>
              <a:ext uri="{FF2B5EF4-FFF2-40B4-BE49-F238E27FC236}">
                <a16:creationId xmlns:a16="http://schemas.microsoft.com/office/drawing/2014/main" id="{3BA923DE-20C2-4A34-8827-2DC897042E5B}"/>
              </a:ext>
            </a:extLst>
          </p:cNvPr>
          <p:cNvSpPr>
            <a:spLocks noGrp="1" noChangeArrowheads="1"/>
          </p:cNvSpPr>
          <p:nvPr>
            <p:ph type="body" sz="half" idx="2"/>
          </p:nvPr>
        </p:nvSpPr>
        <p:spPr>
          <a:xfrm>
            <a:off x="0" y="1639907"/>
            <a:ext cx="9029700" cy="2246293"/>
          </a:xfrm>
        </p:spPr>
        <p:txBody>
          <a:bodyPr/>
          <a:lstStyle/>
          <a:p>
            <a:pPr marL="0" indent="0" algn="just">
              <a:buNone/>
            </a:pPr>
            <a:r>
              <a:rPr lang="en-US" altLang="en-US" sz="2800" dirty="0"/>
              <a:t>“…in 1 Corinthians 10:2, where we read that the fathers of Israel were all “baptized unto (</a:t>
            </a:r>
            <a:r>
              <a:rPr lang="en-US" altLang="en-US" sz="2800" dirty="0" err="1"/>
              <a:t>eis</a:t>
            </a:r>
            <a:r>
              <a:rPr lang="en-US" altLang="en-US" sz="2800" dirty="0"/>
              <a:t>) Moses.” </a:t>
            </a:r>
            <a:r>
              <a:rPr lang="en-US" altLang="en-US" sz="2800" b="1" i="1" dirty="0">
                <a:solidFill>
                  <a:srgbClr val="0000CC"/>
                </a:solidFill>
              </a:rPr>
              <a:t>Those Israelites …were indeed judicially associated by God with the Mosaic economy,—“into a spiritual union with Moses, and constituted his disciples</a:t>
            </a:r>
            <a:r>
              <a:rPr lang="en-US" altLang="en-US" sz="2800" dirty="0"/>
              <a:t>.”  [</a:t>
            </a:r>
            <a:r>
              <a:rPr lang="en-US" sz="2800" dirty="0"/>
              <a:t>http://withchrist.org/Newell.pdf</a:t>
            </a:r>
            <a:r>
              <a:rPr lang="en-US" altLang="en-US" sz="2800" dirty="0"/>
              <a:t>]</a:t>
            </a:r>
          </a:p>
        </p:txBody>
      </p:sp>
      <p:sp>
        <p:nvSpPr>
          <p:cNvPr id="7" name="Text Box 4">
            <a:extLst>
              <a:ext uri="{FF2B5EF4-FFF2-40B4-BE49-F238E27FC236}">
                <a16:creationId xmlns:a16="http://schemas.microsoft.com/office/drawing/2014/main" id="{56EBB45F-6F19-49CE-AA95-ECBD778DE7E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8" name="Rectangle 7">
            <a:extLst>
              <a:ext uri="{FF2B5EF4-FFF2-40B4-BE49-F238E27FC236}">
                <a16:creationId xmlns:a16="http://schemas.microsoft.com/office/drawing/2014/main" id="{FF274EA8-A6A7-42A8-A929-451B3D03E7C1}"/>
              </a:ext>
            </a:extLst>
          </p:cNvPr>
          <p:cNvSpPr/>
          <p:nvPr/>
        </p:nvSpPr>
        <p:spPr>
          <a:xfrm>
            <a:off x="428625" y="685800"/>
            <a:ext cx="828675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0000CC"/>
                </a:solidFill>
                <a:latin typeface="Calibri" panose="020F0502020204030204" pitchFamily="34" charset="0"/>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1" dirty="0">
                <a:solidFill>
                  <a:srgbClr val="0000CC"/>
                </a:solidFill>
                <a:latin typeface="Calibri" panose="020F0502020204030204" pitchFamily="34" charset="0"/>
                <a:cs typeface="Calibri" panose="020F0502020204030204" pitchFamily="34" charset="0"/>
              </a:rPr>
              <a:t>Romans Verse-by-Verse (p. 274). </a:t>
            </a:r>
          </a:p>
        </p:txBody>
      </p:sp>
      <p:pic>
        <p:nvPicPr>
          <p:cNvPr id="9" name="Picture 8">
            <a:extLst>
              <a:ext uri="{FF2B5EF4-FFF2-40B4-BE49-F238E27FC236}">
                <a16:creationId xmlns:a16="http://schemas.microsoft.com/office/drawing/2014/main" id="{31757C97-EFC7-4521-BA7C-FBD9F7CEF7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284" y="45720"/>
            <a:ext cx="757916" cy="1097280"/>
          </a:xfrm>
          <a:prstGeom prst="rect">
            <a:avLst/>
          </a:prstGeom>
        </p:spPr>
      </p:pic>
      <p:pic>
        <p:nvPicPr>
          <p:cNvPr id="5" name="Picture 4">
            <a:extLst>
              <a:ext uri="{FF2B5EF4-FFF2-40B4-BE49-F238E27FC236}">
                <a16:creationId xmlns:a16="http://schemas.microsoft.com/office/drawing/2014/main" id="{E93FD8E4-BE9F-4EFB-9C91-DB6B40EF2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161" y="3962400"/>
            <a:ext cx="1731679" cy="2743200"/>
          </a:xfrm>
          <a:prstGeom prst="rect">
            <a:avLst/>
          </a:prstGeom>
        </p:spPr>
      </p:pic>
    </p:spTree>
    <p:extLst>
      <p:ext uri="{BB962C8B-B14F-4D97-AF65-F5344CB8AC3E}">
        <p14:creationId xmlns:p14="http://schemas.microsoft.com/office/powerpoint/2010/main" val="51818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None/>
            </a:pPr>
            <a:r>
              <a:rPr lang="en-US" sz="3600" b="1" dirty="0">
                <a:solidFill>
                  <a:srgbClr val="0000CC"/>
                </a:solidFill>
              </a:rPr>
              <a:t>Romans 5:20–21</a:t>
            </a:r>
          </a:p>
          <a:p>
            <a:pPr marL="0" marR="0" indent="0" algn="just">
              <a:spcBef>
                <a:spcPts val="0"/>
              </a:spcBef>
              <a:spcAft>
                <a:spcPts val="1000"/>
              </a:spcAft>
              <a:buNone/>
            </a:pPr>
            <a:r>
              <a:rPr lang="en-US" sz="2800" baseline="30000" dirty="0"/>
              <a:t>20</a:t>
            </a:r>
            <a:r>
              <a:rPr lang="en-US" sz="2800" dirty="0"/>
              <a:t> </a:t>
            </a:r>
            <a:r>
              <a:rPr lang="en-US" sz="2800" b="1" dirty="0">
                <a:solidFill>
                  <a:srgbClr val="0000CC"/>
                </a:solidFill>
              </a:rPr>
              <a:t>The Law</a:t>
            </a:r>
            <a:r>
              <a:rPr lang="en-US" sz="2400" dirty="0"/>
              <a:t> </a:t>
            </a:r>
            <a:r>
              <a:rPr lang="en-US" sz="2800" dirty="0"/>
              <a:t>came in so that the transgression would increase; but where sin increased, grace abounded all the more, </a:t>
            </a:r>
            <a:r>
              <a:rPr lang="en-US" sz="2800" baseline="30000" dirty="0"/>
              <a:t>21</a:t>
            </a:r>
            <a:r>
              <a:rPr lang="en-US" sz="2800" dirty="0"/>
              <a:t> so that, as sin reigned in death, </a:t>
            </a:r>
            <a:r>
              <a:rPr lang="en-US" sz="2800" b="1" dirty="0">
                <a:solidFill>
                  <a:srgbClr val="0000CC"/>
                </a:solidFill>
              </a:rPr>
              <a:t>even so grace would reign </a:t>
            </a:r>
            <a:r>
              <a:rPr lang="en-US" sz="2800" dirty="0"/>
              <a:t>through righteousness to eternal life through Jesus Christ our Lord. </a:t>
            </a:r>
          </a:p>
        </p:txBody>
      </p:sp>
    </p:spTree>
    <p:extLst>
      <p:ext uri="{BB962C8B-B14F-4D97-AF65-F5344CB8AC3E}">
        <p14:creationId xmlns:p14="http://schemas.microsoft.com/office/powerpoint/2010/main" val="98727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3A584FE-1808-4D79-B529-50A649556A5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graphicFrame>
        <p:nvGraphicFramePr>
          <p:cNvPr id="5" name="Table 4">
            <a:extLst>
              <a:ext uri="{FF2B5EF4-FFF2-40B4-BE49-F238E27FC236}">
                <a16:creationId xmlns:a16="http://schemas.microsoft.com/office/drawing/2014/main" id="{C41CE9D0-1BE7-4592-B4A7-1B02C92E9E16}"/>
              </a:ext>
            </a:extLst>
          </p:cNvPr>
          <p:cNvGraphicFramePr>
            <a:graphicFrameLocks noGrp="1"/>
          </p:cNvGraphicFramePr>
          <p:nvPr>
            <p:extLst>
              <p:ext uri="{D42A27DB-BD31-4B8C-83A1-F6EECF244321}">
                <p14:modId xmlns:p14="http://schemas.microsoft.com/office/powerpoint/2010/main" val="1606607021"/>
              </p:ext>
            </p:extLst>
          </p:nvPr>
        </p:nvGraphicFramePr>
        <p:xfrm>
          <a:off x="76200" y="1010780"/>
          <a:ext cx="8991600" cy="528561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963859521"/>
                    </a:ext>
                  </a:extLst>
                </a:gridCol>
                <a:gridCol w="2997200">
                  <a:extLst>
                    <a:ext uri="{9D8B030D-6E8A-4147-A177-3AD203B41FA5}">
                      <a16:colId xmlns:a16="http://schemas.microsoft.com/office/drawing/2014/main" val="1903719233"/>
                    </a:ext>
                  </a:extLst>
                </a:gridCol>
                <a:gridCol w="2997200">
                  <a:extLst>
                    <a:ext uri="{9D8B030D-6E8A-4147-A177-3AD203B41FA5}">
                      <a16:colId xmlns:a16="http://schemas.microsoft.com/office/drawing/2014/main" val="1454588800"/>
                    </a:ext>
                  </a:extLst>
                </a:gridCol>
              </a:tblGrid>
              <a:tr h="646776">
                <a:tc gridSpan="3">
                  <a:txBody>
                    <a:bodyPr/>
                    <a:lstStyle/>
                    <a:p>
                      <a:pPr marL="111125"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Points of Comparison &amp; Contrast</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82672027"/>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Federal Headship</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Adam</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a:t>
                      </a:r>
                    </a:p>
                  </a:txBody>
                  <a:tcPr marT="45727" marB="45727" anchor="ctr" horzOverflow="overflow"/>
                </a:tc>
                <a:extLst>
                  <a:ext uri="{0D108BD9-81ED-4DB2-BD59-A6C34878D82A}">
                    <a16:rowId xmlns:a16="http://schemas.microsoft.com/office/drawing/2014/main" val="1917789951"/>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Reigning Principle</a:t>
                      </a:r>
                    </a:p>
                  </a:txBody>
                  <a:tcPr marT="45727" marB="45727" anchor="ctr" horzOverflow="overflow"/>
                </a:tc>
                <a:tc>
                  <a:txBody>
                    <a:bodyPr/>
                    <a:lstStyle/>
                    <a:p>
                      <a:pPr algn="ctr"/>
                      <a:r>
                        <a:rPr kumimoji="0" lang="en-US" sz="20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DEATH THROUGH SIN </a:t>
                      </a:r>
                    </a:p>
                  </a:txBody>
                  <a:tcPr marT="45727" marB="45727"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GRACE</a:t>
                      </a:r>
                    </a:p>
                  </a:txBody>
                  <a:tcPr marT="45727" marB="45727" anchor="ctr" horzOverflow="overflow"/>
                </a:tc>
                <a:extLst>
                  <a:ext uri="{0D108BD9-81ED-4DB2-BD59-A6C34878D82A}">
                    <a16:rowId xmlns:a16="http://schemas.microsoft.com/office/drawing/2014/main" val="3682222303"/>
                  </a:ext>
                </a:extLst>
              </a:tr>
              <a:tr h="182880">
                <a:tc>
                  <a:txBody>
                    <a:bodyPr/>
                    <a:lstStyle/>
                    <a:p>
                      <a:endParaRPr lang="en-US" sz="800" dirty="0">
                        <a:solidFill>
                          <a:schemeClr val="tx1"/>
                        </a:solidFill>
                        <a:latin typeface="Calibri" panose="020F0502020204030204" pitchFamily="34" charset="0"/>
                        <a:cs typeface="Calibri" panose="020F0502020204030204" pitchFamily="34" charset="0"/>
                      </a:endParaRPr>
                    </a:p>
                  </a:txBody>
                  <a:tcPr marT="45727" marB="45727" anchor="ctr" horzOverflow="overflow">
                    <a:solidFill>
                      <a:schemeClr val="bg2"/>
                    </a:solidFill>
                  </a:tcPr>
                </a:tc>
                <a:tc>
                  <a:txBody>
                    <a:bodyPr/>
                    <a:lstStyle/>
                    <a:p>
                      <a:endParaRPr lang="en-US" sz="800" dirty="0">
                        <a:latin typeface="Calibri" panose="020F0502020204030204" pitchFamily="34" charset="0"/>
                        <a:cs typeface="Calibri" panose="020F0502020204030204" pitchFamily="34" charset="0"/>
                      </a:endParaRPr>
                    </a:p>
                  </a:txBody>
                  <a:tcPr marT="45727" marB="45727" anchor="ctr" horzOverflow="overflow">
                    <a:solidFill>
                      <a:schemeClr val="bg2"/>
                    </a:solidFill>
                  </a:tcPr>
                </a:tc>
                <a:tc>
                  <a:txBody>
                    <a:bodyPr/>
                    <a:lstStyle/>
                    <a:p>
                      <a:endParaRPr lang="en-US" sz="800" dirty="0">
                        <a:latin typeface="Calibri" panose="020F0502020204030204" pitchFamily="34" charset="0"/>
                        <a:cs typeface="Calibri" panose="020F0502020204030204" pitchFamily="34" charset="0"/>
                      </a:endParaRPr>
                    </a:p>
                  </a:txBody>
                  <a:tcPr marT="45727" marB="45727" anchor="ctr" horzOverflow="overflow">
                    <a:solidFill>
                      <a:schemeClr val="bg2"/>
                    </a:solidFill>
                  </a:tcPr>
                </a:tc>
                <a:extLst>
                  <a:ext uri="{0D108BD9-81ED-4DB2-BD59-A6C34878D82A}">
                    <a16:rowId xmlns:a16="http://schemas.microsoft.com/office/drawing/2014/main" val="1445789682"/>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Steward</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Moses</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a:t>
                      </a:r>
                    </a:p>
                  </a:txBody>
                  <a:tcPr marT="45727" marB="45727" anchor="ctr" horzOverflow="overflow"/>
                </a:tc>
                <a:extLst>
                  <a:ext uri="{0D108BD9-81ED-4DB2-BD59-A6C34878D82A}">
                    <a16:rowId xmlns:a16="http://schemas.microsoft.com/office/drawing/2014/main" val="3917376626"/>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Rule of Life</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LAW</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NEW </a:t>
                      </a:r>
                      <a:r>
                        <a:rPr kumimoji="0" lang="en-US" sz="20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CREATURE RULE</a:t>
                      </a:r>
                    </a:p>
                  </a:txBody>
                  <a:tcPr marT="45727" marB="45727" anchor="ctr" horzOverflow="overflow"/>
                </a:tc>
                <a:extLst>
                  <a:ext uri="{0D108BD9-81ED-4DB2-BD59-A6C34878D82A}">
                    <a16:rowId xmlns:a16="http://schemas.microsoft.com/office/drawing/2014/main" val="176888836"/>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Whose Works</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Self</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Christ’s</a:t>
                      </a:r>
                    </a:p>
                  </a:txBody>
                  <a:tcPr marT="45727" marB="45727" anchor="ctr" horzOverflow="overflow"/>
                </a:tc>
                <a:extLst>
                  <a:ext uri="{0D108BD9-81ED-4DB2-BD59-A6C34878D82A}">
                    <a16:rowId xmlns:a16="http://schemas.microsoft.com/office/drawing/2014/main" val="2147102205"/>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People Group</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Israel</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Church</a:t>
                      </a:r>
                    </a:p>
                  </a:txBody>
                  <a:tcPr marT="45727" marB="45727" anchor="ctr" horzOverflow="overflow"/>
                </a:tc>
                <a:extLst>
                  <a:ext uri="{0D108BD9-81ED-4DB2-BD59-A6C34878D82A}">
                    <a16:rowId xmlns:a16="http://schemas.microsoft.com/office/drawing/2014/main" val="151563902"/>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Baptism</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INTO MOSES</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INTO CHRIST</a:t>
                      </a:r>
                    </a:p>
                  </a:txBody>
                  <a:tcPr marT="45727" marB="45727" anchor="ctr" horzOverflow="overflow"/>
                </a:tc>
                <a:extLst>
                  <a:ext uri="{0D108BD9-81ED-4DB2-BD59-A6C34878D82A}">
                    <a16:rowId xmlns:a16="http://schemas.microsoft.com/office/drawing/2014/main" val="948198525"/>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Ministry Characteristic</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DEATH CONDEMNATION</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RIGHTEOUSNESS</a:t>
                      </a:r>
                    </a:p>
                  </a:txBody>
                  <a:tcPr marT="45727" marB="45727" anchor="ctr" horzOverflow="overflow"/>
                </a:tc>
                <a:extLst>
                  <a:ext uri="{0D108BD9-81ED-4DB2-BD59-A6C34878D82A}">
                    <a16:rowId xmlns:a16="http://schemas.microsoft.com/office/drawing/2014/main" val="1157634658"/>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Nature Of Blessings</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Conditional (If) / Earthly</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Unconditional / Heavenly</a:t>
                      </a:r>
                    </a:p>
                  </a:txBody>
                  <a:tcPr marT="45727" marB="45727" anchor="ctr" horzOverflow="overflow"/>
                </a:tc>
                <a:extLst>
                  <a:ext uri="{0D108BD9-81ED-4DB2-BD59-A6C34878D82A}">
                    <a16:rowId xmlns:a16="http://schemas.microsoft.com/office/drawing/2014/main" val="2152982655"/>
                  </a:ext>
                </a:extLst>
              </a:tr>
              <a:tr h="442546">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Earthly Difficulties</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Curses for disobedience</a:t>
                      </a: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Growth or discipline</a:t>
                      </a:r>
                    </a:p>
                  </a:txBody>
                  <a:tcPr marT="45727" marB="45727" anchor="ctr" horzOverflow="overflow"/>
                </a:tc>
                <a:extLst>
                  <a:ext uri="{0D108BD9-81ED-4DB2-BD59-A6C34878D82A}">
                    <a16:rowId xmlns:a16="http://schemas.microsoft.com/office/drawing/2014/main" val="2184863838"/>
                  </a:ext>
                </a:extLst>
              </a:tr>
            </a:tbl>
          </a:graphicData>
        </a:graphic>
      </p:graphicFrame>
    </p:spTree>
    <p:extLst>
      <p:ext uri="{BB962C8B-B14F-4D97-AF65-F5344CB8AC3E}">
        <p14:creationId xmlns:p14="http://schemas.microsoft.com/office/powerpoint/2010/main" val="2153437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sz="3600" b="1" dirty="0">
                <a:solidFill>
                  <a:srgbClr val="0000CC"/>
                </a:solidFill>
              </a:rPr>
              <a:t>Isaiah 42:21, 24</a:t>
            </a:r>
          </a:p>
          <a:p>
            <a:pPr marL="0" marR="0" indent="0" algn="just">
              <a:spcBef>
                <a:spcPts val="0"/>
              </a:spcBef>
              <a:spcAft>
                <a:spcPts val="1000"/>
              </a:spcAft>
              <a:buNone/>
            </a:pPr>
            <a:r>
              <a:rPr lang="en-US" sz="2800" baseline="30000" dirty="0"/>
              <a:t>21</a:t>
            </a:r>
            <a:r>
              <a:rPr lang="en-US" sz="2800" dirty="0"/>
              <a:t> The </a:t>
            </a:r>
            <a:r>
              <a:rPr lang="en-US" sz="2800" cap="small" dirty="0"/>
              <a:t>Lord</a:t>
            </a:r>
            <a:r>
              <a:rPr lang="en-US" sz="2800" dirty="0"/>
              <a:t> was pleased for His righteousness’ sake To </a:t>
            </a:r>
            <a:r>
              <a:rPr lang="en-US" sz="2800" b="1" dirty="0">
                <a:solidFill>
                  <a:srgbClr val="0000CC"/>
                </a:solidFill>
              </a:rPr>
              <a:t>make the </a:t>
            </a:r>
            <a:r>
              <a:rPr lang="en-US" sz="2800" b="1" u="sng" dirty="0">
                <a:solidFill>
                  <a:srgbClr val="0000CC"/>
                </a:solidFill>
              </a:rPr>
              <a:t>law</a:t>
            </a:r>
            <a:r>
              <a:rPr lang="en-US" sz="2800" b="1" dirty="0">
                <a:solidFill>
                  <a:srgbClr val="0000CC"/>
                </a:solidFill>
              </a:rPr>
              <a:t> great and glorious</a:t>
            </a:r>
            <a:r>
              <a:rPr lang="en-US" sz="2800" dirty="0"/>
              <a:t>.… (cf. Rom. 7:12) </a:t>
            </a:r>
            <a:r>
              <a:rPr lang="en-US" sz="2800" baseline="30000" dirty="0"/>
              <a:t>24</a:t>
            </a:r>
            <a:r>
              <a:rPr lang="en-US" sz="2800" dirty="0"/>
              <a:t> Who gave Jacob up for spoil, and Israel to plunderers? Was it not the </a:t>
            </a:r>
            <a:r>
              <a:rPr lang="en-US" sz="2800" cap="small" dirty="0"/>
              <a:t>Lord</a:t>
            </a:r>
            <a:r>
              <a:rPr lang="en-US" sz="2800" dirty="0"/>
              <a:t>, against whom we have sinned, And </a:t>
            </a:r>
            <a:r>
              <a:rPr lang="en-US" sz="2800" b="1" dirty="0">
                <a:solidFill>
                  <a:srgbClr val="0000CC"/>
                </a:solidFill>
              </a:rPr>
              <a:t>in whose ways they were not willing to walk, And whose </a:t>
            </a:r>
            <a:r>
              <a:rPr lang="en-US" sz="2800" b="1" u="sng" dirty="0">
                <a:solidFill>
                  <a:srgbClr val="0000CC"/>
                </a:solidFill>
              </a:rPr>
              <a:t>law</a:t>
            </a:r>
            <a:r>
              <a:rPr lang="en-US" sz="2800" b="1" dirty="0">
                <a:solidFill>
                  <a:srgbClr val="0000CC"/>
                </a:solidFill>
              </a:rPr>
              <a:t> they did not obey</a:t>
            </a:r>
            <a:r>
              <a:rPr lang="en-US" sz="2800" dirty="0"/>
              <a:t>? </a:t>
            </a:r>
          </a:p>
          <a:p>
            <a:pPr marL="0" indent="0">
              <a:spcBef>
                <a:spcPts val="0"/>
              </a:spcBef>
              <a:spcAft>
                <a:spcPts val="0"/>
              </a:spcAft>
              <a:buFontTx/>
              <a:buNone/>
            </a:pPr>
            <a:endParaRPr lang="en-US" altLang="en-US" sz="2800" b="1" dirty="0">
              <a:solidFill>
                <a:srgbClr val="0000CC"/>
              </a:solidFill>
            </a:endParaRPr>
          </a:p>
        </p:txBody>
      </p:sp>
      <p:pic>
        <p:nvPicPr>
          <p:cNvPr id="3" name="Picture 2">
            <a:extLst>
              <a:ext uri="{FF2B5EF4-FFF2-40B4-BE49-F238E27FC236}">
                <a16:creationId xmlns:a16="http://schemas.microsoft.com/office/drawing/2014/main" id="{12E03E6E-87E4-4BD0-A3B8-5B996880C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25" y="3124200"/>
            <a:ext cx="3672550" cy="1828800"/>
          </a:xfrm>
          <a:prstGeom prst="rect">
            <a:avLst/>
          </a:prstGeom>
        </p:spPr>
      </p:pic>
    </p:spTree>
    <p:extLst>
      <p:ext uri="{BB962C8B-B14F-4D97-AF65-F5344CB8AC3E}">
        <p14:creationId xmlns:p14="http://schemas.microsoft.com/office/powerpoint/2010/main" val="4288027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16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239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Review</a:t>
            </a:r>
            <a:endParaRPr lang="en-US" altLang="en-US" sz="3000" b="1" dirty="0">
              <a:solidFill>
                <a:srgbClr val="000000"/>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Purpose, Aim, and Objective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Woe is Me, for I am ruined! (Isaiah 6:1-5)</a:t>
            </a:r>
            <a:endParaRPr lang="en-US" sz="3000" b="1" dirty="0">
              <a:solidFill>
                <a:srgbClr val="0000CC"/>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88913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b="1" dirty="0">
                <a:solidFill>
                  <a:srgbClr val="0000CC"/>
                </a:solidFill>
              </a:rPr>
              <a:t>Isaiah 6:1-5</a:t>
            </a:r>
          </a:p>
          <a:p>
            <a:pPr marL="0" marR="0" indent="0" algn="just">
              <a:spcBef>
                <a:spcPts val="0"/>
              </a:spcBef>
              <a:spcAft>
                <a:spcPts val="1000"/>
              </a:spcAft>
              <a:buNone/>
            </a:pPr>
            <a:r>
              <a:rPr lang="en-US" sz="2700" baseline="30000" dirty="0"/>
              <a:t>1</a:t>
            </a:r>
            <a:r>
              <a:rPr lang="en-US" sz="2700" dirty="0"/>
              <a:t> In the year of King Uzziah’s death I saw the Lord sitting on a throne, lofty and exalted, with the train of His robe filling the temple. </a:t>
            </a:r>
            <a:r>
              <a:rPr lang="en-US" sz="2700" baseline="30000" dirty="0"/>
              <a:t>2</a:t>
            </a:r>
            <a:r>
              <a:rPr lang="en-US" sz="2700" dirty="0"/>
              <a:t> Seraphim stood above Him, each having six wings: with two he covered his face, and with two he covered his feet, and with two he flew. </a:t>
            </a:r>
            <a:r>
              <a:rPr lang="en-US" sz="2700" baseline="30000" dirty="0"/>
              <a:t>3</a:t>
            </a:r>
            <a:r>
              <a:rPr lang="en-US" sz="2700" dirty="0"/>
              <a:t> And one called out to another and said, “Holy, Holy, Holy, is the </a:t>
            </a:r>
            <a:r>
              <a:rPr lang="en-US" sz="2700" cap="small" dirty="0"/>
              <a:t>Lord</a:t>
            </a:r>
            <a:r>
              <a:rPr lang="en-US" sz="2700" dirty="0"/>
              <a:t> of hosts, The whole earth is full of His glory.” </a:t>
            </a:r>
            <a:r>
              <a:rPr lang="en-US" sz="2700" baseline="30000" dirty="0"/>
              <a:t>4</a:t>
            </a:r>
            <a:r>
              <a:rPr lang="en-US" sz="2700" dirty="0"/>
              <a:t> And the foundations of the thresholds trembled at the voice of him who called out, while the temple was filling with smoke. </a:t>
            </a:r>
            <a:r>
              <a:rPr lang="en-US" sz="2700" baseline="30000" dirty="0"/>
              <a:t>5</a:t>
            </a:r>
            <a:r>
              <a:rPr lang="en-US" sz="2700" dirty="0"/>
              <a:t> Then I said, “Woe is me, for I am ruined! Because I am a man of unclean lips, And I live among a people of unclean lips; For my eyes have seen the King, the </a:t>
            </a:r>
            <a:r>
              <a:rPr lang="en-US" sz="2700" cap="small" dirty="0"/>
              <a:t>Lord</a:t>
            </a:r>
            <a:r>
              <a:rPr lang="en-US" sz="2700" dirty="0"/>
              <a:t> of hosts.” </a:t>
            </a:r>
          </a:p>
        </p:txBody>
      </p:sp>
    </p:spTree>
    <p:extLst>
      <p:ext uri="{BB962C8B-B14F-4D97-AF65-F5344CB8AC3E}">
        <p14:creationId xmlns:p14="http://schemas.microsoft.com/office/powerpoint/2010/main" val="339913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39B2C57-BD6B-45A1-B5D2-09CCBF095ABD}"/>
              </a:ext>
            </a:extLst>
          </p:cNvPr>
          <p:cNvSpPr>
            <a:spLocks noGrp="1" noChangeArrowheads="1"/>
          </p:cNvSpPr>
          <p:nvPr>
            <p:ph type="title"/>
          </p:nvPr>
        </p:nvSpPr>
        <p:spPr>
          <a:xfrm>
            <a:off x="0" y="685800"/>
            <a:ext cx="9144000" cy="1143000"/>
          </a:xfrm>
        </p:spPr>
        <p:txBody>
          <a:bodyPr/>
          <a:lstStyle/>
          <a:p>
            <a:r>
              <a:rPr lang="en-US" altLang="en-US" sz="3600" b="1" dirty="0">
                <a:solidFill>
                  <a:srgbClr val="0000CC"/>
                </a:solidFill>
                <a:ea typeface="+mn-ea"/>
              </a:rPr>
              <a:t>Questions to consider…</a:t>
            </a:r>
            <a:br>
              <a:rPr lang="en-US" altLang="en-US" sz="3600" b="1" dirty="0">
                <a:solidFill>
                  <a:srgbClr val="0000CC"/>
                </a:solidFill>
                <a:ea typeface="+mn-ea"/>
              </a:rPr>
            </a:br>
            <a:r>
              <a:rPr lang="en-US" altLang="en-US" sz="2800" b="1" dirty="0">
                <a:solidFill>
                  <a:srgbClr val="0000CC"/>
                </a:solidFill>
                <a:ea typeface="+mn-ea"/>
              </a:rPr>
              <a:t>Isaiah 6:1-5 </a:t>
            </a:r>
            <a:endParaRPr lang="en-US" altLang="en-US" sz="3600" b="1" dirty="0">
              <a:solidFill>
                <a:srgbClr val="0000CC"/>
              </a:solidFill>
              <a:ea typeface="+mn-ea"/>
            </a:endParaRPr>
          </a:p>
        </p:txBody>
      </p:sp>
      <p:sp>
        <p:nvSpPr>
          <p:cNvPr id="129027" name="Rectangle 3">
            <a:extLst>
              <a:ext uri="{FF2B5EF4-FFF2-40B4-BE49-F238E27FC236}">
                <a16:creationId xmlns:a16="http://schemas.microsoft.com/office/drawing/2014/main" id="{F78C795F-B293-46A7-8AA4-5CBEB71A30E0}"/>
              </a:ext>
            </a:extLst>
          </p:cNvPr>
          <p:cNvSpPr>
            <a:spLocks noGrp="1" noChangeArrowheads="1"/>
          </p:cNvSpPr>
          <p:nvPr>
            <p:ph type="body" sz="half" idx="1"/>
          </p:nvPr>
        </p:nvSpPr>
        <p:spPr>
          <a:xfrm>
            <a:off x="152400" y="1981200"/>
            <a:ext cx="8839200" cy="1524000"/>
          </a:xfrm>
        </p:spPr>
        <p:txBody>
          <a:bodyPr/>
          <a:lstStyle/>
          <a:p>
            <a:pPr algn="just"/>
            <a:r>
              <a:rPr lang="en-US" altLang="en-US" sz="2800" dirty="0"/>
              <a:t>Coming from the place as God’s own chosen mouthpiece to the people of Israel (Judah), how does Isaiah respond to the realization that he is </a:t>
            </a:r>
            <a:r>
              <a:rPr lang="en-US" altLang="en-US" sz="2800" b="1" u="sng" dirty="0">
                <a:solidFill>
                  <a:srgbClr val="0000CC"/>
                </a:solidFill>
              </a:rPr>
              <a:t>seeing</a:t>
            </a:r>
            <a:r>
              <a:rPr lang="en-US" altLang="en-US" sz="2800" b="1" dirty="0">
                <a:solidFill>
                  <a:srgbClr val="0000CC"/>
                </a:solidFill>
              </a:rPr>
              <a:t> </a:t>
            </a:r>
            <a:r>
              <a:rPr lang="en-US" altLang="en-US" sz="2800" dirty="0"/>
              <a:t>God? </a:t>
            </a:r>
          </a:p>
        </p:txBody>
      </p:sp>
      <p:pic>
        <p:nvPicPr>
          <p:cNvPr id="129033" name="Picture 9" descr="Question Mark_Jewish">
            <a:extLst>
              <a:ext uri="{FF2B5EF4-FFF2-40B4-BE49-F238E27FC236}">
                <a16:creationId xmlns:a16="http://schemas.microsoft.com/office/drawing/2014/main" id="{F2459566-8CB0-48EB-A322-771BE02F5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0188" r="9167"/>
          <a:stretch>
            <a:fillRect/>
          </a:stretch>
        </p:blipFill>
        <p:spPr bwMode="auto">
          <a:xfrm>
            <a:off x="3162300" y="3886200"/>
            <a:ext cx="2819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47E296B-AA4B-4D4D-B717-5D3F4035000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F4EC514-3B68-48F9-9F8A-F332C1AFC138}"/>
              </a:ext>
            </a:extLst>
          </p:cNvPr>
          <p:cNvSpPr>
            <a:spLocks noGrp="1" noChangeArrowheads="1"/>
          </p:cNvSpPr>
          <p:nvPr>
            <p:ph type="title"/>
          </p:nvPr>
        </p:nvSpPr>
        <p:spPr>
          <a:xfrm>
            <a:off x="685800" y="685800"/>
            <a:ext cx="7772400" cy="1143000"/>
          </a:xfrm>
        </p:spPr>
        <p:txBody>
          <a:bodyPr/>
          <a:lstStyle/>
          <a:p>
            <a:r>
              <a:rPr lang="en-US" altLang="en-US" sz="3600" b="1" dirty="0">
                <a:solidFill>
                  <a:srgbClr val="0000CC"/>
                </a:solidFill>
              </a:rPr>
              <a:t>Questions to consider…</a:t>
            </a:r>
            <a:br>
              <a:rPr lang="en-US" altLang="en-US" sz="3600" b="1" dirty="0">
                <a:solidFill>
                  <a:srgbClr val="0000CC"/>
                </a:solidFill>
              </a:rPr>
            </a:br>
            <a:r>
              <a:rPr lang="en-US" altLang="en-US" sz="2800" b="1" dirty="0">
                <a:solidFill>
                  <a:srgbClr val="0000CC"/>
                </a:solidFill>
              </a:rPr>
              <a:t>Isaiah 6:1-5 </a:t>
            </a:r>
            <a:endParaRPr lang="en-US" altLang="en-US" sz="3600" dirty="0">
              <a:solidFill>
                <a:schemeClr val="tx1"/>
              </a:solidFill>
            </a:endParaRPr>
          </a:p>
        </p:txBody>
      </p:sp>
      <p:sp>
        <p:nvSpPr>
          <p:cNvPr id="210948" name="Rectangle 4">
            <a:extLst>
              <a:ext uri="{FF2B5EF4-FFF2-40B4-BE49-F238E27FC236}">
                <a16:creationId xmlns:a16="http://schemas.microsoft.com/office/drawing/2014/main" id="{D4D02C00-6297-4DA0-B116-4153F335898B}"/>
              </a:ext>
            </a:extLst>
          </p:cNvPr>
          <p:cNvSpPr>
            <a:spLocks noGrp="1" noChangeArrowheads="1"/>
          </p:cNvSpPr>
          <p:nvPr>
            <p:ph type="body" sz="half" idx="2"/>
          </p:nvPr>
        </p:nvSpPr>
        <p:spPr>
          <a:xfrm>
            <a:off x="152400" y="1981200"/>
            <a:ext cx="8915400" cy="1524000"/>
          </a:xfrm>
        </p:spPr>
        <p:txBody>
          <a:bodyPr/>
          <a:lstStyle/>
          <a:p>
            <a:r>
              <a:rPr lang="en-US" altLang="en-US" sz="2800" dirty="0"/>
              <a:t>As a man who is writing divinely inspired Scripture, </a:t>
            </a:r>
            <a:r>
              <a:rPr lang="en-US" altLang="en-US" sz="2800" b="1" dirty="0">
                <a:solidFill>
                  <a:srgbClr val="0000CC"/>
                </a:solidFill>
              </a:rPr>
              <a:t>how comfortable does Isaiah seem to be with the idea that he is right there in heaven with the one…</a:t>
            </a:r>
          </a:p>
        </p:txBody>
      </p:sp>
      <p:sp>
        <p:nvSpPr>
          <p:cNvPr id="7" name="Text Box 4">
            <a:extLst>
              <a:ext uri="{FF2B5EF4-FFF2-40B4-BE49-F238E27FC236}">
                <a16:creationId xmlns:a16="http://schemas.microsoft.com/office/drawing/2014/main" id="{7068BA69-AC9A-4DA7-B35F-4A94ADCFD08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8" name="Picture 9" descr="Question Mark_Jewish">
            <a:extLst>
              <a:ext uri="{FF2B5EF4-FFF2-40B4-BE49-F238E27FC236}">
                <a16:creationId xmlns:a16="http://schemas.microsoft.com/office/drawing/2014/main" id="{D096C379-CB56-4525-BD2F-CE8C91DC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0188" r="9167"/>
          <a:stretch>
            <a:fillRect/>
          </a:stretch>
        </p:blipFill>
        <p:spPr bwMode="auto">
          <a:xfrm>
            <a:off x="3162300" y="3886200"/>
            <a:ext cx="28194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F4EC514-3B68-48F9-9F8A-F332C1AFC138}"/>
              </a:ext>
            </a:extLst>
          </p:cNvPr>
          <p:cNvSpPr>
            <a:spLocks noGrp="1" noChangeArrowheads="1"/>
          </p:cNvSpPr>
          <p:nvPr>
            <p:ph type="title"/>
          </p:nvPr>
        </p:nvSpPr>
        <p:spPr>
          <a:xfrm>
            <a:off x="685800" y="685800"/>
            <a:ext cx="7772400" cy="1143000"/>
          </a:xfrm>
        </p:spPr>
        <p:txBody>
          <a:bodyPr/>
          <a:lstStyle/>
          <a:p>
            <a:r>
              <a:rPr lang="en-US" altLang="en-US" sz="3600" b="1" dirty="0">
                <a:solidFill>
                  <a:srgbClr val="0000CC"/>
                </a:solidFill>
              </a:rPr>
              <a:t>Questions to consider…</a:t>
            </a:r>
            <a:br>
              <a:rPr lang="en-US" altLang="en-US" sz="3600" b="1" dirty="0">
                <a:solidFill>
                  <a:srgbClr val="0000CC"/>
                </a:solidFill>
              </a:rPr>
            </a:br>
            <a:r>
              <a:rPr lang="en-US" altLang="en-US" sz="2800" b="1" dirty="0">
                <a:solidFill>
                  <a:srgbClr val="0000CC"/>
                </a:solidFill>
              </a:rPr>
              <a:t>Isaiah 6:1-5 </a:t>
            </a:r>
            <a:endParaRPr lang="en-US" altLang="en-US" sz="3600" dirty="0">
              <a:solidFill>
                <a:schemeClr val="tx1"/>
              </a:solidFill>
            </a:endParaRPr>
          </a:p>
        </p:txBody>
      </p:sp>
      <p:sp>
        <p:nvSpPr>
          <p:cNvPr id="210948" name="Rectangle 4">
            <a:extLst>
              <a:ext uri="{FF2B5EF4-FFF2-40B4-BE49-F238E27FC236}">
                <a16:creationId xmlns:a16="http://schemas.microsoft.com/office/drawing/2014/main" id="{D4D02C00-6297-4DA0-B116-4153F335898B}"/>
              </a:ext>
            </a:extLst>
          </p:cNvPr>
          <p:cNvSpPr>
            <a:spLocks noGrp="1" noChangeArrowheads="1"/>
          </p:cNvSpPr>
          <p:nvPr>
            <p:ph type="body" sz="half" idx="2"/>
          </p:nvPr>
        </p:nvSpPr>
        <p:spPr>
          <a:xfrm>
            <a:off x="152400" y="1981200"/>
            <a:ext cx="8915400" cy="4191000"/>
          </a:xfrm>
        </p:spPr>
        <p:txBody>
          <a:bodyPr/>
          <a:lstStyle/>
          <a:p>
            <a:r>
              <a:rPr lang="en-US" altLang="en-US" sz="2800" dirty="0"/>
              <a:t>As a man who is writing divinely inspired Scripture, </a:t>
            </a:r>
            <a:r>
              <a:rPr lang="en-US" altLang="en-US" sz="2800" b="1" dirty="0">
                <a:solidFill>
                  <a:srgbClr val="0000CC"/>
                </a:solidFill>
              </a:rPr>
              <a:t>how comfortable does Isaiah seem to be with the idea that he is right there in heaven with the one </a:t>
            </a:r>
            <a:r>
              <a:rPr lang="en-US" altLang="en-US" sz="2800" b="1" u="sng" dirty="0">
                <a:solidFill>
                  <a:srgbClr val="0000CC"/>
                </a:solidFill>
              </a:rPr>
              <a:t>awesome</a:t>
            </a:r>
            <a:r>
              <a:rPr lang="en-US" altLang="en-US" sz="2800" dirty="0">
                <a:solidFill>
                  <a:schemeClr val="bg1"/>
                </a:solidFill>
              </a:rPr>
              <a:t> </a:t>
            </a:r>
            <a:r>
              <a:rPr lang="en-US" altLang="en-US" sz="2800" dirty="0"/>
              <a:t>…</a:t>
            </a:r>
          </a:p>
        </p:txBody>
      </p:sp>
      <p:sp>
        <p:nvSpPr>
          <p:cNvPr id="7" name="Text Box 4">
            <a:extLst>
              <a:ext uri="{FF2B5EF4-FFF2-40B4-BE49-F238E27FC236}">
                <a16:creationId xmlns:a16="http://schemas.microsoft.com/office/drawing/2014/main" id="{7068BA69-AC9A-4DA7-B35F-4A94ADCFD08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8" name="Picture 9" descr="Question Mark_Jewish">
            <a:extLst>
              <a:ext uri="{FF2B5EF4-FFF2-40B4-BE49-F238E27FC236}">
                <a16:creationId xmlns:a16="http://schemas.microsoft.com/office/drawing/2014/main" id="{D096C379-CB56-4525-BD2F-CE8C91DC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0188" r="9167"/>
          <a:stretch>
            <a:fillRect/>
          </a:stretch>
        </p:blipFill>
        <p:spPr bwMode="auto">
          <a:xfrm>
            <a:off x="3162300" y="3886200"/>
            <a:ext cx="2819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367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F4EC514-3B68-48F9-9F8A-F332C1AFC138}"/>
              </a:ext>
            </a:extLst>
          </p:cNvPr>
          <p:cNvSpPr>
            <a:spLocks noGrp="1" noChangeArrowheads="1"/>
          </p:cNvSpPr>
          <p:nvPr>
            <p:ph type="title"/>
          </p:nvPr>
        </p:nvSpPr>
        <p:spPr>
          <a:xfrm>
            <a:off x="685800" y="685800"/>
            <a:ext cx="7772400" cy="1143000"/>
          </a:xfrm>
        </p:spPr>
        <p:txBody>
          <a:bodyPr/>
          <a:lstStyle/>
          <a:p>
            <a:r>
              <a:rPr lang="en-US" altLang="en-US" sz="3600" b="1" dirty="0">
                <a:solidFill>
                  <a:srgbClr val="0000CC"/>
                </a:solidFill>
              </a:rPr>
              <a:t>Questions to consider…</a:t>
            </a:r>
            <a:br>
              <a:rPr lang="en-US" altLang="en-US" sz="3600" b="1" dirty="0">
                <a:solidFill>
                  <a:srgbClr val="0000CC"/>
                </a:solidFill>
              </a:rPr>
            </a:br>
            <a:r>
              <a:rPr lang="en-US" altLang="en-US" sz="2800" b="1" dirty="0">
                <a:solidFill>
                  <a:srgbClr val="0000CC"/>
                </a:solidFill>
              </a:rPr>
              <a:t>Isaiah 6:1-5 </a:t>
            </a:r>
            <a:endParaRPr lang="en-US" altLang="en-US" sz="3600" dirty="0">
              <a:solidFill>
                <a:schemeClr val="tx1"/>
              </a:solidFill>
            </a:endParaRPr>
          </a:p>
        </p:txBody>
      </p:sp>
      <p:sp>
        <p:nvSpPr>
          <p:cNvPr id="210948" name="Rectangle 4">
            <a:extLst>
              <a:ext uri="{FF2B5EF4-FFF2-40B4-BE49-F238E27FC236}">
                <a16:creationId xmlns:a16="http://schemas.microsoft.com/office/drawing/2014/main" id="{D4D02C00-6297-4DA0-B116-4153F335898B}"/>
              </a:ext>
            </a:extLst>
          </p:cNvPr>
          <p:cNvSpPr>
            <a:spLocks noGrp="1" noChangeArrowheads="1"/>
          </p:cNvSpPr>
          <p:nvPr>
            <p:ph type="body" sz="half" idx="2"/>
          </p:nvPr>
        </p:nvSpPr>
        <p:spPr>
          <a:xfrm>
            <a:off x="152400" y="1981200"/>
            <a:ext cx="8915400" cy="4191000"/>
          </a:xfrm>
        </p:spPr>
        <p:txBody>
          <a:bodyPr/>
          <a:lstStyle/>
          <a:p>
            <a:r>
              <a:rPr lang="en-US" altLang="en-US" sz="2800" dirty="0"/>
              <a:t>As a man who is writing divinely inspired Scripture, </a:t>
            </a:r>
            <a:r>
              <a:rPr lang="en-US" altLang="en-US" sz="2800" b="1" dirty="0">
                <a:solidFill>
                  <a:srgbClr val="0000CC"/>
                </a:solidFill>
              </a:rPr>
              <a:t>how comfortable does Isaiah seem to be with the idea that he is right there in heaven with the one </a:t>
            </a:r>
            <a:r>
              <a:rPr lang="en-US" altLang="en-US" sz="2800" dirty="0"/>
              <a:t>awesome</a:t>
            </a:r>
            <a:r>
              <a:rPr lang="en-US" altLang="en-US" sz="2800" dirty="0">
                <a:solidFill>
                  <a:schemeClr val="bg1"/>
                </a:solidFill>
              </a:rPr>
              <a:t> </a:t>
            </a:r>
            <a:r>
              <a:rPr lang="en-US" altLang="en-US" sz="2800" b="1" u="sng" dirty="0">
                <a:solidFill>
                  <a:srgbClr val="0000CC"/>
                </a:solidFill>
              </a:rPr>
              <a:t>holy</a:t>
            </a:r>
            <a:r>
              <a:rPr lang="en-US" altLang="en-US" sz="2800" dirty="0">
                <a:solidFill>
                  <a:schemeClr val="bg1"/>
                </a:solidFill>
              </a:rPr>
              <a:t> </a:t>
            </a:r>
            <a:r>
              <a:rPr lang="en-US" altLang="en-US" sz="2800" dirty="0"/>
              <a:t>…</a:t>
            </a:r>
          </a:p>
        </p:txBody>
      </p:sp>
      <p:sp>
        <p:nvSpPr>
          <p:cNvPr id="7" name="Text Box 4">
            <a:extLst>
              <a:ext uri="{FF2B5EF4-FFF2-40B4-BE49-F238E27FC236}">
                <a16:creationId xmlns:a16="http://schemas.microsoft.com/office/drawing/2014/main" id="{7068BA69-AC9A-4DA7-B35F-4A94ADCFD08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8" name="Picture 9" descr="Question Mark_Jewish">
            <a:extLst>
              <a:ext uri="{FF2B5EF4-FFF2-40B4-BE49-F238E27FC236}">
                <a16:creationId xmlns:a16="http://schemas.microsoft.com/office/drawing/2014/main" id="{D096C379-CB56-4525-BD2F-CE8C91DC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0188" r="9167"/>
          <a:stretch>
            <a:fillRect/>
          </a:stretch>
        </p:blipFill>
        <p:spPr bwMode="auto">
          <a:xfrm>
            <a:off x="3162300" y="3886200"/>
            <a:ext cx="2819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2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F4EC514-3B68-48F9-9F8A-F332C1AFC138}"/>
              </a:ext>
            </a:extLst>
          </p:cNvPr>
          <p:cNvSpPr>
            <a:spLocks noGrp="1" noChangeArrowheads="1"/>
          </p:cNvSpPr>
          <p:nvPr>
            <p:ph type="title"/>
          </p:nvPr>
        </p:nvSpPr>
        <p:spPr>
          <a:xfrm>
            <a:off x="685800" y="685800"/>
            <a:ext cx="7772400" cy="1143000"/>
          </a:xfrm>
        </p:spPr>
        <p:txBody>
          <a:bodyPr/>
          <a:lstStyle/>
          <a:p>
            <a:r>
              <a:rPr lang="en-US" altLang="en-US" sz="3600" b="1" dirty="0">
                <a:solidFill>
                  <a:srgbClr val="0000CC"/>
                </a:solidFill>
              </a:rPr>
              <a:t>Questions to consider…</a:t>
            </a:r>
            <a:br>
              <a:rPr lang="en-US" altLang="en-US" sz="3600" b="1" dirty="0">
                <a:solidFill>
                  <a:srgbClr val="0000CC"/>
                </a:solidFill>
              </a:rPr>
            </a:br>
            <a:r>
              <a:rPr lang="en-US" altLang="en-US" sz="2800" b="1" dirty="0">
                <a:solidFill>
                  <a:srgbClr val="0000CC"/>
                </a:solidFill>
              </a:rPr>
              <a:t>Isaiah 6:1-5 </a:t>
            </a:r>
            <a:endParaRPr lang="en-US" altLang="en-US" sz="3600" dirty="0">
              <a:solidFill>
                <a:schemeClr val="tx1"/>
              </a:solidFill>
            </a:endParaRPr>
          </a:p>
        </p:txBody>
      </p:sp>
      <p:sp>
        <p:nvSpPr>
          <p:cNvPr id="210948" name="Rectangle 4">
            <a:extLst>
              <a:ext uri="{FF2B5EF4-FFF2-40B4-BE49-F238E27FC236}">
                <a16:creationId xmlns:a16="http://schemas.microsoft.com/office/drawing/2014/main" id="{D4D02C00-6297-4DA0-B116-4153F335898B}"/>
              </a:ext>
            </a:extLst>
          </p:cNvPr>
          <p:cNvSpPr>
            <a:spLocks noGrp="1" noChangeArrowheads="1"/>
          </p:cNvSpPr>
          <p:nvPr>
            <p:ph type="body" sz="half" idx="2"/>
          </p:nvPr>
        </p:nvSpPr>
        <p:spPr>
          <a:xfrm>
            <a:off x="152400" y="1981200"/>
            <a:ext cx="8915400" cy="4191000"/>
          </a:xfrm>
        </p:spPr>
        <p:txBody>
          <a:bodyPr/>
          <a:lstStyle/>
          <a:p>
            <a:r>
              <a:rPr lang="en-US" altLang="en-US" sz="2800" dirty="0"/>
              <a:t>As a man who is writing divinely inspired Scripture, </a:t>
            </a:r>
            <a:r>
              <a:rPr lang="en-US" altLang="en-US" sz="2800" b="1" dirty="0">
                <a:solidFill>
                  <a:srgbClr val="0000CC"/>
                </a:solidFill>
              </a:rPr>
              <a:t>how comfortable does Isaiah seem to be with the idea that he is right there in heaven with the one </a:t>
            </a:r>
            <a:r>
              <a:rPr lang="en-US" altLang="en-US" sz="2800" dirty="0"/>
              <a:t>awesome</a:t>
            </a:r>
            <a:r>
              <a:rPr lang="en-US" altLang="en-US" sz="2800" dirty="0">
                <a:solidFill>
                  <a:schemeClr val="bg1"/>
                </a:solidFill>
              </a:rPr>
              <a:t> </a:t>
            </a:r>
            <a:r>
              <a:rPr lang="en-US" altLang="en-US" sz="2800" dirty="0"/>
              <a:t>holy</a:t>
            </a:r>
            <a:r>
              <a:rPr lang="en-US" altLang="en-US" sz="2800" dirty="0">
                <a:solidFill>
                  <a:schemeClr val="bg1"/>
                </a:solidFill>
              </a:rPr>
              <a:t> </a:t>
            </a:r>
            <a:r>
              <a:rPr lang="en-US" altLang="en-US" sz="2800" b="1" u="sng" dirty="0">
                <a:solidFill>
                  <a:srgbClr val="0000CC"/>
                </a:solidFill>
              </a:rPr>
              <a:t>God</a:t>
            </a:r>
            <a:r>
              <a:rPr lang="en-US" altLang="en-US" sz="2800" dirty="0"/>
              <a:t>?  </a:t>
            </a:r>
          </a:p>
        </p:txBody>
      </p:sp>
      <p:sp>
        <p:nvSpPr>
          <p:cNvPr id="7" name="Text Box 4">
            <a:extLst>
              <a:ext uri="{FF2B5EF4-FFF2-40B4-BE49-F238E27FC236}">
                <a16:creationId xmlns:a16="http://schemas.microsoft.com/office/drawing/2014/main" id="{7068BA69-AC9A-4DA7-B35F-4A94ADCFD08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8" name="Picture 9" descr="Question Mark_Jewish">
            <a:extLst>
              <a:ext uri="{FF2B5EF4-FFF2-40B4-BE49-F238E27FC236}">
                <a16:creationId xmlns:a16="http://schemas.microsoft.com/office/drawing/2014/main" id="{D096C379-CB56-4525-BD2F-CE8C91DC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0188" r="9167"/>
          <a:stretch>
            <a:fillRect/>
          </a:stretch>
        </p:blipFill>
        <p:spPr bwMode="auto">
          <a:xfrm>
            <a:off x="3162300" y="3886200"/>
            <a:ext cx="2819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590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36B96164-D58A-4D50-8E3A-EE1CC9F32189}"/>
              </a:ext>
            </a:extLst>
          </p:cNvPr>
          <p:cNvSpPr>
            <a:spLocks noGrp="1" noChangeArrowheads="1"/>
          </p:cNvSpPr>
          <p:nvPr>
            <p:ph type="title"/>
          </p:nvPr>
        </p:nvSpPr>
        <p:spPr>
          <a:xfrm>
            <a:off x="685800" y="685800"/>
            <a:ext cx="7772400" cy="1143000"/>
          </a:xfrm>
        </p:spPr>
        <p:txBody>
          <a:bodyPr/>
          <a:lstStyle/>
          <a:p>
            <a:r>
              <a:rPr lang="en-US" altLang="en-US" sz="3600" b="1" dirty="0">
                <a:solidFill>
                  <a:srgbClr val="0000CC"/>
                </a:solidFill>
              </a:rPr>
              <a:t>Questions to consider…</a:t>
            </a:r>
            <a:br>
              <a:rPr lang="en-US" altLang="en-US" sz="3600" b="1" dirty="0">
                <a:solidFill>
                  <a:srgbClr val="0000CC"/>
                </a:solidFill>
              </a:rPr>
            </a:br>
            <a:r>
              <a:rPr lang="en-US" altLang="en-US" sz="2800" b="1" dirty="0">
                <a:solidFill>
                  <a:srgbClr val="0000CC"/>
                </a:solidFill>
              </a:rPr>
              <a:t>Isaiah 6:1-5 </a:t>
            </a:r>
            <a:endParaRPr lang="en-US" altLang="en-US" sz="3600" dirty="0">
              <a:solidFill>
                <a:schemeClr val="tx1"/>
              </a:solidFill>
            </a:endParaRPr>
          </a:p>
        </p:txBody>
      </p:sp>
      <p:sp>
        <p:nvSpPr>
          <p:cNvPr id="316419" name="Rectangle 3">
            <a:extLst>
              <a:ext uri="{FF2B5EF4-FFF2-40B4-BE49-F238E27FC236}">
                <a16:creationId xmlns:a16="http://schemas.microsoft.com/office/drawing/2014/main" id="{A8E954B9-D037-4085-925D-6C1D826C650F}"/>
              </a:ext>
            </a:extLst>
          </p:cNvPr>
          <p:cNvSpPr>
            <a:spLocks noGrp="1" noChangeArrowheads="1"/>
          </p:cNvSpPr>
          <p:nvPr>
            <p:ph type="body" sz="half" idx="2"/>
          </p:nvPr>
        </p:nvSpPr>
        <p:spPr>
          <a:xfrm>
            <a:off x="152400" y="1981200"/>
            <a:ext cx="8915400" cy="1295400"/>
          </a:xfrm>
        </p:spPr>
        <p:txBody>
          <a:bodyPr/>
          <a:lstStyle/>
          <a:p>
            <a:pPr algn="just"/>
            <a:r>
              <a:rPr lang="en-US" altLang="en-US" sz="2800" dirty="0"/>
              <a:t>Does the Rule of Law </a:t>
            </a:r>
            <a:r>
              <a:rPr lang="en-US" altLang="en-US" sz="2800" b="1" u="sng" dirty="0">
                <a:solidFill>
                  <a:srgbClr val="0000CC"/>
                </a:solidFill>
              </a:rPr>
              <a:t>equip</a:t>
            </a:r>
            <a:r>
              <a:rPr lang="en-US" altLang="en-US" sz="2800" dirty="0"/>
              <a:t> Isaiah to be in God's presence? </a:t>
            </a:r>
          </a:p>
        </p:txBody>
      </p:sp>
      <p:sp>
        <p:nvSpPr>
          <p:cNvPr id="8" name="Text Box 4">
            <a:extLst>
              <a:ext uri="{FF2B5EF4-FFF2-40B4-BE49-F238E27FC236}">
                <a16:creationId xmlns:a16="http://schemas.microsoft.com/office/drawing/2014/main" id="{2E7242D5-8F7B-4F7A-8299-E3F97339900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7" name="Picture 9" descr="Question Mark_Jewish">
            <a:extLst>
              <a:ext uri="{FF2B5EF4-FFF2-40B4-BE49-F238E27FC236}">
                <a16:creationId xmlns:a16="http://schemas.microsoft.com/office/drawing/2014/main" id="{33EA4E7D-0361-40F4-859E-72CBF61B2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30188" r="9167"/>
          <a:stretch>
            <a:fillRect/>
          </a:stretch>
        </p:blipFill>
        <p:spPr bwMode="auto">
          <a:xfrm>
            <a:off x="3162300" y="3886200"/>
            <a:ext cx="28194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5939B334-0D68-47DF-AFD6-817B81DBBC0B}"/>
              </a:ext>
            </a:extLst>
          </p:cNvPr>
          <p:cNvSpPr>
            <a:spLocks noGrp="1" noChangeArrowheads="1"/>
          </p:cNvSpPr>
          <p:nvPr>
            <p:ph type="title"/>
          </p:nvPr>
        </p:nvSpPr>
        <p:spPr>
          <a:xfrm>
            <a:off x="685800" y="685800"/>
            <a:ext cx="7772400" cy="1143000"/>
          </a:xfrm>
        </p:spPr>
        <p:txBody>
          <a:bodyPr/>
          <a:lstStyle/>
          <a:p>
            <a:r>
              <a:rPr lang="en-US" altLang="en-US" sz="3600" b="1" dirty="0">
                <a:solidFill>
                  <a:srgbClr val="0000CC"/>
                </a:solidFill>
              </a:rPr>
              <a:t>“In the year of King Uzziah's death…”</a:t>
            </a:r>
            <a:br>
              <a:rPr lang="en-US" altLang="en-US" sz="3600" b="1" dirty="0">
                <a:solidFill>
                  <a:srgbClr val="0000CC"/>
                </a:solidFill>
              </a:rPr>
            </a:br>
            <a:r>
              <a:rPr lang="en-US" altLang="en-US" sz="2800" b="1" dirty="0">
                <a:solidFill>
                  <a:srgbClr val="0000CC"/>
                </a:solidFill>
              </a:rPr>
              <a:t>Isaiah 6:1 </a:t>
            </a:r>
            <a:endParaRPr lang="en-US" altLang="en-US" sz="3600" b="1" dirty="0">
              <a:solidFill>
                <a:srgbClr val="0000CC"/>
              </a:solidFill>
            </a:endParaRPr>
          </a:p>
        </p:txBody>
      </p:sp>
      <p:sp>
        <p:nvSpPr>
          <p:cNvPr id="133123" name="Rectangle 3">
            <a:extLst>
              <a:ext uri="{FF2B5EF4-FFF2-40B4-BE49-F238E27FC236}">
                <a16:creationId xmlns:a16="http://schemas.microsoft.com/office/drawing/2014/main" id="{43FA66EE-BB48-4B7C-BA1A-264D8AD7917C}"/>
              </a:ext>
            </a:extLst>
          </p:cNvPr>
          <p:cNvSpPr>
            <a:spLocks noGrp="1" noChangeArrowheads="1"/>
          </p:cNvSpPr>
          <p:nvPr>
            <p:ph type="body" sz="half" idx="1"/>
          </p:nvPr>
        </p:nvSpPr>
        <p:spPr>
          <a:xfrm>
            <a:off x="76200" y="1828800"/>
            <a:ext cx="4800600" cy="4724400"/>
          </a:xfrm>
        </p:spPr>
        <p:txBody>
          <a:bodyPr/>
          <a:lstStyle/>
          <a:p>
            <a:pPr algn="just">
              <a:spcBef>
                <a:spcPts val="0"/>
              </a:spcBef>
              <a:spcAft>
                <a:spcPts val="1200"/>
              </a:spcAft>
            </a:pPr>
            <a:r>
              <a:rPr lang="en-US" altLang="en-US" sz="2800" dirty="0"/>
              <a:t>Isaiah gives us a date and kind of time: </a:t>
            </a:r>
          </a:p>
          <a:p>
            <a:pPr algn="just">
              <a:spcBef>
                <a:spcPts val="0"/>
              </a:spcBef>
              <a:spcAft>
                <a:spcPts val="1200"/>
              </a:spcAft>
            </a:pPr>
            <a:r>
              <a:rPr lang="en-US" altLang="en-US" sz="2800" dirty="0"/>
              <a:t>Uzziah has been the most powerful king in Jerusalem since the time of Solomon, almost two centuries before. </a:t>
            </a:r>
          </a:p>
        </p:txBody>
      </p:sp>
      <p:sp>
        <p:nvSpPr>
          <p:cNvPr id="7" name="Text Box 4">
            <a:extLst>
              <a:ext uri="{FF2B5EF4-FFF2-40B4-BE49-F238E27FC236}">
                <a16:creationId xmlns:a16="http://schemas.microsoft.com/office/drawing/2014/main" id="{7A33FF2B-3279-4EDA-8B7C-A267CAB6DC7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6" name="Picture 5" descr="uzziah plaque_from mount of Olives">
            <a:extLst>
              <a:ext uri="{FF2B5EF4-FFF2-40B4-BE49-F238E27FC236}">
                <a16:creationId xmlns:a16="http://schemas.microsoft.com/office/drawing/2014/main" id="{22029400-A372-4973-8A34-210C626C6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168" y="1981200"/>
            <a:ext cx="3898232"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4FC4FB32-A4DA-4FE6-B647-D6A6EB5CEA54}"/>
              </a:ext>
            </a:extLst>
          </p:cNvPr>
          <p:cNvSpPr>
            <a:spLocks noGrp="1" noChangeArrowheads="1"/>
          </p:cNvSpPr>
          <p:nvPr>
            <p:ph type="title"/>
          </p:nvPr>
        </p:nvSpPr>
        <p:spPr>
          <a:xfrm>
            <a:off x="685800" y="685800"/>
            <a:ext cx="7772400" cy="685800"/>
          </a:xfrm>
        </p:spPr>
        <p:txBody>
          <a:bodyPr/>
          <a:lstStyle/>
          <a:p>
            <a:r>
              <a:rPr lang="en-US" altLang="en-US" sz="3600" b="1" dirty="0">
                <a:solidFill>
                  <a:srgbClr val="0000CC"/>
                </a:solidFill>
              </a:rPr>
              <a:t>“Isaiah” archaeology: Uzziah</a:t>
            </a:r>
          </a:p>
        </p:txBody>
      </p:sp>
      <p:sp>
        <p:nvSpPr>
          <p:cNvPr id="254979" name="Rectangle 3">
            <a:extLst>
              <a:ext uri="{FF2B5EF4-FFF2-40B4-BE49-F238E27FC236}">
                <a16:creationId xmlns:a16="http://schemas.microsoft.com/office/drawing/2014/main" id="{734A1998-9460-4A82-BF55-74AE15613195}"/>
              </a:ext>
            </a:extLst>
          </p:cNvPr>
          <p:cNvSpPr>
            <a:spLocks noGrp="1" noChangeArrowheads="1"/>
          </p:cNvSpPr>
          <p:nvPr>
            <p:ph type="body" sz="half" idx="1"/>
          </p:nvPr>
        </p:nvSpPr>
        <p:spPr>
          <a:xfrm>
            <a:off x="152400" y="1828800"/>
            <a:ext cx="4648200" cy="4724400"/>
          </a:xfrm>
        </p:spPr>
        <p:txBody>
          <a:bodyPr/>
          <a:lstStyle/>
          <a:p>
            <a:pPr algn="just"/>
            <a:r>
              <a:rPr lang="en-US" altLang="en-US" sz="2800" dirty="0"/>
              <a:t>A burial plaque was found on the Mount  of Olives, located directly across from the Temple Mount, which reads: </a:t>
            </a:r>
            <a:r>
              <a:rPr lang="en-US" altLang="en-US" sz="2800" b="1" dirty="0">
                <a:solidFill>
                  <a:srgbClr val="0000CC"/>
                </a:solidFill>
                <a:ea typeface="+mj-ea"/>
              </a:rPr>
              <a:t>“Here, the bones of Uzziah, King of Judah, were brought. Do not open.” </a:t>
            </a:r>
          </a:p>
        </p:txBody>
      </p:sp>
      <p:sp>
        <p:nvSpPr>
          <p:cNvPr id="5" name="Text Box 4">
            <a:extLst>
              <a:ext uri="{FF2B5EF4-FFF2-40B4-BE49-F238E27FC236}">
                <a16:creationId xmlns:a16="http://schemas.microsoft.com/office/drawing/2014/main" id="{83B8D760-9D4A-4B58-B444-3CD53B95CB5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6" name="Picture 5" descr="uzziah plaque_from mount of Olives">
            <a:extLst>
              <a:ext uri="{FF2B5EF4-FFF2-40B4-BE49-F238E27FC236}">
                <a16:creationId xmlns:a16="http://schemas.microsoft.com/office/drawing/2014/main" id="{BBF96125-0726-4E74-A1D6-F1BA1DFCA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168" y="1981200"/>
            <a:ext cx="3898232"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a:extLst>
              <a:ext uri="{FF2B5EF4-FFF2-40B4-BE49-F238E27FC236}">
                <a16:creationId xmlns:a16="http://schemas.microsoft.com/office/drawing/2014/main" id="{57D33A42-E337-4558-A2F9-5F030E24330F}"/>
              </a:ext>
            </a:extLst>
          </p:cNvPr>
          <p:cNvSpPr>
            <a:spLocks noGrp="1" noChangeArrowheads="1"/>
          </p:cNvSpPr>
          <p:nvPr>
            <p:ph type="body" sz="half" idx="2"/>
          </p:nvPr>
        </p:nvSpPr>
        <p:spPr>
          <a:xfrm>
            <a:off x="3886200" y="1981200"/>
            <a:ext cx="5105400" cy="3581400"/>
          </a:xfrm>
        </p:spPr>
        <p:txBody>
          <a:bodyPr/>
          <a:lstStyle/>
          <a:p>
            <a:pPr algn="just"/>
            <a:r>
              <a:rPr lang="en-US" altLang="en-US" sz="2800" dirty="0"/>
              <a:t>But King Uzziah, in the last year of his reign 740 B.C., dies a leper because he has become proud, seeking to also be a priest, even though he is not of the tribe of Levi (2 Chron. 26:16-23).</a:t>
            </a:r>
          </a:p>
        </p:txBody>
      </p:sp>
      <p:pic>
        <p:nvPicPr>
          <p:cNvPr id="215049" name="Picture 9" descr="images">
            <a:extLst>
              <a:ext uri="{FF2B5EF4-FFF2-40B4-BE49-F238E27FC236}">
                <a16:creationId xmlns:a16="http://schemas.microsoft.com/office/drawing/2014/main" id="{89F77250-E507-4D5E-AEAC-6C2643437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429000" cy="4267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D6FEFDF-C03E-4732-8D3B-83B674EBEA6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66798485-5412-4B8A-ACD1-7A69AE269CF7}"/>
              </a:ext>
            </a:extLst>
          </p:cNvPr>
          <p:cNvSpPr>
            <a:spLocks noGrp="1" noChangeArrowheads="1"/>
          </p:cNvSpPr>
          <p:nvPr>
            <p:ph type="title"/>
          </p:nvPr>
        </p:nvSpPr>
        <p:spPr>
          <a:xfrm>
            <a:off x="685800" y="685800"/>
            <a:ext cx="7772400" cy="990600"/>
          </a:xfrm>
        </p:spPr>
        <p:txBody>
          <a:bodyPr/>
          <a:lstStyle/>
          <a:p>
            <a:r>
              <a:rPr lang="en-US" altLang="en-US" sz="3600" b="1" dirty="0">
                <a:solidFill>
                  <a:srgbClr val="0000CC"/>
                </a:solidFill>
              </a:rPr>
              <a:t>“In the year of King Uzziah's death…”</a:t>
            </a:r>
            <a:br>
              <a:rPr lang="en-US" altLang="en-US" sz="3600" b="1" dirty="0">
                <a:solidFill>
                  <a:srgbClr val="0000CC"/>
                </a:solidFill>
              </a:rPr>
            </a:br>
            <a:r>
              <a:rPr lang="en-US" altLang="en-US" sz="2800" b="1" dirty="0">
                <a:solidFill>
                  <a:srgbClr val="0000CC"/>
                </a:solidFill>
              </a:rPr>
              <a:t>Isaiah 6:1 </a:t>
            </a:r>
            <a:endParaRPr lang="en-US" altLang="en-US" sz="3600" b="1" dirty="0">
              <a:solidFill>
                <a:srgbClr val="0000C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sz="3600" b="1" dirty="0">
                <a:solidFill>
                  <a:srgbClr val="0000CC"/>
                </a:solidFill>
              </a:rPr>
              <a:t>2 Chron. 26:16-21</a:t>
            </a:r>
          </a:p>
          <a:p>
            <a:pPr marL="0" marR="0" indent="0" algn="just">
              <a:spcBef>
                <a:spcPts val="0"/>
              </a:spcBef>
              <a:spcAft>
                <a:spcPts val="1000"/>
              </a:spcAft>
              <a:buNone/>
            </a:pPr>
            <a:r>
              <a:rPr lang="en-US" sz="2800" baseline="30000" dirty="0"/>
              <a:t>16</a:t>
            </a:r>
            <a:r>
              <a:rPr lang="en-US" sz="2800" dirty="0"/>
              <a:t> But when he became strong, </a:t>
            </a:r>
            <a:r>
              <a:rPr lang="en-US" sz="2800" b="1" dirty="0">
                <a:solidFill>
                  <a:srgbClr val="0000CC"/>
                </a:solidFill>
                <a:ea typeface="+mj-ea"/>
              </a:rPr>
              <a:t>his heart was so proud that </a:t>
            </a:r>
            <a:r>
              <a:rPr lang="en-US" sz="2800" b="1" u="sng" dirty="0">
                <a:solidFill>
                  <a:srgbClr val="0000CC"/>
                </a:solidFill>
                <a:ea typeface="+mj-ea"/>
              </a:rPr>
              <a:t>he acted corruptly</a:t>
            </a:r>
            <a:r>
              <a:rPr lang="en-US" sz="2800" b="1" dirty="0">
                <a:solidFill>
                  <a:srgbClr val="0000CC"/>
                </a:solidFill>
                <a:ea typeface="+mj-ea"/>
              </a:rPr>
              <a:t>, and </a:t>
            </a:r>
            <a:r>
              <a:rPr lang="en-US" sz="2800" b="1" u="sng" dirty="0">
                <a:solidFill>
                  <a:srgbClr val="0000CC"/>
                </a:solidFill>
                <a:ea typeface="+mj-ea"/>
              </a:rPr>
              <a:t>he was unfaithful</a:t>
            </a:r>
            <a:r>
              <a:rPr lang="en-US" sz="2800" b="1" dirty="0">
                <a:solidFill>
                  <a:srgbClr val="0000CC"/>
                </a:solidFill>
                <a:ea typeface="+mj-ea"/>
              </a:rPr>
              <a:t> to the Lord his God</a:t>
            </a:r>
            <a:r>
              <a:rPr lang="en-US" sz="2800" dirty="0"/>
              <a:t>, </a:t>
            </a:r>
            <a:r>
              <a:rPr lang="en-US" sz="2800" b="1" dirty="0">
                <a:solidFill>
                  <a:srgbClr val="0000CC"/>
                </a:solidFill>
                <a:ea typeface="+mj-ea"/>
              </a:rPr>
              <a:t>for he entered the temple of the Lord to burn incense on the altar of incense</a:t>
            </a:r>
            <a:r>
              <a:rPr lang="en-US" sz="2800" dirty="0"/>
              <a:t>. </a:t>
            </a:r>
            <a:r>
              <a:rPr lang="en-US" sz="2800" baseline="30000" dirty="0"/>
              <a:t>17</a:t>
            </a:r>
            <a:r>
              <a:rPr lang="en-US" sz="2800" dirty="0"/>
              <a:t> Then Azariah the priest entered after him and with him eighty priests of the </a:t>
            </a:r>
            <a:r>
              <a:rPr lang="en-US" sz="2800" cap="small" dirty="0"/>
              <a:t>Lord</a:t>
            </a:r>
            <a:r>
              <a:rPr lang="en-US" sz="2800" dirty="0"/>
              <a:t>, valiant men. </a:t>
            </a:r>
            <a:r>
              <a:rPr lang="en-US" sz="2800" baseline="30000" dirty="0"/>
              <a:t>18</a:t>
            </a:r>
            <a:r>
              <a:rPr lang="en-US" sz="2800" dirty="0"/>
              <a:t> They opposed Uzziah the king and said to him, “It is not for you, Uzziah, to burn incense to the </a:t>
            </a:r>
            <a:r>
              <a:rPr lang="en-US" sz="2800" cap="small" dirty="0"/>
              <a:t>Lord</a:t>
            </a:r>
            <a:r>
              <a:rPr lang="en-US" sz="2800" dirty="0"/>
              <a:t>, but for the priests, the sons of Aaron who are consecrated to burn incense. Get out of the sanctuary, for </a:t>
            </a:r>
            <a:r>
              <a:rPr lang="en-US" sz="2800" b="1" dirty="0">
                <a:solidFill>
                  <a:srgbClr val="0000CC"/>
                </a:solidFill>
                <a:ea typeface="+mj-ea"/>
              </a:rPr>
              <a:t>you have been </a:t>
            </a:r>
            <a:r>
              <a:rPr lang="en-US" sz="2800" b="1" u="sng" dirty="0">
                <a:solidFill>
                  <a:srgbClr val="0000CC"/>
                </a:solidFill>
                <a:ea typeface="+mj-ea"/>
              </a:rPr>
              <a:t>unfaithful</a:t>
            </a:r>
            <a:r>
              <a:rPr lang="en-US" sz="2800" b="1" dirty="0">
                <a:solidFill>
                  <a:srgbClr val="0000CC"/>
                </a:solidFill>
                <a:ea typeface="+mj-ea"/>
              </a:rPr>
              <a:t> and will have no honor from the Lord God</a:t>
            </a:r>
            <a:r>
              <a:rPr lang="en-US" sz="2800" dirty="0"/>
              <a:t>.” </a:t>
            </a:r>
            <a:r>
              <a:rPr lang="en-US" sz="2800" baseline="30000" dirty="0"/>
              <a:t>19</a:t>
            </a:r>
            <a:r>
              <a:rPr lang="en-US" sz="2800" dirty="0"/>
              <a:t> But Uzziah, with a . . .</a:t>
            </a:r>
            <a:endParaRPr lang="en-US" altLang="en-US" sz="2000" b="1" dirty="0">
              <a:solidFill>
                <a:srgbClr val="0000CC"/>
              </a:solidFill>
            </a:endParaRPr>
          </a:p>
        </p:txBody>
      </p:sp>
    </p:spTree>
    <p:extLst>
      <p:ext uri="{BB962C8B-B14F-4D97-AF65-F5344CB8AC3E}">
        <p14:creationId xmlns:p14="http://schemas.microsoft.com/office/powerpoint/2010/main" val="1287470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A4716DE-2D42-47A1-BA4E-8F7E89F3D82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596FB1F1-B601-44D8-847C-F6D4329D033C}"/>
              </a:ext>
            </a:extLst>
          </p:cNvPr>
          <p:cNvSpPr>
            <a:spLocks noGrp="1" noChangeArrowheads="1"/>
          </p:cNvSpPr>
          <p:nvPr>
            <p:ph type="body" idx="1"/>
          </p:nvPr>
        </p:nvSpPr>
        <p:spPr>
          <a:xfrm>
            <a:off x="0" y="0"/>
            <a:ext cx="9144000" cy="5943600"/>
          </a:xfrm>
        </p:spPr>
        <p:txBody>
          <a:bodyPr/>
          <a:lstStyle/>
          <a:p>
            <a:pPr marL="0" indent="0" algn="ctr">
              <a:spcBef>
                <a:spcPts val="0"/>
              </a:spcBef>
              <a:spcAft>
                <a:spcPts val="1200"/>
              </a:spcAft>
              <a:buFontTx/>
              <a:buNone/>
            </a:pPr>
            <a:r>
              <a:rPr lang="en-US" altLang="en-US" sz="3600" b="1" dirty="0">
                <a:solidFill>
                  <a:srgbClr val="0000CC"/>
                </a:solidFill>
              </a:rPr>
              <a:t>2 Chron. 26:16-21 </a:t>
            </a:r>
            <a:r>
              <a:rPr lang="en-US" altLang="en-US" sz="2800" b="1" dirty="0">
                <a:solidFill>
                  <a:srgbClr val="0000CC"/>
                </a:solidFill>
              </a:rPr>
              <a:t>(cont’d)</a:t>
            </a:r>
          </a:p>
          <a:p>
            <a:pPr marL="0" marR="0" indent="0" algn="just">
              <a:spcBef>
                <a:spcPts val="0"/>
              </a:spcBef>
              <a:spcAft>
                <a:spcPts val="1000"/>
              </a:spcAft>
              <a:buNone/>
            </a:pPr>
            <a:r>
              <a:rPr lang="en-US" sz="2800" dirty="0"/>
              <a:t>…censer in his hand for burning incense, was enraged; and </a:t>
            </a:r>
            <a:r>
              <a:rPr lang="en-US" sz="2800" b="1" dirty="0">
                <a:solidFill>
                  <a:srgbClr val="0000CC"/>
                </a:solidFill>
                <a:ea typeface="+mj-ea"/>
              </a:rPr>
              <a:t>while he was enraged with the priests, the </a:t>
            </a:r>
            <a:r>
              <a:rPr lang="en-US" sz="2800" b="1" u="sng" dirty="0">
                <a:solidFill>
                  <a:srgbClr val="0000CC"/>
                </a:solidFill>
                <a:ea typeface="+mj-ea"/>
              </a:rPr>
              <a:t>leprosy</a:t>
            </a:r>
            <a:r>
              <a:rPr lang="en-US" sz="2800" b="1" dirty="0">
                <a:solidFill>
                  <a:srgbClr val="0000CC"/>
                </a:solidFill>
                <a:ea typeface="+mj-ea"/>
              </a:rPr>
              <a:t> broke out on his forehead before the priests in the house of the Lord, beside the altar of incense</a:t>
            </a:r>
            <a:r>
              <a:rPr lang="en-US" sz="2800" dirty="0"/>
              <a:t>. </a:t>
            </a:r>
            <a:r>
              <a:rPr lang="en-US" sz="2800" baseline="30000" dirty="0"/>
              <a:t>20</a:t>
            </a:r>
            <a:r>
              <a:rPr lang="en-US" sz="2800" dirty="0"/>
              <a:t> Azariah the chief priest and all the priests looked at him, and behold, </a:t>
            </a:r>
            <a:r>
              <a:rPr lang="en-US" sz="2800" b="1" dirty="0">
                <a:solidFill>
                  <a:srgbClr val="0000CC"/>
                </a:solidFill>
                <a:ea typeface="+mj-ea"/>
              </a:rPr>
              <a:t>he </a:t>
            </a:r>
            <a:r>
              <a:rPr lang="en-US" sz="2800" b="1" i="1" dirty="0">
                <a:solidFill>
                  <a:srgbClr val="0000CC"/>
                </a:solidFill>
                <a:ea typeface="+mj-ea"/>
              </a:rPr>
              <a:t>was</a:t>
            </a:r>
            <a:r>
              <a:rPr lang="en-US" sz="2800" b="1" dirty="0">
                <a:solidFill>
                  <a:srgbClr val="0000CC"/>
                </a:solidFill>
                <a:ea typeface="+mj-ea"/>
              </a:rPr>
              <a:t> </a:t>
            </a:r>
            <a:r>
              <a:rPr lang="en-US" sz="2800" b="1" u="sng" dirty="0">
                <a:solidFill>
                  <a:srgbClr val="0000CC"/>
                </a:solidFill>
                <a:ea typeface="+mj-ea"/>
              </a:rPr>
              <a:t>leprous</a:t>
            </a:r>
            <a:r>
              <a:rPr lang="en-US" sz="2800" b="1" dirty="0">
                <a:solidFill>
                  <a:srgbClr val="0000CC"/>
                </a:solidFill>
                <a:ea typeface="+mj-ea"/>
              </a:rPr>
              <a:t> on his forehead</a:t>
            </a:r>
            <a:r>
              <a:rPr lang="en-US" sz="2800" dirty="0"/>
              <a:t>; and they hurried him out of there, and he himself also hastened to get out because the </a:t>
            </a:r>
            <a:r>
              <a:rPr lang="en-US" sz="2800" cap="small" dirty="0"/>
              <a:t>Lord</a:t>
            </a:r>
            <a:r>
              <a:rPr lang="en-US" sz="2800" dirty="0"/>
              <a:t> had smitten him. </a:t>
            </a:r>
            <a:r>
              <a:rPr lang="en-US" sz="2800" baseline="30000" dirty="0"/>
              <a:t>21</a:t>
            </a:r>
            <a:r>
              <a:rPr lang="en-US" sz="2800" dirty="0"/>
              <a:t> </a:t>
            </a:r>
            <a:r>
              <a:rPr lang="en-US" sz="2800" b="1" u="sng" dirty="0">
                <a:solidFill>
                  <a:srgbClr val="0000CC"/>
                </a:solidFill>
                <a:ea typeface="+mj-ea"/>
              </a:rPr>
              <a:t>King Uzziah was a leper to the day of his death</a:t>
            </a:r>
            <a:r>
              <a:rPr lang="en-US" sz="2800" dirty="0"/>
              <a:t>; and he lived in a separate house, being a </a:t>
            </a:r>
            <a:r>
              <a:rPr lang="en-US" sz="2800" b="1" u="sng" dirty="0">
                <a:solidFill>
                  <a:srgbClr val="0000CC"/>
                </a:solidFill>
                <a:ea typeface="+mj-ea"/>
              </a:rPr>
              <a:t>leper</a:t>
            </a:r>
            <a:r>
              <a:rPr lang="en-US" sz="2800" dirty="0"/>
              <a:t>, for he was cut off from the house of the </a:t>
            </a:r>
            <a:r>
              <a:rPr lang="en-US" sz="2800" cap="small" dirty="0"/>
              <a:t>Lord</a:t>
            </a:r>
            <a:r>
              <a:rPr lang="en-US" sz="2800" dirty="0"/>
              <a:t>….</a:t>
            </a:r>
          </a:p>
          <a:p>
            <a:pPr marL="0" indent="0" algn="just">
              <a:spcBef>
                <a:spcPts val="0"/>
              </a:spcBef>
              <a:spcAft>
                <a:spcPts val="0"/>
              </a:spcAft>
              <a:buFontTx/>
              <a:buNone/>
            </a:pPr>
            <a:endParaRPr lang="en-US" altLang="en-US" sz="2000" b="1" dirty="0">
              <a:solidFill>
                <a:srgbClr val="0000CC"/>
              </a:solidFill>
            </a:endParaRPr>
          </a:p>
        </p:txBody>
      </p:sp>
    </p:spTree>
    <p:extLst>
      <p:ext uri="{BB962C8B-B14F-4D97-AF65-F5344CB8AC3E}">
        <p14:creationId xmlns:p14="http://schemas.microsoft.com/office/powerpoint/2010/main" val="3731664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0860344-F6F1-4D5D-9F82-E30D84BB5CDC}"/>
              </a:ext>
            </a:extLst>
          </p:cNvPr>
          <p:cNvSpPr>
            <a:spLocks noGrp="1" noChangeArrowheads="1"/>
          </p:cNvSpPr>
          <p:nvPr>
            <p:ph type="title"/>
          </p:nvPr>
        </p:nvSpPr>
        <p:spPr>
          <a:xfrm>
            <a:off x="685800" y="609600"/>
            <a:ext cx="7772400" cy="1143000"/>
          </a:xfrm>
        </p:spPr>
        <p:txBody>
          <a:bodyPr/>
          <a:lstStyle/>
          <a:p>
            <a:r>
              <a:rPr lang="en-US" altLang="en-US" sz="3600" b="1" dirty="0">
                <a:solidFill>
                  <a:srgbClr val="0000CC"/>
                </a:solidFill>
              </a:rPr>
              <a:t>“I saw the Lord…”</a:t>
            </a:r>
            <a:br>
              <a:rPr lang="en-US" altLang="en-US" sz="3600" dirty="0"/>
            </a:br>
            <a:r>
              <a:rPr lang="en-US" altLang="en-US" sz="2800" dirty="0"/>
              <a:t> </a:t>
            </a:r>
            <a:r>
              <a:rPr lang="en-US" altLang="en-US" sz="2800" b="1" dirty="0">
                <a:solidFill>
                  <a:srgbClr val="0000CC"/>
                </a:solidFill>
              </a:rPr>
              <a:t>Isaiah 6:1</a:t>
            </a:r>
            <a:endParaRPr lang="en-US" altLang="en-US" sz="3600" b="1" dirty="0">
              <a:solidFill>
                <a:srgbClr val="0000CC"/>
              </a:solidFill>
            </a:endParaRPr>
          </a:p>
        </p:txBody>
      </p:sp>
      <p:sp>
        <p:nvSpPr>
          <p:cNvPr id="135171" name="Rectangle 3">
            <a:extLst>
              <a:ext uri="{FF2B5EF4-FFF2-40B4-BE49-F238E27FC236}">
                <a16:creationId xmlns:a16="http://schemas.microsoft.com/office/drawing/2014/main" id="{53A6CCF0-6E32-47BC-A43C-94777C311BB2}"/>
              </a:ext>
            </a:extLst>
          </p:cNvPr>
          <p:cNvSpPr>
            <a:spLocks noGrp="1" noChangeArrowheads="1"/>
          </p:cNvSpPr>
          <p:nvPr>
            <p:ph type="body" sz="half" idx="1"/>
          </p:nvPr>
        </p:nvSpPr>
        <p:spPr>
          <a:xfrm>
            <a:off x="0" y="1828800"/>
            <a:ext cx="9144000" cy="2448025"/>
          </a:xfrm>
        </p:spPr>
        <p:txBody>
          <a:bodyPr/>
          <a:lstStyle/>
          <a:p>
            <a:pPr algn="just">
              <a:spcBef>
                <a:spcPts val="0"/>
              </a:spcBef>
              <a:spcAft>
                <a:spcPts val="1200"/>
              </a:spcAft>
            </a:pPr>
            <a:r>
              <a:rPr lang="en-US" altLang="en-US" sz="2800" dirty="0"/>
              <a:t>Isaiah only briefly describes this vision of </a:t>
            </a:r>
            <a:r>
              <a:rPr lang="en-US" sz="2800" dirty="0"/>
              <a:t>Yahweh but he identifies Him first as the </a:t>
            </a:r>
            <a:r>
              <a:rPr lang="en-US" sz="2800" b="1" dirty="0">
                <a:solidFill>
                  <a:srgbClr val="0000CC"/>
                </a:solidFill>
                <a:ea typeface="+mj-ea"/>
              </a:rPr>
              <a:t>sovereign “Lord” </a:t>
            </a:r>
            <a:r>
              <a:rPr lang="en-US" sz="2800" dirty="0"/>
              <a:t>(Heb. </a:t>
            </a:r>
            <a:r>
              <a:rPr lang="en-US" sz="2800" dirty="0" err="1"/>
              <a:t>Adon</a:t>
            </a:r>
            <a:r>
              <a:rPr lang="en-US" sz="2800" dirty="0"/>
              <a:t>)</a:t>
            </a:r>
            <a:r>
              <a:rPr lang="en-US" altLang="en-US" sz="2800" dirty="0"/>
              <a:t>.</a:t>
            </a:r>
            <a:endParaRPr lang="en-US" altLang="en-US" sz="2800" b="1" dirty="0">
              <a:solidFill>
                <a:srgbClr val="0000CC"/>
              </a:solidFill>
              <a:ea typeface="+mj-ea"/>
            </a:endParaRPr>
          </a:p>
          <a:p>
            <a:pPr algn="just">
              <a:spcBef>
                <a:spcPts val="0"/>
              </a:spcBef>
              <a:spcAft>
                <a:spcPts val="1200"/>
              </a:spcAft>
            </a:pPr>
            <a:r>
              <a:rPr lang="en-US" altLang="en-US" sz="2800" dirty="0"/>
              <a:t>Then Isaiah describes </a:t>
            </a:r>
            <a:r>
              <a:rPr lang="en-US" altLang="en-US" sz="2800" b="1" dirty="0">
                <a:solidFill>
                  <a:srgbClr val="0000CC"/>
                </a:solidFill>
                <a:ea typeface="+mj-ea"/>
              </a:rPr>
              <a:t>God as seated on His throne, lofty and exalted </a:t>
            </a:r>
            <a:r>
              <a:rPr lang="en-US" altLang="en-US" sz="2800" dirty="0"/>
              <a:t>– His great authority is most awesomely evident.</a:t>
            </a:r>
          </a:p>
        </p:txBody>
      </p:sp>
      <p:pic>
        <p:nvPicPr>
          <p:cNvPr id="135176" name="Picture 8" descr="Heavenly scene_4 living creatures_24 elders">
            <a:extLst>
              <a:ext uri="{FF2B5EF4-FFF2-40B4-BE49-F238E27FC236}">
                <a16:creationId xmlns:a16="http://schemas.microsoft.com/office/drawing/2014/main" id="{3E3651E0-D871-4BEB-8AED-7AF63E58E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551" y="3962400"/>
            <a:ext cx="2580898" cy="27432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F0200B1E-1FAE-473D-B570-7684139F95A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0860344-F6F1-4D5D-9F82-E30D84BB5CDC}"/>
              </a:ext>
            </a:extLst>
          </p:cNvPr>
          <p:cNvSpPr>
            <a:spLocks noGrp="1" noChangeArrowheads="1"/>
          </p:cNvSpPr>
          <p:nvPr>
            <p:ph type="title"/>
          </p:nvPr>
        </p:nvSpPr>
        <p:spPr>
          <a:xfrm>
            <a:off x="685800" y="609600"/>
            <a:ext cx="7772400" cy="1143000"/>
          </a:xfrm>
        </p:spPr>
        <p:txBody>
          <a:bodyPr/>
          <a:lstStyle/>
          <a:p>
            <a:r>
              <a:rPr lang="en-US" altLang="en-US" sz="3600" b="1" dirty="0">
                <a:solidFill>
                  <a:srgbClr val="0000CC"/>
                </a:solidFill>
              </a:rPr>
              <a:t>“I saw the Lord…”</a:t>
            </a:r>
            <a:br>
              <a:rPr lang="en-US" altLang="en-US" sz="3600" dirty="0"/>
            </a:br>
            <a:r>
              <a:rPr lang="en-US" altLang="en-US" sz="2800" dirty="0"/>
              <a:t> </a:t>
            </a:r>
            <a:r>
              <a:rPr lang="en-US" altLang="en-US" sz="2800" b="1" dirty="0">
                <a:solidFill>
                  <a:srgbClr val="0000CC"/>
                </a:solidFill>
              </a:rPr>
              <a:t>Isaiah 6:1</a:t>
            </a:r>
            <a:endParaRPr lang="en-US" altLang="en-US" sz="3600" b="1" dirty="0">
              <a:solidFill>
                <a:srgbClr val="0000CC"/>
              </a:solidFill>
            </a:endParaRPr>
          </a:p>
        </p:txBody>
      </p:sp>
      <p:sp>
        <p:nvSpPr>
          <p:cNvPr id="7" name="Text Box 4">
            <a:extLst>
              <a:ext uri="{FF2B5EF4-FFF2-40B4-BE49-F238E27FC236}">
                <a16:creationId xmlns:a16="http://schemas.microsoft.com/office/drawing/2014/main" id="{F0200B1E-1FAE-473D-B570-7684139F95A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4" name="Picture 3">
            <a:extLst>
              <a:ext uri="{FF2B5EF4-FFF2-40B4-BE49-F238E27FC236}">
                <a16:creationId xmlns:a16="http://schemas.microsoft.com/office/drawing/2014/main" id="{4A2B8720-54BB-462A-AE73-0D086CDC0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13" y="2057400"/>
            <a:ext cx="7551174" cy="3657600"/>
          </a:xfrm>
          <a:prstGeom prst="rect">
            <a:avLst/>
          </a:prstGeom>
        </p:spPr>
      </p:pic>
      <p:pic>
        <p:nvPicPr>
          <p:cNvPr id="6" name="Picture 5">
            <a:extLst>
              <a:ext uri="{FF2B5EF4-FFF2-40B4-BE49-F238E27FC236}">
                <a16:creationId xmlns:a16="http://schemas.microsoft.com/office/drawing/2014/main" id="{BA61C661-63F6-4F62-A6B1-768E4938B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35" y="2057400"/>
            <a:ext cx="7541551" cy="3657600"/>
          </a:xfrm>
          <a:prstGeom prst="rect">
            <a:avLst/>
          </a:prstGeom>
        </p:spPr>
      </p:pic>
    </p:spTree>
    <p:extLst>
      <p:ext uri="{BB962C8B-B14F-4D97-AF65-F5344CB8AC3E}">
        <p14:creationId xmlns:p14="http://schemas.microsoft.com/office/powerpoint/2010/main" val="401170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a:extLst>
              <a:ext uri="{FF2B5EF4-FFF2-40B4-BE49-F238E27FC236}">
                <a16:creationId xmlns:a16="http://schemas.microsoft.com/office/drawing/2014/main" id="{9455D39F-6DEC-42C8-9E9A-601CF7DBF6C7}"/>
              </a:ext>
            </a:extLst>
          </p:cNvPr>
          <p:cNvSpPr>
            <a:spLocks noGrp="1" noChangeArrowheads="1"/>
          </p:cNvSpPr>
          <p:nvPr>
            <p:ph type="body" sz="half" idx="2"/>
          </p:nvPr>
        </p:nvSpPr>
        <p:spPr>
          <a:xfrm>
            <a:off x="0" y="1828800"/>
            <a:ext cx="9067800" cy="2437845"/>
          </a:xfrm>
        </p:spPr>
        <p:txBody>
          <a:bodyPr/>
          <a:lstStyle/>
          <a:p>
            <a:pPr algn="just">
              <a:spcBef>
                <a:spcPts val="0"/>
              </a:spcBef>
              <a:spcAft>
                <a:spcPts val="1200"/>
              </a:spcAft>
            </a:pPr>
            <a:r>
              <a:rPr lang="en-US" altLang="en-US" sz="2800" dirty="0"/>
              <a:t>But Isaiah also says that the ‘train of His robe’ fills the temple with His glory.</a:t>
            </a:r>
          </a:p>
          <a:p>
            <a:pPr algn="just">
              <a:spcBef>
                <a:spcPts val="0"/>
              </a:spcBef>
              <a:spcAft>
                <a:spcPts val="1200"/>
              </a:spcAft>
            </a:pPr>
            <a:r>
              <a:rPr lang="en-US" altLang="en-US" sz="2800" b="1" dirty="0">
                <a:solidFill>
                  <a:srgbClr val="0000CC"/>
                </a:solidFill>
                <a:ea typeface="+mj-ea"/>
              </a:rPr>
              <a:t>God has a filling and  majestic presence </a:t>
            </a:r>
            <a:r>
              <a:rPr lang="en-US" altLang="en-US" sz="2800" dirty="0"/>
              <a:t>in the overwhelming heavenly scene, and Isaiah is in the temple in heaven.</a:t>
            </a:r>
          </a:p>
        </p:txBody>
      </p:sp>
      <p:sp>
        <p:nvSpPr>
          <p:cNvPr id="7" name="Text Box 4">
            <a:extLst>
              <a:ext uri="{FF2B5EF4-FFF2-40B4-BE49-F238E27FC236}">
                <a16:creationId xmlns:a16="http://schemas.microsoft.com/office/drawing/2014/main" id="{B64ED415-7F6B-4E17-86B7-524EA80BC41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D68E8E61-93E9-4470-9701-09AD38FA3821}"/>
              </a:ext>
            </a:extLst>
          </p:cNvPr>
          <p:cNvSpPr>
            <a:spLocks noGrp="1" noChangeArrowheads="1"/>
          </p:cNvSpPr>
          <p:nvPr>
            <p:ph type="title"/>
          </p:nvPr>
        </p:nvSpPr>
        <p:spPr>
          <a:xfrm>
            <a:off x="685800" y="609600"/>
            <a:ext cx="7772400" cy="1143000"/>
          </a:xfrm>
        </p:spPr>
        <p:txBody>
          <a:bodyPr/>
          <a:lstStyle/>
          <a:p>
            <a:r>
              <a:rPr lang="en-US" altLang="en-US" sz="3600" b="1" dirty="0">
                <a:solidFill>
                  <a:srgbClr val="0000CC"/>
                </a:solidFill>
              </a:rPr>
              <a:t>“I saw the Lord…”</a:t>
            </a:r>
            <a:br>
              <a:rPr lang="en-US" altLang="en-US" sz="3600" dirty="0"/>
            </a:br>
            <a:r>
              <a:rPr lang="en-US" altLang="en-US" sz="2800" dirty="0"/>
              <a:t> </a:t>
            </a:r>
            <a:r>
              <a:rPr lang="en-US" altLang="en-US" sz="2800" b="1" dirty="0">
                <a:solidFill>
                  <a:srgbClr val="0000CC"/>
                </a:solidFill>
              </a:rPr>
              <a:t>Isaiah 6:1</a:t>
            </a:r>
            <a:endParaRPr lang="en-US" altLang="en-US" sz="3600" b="1" dirty="0">
              <a:solidFill>
                <a:srgbClr val="0000CC"/>
              </a:solidFill>
            </a:endParaRPr>
          </a:p>
        </p:txBody>
      </p:sp>
      <p:pic>
        <p:nvPicPr>
          <p:cNvPr id="8" name="Picture 8" descr="Heavenly scene_4 living creatures_24 elders">
            <a:extLst>
              <a:ext uri="{FF2B5EF4-FFF2-40B4-BE49-F238E27FC236}">
                <a16:creationId xmlns:a16="http://schemas.microsoft.com/office/drawing/2014/main" id="{3B0D9BE6-1845-4A45-91CC-99F91AB99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551" y="3962400"/>
            <a:ext cx="2580898" cy="27432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D91F4DAA-3E08-409F-BA87-E8B7C41F047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7" name="Rectangle 2">
            <a:extLst>
              <a:ext uri="{FF2B5EF4-FFF2-40B4-BE49-F238E27FC236}">
                <a16:creationId xmlns:a16="http://schemas.microsoft.com/office/drawing/2014/main" id="{6E63F33D-CDA6-4436-92DE-5D6FF74D383A}"/>
              </a:ext>
            </a:extLst>
          </p:cNvPr>
          <p:cNvSpPr>
            <a:spLocks noGrp="1" noChangeArrowheads="1"/>
          </p:cNvSpPr>
          <p:nvPr>
            <p:ph type="title"/>
          </p:nvPr>
        </p:nvSpPr>
        <p:spPr>
          <a:xfrm>
            <a:off x="685800" y="685800"/>
            <a:ext cx="7772400" cy="685800"/>
          </a:xfrm>
        </p:spPr>
        <p:txBody>
          <a:bodyPr/>
          <a:lstStyle/>
          <a:p>
            <a:r>
              <a:rPr lang="en-US" altLang="en-US" sz="3600" b="1" dirty="0">
                <a:solidFill>
                  <a:srgbClr val="0000CC"/>
                </a:solidFill>
              </a:rPr>
              <a:t>A ‘train’ in Isaiah’s day… </a:t>
            </a:r>
          </a:p>
        </p:txBody>
      </p:sp>
      <p:pic>
        <p:nvPicPr>
          <p:cNvPr id="8" name="Picture 7">
            <a:extLst>
              <a:ext uri="{FF2B5EF4-FFF2-40B4-BE49-F238E27FC236}">
                <a16:creationId xmlns:a16="http://schemas.microsoft.com/office/drawing/2014/main" id="{04C8DE2E-3EE3-496B-9ECA-0DABEF2D6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03" y="1453447"/>
            <a:ext cx="7035394" cy="517595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a:extLst>
              <a:ext uri="{FF2B5EF4-FFF2-40B4-BE49-F238E27FC236}">
                <a16:creationId xmlns:a16="http://schemas.microsoft.com/office/drawing/2014/main" id="{86E49FDC-2B31-42A2-8692-09CA558D4C6C}"/>
              </a:ext>
            </a:extLst>
          </p:cNvPr>
          <p:cNvSpPr>
            <a:spLocks noGrp="1" noChangeArrowheads="1"/>
          </p:cNvSpPr>
          <p:nvPr>
            <p:ph type="body" sz="half" idx="1"/>
          </p:nvPr>
        </p:nvSpPr>
        <p:spPr>
          <a:xfrm>
            <a:off x="146050" y="1828800"/>
            <a:ext cx="5645150" cy="2971800"/>
          </a:xfrm>
        </p:spPr>
        <p:txBody>
          <a:bodyPr/>
          <a:lstStyle/>
          <a:p>
            <a:pPr algn="just"/>
            <a:r>
              <a:rPr lang="en-US" altLang="en-US" sz="2800" dirty="0"/>
              <a:t>A special train or hem on a robe indicated a position of high honor and respect, such as that of a king or priest (Exodus 28:28-35, 39, especially see 22-26); longer hems, as with long tassels, also meant great and awesome power.</a:t>
            </a:r>
          </a:p>
        </p:txBody>
      </p:sp>
      <p:pic>
        <p:nvPicPr>
          <p:cNvPr id="221193" name="Picture 9" descr="Mordecai's Honour by James Tissot">
            <a:hlinkClick r:id="rId3"/>
            <a:extLst>
              <a:ext uri="{FF2B5EF4-FFF2-40B4-BE49-F238E27FC236}">
                <a16:creationId xmlns:a16="http://schemas.microsoft.com/office/drawing/2014/main" id="{38094660-88F9-4738-9ED4-9E1D5D54F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126" y="2019300"/>
            <a:ext cx="269507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ext Box 4">
            <a:extLst>
              <a:ext uri="{FF2B5EF4-FFF2-40B4-BE49-F238E27FC236}">
                <a16:creationId xmlns:a16="http://schemas.microsoft.com/office/drawing/2014/main" id="{657E7EED-AFE1-4480-97E7-85581E4301E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3" name="Rectangle 2">
            <a:extLst>
              <a:ext uri="{FF2B5EF4-FFF2-40B4-BE49-F238E27FC236}">
                <a16:creationId xmlns:a16="http://schemas.microsoft.com/office/drawing/2014/main" id="{503CEB47-B1E1-4FCB-9438-5CBAA1C55E00}"/>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A ‘train’ in Isaiah’s day…</a:t>
            </a:r>
            <a:br>
              <a:rPr lang="en-US" altLang="en-US" sz="3600" dirty="0"/>
            </a:br>
            <a:r>
              <a:rPr lang="en-US" altLang="en-US" sz="2800" dirty="0"/>
              <a:t> </a:t>
            </a:r>
            <a:r>
              <a:rPr lang="en-US" altLang="en-US" sz="2800" b="1" dirty="0">
                <a:solidFill>
                  <a:srgbClr val="0000CC"/>
                </a:solidFill>
              </a:rPr>
              <a:t>Isaiah 6:1</a:t>
            </a:r>
            <a:endParaRPr lang="en-US" altLang="en-US" sz="3600" b="1" dirty="0">
              <a:solidFill>
                <a:srgbClr val="0000CC"/>
              </a:solidFill>
            </a:endParaRPr>
          </a:p>
        </p:txBody>
      </p:sp>
      <p:pic>
        <p:nvPicPr>
          <p:cNvPr id="3" name="Picture 2">
            <a:extLst>
              <a:ext uri="{FF2B5EF4-FFF2-40B4-BE49-F238E27FC236}">
                <a16:creationId xmlns:a16="http://schemas.microsoft.com/office/drawing/2014/main" id="{FA3A6DB1-9B28-4E40-9F4E-38CEF0280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094" y="2019301"/>
            <a:ext cx="269507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costume_026">
            <a:extLst>
              <a:ext uri="{FF2B5EF4-FFF2-40B4-BE49-F238E27FC236}">
                <a16:creationId xmlns:a16="http://schemas.microsoft.com/office/drawing/2014/main" id="{3D9C05F6-3089-4FA2-99B5-9F26E569B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252" y="4983480"/>
            <a:ext cx="1157948" cy="164592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chenilletassels">
            <a:extLst>
              <a:ext uri="{FF2B5EF4-FFF2-40B4-BE49-F238E27FC236}">
                <a16:creationId xmlns:a16="http://schemas.microsoft.com/office/drawing/2014/main" id="{DE272B09-CA75-42B2-9E5B-1F3D36BC2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217" y="4983480"/>
            <a:ext cx="1157948" cy="164592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11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4" name="Picture 8" descr="high_priest">
            <a:extLst>
              <a:ext uri="{FF2B5EF4-FFF2-40B4-BE49-F238E27FC236}">
                <a16:creationId xmlns:a16="http://schemas.microsoft.com/office/drawing/2014/main" id="{2F918100-67F0-4256-8948-3B79C0AF2D0C}"/>
              </a:ext>
            </a:extLst>
          </p:cNvPr>
          <p:cNvPicPr>
            <a:picLocks noChangeAspect="1" noChangeArrowheads="1"/>
          </p:cNvPicPr>
          <p:nvPr/>
        </p:nvPicPr>
        <p:blipFill>
          <a:blip r:embed="rId3">
            <a:clrChange>
              <a:clrFrom>
                <a:srgbClr val="F3ECDA"/>
              </a:clrFrom>
              <a:clrTo>
                <a:srgbClr val="F3ECDA">
                  <a:alpha val="0"/>
                </a:srgbClr>
              </a:clrTo>
            </a:clrChange>
            <a:extLst>
              <a:ext uri="{28A0092B-C50C-407E-A947-70E740481C1C}">
                <a14:useLocalDpi xmlns:a14="http://schemas.microsoft.com/office/drawing/2010/main" val="0"/>
              </a:ext>
            </a:extLst>
          </a:blip>
          <a:srcRect/>
          <a:stretch>
            <a:fillRect/>
          </a:stretch>
        </p:blipFill>
        <p:spPr bwMode="auto">
          <a:xfrm>
            <a:off x="76200" y="1295400"/>
            <a:ext cx="2658110" cy="5486400"/>
          </a:xfrm>
          <a:prstGeom prst="rect">
            <a:avLst/>
          </a:prstGeom>
          <a:noFill/>
          <a:extLst>
            <a:ext uri="{909E8E84-426E-40DD-AFC4-6F175D3DCCD1}">
              <a14:hiddenFill xmlns:a14="http://schemas.microsoft.com/office/drawing/2010/main">
                <a:solidFill>
                  <a:srgbClr val="FFFFFF"/>
                </a:solidFill>
              </a14:hiddenFill>
            </a:ext>
          </a:extLst>
        </p:spPr>
      </p:pic>
      <p:sp>
        <p:nvSpPr>
          <p:cNvPr id="219140" name="Rectangle 4">
            <a:extLst>
              <a:ext uri="{FF2B5EF4-FFF2-40B4-BE49-F238E27FC236}">
                <a16:creationId xmlns:a16="http://schemas.microsoft.com/office/drawing/2014/main" id="{7C49E86F-07B7-4547-8E29-F83C0520EE15}"/>
              </a:ext>
            </a:extLst>
          </p:cNvPr>
          <p:cNvSpPr>
            <a:spLocks noGrp="1" noChangeArrowheads="1"/>
          </p:cNvSpPr>
          <p:nvPr>
            <p:ph type="body" sz="half" idx="2"/>
          </p:nvPr>
        </p:nvSpPr>
        <p:spPr>
          <a:xfrm>
            <a:off x="2286000" y="1828800"/>
            <a:ext cx="6781800" cy="1981200"/>
          </a:xfrm>
        </p:spPr>
        <p:txBody>
          <a:bodyPr/>
          <a:lstStyle/>
          <a:p>
            <a:pPr algn="just">
              <a:spcBef>
                <a:spcPts val="0"/>
              </a:spcBef>
              <a:spcAft>
                <a:spcPts val="1200"/>
              </a:spcAft>
            </a:pPr>
            <a:r>
              <a:rPr lang="en-US" altLang="en-US" sz="2800" dirty="0"/>
              <a:t>The fact that the train or hem of the Lord’s robe filled the temple with His glory, conveyed the ultimate holiness and the overwhelming power of the Lord.</a:t>
            </a:r>
          </a:p>
        </p:txBody>
      </p:sp>
      <p:sp>
        <p:nvSpPr>
          <p:cNvPr id="7" name="Text Box 4">
            <a:extLst>
              <a:ext uri="{FF2B5EF4-FFF2-40B4-BE49-F238E27FC236}">
                <a16:creationId xmlns:a16="http://schemas.microsoft.com/office/drawing/2014/main" id="{7639D713-EE91-4257-A448-E86A215D7D2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8" name="Rectangle 2">
            <a:extLst>
              <a:ext uri="{FF2B5EF4-FFF2-40B4-BE49-F238E27FC236}">
                <a16:creationId xmlns:a16="http://schemas.microsoft.com/office/drawing/2014/main" id="{FD682514-A9F8-47D2-9CBE-06A7CE00D710}"/>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A ‘train’ in Isaiah’s day…</a:t>
            </a:r>
            <a:br>
              <a:rPr lang="en-US" altLang="en-US" sz="3600" dirty="0"/>
            </a:br>
            <a:r>
              <a:rPr lang="en-US" altLang="en-US" sz="2800" dirty="0"/>
              <a:t> </a:t>
            </a:r>
            <a:r>
              <a:rPr lang="en-US" altLang="en-US" sz="2800" b="1" dirty="0">
                <a:solidFill>
                  <a:srgbClr val="0000CC"/>
                </a:solidFill>
              </a:rPr>
              <a:t>Isaiah 6:1</a:t>
            </a:r>
            <a:endParaRPr lang="en-US" altLang="en-US" sz="3600" b="1" dirty="0">
              <a:solidFill>
                <a:srgbClr val="0000C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a:extLst>
              <a:ext uri="{FF2B5EF4-FFF2-40B4-BE49-F238E27FC236}">
                <a16:creationId xmlns:a16="http://schemas.microsoft.com/office/drawing/2014/main" id="{CBBA7930-EB19-4617-9710-CC3B06C54236}"/>
              </a:ext>
            </a:extLst>
          </p:cNvPr>
          <p:cNvSpPr>
            <a:spLocks noGrp="1" noChangeArrowheads="1"/>
          </p:cNvSpPr>
          <p:nvPr>
            <p:ph type="body" sz="half" idx="1"/>
          </p:nvPr>
        </p:nvSpPr>
        <p:spPr>
          <a:xfrm>
            <a:off x="76200" y="1828800"/>
            <a:ext cx="5334000" cy="4343400"/>
          </a:xfrm>
        </p:spPr>
        <p:txBody>
          <a:bodyPr/>
          <a:lstStyle/>
          <a:p>
            <a:pPr algn="just">
              <a:spcBef>
                <a:spcPts val="0"/>
              </a:spcBef>
              <a:spcAft>
                <a:spcPts val="1200"/>
              </a:spcAft>
            </a:pPr>
            <a:r>
              <a:rPr lang="en-US" altLang="en-US" sz="2800" dirty="0"/>
              <a:t>‘Seraphim’ is one of a number of  classifications of angels found in the Bible. </a:t>
            </a:r>
          </a:p>
          <a:p>
            <a:pPr algn="just">
              <a:spcBef>
                <a:spcPts val="0"/>
              </a:spcBef>
              <a:spcAft>
                <a:spcPts val="1200"/>
              </a:spcAft>
            </a:pPr>
            <a:r>
              <a:rPr lang="en-US" altLang="en-US" sz="2800" dirty="0"/>
              <a:t>The English word ‘</a:t>
            </a:r>
            <a:r>
              <a:rPr lang="en-US" altLang="en-US" sz="2800" i="1" dirty="0"/>
              <a:t>seraphim’</a:t>
            </a:r>
            <a:r>
              <a:rPr lang="en-US" altLang="en-US" sz="2800" dirty="0"/>
              <a:t> is a transliteration of the Hebrew word which means, </a:t>
            </a:r>
            <a:r>
              <a:rPr lang="en-US" altLang="en-US" sz="2800" i="1" dirty="0"/>
              <a:t>‘</a:t>
            </a:r>
            <a:r>
              <a:rPr lang="en-US" altLang="en-US" sz="2800" b="1" i="1" dirty="0">
                <a:solidFill>
                  <a:srgbClr val="0000CC"/>
                </a:solidFill>
                <a:ea typeface="+mj-ea"/>
              </a:rPr>
              <a:t>burning ones’</a:t>
            </a:r>
            <a:r>
              <a:rPr lang="en-US" altLang="en-US" sz="2800" dirty="0"/>
              <a:t>. </a:t>
            </a:r>
          </a:p>
          <a:p>
            <a:pPr algn="just">
              <a:spcBef>
                <a:spcPts val="0"/>
              </a:spcBef>
              <a:spcAft>
                <a:spcPts val="1200"/>
              </a:spcAft>
            </a:pPr>
            <a:r>
              <a:rPr lang="en-US" altLang="en-US" sz="2800" dirty="0"/>
              <a:t>This is the only clear description of the seraphim in the Bible. </a:t>
            </a:r>
          </a:p>
        </p:txBody>
      </p:sp>
      <p:sp>
        <p:nvSpPr>
          <p:cNvPr id="8" name="Text Box 4">
            <a:extLst>
              <a:ext uri="{FF2B5EF4-FFF2-40B4-BE49-F238E27FC236}">
                <a16:creationId xmlns:a16="http://schemas.microsoft.com/office/drawing/2014/main" id="{57954664-D34C-4C80-AD3E-84AA5EBA1A2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9" name="Rectangle 2">
            <a:extLst>
              <a:ext uri="{FF2B5EF4-FFF2-40B4-BE49-F238E27FC236}">
                <a16:creationId xmlns:a16="http://schemas.microsoft.com/office/drawing/2014/main" id="{BF98E32A-A9B6-4368-B9D6-0CCE041950BD}"/>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“Seraphim stood above Him…”</a:t>
            </a:r>
            <a:br>
              <a:rPr lang="en-US" altLang="en-US" sz="3600" dirty="0"/>
            </a:br>
            <a:r>
              <a:rPr lang="en-US" altLang="en-US" sz="2800" dirty="0"/>
              <a:t> </a:t>
            </a:r>
            <a:r>
              <a:rPr lang="en-US" altLang="en-US" sz="2800" b="1" dirty="0">
                <a:solidFill>
                  <a:srgbClr val="0000CC"/>
                </a:solidFill>
              </a:rPr>
              <a:t>Isaiah 6:2</a:t>
            </a:r>
            <a:endParaRPr lang="en-US" altLang="en-US" sz="3600" b="1" dirty="0">
              <a:solidFill>
                <a:srgbClr val="0000CC"/>
              </a:solidFill>
            </a:endParaRPr>
          </a:p>
        </p:txBody>
      </p:sp>
      <p:pic>
        <p:nvPicPr>
          <p:cNvPr id="5" name="Picture 4">
            <a:extLst>
              <a:ext uri="{FF2B5EF4-FFF2-40B4-BE49-F238E27FC236}">
                <a16:creationId xmlns:a16="http://schemas.microsoft.com/office/drawing/2014/main" id="{C146D5E9-ADA0-4F26-B3B3-F85B12D52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981200"/>
            <a:ext cx="3429000" cy="4572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Rectangle 4">
            <a:extLst>
              <a:ext uri="{FF2B5EF4-FFF2-40B4-BE49-F238E27FC236}">
                <a16:creationId xmlns:a16="http://schemas.microsoft.com/office/drawing/2014/main" id="{DCFE715F-08C1-4654-B743-7AA1A9E7CAE5}"/>
              </a:ext>
            </a:extLst>
          </p:cNvPr>
          <p:cNvSpPr>
            <a:spLocks noGrp="1" noChangeArrowheads="1"/>
          </p:cNvSpPr>
          <p:nvPr>
            <p:ph type="body" sz="half" idx="2"/>
          </p:nvPr>
        </p:nvSpPr>
        <p:spPr>
          <a:xfrm>
            <a:off x="3810000" y="1828800"/>
            <a:ext cx="5181600" cy="4114800"/>
          </a:xfrm>
        </p:spPr>
        <p:txBody>
          <a:bodyPr/>
          <a:lstStyle/>
          <a:p>
            <a:pPr algn="just">
              <a:spcBef>
                <a:spcPts val="0"/>
              </a:spcBef>
              <a:spcAft>
                <a:spcPts val="1200"/>
              </a:spcAft>
            </a:pPr>
            <a:r>
              <a:rPr lang="en-US" altLang="en-US" sz="2800" dirty="0"/>
              <a:t>Hebrew words that end in “</a:t>
            </a:r>
            <a:r>
              <a:rPr lang="en-US" altLang="en-US" sz="2800" dirty="0" err="1"/>
              <a:t>im</a:t>
            </a:r>
            <a:r>
              <a:rPr lang="en-US" altLang="en-US" sz="2800" dirty="0"/>
              <a:t>” indicate plurality, like the English “s”; the singular form of seraphim is </a:t>
            </a:r>
            <a:r>
              <a:rPr lang="en-US" altLang="en-US" sz="2800" i="1" dirty="0"/>
              <a:t>seraph.</a:t>
            </a:r>
          </a:p>
          <a:p>
            <a:pPr algn="just">
              <a:spcBef>
                <a:spcPts val="0"/>
              </a:spcBef>
              <a:spcAft>
                <a:spcPts val="1200"/>
              </a:spcAft>
            </a:pPr>
            <a:r>
              <a:rPr lang="en-US" altLang="en-US" sz="2800" dirty="0"/>
              <a:t>This seraph is described with having two wings to cover his face, two wings to cover his feet and two wings with which to fly.</a:t>
            </a:r>
          </a:p>
        </p:txBody>
      </p:sp>
      <p:sp>
        <p:nvSpPr>
          <p:cNvPr id="8" name="Text Box 4">
            <a:extLst>
              <a:ext uri="{FF2B5EF4-FFF2-40B4-BE49-F238E27FC236}">
                <a16:creationId xmlns:a16="http://schemas.microsoft.com/office/drawing/2014/main" id="{746DB934-AE13-4F98-BF18-775EF697108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2" name="Rectangle 2">
            <a:extLst>
              <a:ext uri="{FF2B5EF4-FFF2-40B4-BE49-F238E27FC236}">
                <a16:creationId xmlns:a16="http://schemas.microsoft.com/office/drawing/2014/main" id="{4B99D19B-3E7C-4C5E-A81C-8B7B6AFC388A}"/>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“Seraphim stood above Him…”</a:t>
            </a:r>
            <a:br>
              <a:rPr lang="en-US" altLang="en-US" sz="3600" dirty="0"/>
            </a:br>
            <a:r>
              <a:rPr lang="en-US" altLang="en-US" sz="2800" dirty="0"/>
              <a:t> </a:t>
            </a:r>
            <a:r>
              <a:rPr lang="en-US" altLang="en-US" sz="2800" b="1" dirty="0">
                <a:solidFill>
                  <a:srgbClr val="0000CC"/>
                </a:solidFill>
              </a:rPr>
              <a:t>Isaiah 6:2</a:t>
            </a:r>
            <a:endParaRPr lang="en-US" altLang="en-US" sz="3600" b="1" dirty="0">
              <a:solidFill>
                <a:srgbClr val="0000CC"/>
              </a:solidFill>
            </a:endParaRPr>
          </a:p>
        </p:txBody>
      </p:sp>
      <p:pic>
        <p:nvPicPr>
          <p:cNvPr id="9" name="Picture 8">
            <a:extLst>
              <a:ext uri="{FF2B5EF4-FFF2-40B4-BE49-F238E27FC236}">
                <a16:creationId xmlns:a16="http://schemas.microsoft.com/office/drawing/2014/main" id="{4CCE4F21-ADB9-4863-B254-3BD9643B7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81200"/>
            <a:ext cx="3429000" cy="4572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3B74261-9635-41A9-ADB6-7CAB00BC90C1}"/>
              </a:ext>
            </a:extLst>
          </p:cNvPr>
          <p:cNvGraphicFramePr>
            <a:graphicFrameLocks noGrp="1"/>
          </p:cNvGraphicFramePr>
          <p:nvPr>
            <p:extLst>
              <p:ext uri="{D42A27DB-BD31-4B8C-83A1-F6EECF244321}">
                <p14:modId xmlns:p14="http://schemas.microsoft.com/office/powerpoint/2010/main" val="293784540"/>
              </p:ext>
            </p:extLst>
          </p:nvPr>
        </p:nvGraphicFramePr>
        <p:xfrm>
          <a:off x="57150" y="64256"/>
          <a:ext cx="9029700" cy="6729489"/>
        </p:xfrm>
        <a:graphic>
          <a:graphicData uri="http://schemas.openxmlformats.org/drawingml/2006/table">
            <a:tbl>
              <a:tblPr>
                <a:tableStyleId>{5940675A-B579-460E-94D1-54222C63F5DA}</a:tableStyleId>
              </a:tblPr>
              <a:tblGrid>
                <a:gridCol w="2932721">
                  <a:extLst>
                    <a:ext uri="{9D8B030D-6E8A-4147-A177-3AD203B41FA5}">
                      <a16:colId xmlns:a16="http://schemas.microsoft.com/office/drawing/2014/main" val="2114384240"/>
                    </a:ext>
                  </a:extLst>
                </a:gridCol>
                <a:gridCol w="2276721">
                  <a:extLst>
                    <a:ext uri="{9D8B030D-6E8A-4147-A177-3AD203B41FA5}">
                      <a16:colId xmlns:a16="http://schemas.microsoft.com/office/drawing/2014/main" val="1858758417"/>
                    </a:ext>
                  </a:extLst>
                </a:gridCol>
                <a:gridCol w="2048608">
                  <a:extLst>
                    <a:ext uri="{9D8B030D-6E8A-4147-A177-3AD203B41FA5}">
                      <a16:colId xmlns:a16="http://schemas.microsoft.com/office/drawing/2014/main" val="1273188822"/>
                    </a:ext>
                  </a:extLst>
                </a:gridCol>
                <a:gridCol w="1771650">
                  <a:extLst>
                    <a:ext uri="{9D8B030D-6E8A-4147-A177-3AD203B41FA5}">
                      <a16:colId xmlns:a16="http://schemas.microsoft.com/office/drawing/2014/main" val="3399412613"/>
                    </a:ext>
                  </a:extLst>
                </a:gridCol>
              </a:tblGrid>
              <a:tr h="337025">
                <a:tc gridSpan="4">
                  <a:txBody>
                    <a:bodyPr/>
                    <a:lstStyle/>
                    <a:p>
                      <a:pPr marL="0" marR="0" algn="ctr"/>
                      <a:r>
                        <a:rPr lang="en-US" sz="1800" dirty="0">
                          <a:solidFill>
                            <a:srgbClr val="66FFFF"/>
                          </a:solidFill>
                          <a:effectLst/>
                          <a:latin typeface="Calibri" panose="020F0502020204030204" pitchFamily="34" charset="0"/>
                          <a:ea typeface="Times New Roman" panose="02020603050405020304" pitchFamily="18" charset="0"/>
                          <a:cs typeface="Calibri" panose="020F0502020204030204" pitchFamily="34" charset="0"/>
                        </a:rPr>
                        <a:t>Comparison of the Living Beings of Revelation 4 to similar beings from Ezekiel &amp; Isaiah</a:t>
                      </a:r>
                    </a:p>
                  </a:txBody>
                  <a:tcPr marL="24115" marR="24115" marT="24115" marB="24115" anchor="ctr">
                    <a:solidFill>
                      <a:schemeClr val="tx1"/>
                    </a:solidFill>
                  </a:tcPr>
                </a:tc>
                <a:tc hMerge="1">
                  <a:txBody>
                    <a:bodyPr/>
                    <a:lstStyle/>
                    <a:p>
                      <a:pPr marL="0" marR="0" algn="ctr">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txBody>
                  <a:tcPr marL="24115" marR="24115" marT="24115" marB="24115" anchor="ctr"/>
                </a:tc>
                <a:tc hMerge="1">
                  <a:txBody>
                    <a:bodyPr/>
                    <a:lstStyle/>
                    <a:p>
                      <a:pPr marL="0" marR="0" algn="ctr">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txBody>
                  <a:tcPr marL="24115" marR="24115" marT="24115" marB="24115" anchor="ctr"/>
                </a:tc>
                <a:tc hMerge="1">
                  <a:txBody>
                    <a:bodyPr/>
                    <a:lstStyle/>
                    <a:p>
                      <a:pPr marL="0" marR="0" algn="ctr"/>
                      <a:endParaRPr lang="en-US" sz="800" dirty="0">
                        <a:effectLst/>
                        <a:latin typeface="Times New Roman" panose="02020603050405020304" pitchFamily="18" charset="0"/>
                        <a:ea typeface="Times New Roman" panose="02020603050405020304" pitchFamily="18" charset="0"/>
                      </a:endParaRPr>
                    </a:p>
                  </a:txBody>
                  <a:tcPr marL="24115" marR="24115" marT="24115" marB="24115" anchor="ctr"/>
                </a:tc>
                <a:extLst>
                  <a:ext uri="{0D108BD9-81ED-4DB2-BD59-A6C34878D82A}">
                    <a16:rowId xmlns:a16="http://schemas.microsoft.com/office/drawing/2014/main" val="363363798"/>
                  </a:ext>
                </a:extLst>
              </a:tr>
              <a:tr h="382174">
                <a:tc>
                  <a:txBody>
                    <a:bodyPr/>
                    <a:lstStyle/>
                    <a:p>
                      <a:pPr marL="0" marR="0" algn="ctr"/>
                      <a:r>
                        <a:rPr lang="en-US" sz="1600" b="1" dirty="0">
                          <a:solidFill>
                            <a:srgbClr val="C00000"/>
                          </a:solidFill>
                          <a:effectLst/>
                          <a:latin typeface="Calibri" panose="020F0502020204030204" pitchFamily="34" charset="0"/>
                          <a:cs typeface="Calibri" panose="020F0502020204030204" pitchFamily="34" charset="0"/>
                        </a:rPr>
                        <a:t>Living Beings (Rev. 4)</a:t>
                      </a:r>
                      <a:endParaRPr lang="en-US" sz="16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ctr">
                        <a:spcBef>
                          <a:spcPts val="0"/>
                        </a:spcBef>
                        <a:spcAft>
                          <a:spcPts val="0"/>
                        </a:spcAft>
                      </a:pPr>
                      <a:r>
                        <a:rPr lang="en-US" sz="1600" b="1" dirty="0">
                          <a:solidFill>
                            <a:srgbClr val="C00000"/>
                          </a:solidFill>
                          <a:effectLst/>
                          <a:latin typeface="Calibri" panose="020F0502020204030204" pitchFamily="34" charset="0"/>
                          <a:cs typeface="Calibri" panose="020F0502020204030204" pitchFamily="34" charset="0"/>
                        </a:rPr>
                        <a:t>Living Beings (</a:t>
                      </a:r>
                      <a:r>
                        <a:rPr lang="en-US" sz="1600" b="1" dirty="0" err="1">
                          <a:solidFill>
                            <a:srgbClr val="C00000"/>
                          </a:solidFill>
                          <a:effectLst/>
                          <a:latin typeface="Calibri" panose="020F0502020204030204" pitchFamily="34" charset="0"/>
                          <a:cs typeface="Calibri" panose="020F0502020204030204" pitchFamily="34" charset="0"/>
                        </a:rPr>
                        <a:t>Eze</a:t>
                      </a:r>
                      <a:r>
                        <a:rPr lang="en-US" sz="1600" b="1" dirty="0">
                          <a:solidFill>
                            <a:srgbClr val="C00000"/>
                          </a:solidFill>
                          <a:effectLst/>
                          <a:latin typeface="Calibri" panose="020F0502020204030204" pitchFamily="34" charset="0"/>
                          <a:cs typeface="Calibri" panose="020F0502020204030204" pitchFamily="34" charset="0"/>
                        </a:rPr>
                        <a:t>. 1)</a:t>
                      </a:r>
                      <a:endParaRPr lang="en-US" sz="16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ctr">
                        <a:spcBef>
                          <a:spcPts val="0"/>
                        </a:spcBef>
                        <a:spcAft>
                          <a:spcPts val="0"/>
                        </a:spcAft>
                      </a:pPr>
                      <a:r>
                        <a:rPr lang="en-US" sz="1600" b="1" dirty="0">
                          <a:solidFill>
                            <a:srgbClr val="0000CC"/>
                          </a:solidFill>
                          <a:effectLst/>
                          <a:latin typeface="Calibri" panose="020F0502020204030204" pitchFamily="34" charset="0"/>
                          <a:cs typeface="Calibri" panose="020F0502020204030204" pitchFamily="34" charset="0"/>
                        </a:rPr>
                        <a:t>Cherubim (</a:t>
                      </a:r>
                      <a:r>
                        <a:rPr lang="en-US" sz="1600" b="1" dirty="0" err="1">
                          <a:solidFill>
                            <a:srgbClr val="0000CC"/>
                          </a:solidFill>
                          <a:effectLst/>
                          <a:latin typeface="Calibri" panose="020F0502020204030204" pitchFamily="34" charset="0"/>
                          <a:cs typeface="Calibri" panose="020F0502020204030204" pitchFamily="34" charset="0"/>
                        </a:rPr>
                        <a:t>Eze</a:t>
                      </a:r>
                      <a:r>
                        <a:rPr lang="en-US" sz="1600" b="1" dirty="0">
                          <a:solidFill>
                            <a:srgbClr val="0000CC"/>
                          </a:solidFill>
                          <a:effectLst/>
                          <a:latin typeface="Calibri" panose="020F0502020204030204" pitchFamily="34" charset="0"/>
                          <a:cs typeface="Calibri" panose="020F0502020204030204" pitchFamily="34" charset="0"/>
                        </a:rPr>
                        <a:t>. 10)</a:t>
                      </a:r>
                      <a:endParaRPr lang="en-US" sz="1600" b="1"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ctr"/>
                      <a:r>
                        <a:rPr lang="en-US" sz="1600" b="1" dirty="0">
                          <a:solidFill>
                            <a:srgbClr val="006600"/>
                          </a:solidFill>
                          <a:effectLst/>
                          <a:latin typeface="Calibri" panose="020F0502020204030204" pitchFamily="34" charset="0"/>
                          <a:cs typeface="Calibri" panose="020F0502020204030204" pitchFamily="34" charset="0"/>
                        </a:rPr>
                        <a:t>Seraphim (Isa. 6)</a:t>
                      </a:r>
                      <a:endParaRPr lang="en-US" sz="1600" b="1" dirty="0">
                        <a:solidFill>
                          <a:srgbClr val="0066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151976406"/>
                  </a:ext>
                </a:extLst>
              </a:tr>
              <a:tr h="382174">
                <a:tc>
                  <a:txBody>
                    <a:bodyPr/>
                    <a:lstStyle/>
                    <a:p>
                      <a:pPr marL="112713" marR="0" indent="0" algn="l">
                        <a:spcBef>
                          <a:spcPts val="0"/>
                        </a:spcBef>
                        <a:spcAft>
                          <a:spcPts val="0"/>
                        </a:spcAft>
                      </a:pPr>
                      <a:r>
                        <a:rPr lang="en-US" sz="1600" b="1" dirty="0">
                          <a:effectLst/>
                          <a:latin typeface="Calibri" panose="020F0502020204030204" pitchFamily="34" charset="0"/>
                          <a:cs typeface="Calibri" panose="020F0502020204030204" pitchFamily="34" charset="0"/>
                        </a:rPr>
                        <a:t>v. 6  midst of &amp; around throne</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26  under throne</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  under throne</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2  above throne</a:t>
                      </a:r>
                    </a:p>
                  </a:txBody>
                  <a:tcPr marL="24115" marR="24115" marT="24115" marB="24115" anchor="ctr">
                    <a:solidFill>
                      <a:srgbClr val="FFFFCC"/>
                    </a:solidFill>
                  </a:tcPr>
                </a:tc>
                <a:extLst>
                  <a:ext uri="{0D108BD9-81ED-4DB2-BD59-A6C34878D82A}">
                    <a16:rowId xmlns:a16="http://schemas.microsoft.com/office/drawing/2014/main" val="3689804678"/>
                  </a:ext>
                </a:extLst>
              </a:tr>
              <a:tr h="382174">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6  full of eyes before &amp; behind</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18  rings full of eyes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12  full of eyes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 </a:t>
                      </a:r>
                    </a:p>
                  </a:txBody>
                  <a:tcPr marL="24115" marR="24115" marT="24115" marB="24115" anchor="ctr">
                    <a:solidFill>
                      <a:srgbClr val="FFFFCC"/>
                    </a:solidFill>
                  </a:tcPr>
                </a:tc>
                <a:extLst>
                  <a:ext uri="{0D108BD9-81ED-4DB2-BD59-A6C34878D82A}">
                    <a16:rowId xmlns:a16="http://schemas.microsoft.com/office/drawing/2014/main" val="121686220"/>
                  </a:ext>
                </a:extLst>
              </a:tr>
              <a:tr h="382174">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7  one face each: </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6  four faces each:</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14  four faces each:</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 </a:t>
                      </a:r>
                    </a:p>
                  </a:txBody>
                  <a:tcPr marL="24115" marR="24115" marT="24115" marB="24115" anchor="ctr">
                    <a:solidFill>
                      <a:srgbClr val="FFFFCC"/>
                    </a:solidFill>
                  </a:tcPr>
                </a:tc>
                <a:extLst>
                  <a:ext uri="{0D108BD9-81ED-4DB2-BD59-A6C34878D82A}">
                    <a16:rowId xmlns:a16="http://schemas.microsoft.com/office/drawing/2014/main" val="2668819012"/>
                  </a:ext>
                </a:extLst>
              </a:tr>
              <a:tr h="1069524">
                <a:tc>
                  <a:txBody>
                    <a:bodyPr/>
                    <a:lstStyle/>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lion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ox (or calf)</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man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eagle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lion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ox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man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eagle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lion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cherub*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man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eagle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 </a:t>
                      </a:r>
                    </a:p>
                  </a:txBody>
                  <a:tcPr marL="24115" marR="24115" marT="24115" marB="24115" anchor="ctr">
                    <a:solidFill>
                      <a:srgbClr val="FFFFCC"/>
                    </a:solidFill>
                  </a:tcPr>
                </a:tc>
                <a:extLst>
                  <a:ext uri="{0D108BD9-81ED-4DB2-BD59-A6C34878D82A}">
                    <a16:rowId xmlns:a16="http://schemas.microsoft.com/office/drawing/2014/main" val="3426310495"/>
                  </a:ext>
                </a:extLst>
              </a:tr>
              <a:tr h="382174">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8  six wings full of eyes within</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6  four wings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21  four wings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2  six wings</a:t>
                      </a:r>
                    </a:p>
                  </a:txBody>
                  <a:tcPr marL="24115" marR="24115" marT="24115" marB="24115" anchor="ctr">
                    <a:solidFill>
                      <a:srgbClr val="FFFFCC"/>
                    </a:solidFill>
                  </a:tcPr>
                </a:tc>
                <a:extLst>
                  <a:ext uri="{0D108BD9-81ED-4DB2-BD59-A6C34878D82A}">
                    <a16:rowId xmlns:a16="http://schemas.microsoft.com/office/drawing/2014/main" val="2146559024"/>
                  </a:ext>
                </a:extLst>
              </a:tr>
              <a:tr h="573260">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8  "Holy, holy, holy, Lord God Almighty"</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3  "Holy, holy, holy, Lord of hosts"</a:t>
                      </a:r>
                    </a:p>
                  </a:txBody>
                  <a:tcPr marL="24115" marR="24115" marT="24115" marB="24115" anchor="ctr">
                    <a:solidFill>
                      <a:srgbClr val="FFFFCC"/>
                    </a:solidFill>
                  </a:tcPr>
                </a:tc>
                <a:extLst>
                  <a:ext uri="{0D108BD9-81ED-4DB2-BD59-A6C34878D82A}">
                    <a16:rowId xmlns:a16="http://schemas.microsoft.com/office/drawing/2014/main" val="1879751482"/>
                  </a:ext>
                </a:extLst>
              </a:tr>
              <a:tr h="814742">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8  "which was &amp; is &amp; is to come"</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3  "The whole earth is full of His glory"</a:t>
                      </a:r>
                    </a:p>
                  </a:txBody>
                  <a:tcPr marL="24115" marR="24115" marT="24115" marB="24115" anchor="ctr">
                    <a:solidFill>
                      <a:srgbClr val="FFFFCC"/>
                    </a:solidFill>
                  </a:tcPr>
                </a:tc>
                <a:extLst>
                  <a:ext uri="{0D108BD9-81ED-4DB2-BD59-A6C34878D82A}">
                    <a16:rowId xmlns:a16="http://schemas.microsoft.com/office/drawing/2014/main" val="522504669"/>
                  </a:ext>
                </a:extLst>
              </a:tr>
              <a:tr h="305177">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a:solidFill>
                            <a:schemeClr val="tx1"/>
                          </a:solidFill>
                          <a:effectLst/>
                          <a:latin typeface="Calibri" panose="020F0502020204030204" pitchFamily="34" charset="0"/>
                          <a:ea typeface="+mn-ea"/>
                          <a:cs typeface="Calibri" panose="020F0502020204030204" pitchFamily="34" charset="0"/>
                        </a:rPr>
                        <a:t>v.  7  feet straight</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3077347681"/>
                  </a:ext>
                </a:extLst>
              </a:tr>
              <a:tr h="305177">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8  hands under wings</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2625148642"/>
                  </a:ext>
                </a:extLst>
              </a:tr>
              <a:tr h="305177">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a:solidFill>
                            <a:schemeClr val="tx1"/>
                          </a:solidFill>
                          <a:effectLst/>
                          <a:latin typeface="Calibri" panose="020F0502020204030204" pitchFamily="34" charset="0"/>
                          <a:ea typeface="+mn-ea"/>
                          <a:cs typeface="Calibri" panose="020F0502020204030204" pitchFamily="34" charset="0"/>
                        </a:rPr>
                        <a:t>v.13  likeness of fire</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4283539303"/>
                  </a:ext>
                </a:extLst>
              </a:tr>
              <a:tr h="305177">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v.16  wheels</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2184955014"/>
                  </a:ext>
                </a:extLst>
              </a:tr>
              <a:tr h="548640">
                <a:tc gridSpan="4">
                  <a:txBody>
                    <a:bodyPr/>
                    <a:lstStyle/>
                    <a:p>
                      <a:pPr marL="0" marR="0" indent="0" algn="l">
                        <a:lnSpc>
                          <a:spcPct val="100000"/>
                        </a:lnSpc>
                        <a:spcBef>
                          <a:spcPts val="0"/>
                        </a:spcBef>
                        <a:spcAft>
                          <a:spcPts val="0"/>
                        </a:spcAft>
                        <a:buFont typeface="Arial" panose="020B0604020202020204" pitchFamily="34" charset="0"/>
                        <a:buNone/>
                      </a:pPr>
                      <a:r>
                        <a:rPr lang="en-US" sz="1200" dirty="0">
                          <a:effectLst/>
                          <a:latin typeface="Calibri" panose="020F0502020204030204" pitchFamily="34" charset="0"/>
                          <a:ea typeface="Times New Roman" panose="02020603050405020304" pitchFamily="18" charset="0"/>
                          <a:cs typeface="Calibri" panose="020F0502020204030204" pitchFamily="34" charset="0"/>
                        </a:rPr>
                        <a:t>* Not as in “baby-like”, but like one of the heavenly creatures called “cherubim”, mentioned in the Bible 27 times in the singular &amp; 67 times in the plural.</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Adapted from chart by John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Fok</a:t>
                      </a:r>
                      <a:r>
                        <a:rPr lang="en-US" sz="1200" dirty="0">
                          <a:effectLst/>
                          <a:latin typeface="Calibri" panose="020F0502020204030204" pitchFamily="34" charset="0"/>
                          <a:ea typeface="Times New Roman" panose="02020603050405020304" pitchFamily="18" charset="0"/>
                          <a:cs typeface="Calibri" panose="020F0502020204030204" pitchFamily="34" charset="0"/>
                        </a:rPr>
                        <a:t>, Moody Bible Institute student, formerly at http://home.hkstar.com/~johnfok1/</a:t>
                      </a:r>
                    </a:p>
                  </a:txBody>
                  <a:tcPr marL="24115" marR="24115" marT="24115" marB="24115" anchor="ctr">
                    <a:solidFill>
                      <a:schemeClr val="bg1">
                        <a:lumMod val="95000"/>
                      </a:schemeClr>
                    </a:solidFill>
                  </a:tcPr>
                </a:tc>
                <a:tc hMerge="1">
                  <a:txBody>
                    <a:bodyPr/>
                    <a:lstStyle/>
                    <a:p>
                      <a:pPr marL="0" marR="0" algn="l">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tc>
                <a:tc hMerge="1">
                  <a:txBody>
                    <a:bodyPr/>
                    <a:lstStyle/>
                    <a:p>
                      <a:pPr marL="0" marR="0" algn="l">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tc>
                <a:tc hMerge="1">
                  <a:txBody>
                    <a:bodyPr/>
                    <a:lstStyle/>
                    <a:p>
                      <a:pPr marL="0" marR="0" algn="l">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tc>
                <a:extLst>
                  <a:ext uri="{0D108BD9-81ED-4DB2-BD59-A6C34878D82A}">
                    <a16:rowId xmlns:a16="http://schemas.microsoft.com/office/drawing/2014/main" val="1486496373"/>
                  </a:ext>
                </a:extLst>
              </a:tr>
            </a:tbl>
          </a:graphicData>
        </a:graphic>
      </p:graphicFrame>
    </p:spTree>
    <p:extLst>
      <p:ext uri="{BB962C8B-B14F-4D97-AF65-F5344CB8AC3E}">
        <p14:creationId xmlns:p14="http://schemas.microsoft.com/office/powerpoint/2010/main" val="1948428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a:extLst>
              <a:ext uri="{FF2B5EF4-FFF2-40B4-BE49-F238E27FC236}">
                <a16:creationId xmlns:a16="http://schemas.microsoft.com/office/drawing/2014/main" id="{1AB04EFE-73BC-4A8D-ABB8-A7869C79421E}"/>
              </a:ext>
            </a:extLst>
          </p:cNvPr>
          <p:cNvSpPr>
            <a:spLocks noGrp="1" noChangeArrowheads="1"/>
          </p:cNvSpPr>
          <p:nvPr>
            <p:ph type="body" sz="half" idx="1"/>
          </p:nvPr>
        </p:nvSpPr>
        <p:spPr>
          <a:xfrm>
            <a:off x="152400" y="1828800"/>
            <a:ext cx="5943600" cy="4038600"/>
          </a:xfrm>
        </p:spPr>
        <p:txBody>
          <a:bodyPr/>
          <a:lstStyle/>
          <a:p>
            <a:pPr algn="just"/>
            <a:r>
              <a:rPr lang="en-US" altLang="en-US" sz="2800" dirty="0"/>
              <a:t>Literal Hebrew – v. 3 </a:t>
            </a:r>
            <a:r>
              <a:rPr lang="en-US" altLang="en-US" sz="2800" b="1" dirty="0">
                <a:solidFill>
                  <a:srgbClr val="0000CC"/>
                </a:solidFill>
                <a:ea typeface="+mj-ea"/>
              </a:rPr>
              <a:t>“this </a:t>
            </a:r>
            <a:r>
              <a:rPr lang="en-US" altLang="en-US" sz="2800" b="1" u="sng" dirty="0">
                <a:solidFill>
                  <a:srgbClr val="0000CC"/>
                </a:solidFill>
                <a:ea typeface="+mj-ea"/>
              </a:rPr>
              <a:t>one</a:t>
            </a:r>
            <a:r>
              <a:rPr lang="en-US" altLang="en-US" sz="2800" b="1" dirty="0">
                <a:solidFill>
                  <a:srgbClr val="0000CC"/>
                </a:solidFill>
                <a:ea typeface="+mj-ea"/>
              </a:rPr>
              <a:t> called to this </a:t>
            </a:r>
            <a:r>
              <a:rPr lang="en-US" altLang="en-US" sz="2800" b="1" u="sng" dirty="0">
                <a:solidFill>
                  <a:srgbClr val="0000CC"/>
                </a:solidFill>
                <a:ea typeface="+mj-ea"/>
              </a:rPr>
              <a:t>one</a:t>
            </a:r>
            <a:r>
              <a:rPr lang="en-US" altLang="en-US" sz="2800" b="1" dirty="0">
                <a:solidFill>
                  <a:srgbClr val="0000CC"/>
                </a:solidFill>
                <a:ea typeface="+mj-ea"/>
              </a:rPr>
              <a:t>, and answered…” “</a:t>
            </a:r>
            <a:r>
              <a:rPr lang="en-US" sz="2800" dirty="0"/>
              <a:t>The praise of one and then another of the seraphim was so powerful that it shook the heavenly temple to its foundations.” - Constable, </a:t>
            </a:r>
            <a:r>
              <a:rPr lang="en-US" sz="2800"/>
              <a:t>T.</a:t>
            </a:r>
            <a:endParaRPr lang="en-US" sz="2800" dirty="0"/>
          </a:p>
          <a:p>
            <a:pPr algn="just"/>
            <a:r>
              <a:rPr lang="en-US" sz="2800" dirty="0"/>
              <a:t> </a:t>
            </a:r>
            <a:r>
              <a:rPr lang="en-US" altLang="en-US" sz="2800" dirty="0"/>
              <a:t>What we see in the rest of verses 3-4 is the </a:t>
            </a:r>
            <a:r>
              <a:rPr lang="en-US" altLang="en-US" sz="2800" b="1" dirty="0">
                <a:solidFill>
                  <a:srgbClr val="0000CC"/>
                </a:solidFill>
                <a:ea typeface="+mj-ea"/>
              </a:rPr>
              <a:t>impact</a:t>
            </a:r>
            <a:r>
              <a:rPr lang="en-US" altLang="en-US" sz="2800" dirty="0"/>
              <a:t> on the heavenly scene from the voice of just the </a:t>
            </a:r>
            <a:r>
              <a:rPr lang="en-US" altLang="en-US" sz="2800" b="1" dirty="0">
                <a:solidFill>
                  <a:srgbClr val="0000CC"/>
                </a:solidFill>
                <a:ea typeface="+mj-ea"/>
              </a:rPr>
              <a:t>one seraph </a:t>
            </a:r>
            <a:r>
              <a:rPr lang="en-US" altLang="en-US" sz="2800" dirty="0"/>
              <a:t>(see verse 4).</a:t>
            </a:r>
          </a:p>
        </p:txBody>
      </p:sp>
      <p:pic>
        <p:nvPicPr>
          <p:cNvPr id="145418" name="Picture 10" descr="man_holding_ears">
            <a:extLst>
              <a:ext uri="{FF2B5EF4-FFF2-40B4-BE49-F238E27FC236}">
                <a16:creationId xmlns:a16="http://schemas.microsoft.com/office/drawing/2014/main" id="{D1A29117-B090-4F6F-815A-7D4E0E72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1981200"/>
            <a:ext cx="2755812" cy="29260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DFDC6B35-533D-42B3-A406-6836900C785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8" name="Rectangle 2">
            <a:extLst>
              <a:ext uri="{FF2B5EF4-FFF2-40B4-BE49-F238E27FC236}">
                <a16:creationId xmlns:a16="http://schemas.microsoft.com/office/drawing/2014/main" id="{D480ACB0-04CF-4FED-96FA-70A4C3B2F746}"/>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“One called out…”</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4">
            <a:extLst>
              <a:ext uri="{FF2B5EF4-FFF2-40B4-BE49-F238E27FC236}">
                <a16:creationId xmlns:a16="http://schemas.microsoft.com/office/drawing/2014/main" id="{5AF00E8F-8187-416E-9C76-BF7182E4A066}"/>
              </a:ext>
            </a:extLst>
          </p:cNvPr>
          <p:cNvSpPr>
            <a:spLocks noGrp="1" noChangeArrowheads="1"/>
          </p:cNvSpPr>
          <p:nvPr>
            <p:ph type="body" sz="half" idx="2"/>
          </p:nvPr>
        </p:nvSpPr>
        <p:spPr>
          <a:xfrm>
            <a:off x="3048000" y="1828800"/>
            <a:ext cx="6019800" cy="3505200"/>
          </a:xfrm>
        </p:spPr>
        <p:txBody>
          <a:bodyPr/>
          <a:lstStyle/>
          <a:p>
            <a:pPr algn="just">
              <a:spcBef>
                <a:spcPts val="0"/>
              </a:spcBef>
              <a:spcAft>
                <a:spcPts val="1200"/>
              </a:spcAft>
            </a:pPr>
            <a:r>
              <a:rPr lang="en-US" altLang="en-US" sz="2800" dirty="0"/>
              <a:t>What is insightful in these two verses is:</a:t>
            </a:r>
          </a:p>
          <a:p>
            <a:pPr marL="801688" indent="-458788" algn="just">
              <a:spcBef>
                <a:spcPts val="0"/>
              </a:spcBef>
              <a:spcAft>
                <a:spcPts val="1200"/>
              </a:spcAft>
              <a:buFont typeface="+mj-lt"/>
              <a:buAutoNum type="arabicPeriod"/>
            </a:pPr>
            <a:r>
              <a:rPr lang="en-US" altLang="en-US" sz="2800" dirty="0"/>
              <a:t>What the seraph said, and,</a:t>
            </a:r>
          </a:p>
          <a:p>
            <a:pPr marL="801688" indent="-458788" algn="just">
              <a:spcBef>
                <a:spcPts val="0"/>
              </a:spcBef>
              <a:spcAft>
                <a:spcPts val="1200"/>
              </a:spcAft>
              <a:buFont typeface="+mj-lt"/>
              <a:buAutoNum type="arabicPeriod"/>
            </a:pPr>
            <a:r>
              <a:rPr lang="en-US" altLang="en-US" sz="2800" dirty="0"/>
              <a:t>The great magnitude of power with which the one seraph spoke.</a:t>
            </a:r>
          </a:p>
        </p:txBody>
      </p:sp>
      <p:pic>
        <p:nvPicPr>
          <p:cNvPr id="228361" name="Picture 9" descr="man_holding_ears">
            <a:extLst>
              <a:ext uri="{FF2B5EF4-FFF2-40B4-BE49-F238E27FC236}">
                <a16:creationId xmlns:a16="http://schemas.microsoft.com/office/drawing/2014/main" id="{B8CF56F9-911B-4F26-B2D5-F1EC6B7B6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2755812" cy="29260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72C3EC77-5010-43DB-82D6-E56EFD04CAD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1" name="Rectangle 2">
            <a:extLst>
              <a:ext uri="{FF2B5EF4-FFF2-40B4-BE49-F238E27FC236}">
                <a16:creationId xmlns:a16="http://schemas.microsoft.com/office/drawing/2014/main" id="{2A447E5B-A325-4DB8-972A-2971D6B4B6D8}"/>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“One called out…”</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a:extLst>
              <a:ext uri="{FF2B5EF4-FFF2-40B4-BE49-F238E27FC236}">
                <a16:creationId xmlns:a16="http://schemas.microsoft.com/office/drawing/2014/main" id="{40B2A5A6-06EF-4132-BA10-6F6473539F60}"/>
              </a:ext>
            </a:extLst>
          </p:cNvPr>
          <p:cNvSpPr>
            <a:spLocks noGrp="1" noChangeArrowheads="1"/>
          </p:cNvSpPr>
          <p:nvPr>
            <p:ph type="body" sz="half" idx="1"/>
          </p:nvPr>
        </p:nvSpPr>
        <p:spPr>
          <a:xfrm>
            <a:off x="76200" y="1828800"/>
            <a:ext cx="5181600" cy="1524000"/>
          </a:xfrm>
        </p:spPr>
        <p:txBody>
          <a:bodyPr/>
          <a:lstStyle/>
          <a:p>
            <a:pPr algn="just">
              <a:lnSpc>
                <a:spcPct val="90000"/>
              </a:lnSpc>
              <a:spcBef>
                <a:spcPts val="0"/>
              </a:spcBef>
              <a:spcAft>
                <a:spcPts val="1200"/>
              </a:spcAft>
            </a:pPr>
            <a:r>
              <a:rPr lang="en-US" altLang="en-US" sz="2800" dirty="0"/>
              <a:t>So why is it that the seraph doesn’t just say, “Holy” and then move on with it?</a:t>
            </a:r>
            <a:endParaRPr lang="en-US" altLang="en-US" dirty="0">
              <a:solidFill>
                <a:schemeClr val="bg1"/>
              </a:solidFill>
            </a:endParaRPr>
          </a:p>
        </p:txBody>
      </p:sp>
      <p:sp>
        <p:nvSpPr>
          <p:cNvPr id="204810" name="WordArt 10">
            <a:extLst>
              <a:ext uri="{FF2B5EF4-FFF2-40B4-BE49-F238E27FC236}">
                <a16:creationId xmlns:a16="http://schemas.microsoft.com/office/drawing/2014/main" id="{7BAD1CEB-68C3-4A73-A120-9A385B1C6F91}"/>
              </a:ext>
            </a:extLst>
          </p:cNvPr>
          <p:cNvSpPr>
            <a:spLocks noChangeArrowheads="1" noChangeShapeType="1" noTextEdit="1"/>
          </p:cNvSpPr>
          <p:nvPr/>
        </p:nvSpPr>
        <p:spPr bwMode="auto">
          <a:xfrm>
            <a:off x="533400" y="3276599"/>
            <a:ext cx="4572000" cy="3200400"/>
          </a:xfrm>
          <a:prstGeom prst="rect">
            <a:avLst/>
          </a:prstGeom>
        </p:spPr>
        <p:txBody>
          <a:bodyPr wrap="none" fromWordArt="1">
            <a:prstTxWarp prst="textSlantUp">
              <a:avLst>
                <a:gd name="adj" fmla="val 9306"/>
              </a:avLst>
            </a:prstTxWarp>
          </a:bodyPr>
          <a:lstStyle/>
          <a:p>
            <a:pPr algn="ctr"/>
            <a:r>
              <a:rPr lang="en-US" sz="9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HOLY!</a:t>
            </a:r>
          </a:p>
        </p:txBody>
      </p:sp>
      <p:sp>
        <p:nvSpPr>
          <p:cNvPr id="9" name="Text Box 4">
            <a:extLst>
              <a:ext uri="{FF2B5EF4-FFF2-40B4-BE49-F238E27FC236}">
                <a16:creationId xmlns:a16="http://schemas.microsoft.com/office/drawing/2014/main" id="{4093A428-CE73-4392-9E61-7D6BD4F89FE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780A52F6-09B9-49FA-BA2A-60A7ACEF86CD}"/>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“Holy, holy, holy”</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pic>
        <p:nvPicPr>
          <p:cNvPr id="8" name="Picture 7">
            <a:extLst>
              <a:ext uri="{FF2B5EF4-FFF2-40B4-BE49-F238E27FC236}">
                <a16:creationId xmlns:a16="http://schemas.microsoft.com/office/drawing/2014/main" id="{404B38F4-9131-44BE-BAA0-246FF8FF0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905000"/>
            <a:ext cx="3429000" cy="4572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a:extLst>
              <a:ext uri="{FF2B5EF4-FFF2-40B4-BE49-F238E27FC236}">
                <a16:creationId xmlns:a16="http://schemas.microsoft.com/office/drawing/2014/main" id="{B0E484BD-9440-40B0-8063-B26415FA4C9F}"/>
              </a:ext>
            </a:extLst>
          </p:cNvPr>
          <p:cNvSpPr>
            <a:spLocks noGrp="1" noChangeArrowheads="1"/>
          </p:cNvSpPr>
          <p:nvPr>
            <p:ph type="body" sz="half" idx="1"/>
          </p:nvPr>
        </p:nvSpPr>
        <p:spPr>
          <a:xfrm>
            <a:off x="152400" y="1828800"/>
            <a:ext cx="8915400" cy="1066800"/>
          </a:xfrm>
        </p:spPr>
        <p:txBody>
          <a:bodyPr/>
          <a:lstStyle/>
          <a:p>
            <a:pPr algn="just">
              <a:lnSpc>
                <a:spcPct val="90000"/>
              </a:lnSpc>
              <a:spcBef>
                <a:spcPts val="0"/>
              </a:spcBef>
              <a:spcAft>
                <a:spcPts val="1200"/>
              </a:spcAft>
            </a:pPr>
            <a:r>
              <a:rPr lang="en-US" altLang="en-US" sz="2800" dirty="0"/>
              <a:t>In Hebrew, one  way to emphasize something is to say it more than once. </a:t>
            </a:r>
          </a:p>
        </p:txBody>
      </p:sp>
      <p:sp>
        <p:nvSpPr>
          <p:cNvPr id="7" name="Text Box 4">
            <a:extLst>
              <a:ext uri="{FF2B5EF4-FFF2-40B4-BE49-F238E27FC236}">
                <a16:creationId xmlns:a16="http://schemas.microsoft.com/office/drawing/2014/main" id="{E122718F-B364-4443-9211-8126E92E48A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89791D06-D57D-4A1F-8577-403B964B127E}"/>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“Holy, holy, holy”</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pic>
        <p:nvPicPr>
          <p:cNvPr id="3" name="Picture 2">
            <a:extLst>
              <a:ext uri="{FF2B5EF4-FFF2-40B4-BE49-F238E27FC236}">
                <a16:creationId xmlns:a16="http://schemas.microsoft.com/office/drawing/2014/main" id="{81674FDF-F1B8-4424-96C0-B5C275C4B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412" y="2788600"/>
            <a:ext cx="6011177" cy="3688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4">
            <a:extLst>
              <a:ext uri="{FF2B5EF4-FFF2-40B4-BE49-F238E27FC236}">
                <a16:creationId xmlns:a16="http://schemas.microsoft.com/office/drawing/2014/main" id="{843F13DB-EFA6-42FA-8D22-AB9C41FD3880}"/>
              </a:ext>
            </a:extLst>
          </p:cNvPr>
          <p:cNvSpPr>
            <a:spLocks noGrp="1" noChangeArrowheads="1"/>
          </p:cNvSpPr>
          <p:nvPr>
            <p:ph type="body" sz="half" idx="2"/>
          </p:nvPr>
        </p:nvSpPr>
        <p:spPr>
          <a:xfrm>
            <a:off x="38100" y="1828800"/>
            <a:ext cx="9067800" cy="4191000"/>
          </a:xfrm>
        </p:spPr>
        <p:txBody>
          <a:bodyPr/>
          <a:lstStyle/>
          <a:p>
            <a:pPr algn="just">
              <a:spcBef>
                <a:spcPts val="0"/>
              </a:spcBef>
              <a:spcAft>
                <a:spcPts val="1200"/>
              </a:spcAft>
            </a:pPr>
            <a:r>
              <a:rPr lang="en-US" altLang="en-US" sz="2800" dirty="0"/>
              <a:t>To say something twice was to say it with emphasis, but to say it three times was extraordinary emphasis and ultimate perfection of that quality and character. </a:t>
            </a:r>
          </a:p>
          <a:p>
            <a:pPr algn="just">
              <a:spcBef>
                <a:spcPts val="0"/>
              </a:spcBef>
              <a:spcAft>
                <a:spcPts val="1200"/>
              </a:spcAft>
            </a:pPr>
            <a:r>
              <a:rPr lang="en-US" altLang="en-US" sz="2800" dirty="0"/>
              <a:t>So, God is ‘the ultimate’ and unmatched in His quality and magnitude of holiness. </a:t>
            </a:r>
          </a:p>
        </p:txBody>
      </p:sp>
      <p:sp>
        <p:nvSpPr>
          <p:cNvPr id="8" name="Text Box 4">
            <a:extLst>
              <a:ext uri="{FF2B5EF4-FFF2-40B4-BE49-F238E27FC236}">
                <a16:creationId xmlns:a16="http://schemas.microsoft.com/office/drawing/2014/main" id="{22711CC5-5FB0-4CAE-976B-7C8118CB74F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1" name="Rectangle 2">
            <a:extLst>
              <a:ext uri="{FF2B5EF4-FFF2-40B4-BE49-F238E27FC236}">
                <a16:creationId xmlns:a16="http://schemas.microsoft.com/office/drawing/2014/main" id="{ACB1781C-7986-40A8-9917-A8340AB61BF7}"/>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“Holy, holy, holy”</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pic>
        <p:nvPicPr>
          <p:cNvPr id="2" name="Picture 1">
            <a:extLst>
              <a:ext uri="{FF2B5EF4-FFF2-40B4-BE49-F238E27FC236}">
                <a16:creationId xmlns:a16="http://schemas.microsoft.com/office/drawing/2014/main" id="{828A57D3-D316-4E08-9779-5177FA025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160" y="4267200"/>
            <a:ext cx="2385680" cy="2286000"/>
          </a:xfrm>
          <a:prstGeom prst="rect">
            <a:avLst/>
          </a:prstGeom>
          <a:solidFill>
            <a:schemeClr val="tx1"/>
          </a:solidFill>
          <a:ln>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4">
            <a:extLst>
              <a:ext uri="{FF2B5EF4-FFF2-40B4-BE49-F238E27FC236}">
                <a16:creationId xmlns:a16="http://schemas.microsoft.com/office/drawing/2014/main" id="{843F13DB-EFA6-42FA-8D22-AB9C41FD3880}"/>
              </a:ext>
            </a:extLst>
          </p:cNvPr>
          <p:cNvSpPr>
            <a:spLocks noGrp="1" noChangeArrowheads="1"/>
          </p:cNvSpPr>
          <p:nvPr>
            <p:ph type="body" sz="half" idx="2"/>
          </p:nvPr>
        </p:nvSpPr>
        <p:spPr>
          <a:xfrm>
            <a:off x="76200" y="1828800"/>
            <a:ext cx="8991600" cy="3657600"/>
          </a:xfrm>
        </p:spPr>
        <p:txBody>
          <a:bodyPr/>
          <a:lstStyle/>
          <a:p>
            <a:pPr algn="just">
              <a:spcBef>
                <a:spcPts val="0"/>
              </a:spcBef>
              <a:spcAft>
                <a:spcPts val="1200"/>
              </a:spcAft>
            </a:pPr>
            <a:r>
              <a:rPr lang="en-US" altLang="en-US" sz="2800" dirty="0"/>
              <a:t>This is the only place in the OT where this phrase “holy, holy, holy,” is used, but it is also used, one time only, in the New Testament, in Revelation 4:8.  </a:t>
            </a:r>
          </a:p>
          <a:p>
            <a:pPr algn="just">
              <a:spcBef>
                <a:spcPts val="0"/>
              </a:spcBef>
              <a:spcAft>
                <a:spcPts val="1200"/>
              </a:spcAft>
            </a:pPr>
            <a:r>
              <a:rPr lang="en-US" altLang="en-US" sz="2800" dirty="0"/>
              <a:t>In both instances, it is spoken by a six-winged, angelic being in heaven.</a:t>
            </a:r>
          </a:p>
        </p:txBody>
      </p:sp>
      <p:sp>
        <p:nvSpPr>
          <p:cNvPr id="8" name="Text Box 4">
            <a:extLst>
              <a:ext uri="{FF2B5EF4-FFF2-40B4-BE49-F238E27FC236}">
                <a16:creationId xmlns:a16="http://schemas.microsoft.com/office/drawing/2014/main" id="{22711CC5-5FB0-4CAE-976B-7C8118CB74F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1" name="Rectangle 2">
            <a:extLst>
              <a:ext uri="{FF2B5EF4-FFF2-40B4-BE49-F238E27FC236}">
                <a16:creationId xmlns:a16="http://schemas.microsoft.com/office/drawing/2014/main" id="{ACB1781C-7986-40A8-9917-A8340AB61BF7}"/>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“Holy, holy, holy”</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pic>
        <p:nvPicPr>
          <p:cNvPr id="6" name="Picture 5">
            <a:extLst>
              <a:ext uri="{FF2B5EF4-FFF2-40B4-BE49-F238E27FC236}">
                <a16:creationId xmlns:a16="http://schemas.microsoft.com/office/drawing/2014/main" id="{CE65B28A-B521-470B-8235-163A2895F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0" y="4267200"/>
            <a:ext cx="1714500" cy="2286000"/>
          </a:xfrm>
          <a:prstGeom prst="rect">
            <a:avLst/>
          </a:prstGeom>
        </p:spPr>
      </p:pic>
    </p:spTree>
    <p:extLst>
      <p:ext uri="{BB962C8B-B14F-4D97-AF65-F5344CB8AC3E}">
        <p14:creationId xmlns:p14="http://schemas.microsoft.com/office/powerpoint/2010/main" val="411453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a:extLst>
              <a:ext uri="{FF2B5EF4-FFF2-40B4-BE49-F238E27FC236}">
                <a16:creationId xmlns:a16="http://schemas.microsoft.com/office/drawing/2014/main" id="{A14080E0-F477-4684-8556-A550B97CA5AD}"/>
              </a:ext>
            </a:extLst>
          </p:cNvPr>
          <p:cNvSpPr>
            <a:spLocks noGrp="1" noChangeArrowheads="1"/>
          </p:cNvSpPr>
          <p:nvPr>
            <p:ph type="body" sz="half" idx="1"/>
          </p:nvPr>
        </p:nvSpPr>
        <p:spPr>
          <a:xfrm>
            <a:off x="3276600" y="1828800"/>
            <a:ext cx="5715000" cy="3810000"/>
          </a:xfrm>
        </p:spPr>
        <p:txBody>
          <a:bodyPr/>
          <a:lstStyle/>
          <a:p>
            <a:pPr algn="just">
              <a:spcBef>
                <a:spcPts val="0"/>
              </a:spcBef>
              <a:spcAft>
                <a:spcPts val="1200"/>
              </a:spcAft>
            </a:pPr>
            <a:r>
              <a:rPr lang="en-US" altLang="en-US" sz="2800" dirty="0"/>
              <a:t>This title for the Lord </a:t>
            </a:r>
            <a:r>
              <a:rPr lang="en-US" altLang="en-US" sz="2800" b="1" u="sng" dirty="0">
                <a:solidFill>
                  <a:srgbClr val="0000CC"/>
                </a:solidFill>
                <a:ea typeface="+mj-ea"/>
              </a:rPr>
              <a:t>NEVER</a:t>
            </a:r>
            <a:r>
              <a:rPr lang="en-US" altLang="en-US" sz="2800" dirty="0"/>
              <a:t> shows up from Genesis through Judges. </a:t>
            </a:r>
          </a:p>
          <a:p>
            <a:pPr algn="just">
              <a:spcBef>
                <a:spcPts val="0"/>
              </a:spcBef>
              <a:spcAft>
                <a:spcPts val="1200"/>
              </a:spcAft>
            </a:pPr>
            <a:r>
              <a:rPr lang="en-US" altLang="en-US" sz="2800" dirty="0"/>
              <a:t>However, the prophets, speaking for and from God, wanting their audience to understand who the Lord is use it liberally, </a:t>
            </a:r>
            <a:r>
              <a:rPr lang="en-US" altLang="en-US" sz="2800" b="1" dirty="0"/>
              <a:t>230 times </a:t>
            </a:r>
            <a:r>
              <a:rPr lang="en-US" altLang="en-US" sz="2800" b="1" i="1" dirty="0">
                <a:solidFill>
                  <a:srgbClr val="0000CC"/>
                </a:solidFill>
                <a:ea typeface="+mj-ea"/>
              </a:rPr>
              <a:t>(it is used almost 50 times in Isaiah alone)!</a:t>
            </a:r>
          </a:p>
        </p:txBody>
      </p:sp>
      <p:sp>
        <p:nvSpPr>
          <p:cNvPr id="7" name="Text Box 4">
            <a:extLst>
              <a:ext uri="{FF2B5EF4-FFF2-40B4-BE49-F238E27FC236}">
                <a16:creationId xmlns:a16="http://schemas.microsoft.com/office/drawing/2014/main" id="{A4CB76AA-1408-4515-A7C1-F5F35774295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8" name="Rectangle 2">
            <a:extLst>
              <a:ext uri="{FF2B5EF4-FFF2-40B4-BE49-F238E27FC236}">
                <a16:creationId xmlns:a16="http://schemas.microsoft.com/office/drawing/2014/main" id="{CE04E40D-EFF0-4C0B-A310-22B0C910578E}"/>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Lord of hosts”</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pic>
        <p:nvPicPr>
          <p:cNvPr id="6" name="Picture 5" descr="A picture containing person, building, wall, indoor&#10;&#10;Description automatically generated">
            <a:extLst>
              <a:ext uri="{FF2B5EF4-FFF2-40B4-BE49-F238E27FC236}">
                <a16:creationId xmlns:a16="http://schemas.microsoft.com/office/drawing/2014/main" id="{C6157B49-9936-4473-B9C0-CBA125998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81200"/>
            <a:ext cx="3048000" cy="4572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BE21D4E1-618F-48ED-8C7A-23B6D37F4A2B}"/>
              </a:ext>
            </a:extLst>
          </p:cNvPr>
          <p:cNvSpPr>
            <a:spLocks noGrp="1" noChangeArrowheads="1"/>
          </p:cNvSpPr>
          <p:nvPr>
            <p:ph type="body" sz="half" idx="2"/>
          </p:nvPr>
        </p:nvSpPr>
        <p:spPr>
          <a:xfrm>
            <a:off x="3810000" y="1828800"/>
            <a:ext cx="5181600" cy="3276600"/>
          </a:xfrm>
        </p:spPr>
        <p:txBody>
          <a:bodyPr/>
          <a:lstStyle/>
          <a:p>
            <a:pPr algn="just">
              <a:spcBef>
                <a:spcPts val="0"/>
              </a:spcBef>
              <a:spcAft>
                <a:spcPts val="1200"/>
              </a:spcAft>
            </a:pPr>
            <a:r>
              <a:rPr lang="en-US" altLang="en-US" sz="2800" dirty="0"/>
              <a:t>The “Lord of hosts”, is the Creator of all the angelic beings who make up the hosts of heaven, and they declare His holiness and do His bidding in heaven and on earth, as He commands it  to be done.</a:t>
            </a:r>
          </a:p>
        </p:txBody>
      </p:sp>
      <p:pic>
        <p:nvPicPr>
          <p:cNvPr id="232457" name="Picture 9" descr="Heaven-Of-Angels">
            <a:extLst>
              <a:ext uri="{FF2B5EF4-FFF2-40B4-BE49-F238E27FC236}">
                <a16:creationId xmlns:a16="http://schemas.microsoft.com/office/drawing/2014/main" id="{E5343141-B30C-43D8-92A3-10CBD5303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4" y="2057400"/>
            <a:ext cx="346509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BE152266-059F-41EA-AD19-E91E38D5CA9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1" name="Rectangle 2">
            <a:extLst>
              <a:ext uri="{FF2B5EF4-FFF2-40B4-BE49-F238E27FC236}">
                <a16:creationId xmlns:a16="http://schemas.microsoft.com/office/drawing/2014/main" id="{39CE66B1-C27E-49D2-A23C-07F1330F690E}"/>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Lord of hosts”</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CB241984-81C1-47AC-AD42-180CDCD77EB5}"/>
              </a:ext>
            </a:extLst>
          </p:cNvPr>
          <p:cNvSpPr>
            <a:spLocks noGrp="1" noChangeArrowheads="1"/>
          </p:cNvSpPr>
          <p:nvPr>
            <p:ph type="body" sz="half" idx="1"/>
          </p:nvPr>
        </p:nvSpPr>
        <p:spPr>
          <a:xfrm>
            <a:off x="76199" y="1828800"/>
            <a:ext cx="4994275" cy="3913188"/>
          </a:xfrm>
        </p:spPr>
        <p:txBody>
          <a:bodyPr/>
          <a:lstStyle/>
          <a:p>
            <a:pPr algn="just">
              <a:spcBef>
                <a:spcPts val="0"/>
              </a:spcBef>
              <a:spcAft>
                <a:spcPts val="1200"/>
              </a:spcAft>
            </a:pPr>
            <a:r>
              <a:rPr lang="en-US" altLang="en-US" sz="2800" dirty="0"/>
              <a:t>Now here we change scenes from heaven to the earth.</a:t>
            </a:r>
          </a:p>
          <a:p>
            <a:pPr algn="just">
              <a:spcBef>
                <a:spcPts val="0"/>
              </a:spcBef>
              <a:spcAft>
                <a:spcPts val="1200"/>
              </a:spcAft>
            </a:pPr>
            <a:r>
              <a:rPr lang="en-US" altLang="en-US" sz="2800" dirty="0"/>
              <a:t>This </a:t>
            </a:r>
            <a:r>
              <a:rPr lang="en-US" sz="2800" dirty="0"/>
              <a:t>phrase</a:t>
            </a:r>
            <a:r>
              <a:rPr lang="en-US" altLang="en-US" sz="2800" dirty="0"/>
              <a:t> is consistent with the full breadth of God’s eternal purpose…</a:t>
            </a:r>
          </a:p>
          <a:p>
            <a:pPr algn="just">
              <a:spcBef>
                <a:spcPts val="0"/>
              </a:spcBef>
              <a:spcAft>
                <a:spcPts val="1200"/>
              </a:spcAft>
            </a:pPr>
            <a:r>
              <a:rPr lang="en-US" altLang="en-US" sz="2800" dirty="0"/>
              <a:t>… to </a:t>
            </a:r>
            <a:r>
              <a:rPr lang="en-US" altLang="en-US" sz="2800" b="1" dirty="0">
                <a:solidFill>
                  <a:srgbClr val="0000CC"/>
                </a:solidFill>
                <a:ea typeface="+mj-ea"/>
              </a:rPr>
              <a:t>declare</a:t>
            </a:r>
            <a:r>
              <a:rPr lang="en-US" altLang="en-US" sz="2800" dirty="0"/>
              <a:t> and </a:t>
            </a:r>
            <a:r>
              <a:rPr lang="en-US" altLang="en-US" sz="2800" b="1" dirty="0">
                <a:solidFill>
                  <a:srgbClr val="0000CC"/>
                </a:solidFill>
                <a:ea typeface="+mj-ea"/>
              </a:rPr>
              <a:t>reveal</a:t>
            </a:r>
            <a:r>
              <a:rPr lang="en-US" altLang="en-US" sz="2800" dirty="0"/>
              <a:t> and to </a:t>
            </a:r>
            <a:r>
              <a:rPr lang="en-US" altLang="en-US" sz="2800" b="1" dirty="0">
                <a:solidFill>
                  <a:srgbClr val="0000CC"/>
                </a:solidFill>
                <a:ea typeface="+mj-ea"/>
              </a:rPr>
              <a:t>share</a:t>
            </a:r>
            <a:r>
              <a:rPr lang="en-US" altLang="en-US" sz="2800" dirty="0"/>
              <a:t> His glory and so to be glorified forever and ever. </a:t>
            </a:r>
          </a:p>
        </p:txBody>
      </p:sp>
      <p:pic>
        <p:nvPicPr>
          <p:cNvPr id="153610" name="Picture 10" descr="earth and sun">
            <a:extLst>
              <a:ext uri="{FF2B5EF4-FFF2-40B4-BE49-F238E27FC236}">
                <a16:creationId xmlns:a16="http://schemas.microsoft.com/office/drawing/2014/main" id="{1A07D249-CB52-4645-87B4-AD8D420B7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381000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53611" name="Picture 11" descr="Garden_misty">
            <a:extLst>
              <a:ext uri="{FF2B5EF4-FFF2-40B4-BE49-F238E27FC236}">
                <a16:creationId xmlns:a16="http://schemas.microsoft.com/office/drawing/2014/main" id="{96251DD0-0AB8-4E13-B479-BC96C6A96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57400"/>
            <a:ext cx="3844925"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53613" name="Picture 13" descr="RubySalvia_Anim_RussThompson">
            <a:extLst>
              <a:ext uri="{FF2B5EF4-FFF2-40B4-BE49-F238E27FC236}">
                <a16:creationId xmlns:a16="http://schemas.microsoft.com/office/drawing/2014/main" id="{C881438D-96D0-4F68-B757-66654281413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057400"/>
            <a:ext cx="3844925" cy="3676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09FD1767-A69A-4062-87C4-E8B52297C83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B043E335-8DAE-4A56-AB2D-0958206C06D3}"/>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whole earth is full of His glory”</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CFF741EF-7E6C-42B5-A263-DF67344D29AB}"/>
              </a:ext>
            </a:extLst>
          </p:cNvPr>
          <p:cNvSpPr>
            <a:spLocks noGrp="1" noChangeArrowheads="1"/>
          </p:cNvSpPr>
          <p:nvPr>
            <p:ph type="body" sz="half" idx="2"/>
          </p:nvPr>
        </p:nvSpPr>
        <p:spPr>
          <a:xfrm>
            <a:off x="4343400" y="1828800"/>
            <a:ext cx="4724400" cy="3810000"/>
          </a:xfrm>
        </p:spPr>
        <p:txBody>
          <a:bodyPr/>
          <a:lstStyle/>
          <a:p>
            <a:pPr algn="just">
              <a:lnSpc>
                <a:spcPct val="95000"/>
              </a:lnSpc>
              <a:spcBef>
                <a:spcPts val="0"/>
              </a:spcBef>
              <a:spcAft>
                <a:spcPts val="1200"/>
              </a:spcAft>
            </a:pPr>
            <a:r>
              <a:rPr lang="en-US" altLang="en-US" sz="2800" dirty="0"/>
              <a:t>In Numbers 14:21 the Lord says, </a:t>
            </a:r>
            <a:r>
              <a:rPr lang="en-US" altLang="en-US" sz="2800" b="1" i="1" dirty="0">
                <a:solidFill>
                  <a:srgbClr val="0000CC"/>
                </a:solidFill>
                <a:ea typeface="+mj-ea"/>
              </a:rPr>
              <a:t>“…all the earth will be filled with the glory of the Lord.”</a:t>
            </a:r>
          </a:p>
          <a:p>
            <a:pPr algn="just">
              <a:lnSpc>
                <a:spcPct val="95000"/>
              </a:lnSpc>
              <a:spcBef>
                <a:spcPts val="0"/>
              </a:spcBef>
              <a:spcAft>
                <a:spcPts val="1200"/>
              </a:spcAft>
            </a:pPr>
            <a:r>
              <a:rPr lang="en-US" altLang="en-US" sz="2800" dirty="0"/>
              <a:t>Glory is </a:t>
            </a:r>
            <a:r>
              <a:rPr lang="en-US" altLang="en-US" sz="2800" i="1" dirty="0"/>
              <a:t>the radiant essence of who God is</a:t>
            </a:r>
            <a:r>
              <a:rPr lang="en-US" altLang="en-US" sz="2800" dirty="0"/>
              <a:t>.</a:t>
            </a:r>
          </a:p>
        </p:txBody>
      </p:sp>
      <p:pic>
        <p:nvPicPr>
          <p:cNvPr id="234505" name="Picture 9" descr="Mountain Lake Scene 3">
            <a:extLst>
              <a:ext uri="{FF2B5EF4-FFF2-40B4-BE49-F238E27FC236}">
                <a16:creationId xmlns:a16="http://schemas.microsoft.com/office/drawing/2014/main" id="{61B4801C-35EB-4F33-9A2B-99AB4982B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40005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49718C0E-49BE-482E-9F43-4F63ABF1DAA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1" name="Rectangle 2">
            <a:extLst>
              <a:ext uri="{FF2B5EF4-FFF2-40B4-BE49-F238E27FC236}">
                <a16:creationId xmlns:a16="http://schemas.microsoft.com/office/drawing/2014/main" id="{A27AED11-5857-48B5-9DA3-03A8B641FC09}"/>
              </a:ext>
            </a:extLst>
          </p:cNvPr>
          <p:cNvSpPr txBox="1">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whole earth is full of His glory”</a:t>
            </a:r>
            <a:br>
              <a:rPr lang="en-US" altLang="en-US" sz="3600" dirty="0"/>
            </a:br>
            <a:r>
              <a:rPr lang="en-US" altLang="en-US" sz="2800" dirty="0"/>
              <a:t> </a:t>
            </a:r>
            <a:r>
              <a:rPr lang="en-US" altLang="en-US" sz="2800" b="1" dirty="0">
                <a:solidFill>
                  <a:srgbClr val="0000CC"/>
                </a:solidFill>
              </a:rPr>
              <a:t>Isaiah 6:3</a:t>
            </a:r>
            <a:endParaRPr lang="en-US" altLang="en-US" sz="36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5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a:extLst>
              <a:ext uri="{FF2B5EF4-FFF2-40B4-BE49-F238E27FC236}">
                <a16:creationId xmlns:a16="http://schemas.microsoft.com/office/drawing/2014/main" id="{7595105D-E0F4-4B7C-AD0F-F8E7245D6E90}"/>
              </a:ext>
            </a:extLst>
          </p:cNvPr>
          <p:cNvSpPr>
            <a:spLocks noGrp="1" noChangeArrowheads="1"/>
          </p:cNvSpPr>
          <p:nvPr>
            <p:ph type="body" sz="half" idx="1"/>
          </p:nvPr>
        </p:nvSpPr>
        <p:spPr>
          <a:xfrm>
            <a:off x="152400" y="1828800"/>
            <a:ext cx="5181600" cy="3733800"/>
          </a:xfrm>
        </p:spPr>
        <p:txBody>
          <a:bodyPr/>
          <a:lstStyle/>
          <a:p>
            <a:pPr algn="just">
              <a:lnSpc>
                <a:spcPct val="95000"/>
              </a:lnSpc>
              <a:spcBef>
                <a:spcPts val="0"/>
              </a:spcBef>
              <a:spcAft>
                <a:spcPts val="1200"/>
              </a:spcAft>
            </a:pPr>
            <a:r>
              <a:rPr lang="en-US" altLang="en-US" sz="2800" dirty="0"/>
              <a:t>The Hebrew phrase used here </a:t>
            </a:r>
            <a:r>
              <a:rPr lang="en-US" sz="2800" dirty="0"/>
              <a:t>refers to </a:t>
            </a:r>
            <a:r>
              <a:rPr lang="en-US" altLang="en-US" sz="2800" dirty="0"/>
              <a:t>the massive stone gate post and socket assembly used in ancient city gates.</a:t>
            </a:r>
          </a:p>
          <a:p>
            <a:pPr algn="just">
              <a:lnSpc>
                <a:spcPct val="95000"/>
              </a:lnSpc>
              <a:spcBef>
                <a:spcPts val="0"/>
              </a:spcBef>
              <a:spcAft>
                <a:spcPts val="1200"/>
              </a:spcAft>
            </a:pPr>
            <a:r>
              <a:rPr lang="en-US" altLang="en-US" sz="2800" dirty="0"/>
              <a:t>In this instance, the King James Version is closer to the Hebrew text.  It says, </a:t>
            </a:r>
            <a:r>
              <a:rPr lang="en-US" altLang="en-US" sz="2800" b="1" i="1" dirty="0">
                <a:solidFill>
                  <a:srgbClr val="0000CC"/>
                </a:solidFill>
                <a:ea typeface="+mj-ea"/>
              </a:rPr>
              <a:t>“the posts of the door moved”</a:t>
            </a:r>
            <a:r>
              <a:rPr lang="en-US" altLang="en-US" sz="2800" i="1" dirty="0"/>
              <a:t>. </a:t>
            </a:r>
          </a:p>
        </p:txBody>
      </p:sp>
      <p:sp>
        <p:nvSpPr>
          <p:cNvPr id="8" name="Text Box 4">
            <a:extLst>
              <a:ext uri="{FF2B5EF4-FFF2-40B4-BE49-F238E27FC236}">
                <a16:creationId xmlns:a16="http://schemas.microsoft.com/office/drawing/2014/main" id="{15EA1321-12C6-45B1-9DD2-60E096731F7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9" name="Rectangle 2">
            <a:extLst>
              <a:ext uri="{FF2B5EF4-FFF2-40B4-BE49-F238E27FC236}">
                <a16:creationId xmlns:a16="http://schemas.microsoft.com/office/drawing/2014/main" id="{C56CB5C6-4068-4CEE-9C6E-567C2F4A9C0F}"/>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foundations of the thresholds trembled”</a:t>
            </a:r>
            <a:br>
              <a:rPr lang="en-US" altLang="en-US" sz="3600" dirty="0"/>
            </a:br>
            <a:r>
              <a:rPr lang="en-US" altLang="en-US" sz="2800" dirty="0"/>
              <a:t> </a:t>
            </a:r>
            <a:r>
              <a:rPr lang="en-US" altLang="en-US" sz="2800" b="1" dirty="0">
                <a:solidFill>
                  <a:srgbClr val="0000CC"/>
                </a:solidFill>
              </a:rPr>
              <a:t>Isaiah 6:4</a:t>
            </a:r>
            <a:endParaRPr lang="en-US" altLang="en-US" sz="3600" b="1" dirty="0">
              <a:solidFill>
                <a:srgbClr val="0000CC"/>
              </a:solidFill>
            </a:endParaRPr>
          </a:p>
        </p:txBody>
      </p:sp>
      <p:sp>
        <p:nvSpPr>
          <p:cNvPr id="2" name="Rectangle 1">
            <a:extLst>
              <a:ext uri="{FF2B5EF4-FFF2-40B4-BE49-F238E27FC236}">
                <a16:creationId xmlns:a16="http://schemas.microsoft.com/office/drawing/2014/main" id="{38F5C805-5BC7-4CB3-8B75-FE46F4F3A1DE}"/>
              </a:ext>
            </a:extLst>
          </p:cNvPr>
          <p:cNvSpPr/>
          <p:nvPr/>
        </p:nvSpPr>
        <p:spPr>
          <a:xfrm>
            <a:off x="5638800" y="4800600"/>
            <a:ext cx="3271308" cy="1323439"/>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Dr. Bryant G. Wood showing a gate post base socket found at what is believed to be the City of Ai </a:t>
            </a:r>
            <a:r>
              <a:rPr lang="en-US" altLang="en-US" sz="2000" dirty="0">
                <a:latin typeface="Calibri" panose="020F0502020204030204" pitchFamily="34" charset="0"/>
                <a:cs typeface="Calibri" panose="020F0502020204030204" pitchFamily="34" charset="0"/>
              </a:rPr>
              <a:t>(Joshua 7 &amp; 8).</a:t>
            </a:r>
            <a:endParaRPr 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13A3793-5A0D-4232-9AB4-C87E7933D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057400"/>
            <a:ext cx="3454690" cy="259101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4">
            <a:extLst>
              <a:ext uri="{FF2B5EF4-FFF2-40B4-BE49-F238E27FC236}">
                <a16:creationId xmlns:a16="http://schemas.microsoft.com/office/drawing/2014/main" id="{21CBDA23-40CE-4EFC-BA51-BA89B6A40195}"/>
              </a:ext>
            </a:extLst>
          </p:cNvPr>
          <p:cNvSpPr>
            <a:spLocks noGrp="1" noChangeArrowheads="1"/>
          </p:cNvSpPr>
          <p:nvPr>
            <p:ph type="body" sz="half" idx="2"/>
          </p:nvPr>
        </p:nvSpPr>
        <p:spPr>
          <a:xfrm>
            <a:off x="3733800" y="1819275"/>
            <a:ext cx="5334000" cy="3895725"/>
          </a:xfrm>
        </p:spPr>
        <p:txBody>
          <a:bodyPr/>
          <a:lstStyle/>
          <a:p>
            <a:pPr algn="just"/>
            <a:r>
              <a:rPr lang="en-US" altLang="en-US" sz="2800" dirty="0"/>
              <a:t>What made these gate post and socket assemblies shake was not the Lord’s voice nor even a group of these seraphim, but </a:t>
            </a:r>
            <a:r>
              <a:rPr lang="en-US" altLang="en-US" sz="2800" i="1" dirty="0"/>
              <a:t>just the voice of only one seraph!</a:t>
            </a:r>
          </a:p>
        </p:txBody>
      </p:sp>
      <p:sp>
        <p:nvSpPr>
          <p:cNvPr id="7" name="Text Box 4">
            <a:extLst>
              <a:ext uri="{FF2B5EF4-FFF2-40B4-BE49-F238E27FC236}">
                <a16:creationId xmlns:a16="http://schemas.microsoft.com/office/drawing/2014/main" id="{CD9D7749-2327-42F7-82A5-1CFB0560C1B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5EDE68D7-4C6E-45DB-80C2-A3FAA253ED2D}"/>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foundations of the thresholds trembled”</a:t>
            </a:r>
            <a:br>
              <a:rPr lang="en-US" altLang="en-US" sz="3600" dirty="0"/>
            </a:br>
            <a:r>
              <a:rPr lang="en-US" altLang="en-US" sz="2800" dirty="0"/>
              <a:t> </a:t>
            </a:r>
            <a:r>
              <a:rPr lang="en-US" altLang="en-US" sz="2800" b="1" dirty="0">
                <a:solidFill>
                  <a:srgbClr val="0000CC"/>
                </a:solidFill>
              </a:rPr>
              <a:t>Isaiah 6:4</a:t>
            </a:r>
            <a:endParaRPr lang="en-US" altLang="en-US" sz="3600" b="1" dirty="0">
              <a:solidFill>
                <a:srgbClr val="0000CC"/>
              </a:solidFill>
            </a:endParaRPr>
          </a:p>
        </p:txBody>
      </p:sp>
      <p:pic>
        <p:nvPicPr>
          <p:cNvPr id="2" name="Picture 1">
            <a:extLst>
              <a:ext uri="{FF2B5EF4-FFF2-40B4-BE49-F238E27FC236}">
                <a16:creationId xmlns:a16="http://schemas.microsoft.com/office/drawing/2014/main" id="{2F21EB15-EBFF-472F-97C5-F06CCF6D7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057400"/>
            <a:ext cx="3456732" cy="2591025"/>
          </a:xfrm>
          <a:prstGeom prst="rect">
            <a:avLst/>
          </a:prstGeom>
        </p:spPr>
      </p:pic>
      <p:pic>
        <p:nvPicPr>
          <p:cNvPr id="6" name="Picture 5">
            <a:extLst>
              <a:ext uri="{FF2B5EF4-FFF2-40B4-BE49-F238E27FC236}">
                <a16:creationId xmlns:a16="http://schemas.microsoft.com/office/drawing/2014/main" id="{AA6DB756-AB74-4335-BB52-315E1230C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407" y="4038600"/>
            <a:ext cx="1943100" cy="25908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CD9D7749-2327-42F7-82A5-1CFB0560C1B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5EDE68D7-4C6E-45DB-80C2-A3FAA253ED2D}"/>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“the temple was filling with smoke”</a:t>
            </a:r>
            <a:br>
              <a:rPr lang="en-US" altLang="en-US" sz="3600" dirty="0"/>
            </a:br>
            <a:r>
              <a:rPr lang="en-US" altLang="en-US" sz="2800" dirty="0"/>
              <a:t> </a:t>
            </a:r>
            <a:r>
              <a:rPr lang="en-US" altLang="en-US" sz="2800" b="1" dirty="0">
                <a:solidFill>
                  <a:srgbClr val="0000CC"/>
                </a:solidFill>
              </a:rPr>
              <a:t>Isaiah 6:4</a:t>
            </a:r>
            <a:endParaRPr lang="en-US" altLang="en-US" sz="3600" b="1" dirty="0">
              <a:solidFill>
                <a:srgbClr val="0000CC"/>
              </a:solidFill>
            </a:endParaRPr>
          </a:p>
        </p:txBody>
      </p:sp>
      <p:pic>
        <p:nvPicPr>
          <p:cNvPr id="9" name="Picture 8" descr="A blurry picture&#10;&#10;Description automatically generated">
            <a:extLst>
              <a:ext uri="{FF2B5EF4-FFF2-40B4-BE49-F238E27FC236}">
                <a16:creationId xmlns:a16="http://schemas.microsoft.com/office/drawing/2014/main" id="{C2A78A05-1079-4C92-927F-747934152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6" y="1981200"/>
            <a:ext cx="7184569" cy="4572000"/>
          </a:xfrm>
          <a:prstGeom prst="rect">
            <a:avLst/>
          </a:prstGeom>
        </p:spPr>
      </p:pic>
      <p:sp>
        <p:nvSpPr>
          <p:cNvPr id="11" name="WordArt 10">
            <a:extLst>
              <a:ext uri="{FF2B5EF4-FFF2-40B4-BE49-F238E27FC236}">
                <a16:creationId xmlns:a16="http://schemas.microsoft.com/office/drawing/2014/main" id="{18C42230-3933-4A40-B4B5-D1C9661FF74B}"/>
              </a:ext>
            </a:extLst>
          </p:cNvPr>
          <p:cNvSpPr>
            <a:spLocks noChangeArrowheads="1" noChangeShapeType="1" noTextEdit="1"/>
          </p:cNvSpPr>
          <p:nvPr/>
        </p:nvSpPr>
        <p:spPr bwMode="auto">
          <a:xfrm>
            <a:off x="1143000" y="2667000"/>
            <a:ext cx="6858000" cy="3200400"/>
          </a:xfrm>
          <a:prstGeom prst="rect">
            <a:avLst/>
          </a:prstGeom>
          <a:noFill/>
        </p:spPr>
        <p:txBody>
          <a:bodyPr wrap="none" fromWordArt="1">
            <a:prstTxWarp prst="textSlantUp">
              <a:avLst>
                <a:gd name="adj" fmla="val 9306"/>
              </a:avLst>
            </a:prstTxWarp>
          </a:bodyPr>
          <a:lstStyle/>
          <a:p>
            <a:pPr algn="ctr"/>
            <a:r>
              <a:rPr lang="en-US" sz="9600" kern="10" dirty="0">
                <a:ln w="76200">
                  <a:solidFill>
                    <a:srgbClr val="C00000"/>
                  </a:solidFill>
                  <a:round/>
                  <a:headEnd/>
                  <a:tailEnd/>
                </a:ln>
                <a:solidFill>
                  <a:schemeClr val="bg1"/>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GLORY</a:t>
            </a:r>
          </a:p>
        </p:txBody>
      </p:sp>
    </p:spTree>
    <p:extLst>
      <p:ext uri="{BB962C8B-B14F-4D97-AF65-F5344CB8AC3E}">
        <p14:creationId xmlns:p14="http://schemas.microsoft.com/office/powerpoint/2010/main" val="303941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7110417-377B-424A-A858-7495CD91E44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DB73B-40B8-4158-B85E-16D9BD21CD5F}"/>
              </a:ext>
            </a:extLst>
          </p:cNvPr>
          <p:cNvSpPr/>
          <p:nvPr/>
        </p:nvSpPr>
        <p:spPr>
          <a:xfrm>
            <a:off x="0" y="0"/>
            <a:ext cx="9144000" cy="4555093"/>
          </a:xfrm>
          <a:prstGeom prst="rect">
            <a:avLst/>
          </a:prstGeom>
        </p:spPr>
        <p:txBody>
          <a:bodyPr wrap="square">
            <a:spAutoFit/>
          </a:bodyPr>
          <a:lstStyle/>
          <a:p>
            <a:pPr algn="ctr">
              <a:spcBef>
                <a:spcPts val="0"/>
              </a:spcBef>
              <a:spcAft>
                <a:spcPts val="1200"/>
              </a:spcAft>
            </a:pPr>
            <a:r>
              <a:rPr lang="en-US" sz="3200" b="1" dirty="0">
                <a:solidFill>
                  <a:srgbClr val="0000CC"/>
                </a:solidFill>
                <a:latin typeface="Calibri" panose="020F0502020204030204" pitchFamily="34" charset="0"/>
                <a:cs typeface="Calibri" panose="020F0502020204030204" pitchFamily="34" charset="0"/>
              </a:rPr>
              <a:t>Exodus 40:34–35</a:t>
            </a:r>
          </a:p>
          <a:p>
            <a:pPr algn="just">
              <a:spcBef>
                <a:spcPts val="0"/>
              </a:spcBef>
              <a:spcAft>
                <a:spcPts val="1200"/>
              </a:spcAft>
            </a:pPr>
            <a:r>
              <a:rPr lang="en-US" sz="2800" baseline="30000" dirty="0">
                <a:latin typeface="Calibri" panose="020F0502020204030204" pitchFamily="34" charset="0"/>
                <a:cs typeface="Calibri" panose="020F0502020204030204" pitchFamily="34" charset="0"/>
              </a:rPr>
              <a:t>34</a:t>
            </a:r>
            <a:r>
              <a:rPr lang="en-US" sz="2800" dirty="0">
                <a:latin typeface="Calibri" panose="020F0502020204030204" pitchFamily="34" charset="0"/>
                <a:cs typeface="Calibri" panose="020F0502020204030204" pitchFamily="34" charset="0"/>
              </a:rPr>
              <a:t> Then the </a:t>
            </a:r>
            <a:r>
              <a:rPr lang="en-US" sz="2800" b="1" dirty="0">
                <a:solidFill>
                  <a:srgbClr val="0000CC"/>
                </a:solidFill>
                <a:latin typeface="Calibri" panose="020F0502020204030204" pitchFamily="34" charset="0"/>
                <a:cs typeface="Calibri" panose="020F0502020204030204" pitchFamily="34" charset="0"/>
              </a:rPr>
              <a:t>cloud</a:t>
            </a:r>
            <a:r>
              <a:rPr lang="en-US" sz="2800" dirty="0">
                <a:latin typeface="Calibri" panose="020F0502020204030204" pitchFamily="34" charset="0"/>
                <a:cs typeface="Calibri" panose="020F0502020204030204" pitchFamily="34" charset="0"/>
              </a:rPr>
              <a:t> covered the tent of meeting, and t</a:t>
            </a:r>
            <a:r>
              <a:rPr lang="en-US" sz="2800" b="1" dirty="0">
                <a:solidFill>
                  <a:srgbClr val="0000CC"/>
                </a:solidFill>
                <a:latin typeface="Calibri" panose="020F0502020204030204" pitchFamily="34" charset="0"/>
                <a:cs typeface="Calibri" panose="020F0502020204030204" pitchFamily="34" charset="0"/>
              </a:rPr>
              <a:t>he glory of the LORD</a:t>
            </a:r>
            <a:r>
              <a:rPr lang="en-US" sz="2800" dirty="0">
                <a:latin typeface="Calibri" panose="020F0502020204030204" pitchFamily="34" charset="0"/>
                <a:cs typeface="Calibri" panose="020F0502020204030204" pitchFamily="34" charset="0"/>
              </a:rPr>
              <a:t> filled the tabernacle. </a:t>
            </a:r>
            <a:r>
              <a:rPr lang="en-US" sz="2800" baseline="30000" dirty="0">
                <a:latin typeface="Calibri" panose="020F0502020204030204" pitchFamily="34" charset="0"/>
                <a:cs typeface="Calibri" panose="020F0502020204030204" pitchFamily="34" charset="0"/>
              </a:rPr>
              <a:t>35</a:t>
            </a:r>
            <a:r>
              <a:rPr lang="en-US" sz="2800" dirty="0">
                <a:latin typeface="Calibri" panose="020F0502020204030204" pitchFamily="34" charset="0"/>
                <a:cs typeface="Calibri" panose="020F0502020204030204" pitchFamily="34" charset="0"/>
              </a:rPr>
              <a:t> Moses was not able to enter the tent of meeting because the </a:t>
            </a:r>
            <a:r>
              <a:rPr lang="en-US" sz="2800" b="1" dirty="0">
                <a:solidFill>
                  <a:srgbClr val="0000CC"/>
                </a:solidFill>
                <a:latin typeface="Calibri" panose="020F0502020204030204" pitchFamily="34" charset="0"/>
                <a:cs typeface="Calibri" panose="020F0502020204030204" pitchFamily="34" charset="0"/>
              </a:rPr>
              <a:t>cloud</a:t>
            </a:r>
            <a:r>
              <a:rPr lang="en-US" sz="2800" dirty="0">
                <a:latin typeface="Calibri" panose="020F0502020204030204" pitchFamily="34" charset="0"/>
                <a:cs typeface="Calibri" panose="020F0502020204030204" pitchFamily="34" charset="0"/>
              </a:rPr>
              <a:t> had settled on it, and </a:t>
            </a:r>
            <a:r>
              <a:rPr lang="en-US" sz="2800" b="1" dirty="0">
                <a:solidFill>
                  <a:srgbClr val="0000CC"/>
                </a:solidFill>
                <a:latin typeface="Calibri" panose="020F0502020204030204" pitchFamily="34" charset="0"/>
                <a:cs typeface="Calibri" panose="020F0502020204030204" pitchFamily="34" charset="0"/>
              </a:rPr>
              <a:t>the glory of the LORD</a:t>
            </a:r>
            <a:r>
              <a:rPr lang="en-US" sz="2800" dirty="0">
                <a:latin typeface="Calibri" panose="020F0502020204030204" pitchFamily="34" charset="0"/>
                <a:cs typeface="Calibri" panose="020F0502020204030204" pitchFamily="34" charset="0"/>
              </a:rPr>
              <a:t> filled the tabernacle.</a:t>
            </a:r>
          </a:p>
          <a:p>
            <a:pPr algn="ctr">
              <a:spcBef>
                <a:spcPts val="0"/>
              </a:spcBef>
              <a:spcAft>
                <a:spcPts val="1200"/>
              </a:spcAft>
            </a:pPr>
            <a:r>
              <a:rPr lang="en-US" sz="3200" b="1" dirty="0">
                <a:solidFill>
                  <a:srgbClr val="0000CC"/>
                </a:solidFill>
                <a:latin typeface="Calibri" panose="020F0502020204030204" pitchFamily="34" charset="0"/>
                <a:cs typeface="Calibri" panose="020F0502020204030204" pitchFamily="34" charset="0"/>
              </a:rPr>
              <a:t>Revelation 15:8</a:t>
            </a:r>
          </a:p>
          <a:p>
            <a:pPr algn="just">
              <a:spcBef>
                <a:spcPts val="0"/>
              </a:spcBef>
              <a:spcAft>
                <a:spcPts val="0"/>
              </a:spcAft>
            </a:pPr>
            <a:r>
              <a:rPr lang="en-US" sz="2800" dirty="0">
                <a:latin typeface="Calibri" panose="020F0502020204030204" pitchFamily="34" charset="0"/>
                <a:cs typeface="Calibri" panose="020F0502020204030204" pitchFamily="34" charset="0"/>
              </a:rPr>
              <a:t>And the temple was filled with </a:t>
            </a:r>
            <a:r>
              <a:rPr lang="en-US" sz="2800" b="1" dirty="0">
                <a:solidFill>
                  <a:srgbClr val="0000CC"/>
                </a:solidFill>
                <a:latin typeface="Calibri" panose="020F0502020204030204" pitchFamily="34" charset="0"/>
                <a:cs typeface="Calibri" panose="020F0502020204030204" pitchFamily="34" charset="0"/>
              </a:rPr>
              <a:t>smoke from the glory of God </a:t>
            </a:r>
            <a:r>
              <a:rPr lang="en-US" sz="2800" dirty="0">
                <a:latin typeface="Calibri" panose="020F0502020204030204" pitchFamily="34" charset="0"/>
                <a:cs typeface="Calibri" panose="020F0502020204030204" pitchFamily="34" charset="0"/>
              </a:rPr>
              <a:t>and from His power; and no one was able to enter the temple until the seven plagues of the seven angels were finished.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16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239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Review</a:t>
            </a:r>
            <a:endParaRPr lang="en-US" altLang="en-US" sz="3000" b="1" dirty="0">
              <a:solidFill>
                <a:srgbClr val="000000"/>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Purpose, Aim, and Objective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Woe is Me, for I am ruined! (Isaiah 6:1-5)</a:t>
            </a:r>
            <a:endParaRPr lang="en-US" sz="3000" b="1" dirty="0">
              <a:solidFill>
                <a:srgbClr val="0000CC"/>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90782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CD9D7749-2327-42F7-82A5-1CFB0560C1B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5EDE68D7-4C6E-45DB-80C2-A3FAA253ED2D}"/>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“ISAIAH’S RESPONSE”</a:t>
            </a:r>
            <a:br>
              <a:rPr lang="en-US" altLang="en-US" sz="3600" dirty="0"/>
            </a:br>
            <a:r>
              <a:rPr lang="en-US" altLang="en-US" sz="2800" dirty="0"/>
              <a:t> </a:t>
            </a:r>
            <a:r>
              <a:rPr lang="en-US" altLang="en-US" sz="2800" b="1" dirty="0">
                <a:solidFill>
                  <a:srgbClr val="0000CC"/>
                </a:solidFill>
              </a:rPr>
              <a:t>Isaiah 6:5</a:t>
            </a:r>
            <a:endParaRPr lang="en-US" altLang="en-US" sz="3600" b="1" dirty="0">
              <a:solidFill>
                <a:srgbClr val="0000CC"/>
              </a:solidFill>
            </a:endParaRPr>
          </a:p>
        </p:txBody>
      </p:sp>
      <p:pic>
        <p:nvPicPr>
          <p:cNvPr id="6" name="Picture 9" descr="Heaven-Of-Angels">
            <a:extLst>
              <a:ext uri="{FF2B5EF4-FFF2-40B4-BE49-F238E27FC236}">
                <a16:creationId xmlns:a16="http://schemas.microsoft.com/office/drawing/2014/main" id="{DA9BE77F-516C-4577-A049-182E8159A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3505200"/>
            <a:ext cx="2598825"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9335B5-F689-47DF-826E-2FBD92374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435" y="3505200"/>
            <a:ext cx="2605965" cy="2743200"/>
          </a:xfrm>
          <a:prstGeom prst="rect">
            <a:avLst/>
          </a:prstGeom>
        </p:spPr>
      </p:pic>
      <p:pic>
        <p:nvPicPr>
          <p:cNvPr id="4" name="Picture 3">
            <a:extLst>
              <a:ext uri="{FF2B5EF4-FFF2-40B4-BE49-F238E27FC236}">
                <a16:creationId xmlns:a16="http://schemas.microsoft.com/office/drawing/2014/main" id="{20A8875B-2903-4CE9-8EB3-A023C4A76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632" y="2057281"/>
            <a:ext cx="2572735" cy="2743438"/>
          </a:xfrm>
          <a:prstGeom prst="rect">
            <a:avLst/>
          </a:prstGeom>
        </p:spPr>
      </p:pic>
    </p:spTree>
    <p:extLst>
      <p:ext uri="{BB962C8B-B14F-4D97-AF65-F5344CB8AC3E}">
        <p14:creationId xmlns:p14="http://schemas.microsoft.com/office/powerpoint/2010/main" val="2533926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7" name="Picture 9" descr="woe-is-me">
            <a:extLst>
              <a:ext uri="{FF2B5EF4-FFF2-40B4-BE49-F238E27FC236}">
                <a16:creationId xmlns:a16="http://schemas.microsoft.com/office/drawing/2014/main" id="{A7585126-B283-41A7-9D95-D9373471B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15" y="1905000"/>
            <a:ext cx="4331370"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5638BBE-DA84-46EC-816A-4574F14A759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8" name="Rectangle 2">
            <a:extLst>
              <a:ext uri="{FF2B5EF4-FFF2-40B4-BE49-F238E27FC236}">
                <a16:creationId xmlns:a16="http://schemas.microsoft.com/office/drawing/2014/main" id="{9CF8036E-C91A-40A4-9B70-F5B33FE75A4E}"/>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“Woe is me, for I am ruined”</a:t>
            </a:r>
            <a:br>
              <a:rPr lang="en-US" altLang="en-US" sz="3600" dirty="0"/>
            </a:br>
            <a:r>
              <a:rPr lang="en-US" altLang="en-US" sz="2800" dirty="0"/>
              <a:t> </a:t>
            </a:r>
            <a:r>
              <a:rPr lang="en-US" altLang="en-US" sz="2800" b="1" dirty="0">
                <a:solidFill>
                  <a:srgbClr val="0000CC"/>
                </a:solidFill>
              </a:rPr>
              <a:t>Isaiah 6:5</a:t>
            </a:r>
            <a:endParaRPr lang="en-US" altLang="en-US" sz="3600" b="1" dirty="0">
              <a:solidFill>
                <a:srgbClr val="0000CC"/>
              </a:solidFill>
            </a:endParaRPr>
          </a:p>
        </p:txBody>
      </p:sp>
      <p:sp>
        <p:nvSpPr>
          <p:cNvPr id="5" name="WordArt 10">
            <a:extLst>
              <a:ext uri="{FF2B5EF4-FFF2-40B4-BE49-F238E27FC236}">
                <a16:creationId xmlns:a16="http://schemas.microsoft.com/office/drawing/2014/main" id="{2D96692B-3E40-40D5-AFA3-86028CC51035}"/>
              </a:ext>
            </a:extLst>
          </p:cNvPr>
          <p:cNvSpPr>
            <a:spLocks noChangeArrowheads="1" noChangeShapeType="1" noTextEdit="1"/>
          </p:cNvSpPr>
          <p:nvPr/>
        </p:nvSpPr>
        <p:spPr bwMode="auto">
          <a:xfrm>
            <a:off x="2406315" y="2819400"/>
            <a:ext cx="4331370" cy="2743200"/>
          </a:xfrm>
          <a:prstGeom prst="rect">
            <a:avLst/>
          </a:prstGeom>
        </p:spPr>
        <p:txBody>
          <a:bodyPr wrap="none" fromWordArt="1">
            <a:prstTxWarp prst="textSlantUp">
              <a:avLst>
                <a:gd name="adj" fmla="val 9306"/>
              </a:avLst>
            </a:prstTxWarp>
          </a:bodyPr>
          <a:lstStyle/>
          <a:p>
            <a:pPr algn="ctr"/>
            <a:r>
              <a:rPr lang="en-US" sz="9600" kern="10" dirty="0">
                <a:ln w="76200">
                  <a:solidFill>
                    <a:srgbClr val="FFFF00"/>
                  </a:solidFill>
                  <a:round/>
                  <a:headEnd/>
                  <a:tailEnd/>
                </a:ln>
                <a:solidFill>
                  <a:srgbClr val="C00000"/>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WOE!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a:extLst>
              <a:ext uri="{FF2B5EF4-FFF2-40B4-BE49-F238E27FC236}">
                <a16:creationId xmlns:a16="http://schemas.microsoft.com/office/drawing/2014/main" id="{DDD0557F-DC16-4DB6-B7B1-166F401F4D7F}"/>
              </a:ext>
            </a:extLst>
          </p:cNvPr>
          <p:cNvSpPr>
            <a:spLocks noGrp="1" noChangeArrowheads="1"/>
          </p:cNvSpPr>
          <p:nvPr>
            <p:ph type="body" sz="half" idx="1"/>
          </p:nvPr>
        </p:nvSpPr>
        <p:spPr>
          <a:xfrm>
            <a:off x="304800" y="1828800"/>
            <a:ext cx="5867400" cy="3200401"/>
          </a:xfrm>
        </p:spPr>
        <p:txBody>
          <a:bodyPr/>
          <a:lstStyle/>
          <a:p>
            <a:pPr algn="just">
              <a:spcBef>
                <a:spcPts val="0"/>
              </a:spcBef>
              <a:spcAft>
                <a:spcPts val="1200"/>
              </a:spcAft>
            </a:pPr>
            <a:r>
              <a:rPr lang="en-US" altLang="en-US" sz="2800" dirty="0"/>
              <a:t>This is the first thing that Isaiah observes about himself.</a:t>
            </a:r>
          </a:p>
          <a:p>
            <a:pPr algn="just">
              <a:spcBef>
                <a:spcPts val="0"/>
              </a:spcBef>
              <a:spcAft>
                <a:spcPts val="1200"/>
              </a:spcAft>
            </a:pPr>
            <a:r>
              <a:rPr lang="en-US" altLang="en-US" sz="2800" dirty="0"/>
              <a:t>Everything else has been about God and the seraphim and the heavenly realm, but when Isaiah sees who he is, compared to God, </a:t>
            </a:r>
            <a:r>
              <a:rPr lang="en-US" altLang="en-US" sz="2800" b="1" i="1" dirty="0">
                <a:solidFill>
                  <a:srgbClr val="0000CC"/>
                </a:solidFill>
                <a:ea typeface="+mj-ea"/>
              </a:rPr>
              <a:t>he’s ruined</a:t>
            </a:r>
            <a:r>
              <a:rPr lang="en-US" altLang="en-US" sz="2800" dirty="0"/>
              <a:t>!</a:t>
            </a:r>
          </a:p>
        </p:txBody>
      </p:sp>
      <p:pic>
        <p:nvPicPr>
          <p:cNvPr id="165897" name="Picture 9" descr="woe-is-me">
            <a:extLst>
              <a:ext uri="{FF2B5EF4-FFF2-40B4-BE49-F238E27FC236}">
                <a16:creationId xmlns:a16="http://schemas.microsoft.com/office/drawing/2014/main" id="{A7585126-B283-41A7-9D95-D9373471B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788" y="2057400"/>
            <a:ext cx="2598822"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5638BBE-DA84-46EC-816A-4574F14A759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8" name="Rectangle 2">
            <a:extLst>
              <a:ext uri="{FF2B5EF4-FFF2-40B4-BE49-F238E27FC236}">
                <a16:creationId xmlns:a16="http://schemas.microsoft.com/office/drawing/2014/main" id="{9CF8036E-C91A-40A4-9B70-F5B33FE75A4E}"/>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“Woe is me, for I am ruined”</a:t>
            </a:r>
            <a:br>
              <a:rPr lang="en-US" altLang="en-US" sz="3600" dirty="0"/>
            </a:br>
            <a:r>
              <a:rPr lang="en-US" altLang="en-US" sz="2800" dirty="0"/>
              <a:t> </a:t>
            </a:r>
            <a:r>
              <a:rPr lang="en-US" altLang="en-US" sz="2800" b="1" dirty="0">
                <a:solidFill>
                  <a:srgbClr val="0000CC"/>
                </a:solidFill>
              </a:rPr>
              <a:t>Isaiah 6:5</a:t>
            </a:r>
            <a:endParaRPr lang="en-US" altLang="en-US" sz="3600" b="1" dirty="0">
              <a:solidFill>
                <a:srgbClr val="0000CC"/>
              </a:solidFill>
            </a:endParaRPr>
          </a:p>
        </p:txBody>
      </p:sp>
      <p:sp>
        <p:nvSpPr>
          <p:cNvPr id="6" name="WordArt 10">
            <a:extLst>
              <a:ext uri="{FF2B5EF4-FFF2-40B4-BE49-F238E27FC236}">
                <a16:creationId xmlns:a16="http://schemas.microsoft.com/office/drawing/2014/main" id="{FD218929-01A7-42EE-9A6D-99D65B788363}"/>
              </a:ext>
            </a:extLst>
          </p:cNvPr>
          <p:cNvSpPr>
            <a:spLocks noChangeArrowheads="1" noChangeShapeType="1" noTextEdit="1"/>
          </p:cNvSpPr>
          <p:nvPr/>
        </p:nvSpPr>
        <p:spPr bwMode="auto">
          <a:xfrm>
            <a:off x="2406315" y="4876800"/>
            <a:ext cx="4331370" cy="1828800"/>
          </a:xfrm>
          <a:prstGeom prst="rect">
            <a:avLst/>
          </a:prstGeom>
        </p:spPr>
        <p:txBody>
          <a:bodyPr wrap="none" fromWordArt="1">
            <a:prstTxWarp prst="textSlantUp">
              <a:avLst>
                <a:gd name="adj" fmla="val 9306"/>
              </a:avLst>
            </a:prstTxWarp>
          </a:bodyPr>
          <a:lstStyle/>
          <a:p>
            <a:pPr algn="ctr"/>
            <a:r>
              <a:rPr lang="en-US" sz="9600" kern="10" dirty="0">
                <a:ln w="76200">
                  <a:solidFill>
                    <a:srgbClr val="FFFF00"/>
                  </a:solidFill>
                  <a:round/>
                  <a:headEnd/>
                  <a:tailEnd/>
                </a:ln>
                <a:solidFill>
                  <a:srgbClr val="C00000"/>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WOE!</a:t>
            </a:r>
          </a:p>
        </p:txBody>
      </p:sp>
    </p:spTree>
    <p:extLst>
      <p:ext uri="{BB962C8B-B14F-4D97-AF65-F5344CB8AC3E}">
        <p14:creationId xmlns:p14="http://schemas.microsoft.com/office/powerpoint/2010/main" val="2043733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uiExpand="1" build="p"/>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4">
            <a:extLst>
              <a:ext uri="{FF2B5EF4-FFF2-40B4-BE49-F238E27FC236}">
                <a16:creationId xmlns:a16="http://schemas.microsoft.com/office/drawing/2014/main" id="{0E97F2ED-E8A9-48AD-9EA9-36065952B672}"/>
              </a:ext>
            </a:extLst>
          </p:cNvPr>
          <p:cNvSpPr>
            <a:spLocks noGrp="1" noChangeArrowheads="1"/>
          </p:cNvSpPr>
          <p:nvPr>
            <p:ph type="body" sz="half" idx="2"/>
          </p:nvPr>
        </p:nvSpPr>
        <p:spPr>
          <a:xfrm>
            <a:off x="3581400" y="1981200"/>
            <a:ext cx="5410200" cy="3581400"/>
          </a:xfrm>
        </p:spPr>
        <p:txBody>
          <a:bodyPr/>
          <a:lstStyle/>
          <a:p>
            <a:pPr algn="just">
              <a:lnSpc>
                <a:spcPct val="90000"/>
              </a:lnSpc>
              <a:spcBef>
                <a:spcPts val="0"/>
              </a:spcBef>
              <a:spcAft>
                <a:spcPts val="1200"/>
              </a:spcAft>
            </a:pPr>
            <a:r>
              <a:rPr lang="en-US" altLang="en-US" sz="2800" dirty="0"/>
              <a:t>No amount of reading and studying and writing about the Law and no amount of service over the years as God’s mouthpiece prepared Isaiah for this moment.</a:t>
            </a:r>
          </a:p>
          <a:p>
            <a:pPr algn="just">
              <a:lnSpc>
                <a:spcPct val="90000"/>
              </a:lnSpc>
              <a:spcBef>
                <a:spcPts val="0"/>
              </a:spcBef>
              <a:spcAft>
                <a:spcPts val="1200"/>
              </a:spcAft>
            </a:pPr>
            <a:r>
              <a:rPr lang="en-US" altLang="en-US" sz="2800" dirty="0"/>
              <a:t>Isaiah’s character is no match for </a:t>
            </a:r>
            <a:r>
              <a:rPr lang="en-US" altLang="en-US" sz="2800" b="1" i="1" dirty="0">
                <a:solidFill>
                  <a:srgbClr val="0000CC"/>
                </a:solidFill>
                <a:ea typeface="+mj-ea"/>
              </a:rPr>
              <a:t>God’s absolute holiness</a:t>
            </a:r>
            <a:r>
              <a:rPr lang="en-US" altLang="en-US" sz="2800" dirty="0"/>
              <a:t>.    </a:t>
            </a:r>
          </a:p>
        </p:txBody>
      </p:sp>
      <p:pic>
        <p:nvPicPr>
          <p:cNvPr id="238600" name="Picture 8" descr="Scribe &amp; scroll">
            <a:extLst>
              <a:ext uri="{FF2B5EF4-FFF2-40B4-BE49-F238E27FC236}">
                <a16:creationId xmlns:a16="http://schemas.microsoft.com/office/drawing/2014/main" id="{A3AFCCF9-452F-4F6C-A130-9F91475B3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3322694"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811488DA-C7D8-4FA1-B742-A308B0FE16E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89316B14-89B5-4415-8209-60112F3FA6AE}"/>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“Woe is me, for I am ruined”</a:t>
            </a:r>
            <a:br>
              <a:rPr lang="en-US" altLang="en-US" sz="3600" dirty="0"/>
            </a:br>
            <a:r>
              <a:rPr lang="en-US" altLang="en-US" sz="2800" dirty="0"/>
              <a:t> </a:t>
            </a:r>
            <a:r>
              <a:rPr lang="en-US" altLang="en-US" sz="2800" b="1" dirty="0">
                <a:solidFill>
                  <a:srgbClr val="0000CC"/>
                </a:solidFill>
              </a:rPr>
              <a:t>Isaiah 6:5</a:t>
            </a:r>
            <a:endParaRPr lang="en-US" altLang="en-US" sz="3600" b="1" dirty="0">
              <a:solidFill>
                <a:srgbClr val="0000CC"/>
              </a:solidFill>
            </a:endParaRPr>
          </a:p>
        </p:txBody>
      </p:sp>
      <p:sp>
        <p:nvSpPr>
          <p:cNvPr id="6" name="WordArt 10">
            <a:extLst>
              <a:ext uri="{FF2B5EF4-FFF2-40B4-BE49-F238E27FC236}">
                <a16:creationId xmlns:a16="http://schemas.microsoft.com/office/drawing/2014/main" id="{946D64C7-971F-4C25-B22E-9C2957222912}"/>
              </a:ext>
            </a:extLst>
          </p:cNvPr>
          <p:cNvSpPr>
            <a:spLocks noChangeArrowheads="1" noChangeShapeType="1" noTextEdit="1"/>
          </p:cNvSpPr>
          <p:nvPr/>
        </p:nvSpPr>
        <p:spPr bwMode="auto">
          <a:xfrm>
            <a:off x="152401" y="2743200"/>
            <a:ext cx="3322694" cy="1828800"/>
          </a:xfrm>
          <a:prstGeom prst="rect">
            <a:avLst/>
          </a:prstGeom>
        </p:spPr>
        <p:txBody>
          <a:bodyPr wrap="none" fromWordArt="1">
            <a:prstTxWarp prst="textSlantUp">
              <a:avLst>
                <a:gd name="adj" fmla="val 9306"/>
              </a:avLst>
            </a:prstTxWarp>
          </a:bodyPr>
          <a:lstStyle/>
          <a:p>
            <a:pPr algn="ctr"/>
            <a:r>
              <a:rPr lang="en-US" sz="9600" kern="10" dirty="0">
                <a:ln w="76200">
                  <a:solidFill>
                    <a:srgbClr val="FFFF00"/>
                  </a:solidFill>
                  <a:round/>
                  <a:headEnd/>
                  <a:tailEnd/>
                </a:ln>
                <a:solidFill>
                  <a:srgbClr val="C00000"/>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WOE!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59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a:extLst>
              <a:ext uri="{FF2B5EF4-FFF2-40B4-BE49-F238E27FC236}">
                <a16:creationId xmlns:a16="http://schemas.microsoft.com/office/drawing/2014/main" id="{5CD48E99-6F74-48D2-A0C1-8A6C09DFD513}"/>
              </a:ext>
            </a:extLst>
          </p:cNvPr>
          <p:cNvSpPr>
            <a:spLocks noGrp="1" noChangeArrowheads="1"/>
          </p:cNvSpPr>
          <p:nvPr>
            <p:ph type="body" sz="half" idx="1"/>
          </p:nvPr>
        </p:nvSpPr>
        <p:spPr>
          <a:xfrm>
            <a:off x="152399" y="1828800"/>
            <a:ext cx="8829675" cy="1828800"/>
          </a:xfrm>
        </p:spPr>
        <p:txBody>
          <a:bodyPr/>
          <a:lstStyle/>
          <a:p>
            <a:pPr algn="just">
              <a:spcBef>
                <a:spcPts val="0"/>
              </a:spcBef>
              <a:spcAft>
                <a:spcPts val="1200"/>
              </a:spcAft>
            </a:pPr>
            <a:r>
              <a:rPr lang="en-US" altLang="en-US" sz="2800" dirty="0"/>
              <a:t>Isaiah had written 6 woes for the people of Judah in chapter 5, but now he applies the 7</a:t>
            </a:r>
            <a:r>
              <a:rPr lang="en-US" altLang="en-US" sz="2800" baseline="30000" dirty="0"/>
              <a:t>th</a:t>
            </a:r>
            <a:r>
              <a:rPr lang="en-US" altLang="en-US" sz="2800" dirty="0"/>
              <a:t> woe to himself; the Hebrew word translated “ruined” means </a:t>
            </a:r>
            <a:r>
              <a:rPr lang="en-US" altLang="en-US" sz="2800" i="1" dirty="0"/>
              <a:t>to cut off or destroy</a:t>
            </a:r>
            <a:r>
              <a:rPr lang="en-US" altLang="en-US" sz="2800" dirty="0"/>
              <a:t>.</a:t>
            </a:r>
          </a:p>
        </p:txBody>
      </p:sp>
      <p:sp>
        <p:nvSpPr>
          <p:cNvPr id="7" name="Text Box 4">
            <a:extLst>
              <a:ext uri="{FF2B5EF4-FFF2-40B4-BE49-F238E27FC236}">
                <a16:creationId xmlns:a16="http://schemas.microsoft.com/office/drawing/2014/main" id="{0E96849E-C62E-4574-B9C8-18D8C676E1C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5B7BE35D-C9CC-479A-A873-16DDB4E68ED5}"/>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“Why the Woe?”</a:t>
            </a:r>
            <a:br>
              <a:rPr lang="en-US" altLang="en-US" sz="3600" dirty="0"/>
            </a:br>
            <a:r>
              <a:rPr lang="en-US" altLang="en-US" sz="2800" dirty="0"/>
              <a:t> </a:t>
            </a:r>
            <a:r>
              <a:rPr lang="en-US" altLang="en-US" sz="2800" b="1" dirty="0">
                <a:solidFill>
                  <a:srgbClr val="0000CC"/>
                </a:solidFill>
              </a:rPr>
              <a:t>Isaiah 6:5</a:t>
            </a:r>
            <a:endParaRPr lang="en-US" altLang="en-US" sz="3600" b="1" dirty="0">
              <a:solidFill>
                <a:srgbClr val="0000CC"/>
              </a:solidFill>
            </a:endParaRPr>
          </a:p>
        </p:txBody>
      </p:sp>
      <p:sp>
        <p:nvSpPr>
          <p:cNvPr id="6" name="WordArt 10">
            <a:extLst>
              <a:ext uri="{FF2B5EF4-FFF2-40B4-BE49-F238E27FC236}">
                <a16:creationId xmlns:a16="http://schemas.microsoft.com/office/drawing/2014/main" id="{818D50ED-44CD-48DD-90FF-4E247AE83B1D}"/>
              </a:ext>
            </a:extLst>
          </p:cNvPr>
          <p:cNvSpPr>
            <a:spLocks noChangeArrowheads="1" noChangeShapeType="1" noTextEdit="1"/>
          </p:cNvSpPr>
          <p:nvPr/>
        </p:nvSpPr>
        <p:spPr bwMode="auto">
          <a:xfrm>
            <a:off x="2406315" y="3505200"/>
            <a:ext cx="4331370" cy="2743200"/>
          </a:xfrm>
          <a:prstGeom prst="rect">
            <a:avLst/>
          </a:prstGeom>
        </p:spPr>
        <p:txBody>
          <a:bodyPr wrap="none" fromWordArt="1">
            <a:prstTxWarp prst="textSlantUp">
              <a:avLst>
                <a:gd name="adj" fmla="val 9306"/>
              </a:avLst>
            </a:prstTxWarp>
          </a:bodyPr>
          <a:lstStyle/>
          <a:p>
            <a:pPr algn="ctr"/>
            <a:r>
              <a:rPr lang="en-US" sz="9600" kern="10" dirty="0">
                <a:ln w="76200">
                  <a:solidFill>
                    <a:srgbClr val="FFFF00"/>
                  </a:solidFill>
                  <a:round/>
                  <a:headEnd/>
                  <a:tailEnd/>
                </a:ln>
                <a:solidFill>
                  <a:srgbClr val="C00000"/>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WOE!</a:t>
            </a:r>
          </a:p>
        </p:txBody>
      </p:sp>
      <p:sp>
        <p:nvSpPr>
          <p:cNvPr id="8" name="WordArt 10">
            <a:extLst>
              <a:ext uri="{FF2B5EF4-FFF2-40B4-BE49-F238E27FC236}">
                <a16:creationId xmlns:a16="http://schemas.microsoft.com/office/drawing/2014/main" id="{C785E5B4-A56D-45E2-B49B-BB995EC9AC3C}"/>
              </a:ext>
            </a:extLst>
          </p:cNvPr>
          <p:cNvSpPr>
            <a:spLocks noChangeArrowheads="1" noChangeShapeType="1" noTextEdit="1"/>
          </p:cNvSpPr>
          <p:nvPr/>
        </p:nvSpPr>
        <p:spPr bwMode="auto">
          <a:xfrm>
            <a:off x="245894" y="3733800"/>
            <a:ext cx="1371600" cy="914400"/>
          </a:xfrm>
          <a:prstGeom prst="rect">
            <a:avLst/>
          </a:prstGeom>
        </p:spPr>
        <p:txBody>
          <a:bodyPr wrap="none" fromWordArt="1">
            <a:prstTxWarp prst="textSlantUp">
              <a:avLst>
                <a:gd name="adj" fmla="val 9306"/>
              </a:avLst>
            </a:prstTxWarp>
          </a:bodyPr>
          <a:lstStyle/>
          <a:p>
            <a:pPr algn="ctr"/>
            <a:r>
              <a:rPr lang="en-US" sz="9600" kern="10" dirty="0">
                <a:ln w="28575">
                  <a:solidFill>
                    <a:srgbClr val="FFFF00"/>
                  </a:solidFill>
                </a:ln>
                <a:solidFill>
                  <a:schemeClr val="accent2"/>
                </a:solidFill>
                <a:latin typeface="Impact" panose="020B0806030902050204" pitchFamily="34" charset="0"/>
                <a:cs typeface="Calibri" panose="020F0502020204030204" pitchFamily="34" charset="0"/>
              </a:rPr>
              <a:t>WOE!</a:t>
            </a:r>
            <a:endParaRPr lang="en-US" sz="9600" kern="10" dirty="0">
              <a:ln w="28575">
                <a:solidFill>
                  <a:srgbClr val="FFFF00"/>
                </a:solidFill>
                <a:round/>
                <a:headEnd/>
                <a:tailEnd/>
              </a:ln>
              <a:solidFill>
                <a:schemeClr val="accent2"/>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endParaRPr>
          </a:p>
        </p:txBody>
      </p:sp>
      <p:sp>
        <p:nvSpPr>
          <p:cNvPr id="9" name="WordArt 10">
            <a:extLst>
              <a:ext uri="{FF2B5EF4-FFF2-40B4-BE49-F238E27FC236}">
                <a16:creationId xmlns:a16="http://schemas.microsoft.com/office/drawing/2014/main" id="{BB7BA936-C6AE-40E9-AFCF-F929B06C23B1}"/>
              </a:ext>
            </a:extLst>
          </p:cNvPr>
          <p:cNvSpPr>
            <a:spLocks noChangeArrowheads="1" noChangeShapeType="1" noTextEdit="1"/>
          </p:cNvSpPr>
          <p:nvPr/>
        </p:nvSpPr>
        <p:spPr bwMode="auto">
          <a:xfrm>
            <a:off x="245894" y="4648200"/>
            <a:ext cx="1371600" cy="914400"/>
          </a:xfrm>
          <a:prstGeom prst="rect">
            <a:avLst/>
          </a:prstGeom>
        </p:spPr>
        <p:txBody>
          <a:bodyPr wrap="none" fromWordArt="1">
            <a:prstTxWarp prst="textSlantUp">
              <a:avLst>
                <a:gd name="adj" fmla="val 9306"/>
              </a:avLst>
            </a:prstTxWarp>
          </a:bodyPr>
          <a:lstStyle/>
          <a:p>
            <a:pPr algn="ctr"/>
            <a:r>
              <a:rPr lang="en-US" sz="9600" kern="10" dirty="0">
                <a:ln w="28575">
                  <a:solidFill>
                    <a:srgbClr val="FFFF00"/>
                  </a:solidFill>
                </a:ln>
                <a:solidFill>
                  <a:schemeClr val="accent2"/>
                </a:solidFill>
                <a:latin typeface="Impact" panose="020B0806030902050204" pitchFamily="34" charset="0"/>
                <a:cs typeface="Calibri" panose="020F0502020204030204" pitchFamily="34" charset="0"/>
              </a:rPr>
              <a:t>WOE!</a:t>
            </a:r>
            <a:endParaRPr lang="en-US" sz="9600" kern="10" dirty="0">
              <a:ln w="28575">
                <a:solidFill>
                  <a:srgbClr val="FFFF00"/>
                </a:solidFill>
                <a:round/>
                <a:headEnd/>
                <a:tailEnd/>
              </a:ln>
              <a:solidFill>
                <a:schemeClr val="accent2"/>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endParaRPr>
          </a:p>
        </p:txBody>
      </p:sp>
      <p:sp>
        <p:nvSpPr>
          <p:cNvPr id="11" name="WordArt 10">
            <a:extLst>
              <a:ext uri="{FF2B5EF4-FFF2-40B4-BE49-F238E27FC236}">
                <a16:creationId xmlns:a16="http://schemas.microsoft.com/office/drawing/2014/main" id="{E795FB84-018A-4EB6-B530-09B1ECEF20F4}"/>
              </a:ext>
            </a:extLst>
          </p:cNvPr>
          <p:cNvSpPr>
            <a:spLocks noChangeArrowheads="1" noChangeShapeType="1" noTextEdit="1"/>
          </p:cNvSpPr>
          <p:nvPr/>
        </p:nvSpPr>
        <p:spPr bwMode="auto">
          <a:xfrm>
            <a:off x="245894" y="5562600"/>
            <a:ext cx="1371600" cy="914400"/>
          </a:xfrm>
          <a:prstGeom prst="rect">
            <a:avLst/>
          </a:prstGeom>
        </p:spPr>
        <p:txBody>
          <a:bodyPr wrap="none" fromWordArt="1">
            <a:prstTxWarp prst="textSlantUp">
              <a:avLst>
                <a:gd name="adj" fmla="val 9306"/>
              </a:avLst>
            </a:prstTxWarp>
          </a:bodyPr>
          <a:lstStyle/>
          <a:p>
            <a:pPr algn="ctr"/>
            <a:r>
              <a:rPr lang="en-US" sz="9600" kern="10" dirty="0">
                <a:ln w="28575">
                  <a:solidFill>
                    <a:srgbClr val="FFFF00"/>
                  </a:solidFill>
                </a:ln>
                <a:solidFill>
                  <a:schemeClr val="accent2"/>
                </a:solidFill>
                <a:latin typeface="Impact" panose="020B0806030902050204" pitchFamily="34" charset="0"/>
                <a:cs typeface="Calibri" panose="020F0502020204030204" pitchFamily="34" charset="0"/>
              </a:rPr>
              <a:t>WOE!</a:t>
            </a:r>
            <a:endParaRPr lang="en-US" sz="9600" kern="10" dirty="0">
              <a:ln w="28575">
                <a:solidFill>
                  <a:srgbClr val="FFFF00"/>
                </a:solidFill>
                <a:round/>
                <a:headEnd/>
                <a:tailEnd/>
              </a:ln>
              <a:solidFill>
                <a:schemeClr val="accent2"/>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endParaRPr>
          </a:p>
        </p:txBody>
      </p:sp>
      <p:sp>
        <p:nvSpPr>
          <p:cNvPr id="12" name="WordArt 10">
            <a:extLst>
              <a:ext uri="{FF2B5EF4-FFF2-40B4-BE49-F238E27FC236}">
                <a16:creationId xmlns:a16="http://schemas.microsoft.com/office/drawing/2014/main" id="{F3843366-2312-40CD-AE0C-CC9E6D6E5D5D}"/>
              </a:ext>
            </a:extLst>
          </p:cNvPr>
          <p:cNvSpPr>
            <a:spLocks noChangeArrowheads="1" noChangeShapeType="1" noTextEdit="1"/>
          </p:cNvSpPr>
          <p:nvPr/>
        </p:nvSpPr>
        <p:spPr bwMode="auto">
          <a:xfrm>
            <a:off x="7536031" y="3733800"/>
            <a:ext cx="1371600" cy="914400"/>
          </a:xfrm>
          <a:prstGeom prst="rect">
            <a:avLst/>
          </a:prstGeom>
        </p:spPr>
        <p:txBody>
          <a:bodyPr wrap="none" fromWordArt="1">
            <a:prstTxWarp prst="textSlantUp">
              <a:avLst>
                <a:gd name="adj" fmla="val 9306"/>
              </a:avLst>
            </a:prstTxWarp>
          </a:bodyPr>
          <a:lstStyle/>
          <a:p>
            <a:pPr algn="ctr"/>
            <a:r>
              <a:rPr lang="en-US" sz="9600" kern="10" dirty="0">
                <a:ln w="28575">
                  <a:solidFill>
                    <a:srgbClr val="FFFF00"/>
                  </a:solidFill>
                </a:ln>
                <a:solidFill>
                  <a:schemeClr val="accent2"/>
                </a:solidFill>
                <a:latin typeface="Impact" panose="020B0806030902050204" pitchFamily="34" charset="0"/>
                <a:cs typeface="Calibri" panose="020F0502020204030204" pitchFamily="34" charset="0"/>
              </a:rPr>
              <a:t>WOE!</a:t>
            </a:r>
            <a:endParaRPr lang="en-US" sz="9600" kern="10" dirty="0">
              <a:ln w="28575">
                <a:solidFill>
                  <a:srgbClr val="FFFF00"/>
                </a:solidFill>
                <a:round/>
                <a:headEnd/>
                <a:tailEnd/>
              </a:ln>
              <a:solidFill>
                <a:schemeClr val="accent2"/>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endParaRPr>
          </a:p>
        </p:txBody>
      </p:sp>
      <p:sp>
        <p:nvSpPr>
          <p:cNvPr id="13" name="WordArt 10">
            <a:extLst>
              <a:ext uri="{FF2B5EF4-FFF2-40B4-BE49-F238E27FC236}">
                <a16:creationId xmlns:a16="http://schemas.microsoft.com/office/drawing/2014/main" id="{4A1A0D26-54EF-4159-B6EF-692A21EF139D}"/>
              </a:ext>
            </a:extLst>
          </p:cNvPr>
          <p:cNvSpPr>
            <a:spLocks noChangeArrowheads="1" noChangeShapeType="1" noTextEdit="1"/>
          </p:cNvSpPr>
          <p:nvPr/>
        </p:nvSpPr>
        <p:spPr bwMode="auto">
          <a:xfrm>
            <a:off x="7536031" y="4648200"/>
            <a:ext cx="1371600" cy="914400"/>
          </a:xfrm>
          <a:prstGeom prst="rect">
            <a:avLst/>
          </a:prstGeom>
        </p:spPr>
        <p:txBody>
          <a:bodyPr wrap="none" fromWordArt="1">
            <a:prstTxWarp prst="textSlantUp">
              <a:avLst>
                <a:gd name="adj" fmla="val 9306"/>
              </a:avLst>
            </a:prstTxWarp>
          </a:bodyPr>
          <a:lstStyle/>
          <a:p>
            <a:pPr algn="ctr"/>
            <a:r>
              <a:rPr lang="en-US" sz="9600" kern="10" dirty="0">
                <a:ln w="28575">
                  <a:solidFill>
                    <a:srgbClr val="FFFF00"/>
                  </a:solidFill>
                </a:ln>
                <a:solidFill>
                  <a:schemeClr val="accent2"/>
                </a:solidFill>
                <a:latin typeface="Impact" panose="020B0806030902050204" pitchFamily="34" charset="0"/>
                <a:cs typeface="Calibri" panose="020F0502020204030204" pitchFamily="34" charset="0"/>
              </a:rPr>
              <a:t>WOE!</a:t>
            </a:r>
            <a:endParaRPr lang="en-US" sz="9600" kern="10" dirty="0">
              <a:ln w="28575">
                <a:solidFill>
                  <a:srgbClr val="FFFF00"/>
                </a:solidFill>
                <a:round/>
                <a:headEnd/>
                <a:tailEnd/>
              </a:ln>
              <a:solidFill>
                <a:schemeClr val="accent2"/>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endParaRPr>
          </a:p>
        </p:txBody>
      </p:sp>
      <p:sp>
        <p:nvSpPr>
          <p:cNvPr id="14" name="WordArt 10">
            <a:extLst>
              <a:ext uri="{FF2B5EF4-FFF2-40B4-BE49-F238E27FC236}">
                <a16:creationId xmlns:a16="http://schemas.microsoft.com/office/drawing/2014/main" id="{09BE408D-800C-4FC4-B01E-0C0123D311F7}"/>
              </a:ext>
            </a:extLst>
          </p:cNvPr>
          <p:cNvSpPr>
            <a:spLocks noChangeArrowheads="1" noChangeShapeType="1" noTextEdit="1"/>
          </p:cNvSpPr>
          <p:nvPr/>
        </p:nvSpPr>
        <p:spPr bwMode="auto">
          <a:xfrm>
            <a:off x="7536031" y="5562600"/>
            <a:ext cx="1371600" cy="914400"/>
          </a:xfrm>
          <a:prstGeom prst="rect">
            <a:avLst/>
          </a:prstGeom>
        </p:spPr>
        <p:txBody>
          <a:bodyPr wrap="none" fromWordArt="1">
            <a:prstTxWarp prst="textSlantUp">
              <a:avLst>
                <a:gd name="adj" fmla="val 9306"/>
              </a:avLst>
            </a:prstTxWarp>
          </a:bodyPr>
          <a:lstStyle/>
          <a:p>
            <a:pPr algn="ctr"/>
            <a:r>
              <a:rPr lang="en-US" sz="9600" kern="10" dirty="0">
                <a:ln w="28575">
                  <a:solidFill>
                    <a:srgbClr val="FFFF00"/>
                  </a:solidFill>
                </a:ln>
                <a:solidFill>
                  <a:schemeClr val="accent2"/>
                </a:solidFill>
                <a:latin typeface="Impact" panose="020B0806030902050204" pitchFamily="34" charset="0"/>
                <a:cs typeface="Calibri" panose="020F0502020204030204" pitchFamily="34" charset="0"/>
              </a:rPr>
              <a:t>WOE!</a:t>
            </a:r>
            <a:endParaRPr lang="en-US" sz="9600" kern="10" dirty="0">
              <a:ln w="28575">
                <a:solidFill>
                  <a:srgbClr val="FFFF00"/>
                </a:solidFill>
                <a:round/>
                <a:headEnd/>
                <a:tailEnd/>
              </a:ln>
              <a:solidFill>
                <a:schemeClr val="accent2"/>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a:extLst>
              <a:ext uri="{FF2B5EF4-FFF2-40B4-BE49-F238E27FC236}">
                <a16:creationId xmlns:a16="http://schemas.microsoft.com/office/drawing/2014/main" id="{AAA9AE18-8B98-4D8F-96DA-52348BE9C6F4}"/>
              </a:ext>
            </a:extLst>
          </p:cNvPr>
          <p:cNvSpPr>
            <a:spLocks noGrp="1" noChangeArrowheads="1"/>
          </p:cNvSpPr>
          <p:nvPr>
            <p:ph type="body" sz="half" idx="2"/>
          </p:nvPr>
        </p:nvSpPr>
        <p:spPr>
          <a:xfrm>
            <a:off x="3429000" y="1828800"/>
            <a:ext cx="5638800" cy="4038600"/>
          </a:xfrm>
        </p:spPr>
        <p:txBody>
          <a:bodyPr/>
          <a:lstStyle/>
          <a:p>
            <a:pPr algn="just">
              <a:spcBef>
                <a:spcPts val="0"/>
              </a:spcBef>
              <a:spcAft>
                <a:spcPts val="1200"/>
              </a:spcAft>
            </a:pPr>
            <a:r>
              <a:rPr lang="en-US" altLang="en-US" sz="2800" dirty="0"/>
              <a:t>Isaiah sees himself in </a:t>
            </a:r>
            <a:r>
              <a:rPr lang="en-US" altLang="en-US" sz="2800" b="1" i="1" dirty="0">
                <a:solidFill>
                  <a:srgbClr val="0000CC"/>
                </a:solidFill>
                <a:ea typeface="+mj-ea"/>
              </a:rPr>
              <a:t>terminal trouble </a:t>
            </a:r>
            <a:r>
              <a:rPr lang="en-US" altLang="en-US" sz="2800" i="1" dirty="0"/>
              <a:t>(</a:t>
            </a:r>
            <a:r>
              <a:rPr lang="en-US" sz="2800" i="1" dirty="0"/>
              <a:t>I am ruined!</a:t>
            </a:r>
            <a:r>
              <a:rPr lang="en-US" altLang="en-US" sz="2800" i="1" dirty="0"/>
              <a:t>)</a:t>
            </a:r>
            <a:r>
              <a:rPr lang="en-US" altLang="en-US" sz="2800" dirty="0"/>
              <a:t>, and he explains why in the next three lines: </a:t>
            </a:r>
          </a:p>
          <a:p>
            <a:pPr algn="just">
              <a:spcBef>
                <a:spcPts val="0"/>
              </a:spcBef>
              <a:spcAft>
                <a:spcPts val="1200"/>
              </a:spcAft>
            </a:pPr>
            <a:r>
              <a:rPr lang="en-US" altLang="en-US" sz="2800" dirty="0"/>
              <a:t>“I am a man of unclean lips, and...</a:t>
            </a:r>
          </a:p>
          <a:p>
            <a:pPr algn="just">
              <a:spcBef>
                <a:spcPts val="0"/>
              </a:spcBef>
              <a:spcAft>
                <a:spcPts val="1200"/>
              </a:spcAft>
            </a:pPr>
            <a:r>
              <a:rPr lang="en-US" altLang="en-US" sz="2800" dirty="0"/>
              <a:t>“I live among a people of unclean lips”…; </a:t>
            </a:r>
          </a:p>
          <a:p>
            <a:pPr algn="just">
              <a:spcBef>
                <a:spcPts val="0"/>
              </a:spcBef>
              <a:spcAft>
                <a:spcPts val="1200"/>
              </a:spcAft>
            </a:pPr>
            <a:r>
              <a:rPr lang="en-US" altLang="en-US" sz="2800" dirty="0"/>
              <a:t>For my eyes have seen the King, the LORD of hosts.”</a:t>
            </a:r>
          </a:p>
          <a:p>
            <a:pPr algn="just">
              <a:spcBef>
                <a:spcPts val="0"/>
              </a:spcBef>
              <a:spcAft>
                <a:spcPts val="1200"/>
              </a:spcAft>
            </a:pPr>
            <a:endParaRPr lang="en-US" altLang="en-US" sz="2800" dirty="0"/>
          </a:p>
        </p:txBody>
      </p:sp>
      <p:pic>
        <p:nvPicPr>
          <p:cNvPr id="240649" name="Picture 9" descr="P1010251">
            <a:extLst>
              <a:ext uri="{FF2B5EF4-FFF2-40B4-BE49-F238E27FC236}">
                <a16:creationId xmlns:a16="http://schemas.microsoft.com/office/drawing/2014/main" id="{3212FD5A-09C4-4B0D-8026-53B46E2D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3200400"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D4B9AAF0-3AB4-4709-B372-2676165BCD8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9E3F33A1-55F3-41C4-89E9-A3767305E63A}"/>
              </a:ext>
            </a:extLst>
          </p:cNvPr>
          <p:cNvSpPr txBox="1">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“Why the Woe?”</a:t>
            </a:r>
            <a:br>
              <a:rPr lang="en-US" altLang="en-US" sz="3600" dirty="0"/>
            </a:br>
            <a:r>
              <a:rPr lang="en-US" altLang="en-US" sz="2800" dirty="0"/>
              <a:t> </a:t>
            </a:r>
            <a:r>
              <a:rPr lang="en-US" altLang="en-US" sz="2800" b="1" dirty="0">
                <a:solidFill>
                  <a:srgbClr val="0000CC"/>
                </a:solidFill>
              </a:rPr>
              <a:t>Isaiah 6:5</a:t>
            </a:r>
            <a:endParaRPr lang="en-US" altLang="en-US" sz="3600" b="1" dirty="0">
              <a:solidFill>
                <a:srgbClr val="0000CC"/>
              </a:solidFill>
            </a:endParaRPr>
          </a:p>
        </p:txBody>
      </p:sp>
      <p:sp>
        <p:nvSpPr>
          <p:cNvPr id="6" name="WordArt 10">
            <a:extLst>
              <a:ext uri="{FF2B5EF4-FFF2-40B4-BE49-F238E27FC236}">
                <a16:creationId xmlns:a16="http://schemas.microsoft.com/office/drawing/2014/main" id="{0D2AF87E-C49F-4548-9D79-03AD5FED219C}"/>
              </a:ext>
            </a:extLst>
          </p:cNvPr>
          <p:cNvSpPr>
            <a:spLocks noChangeArrowheads="1" noChangeShapeType="1" noTextEdit="1"/>
          </p:cNvSpPr>
          <p:nvPr/>
        </p:nvSpPr>
        <p:spPr bwMode="auto">
          <a:xfrm>
            <a:off x="152401" y="2743200"/>
            <a:ext cx="3200399" cy="1828800"/>
          </a:xfrm>
          <a:prstGeom prst="rect">
            <a:avLst/>
          </a:prstGeom>
        </p:spPr>
        <p:txBody>
          <a:bodyPr wrap="none" fromWordArt="1">
            <a:prstTxWarp prst="textSlantUp">
              <a:avLst>
                <a:gd name="adj" fmla="val 9306"/>
              </a:avLst>
            </a:prstTxWarp>
          </a:bodyPr>
          <a:lstStyle/>
          <a:p>
            <a:pPr algn="ctr"/>
            <a:r>
              <a:rPr lang="en-US" sz="9600" kern="10" dirty="0">
                <a:ln w="76200">
                  <a:solidFill>
                    <a:srgbClr val="FFFF00"/>
                  </a:solidFill>
                  <a:round/>
                  <a:headEnd/>
                  <a:tailEnd/>
                </a:ln>
                <a:solidFill>
                  <a:srgbClr val="C00000"/>
                </a:solidFill>
                <a:effectLst>
                  <a:outerShdw dist="53882" dir="2700000" algn="ctr" rotWithShape="0">
                    <a:srgbClr val="9999FF">
                      <a:alpha val="80000"/>
                    </a:srgbClr>
                  </a:outerShdw>
                </a:effectLst>
                <a:latin typeface="Impact" panose="020B0806030902050204" pitchFamily="34" charset="0"/>
                <a:cs typeface="Calibri" panose="020F0502020204030204" pitchFamily="34" charset="0"/>
              </a:rPr>
              <a:t>WOE!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0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6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064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16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239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sz="3000" b="1" i="0"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Review</a:t>
            </a:r>
            <a:endParaRPr kumimoji="0" lang="en-US" altLang="en-US" sz="3000" b="1" i="0"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Purpose, Aim, and Objective</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Woe is Me, for I am ruined! (Isaiah 6:1-5)</a:t>
            </a:r>
            <a:endParaRPr lang="en-US" sz="3000" b="1" dirty="0">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Concluding </a:t>
            </a:r>
            <a:r>
              <a:rPr lang="en-US" sz="3000" b="1" dirty="0">
                <a:solidFill>
                  <a:srgbClr val="0000CC"/>
                </a:solidFill>
                <a:latin typeface="Calibri" panose="020F0502020204030204" pitchFamily="34" charset="0"/>
                <a:cs typeface="Calibri" panose="020F0502020204030204" pitchFamily="34" charset="0"/>
              </a:rPr>
              <a:t>Observations</a:t>
            </a:r>
            <a:endParaRPr lang="en-US" altLang="en-US" sz="3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8582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7CDF8320-D5BD-4CF9-991A-CA36929FA4D0}"/>
              </a:ext>
            </a:extLst>
          </p:cNvPr>
          <p:cNvSpPr>
            <a:spLocks noGrp="1" noChangeArrowheads="1"/>
          </p:cNvSpPr>
          <p:nvPr>
            <p:ph type="body" sz="half" idx="1"/>
          </p:nvPr>
        </p:nvSpPr>
        <p:spPr>
          <a:xfrm>
            <a:off x="38100" y="1371601"/>
            <a:ext cx="9067800" cy="1600200"/>
          </a:xfrm>
        </p:spPr>
        <p:txBody>
          <a:bodyPr/>
          <a:lstStyle/>
          <a:p>
            <a:pPr algn="just">
              <a:spcBef>
                <a:spcPts val="0"/>
              </a:spcBef>
              <a:spcAft>
                <a:spcPts val="1200"/>
              </a:spcAft>
            </a:pPr>
            <a:r>
              <a:rPr lang="en-US" altLang="en-US" sz="2800" dirty="0"/>
              <a:t>The Apostle Paul tells the Ephesian believers that they are seated and enthroned with Christ, who is Himself seated at the right hand of God the Father (Eph. 2:6).</a:t>
            </a:r>
          </a:p>
        </p:txBody>
      </p:sp>
      <p:pic>
        <p:nvPicPr>
          <p:cNvPr id="102409" name="Picture 9" descr="throne2">
            <a:extLst>
              <a:ext uri="{FF2B5EF4-FFF2-40B4-BE49-F238E27FC236}">
                <a16:creationId xmlns:a16="http://schemas.microsoft.com/office/drawing/2014/main" id="{2F949F68-CED9-49D5-A498-977C5B9E5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707" y="3581400"/>
            <a:ext cx="1491493" cy="228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8A6DA73F-3D97-4233-82DD-1B484C297B4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7" name="Rectangle 2">
            <a:extLst>
              <a:ext uri="{FF2B5EF4-FFF2-40B4-BE49-F238E27FC236}">
                <a16:creationId xmlns:a16="http://schemas.microsoft.com/office/drawing/2014/main" id="{CCC38943-2FA6-4115-83C1-2DE99E4016E9}"/>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Woe or Wow? Let’s Compare…</a:t>
            </a:r>
          </a:p>
        </p:txBody>
      </p:sp>
      <p:pic>
        <p:nvPicPr>
          <p:cNvPr id="8" name="Picture 1">
            <a:extLst>
              <a:ext uri="{FF2B5EF4-FFF2-40B4-BE49-F238E27FC236}">
                <a16:creationId xmlns:a16="http://schemas.microsoft.com/office/drawing/2014/main" id="{3D22E23F-81BB-4318-9C6F-E0A0CCA8A14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33600" y="28956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B9DFE5-02CB-4107-8F55-A32369819DDC}"/>
              </a:ext>
            </a:extLst>
          </p:cNvPr>
          <p:cNvSpPr/>
          <p:nvPr/>
        </p:nvSpPr>
        <p:spPr>
          <a:xfrm>
            <a:off x="2133600" y="2895600"/>
            <a:ext cx="4876800" cy="2385268"/>
          </a:xfrm>
          <a:prstGeom prst="rect">
            <a:avLst/>
          </a:prstGeom>
        </p:spPr>
        <p:txBody>
          <a:bodyPr wrap="square">
            <a:spAutoFit/>
          </a:bodyPr>
          <a:lstStyle/>
          <a:p>
            <a:pPr algn="ctr">
              <a:spcAft>
                <a:spcPts val="600"/>
              </a:spcAft>
            </a:pPr>
            <a:r>
              <a:rPr lang="en-US" b="1" dirty="0">
                <a:solidFill>
                  <a:srgbClr val="0000CC"/>
                </a:solidFill>
                <a:latin typeface="Calibri" panose="020F0502020204030204" pitchFamily="34" charset="0"/>
                <a:ea typeface="+mj-ea"/>
                <a:cs typeface="Calibri" panose="020F0502020204030204" pitchFamily="34" charset="0"/>
              </a:rPr>
              <a:t>Ephesians 2:4–6</a:t>
            </a:r>
          </a:p>
          <a:p>
            <a:pPr algn="just"/>
            <a:r>
              <a:rPr lang="en-US" sz="2000" baseline="30000" dirty="0">
                <a:latin typeface="Calibri" panose="020F0502020204030204" pitchFamily="34" charset="0"/>
                <a:cs typeface="Calibri" panose="020F0502020204030204" pitchFamily="34" charset="0"/>
              </a:rPr>
              <a:t>4</a:t>
            </a:r>
            <a:r>
              <a:rPr lang="en-US" sz="2000" dirty="0">
                <a:latin typeface="Calibri" panose="020F0502020204030204" pitchFamily="34" charset="0"/>
                <a:cs typeface="Calibri" panose="020F0502020204030204" pitchFamily="34" charset="0"/>
              </a:rPr>
              <a:t> But God, being rich in mercy, because of His great love with which He loved us, </a:t>
            </a:r>
            <a:r>
              <a:rPr lang="en-US" sz="2000" baseline="30000" dirty="0">
                <a:latin typeface="Calibri" panose="020F0502020204030204" pitchFamily="34" charset="0"/>
                <a:cs typeface="Calibri" panose="020F0502020204030204" pitchFamily="34" charset="0"/>
              </a:rPr>
              <a:t>5</a:t>
            </a:r>
            <a:r>
              <a:rPr lang="en-US" sz="2000" dirty="0">
                <a:latin typeface="Calibri" panose="020F0502020204030204" pitchFamily="34" charset="0"/>
                <a:cs typeface="Calibri" panose="020F0502020204030204" pitchFamily="34" charset="0"/>
              </a:rPr>
              <a:t> …</a:t>
            </a:r>
            <a:r>
              <a:rPr lang="en-US" sz="2000" b="1" dirty="0">
                <a:solidFill>
                  <a:schemeClr val="accent5">
                    <a:lumMod val="50000"/>
                  </a:schemeClr>
                </a:solidFill>
                <a:latin typeface="Calibri" panose="020F0502020204030204" pitchFamily="34" charset="0"/>
                <a:cs typeface="Calibri" panose="020F0502020204030204" pitchFamily="34" charset="0"/>
              </a:rPr>
              <a:t>made us alive together</a:t>
            </a:r>
            <a:r>
              <a:rPr lang="en-US" sz="2000" dirty="0">
                <a:latin typeface="Calibri" panose="020F0502020204030204" pitchFamily="34" charset="0"/>
                <a:cs typeface="Calibri" panose="020F0502020204030204" pitchFamily="34" charset="0"/>
              </a:rPr>
              <a:t> </a:t>
            </a:r>
            <a:r>
              <a:rPr lang="en-US" sz="2000" b="1" dirty="0">
                <a:solidFill>
                  <a:srgbClr val="0000CC"/>
                </a:solidFill>
                <a:latin typeface="Calibri" panose="020F0502020204030204" pitchFamily="34" charset="0"/>
                <a:ea typeface="+mj-ea"/>
                <a:cs typeface="Calibri" panose="020F0502020204030204" pitchFamily="34" charset="0"/>
              </a:rPr>
              <a:t>with Christ </a:t>
            </a:r>
            <a:r>
              <a:rPr lang="en-US" sz="2000" dirty="0">
                <a:latin typeface="Calibri" panose="020F0502020204030204" pitchFamily="34" charset="0"/>
                <a:cs typeface="Calibri" panose="020F0502020204030204" pitchFamily="34" charset="0"/>
              </a:rPr>
              <a:t>(by grace you have been saved), </a:t>
            </a:r>
            <a:r>
              <a:rPr lang="en-US" sz="2000" baseline="30000" dirty="0">
                <a:latin typeface="Calibri" panose="020F0502020204030204" pitchFamily="34" charset="0"/>
                <a:cs typeface="Calibri" panose="020F0502020204030204" pitchFamily="34" charset="0"/>
              </a:rPr>
              <a:t>6</a:t>
            </a:r>
            <a:r>
              <a:rPr lang="en-US" sz="2000" dirty="0">
                <a:latin typeface="Calibri" panose="020F0502020204030204" pitchFamily="34" charset="0"/>
                <a:cs typeface="Calibri" panose="020F0502020204030204" pitchFamily="34" charset="0"/>
              </a:rPr>
              <a:t> and </a:t>
            </a:r>
            <a:r>
              <a:rPr lang="en-US" sz="2000" b="1" dirty="0">
                <a:solidFill>
                  <a:schemeClr val="accent5">
                    <a:lumMod val="50000"/>
                  </a:schemeClr>
                </a:solidFill>
                <a:latin typeface="Calibri" panose="020F0502020204030204" pitchFamily="34" charset="0"/>
                <a:cs typeface="Calibri" panose="020F0502020204030204" pitchFamily="34" charset="0"/>
              </a:rPr>
              <a:t>raised us up </a:t>
            </a:r>
            <a:r>
              <a:rPr lang="en-US" sz="2000" b="1" dirty="0">
                <a:solidFill>
                  <a:srgbClr val="0000CC"/>
                </a:solidFill>
                <a:latin typeface="Calibri" panose="020F0502020204030204" pitchFamily="34" charset="0"/>
                <a:ea typeface="+mj-ea"/>
                <a:cs typeface="Calibri" panose="020F0502020204030204" pitchFamily="34" charset="0"/>
              </a:rPr>
              <a:t>with Him</a:t>
            </a:r>
            <a:r>
              <a:rPr lang="en-US" sz="2000" dirty="0">
                <a:latin typeface="Calibri" panose="020F0502020204030204" pitchFamily="34" charset="0"/>
                <a:cs typeface="Calibri" panose="020F0502020204030204" pitchFamily="34" charset="0"/>
              </a:rPr>
              <a:t>, and </a:t>
            </a:r>
            <a:r>
              <a:rPr lang="en-US" sz="2000" b="1" dirty="0">
                <a:solidFill>
                  <a:schemeClr val="accent5">
                    <a:lumMod val="50000"/>
                  </a:schemeClr>
                </a:solidFill>
                <a:latin typeface="Calibri" panose="020F0502020204030204" pitchFamily="34" charset="0"/>
                <a:cs typeface="Calibri" panose="020F0502020204030204" pitchFamily="34" charset="0"/>
              </a:rPr>
              <a:t>seated us </a:t>
            </a:r>
            <a:r>
              <a:rPr lang="en-US" sz="2000" b="1" dirty="0">
                <a:solidFill>
                  <a:srgbClr val="0000CC"/>
                </a:solidFill>
                <a:latin typeface="Calibri" panose="020F0502020204030204" pitchFamily="34" charset="0"/>
                <a:ea typeface="+mj-ea"/>
                <a:cs typeface="Calibri" panose="020F0502020204030204" pitchFamily="34" charset="0"/>
              </a:rPr>
              <a:t>with Him</a:t>
            </a:r>
            <a:r>
              <a:rPr lang="en-US" sz="2000" dirty="0">
                <a:latin typeface="Calibri" panose="020F0502020204030204" pitchFamily="34" charset="0"/>
                <a:cs typeface="Calibri" panose="020F0502020204030204" pitchFamily="34" charset="0"/>
              </a:rPr>
              <a:t> in the heavenly places </a:t>
            </a:r>
            <a:r>
              <a:rPr lang="en-US" sz="2000" b="1" dirty="0">
                <a:solidFill>
                  <a:srgbClr val="0000CC"/>
                </a:solidFill>
                <a:latin typeface="Calibri" panose="020F0502020204030204" pitchFamily="34" charset="0"/>
                <a:ea typeface="+mj-ea"/>
                <a:cs typeface="Calibri" panose="020F0502020204030204" pitchFamily="34" charset="0"/>
              </a:rPr>
              <a:t>in Christ Jesus</a:t>
            </a:r>
            <a:r>
              <a:rPr lang="en-US" sz="2000" dirty="0">
                <a:latin typeface="Calibri" panose="020F0502020204030204" pitchFamily="34" charset="0"/>
                <a:cs typeface="Calibri" panose="020F0502020204030204" pitchFamily="34" charset="0"/>
              </a:rPr>
              <a:t>,</a:t>
            </a:r>
          </a:p>
        </p:txBody>
      </p:sp>
      <p:pic>
        <p:nvPicPr>
          <p:cNvPr id="9" name="Picture 9" descr="throne2">
            <a:extLst>
              <a:ext uri="{FF2B5EF4-FFF2-40B4-BE49-F238E27FC236}">
                <a16:creationId xmlns:a16="http://schemas.microsoft.com/office/drawing/2014/main" id="{587AEE91-A999-40FF-9C8B-7CDDE5DA2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07" y="3581400"/>
            <a:ext cx="1491493" cy="228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4">
            <a:extLst>
              <a:ext uri="{FF2B5EF4-FFF2-40B4-BE49-F238E27FC236}">
                <a16:creationId xmlns:a16="http://schemas.microsoft.com/office/drawing/2014/main" id="{C582F155-691E-4F7C-840F-C8453985DEE1}"/>
              </a:ext>
            </a:extLst>
          </p:cNvPr>
          <p:cNvSpPr>
            <a:spLocks noGrp="1" noChangeArrowheads="1"/>
          </p:cNvSpPr>
          <p:nvPr>
            <p:ph type="body" sz="half" idx="2"/>
          </p:nvPr>
        </p:nvSpPr>
        <p:spPr>
          <a:xfrm>
            <a:off x="3124200" y="1371600"/>
            <a:ext cx="5943600" cy="2895600"/>
          </a:xfrm>
        </p:spPr>
        <p:txBody>
          <a:bodyPr/>
          <a:lstStyle/>
          <a:p>
            <a:pPr algn="just">
              <a:spcBef>
                <a:spcPts val="0"/>
              </a:spcBef>
              <a:spcAft>
                <a:spcPts val="1200"/>
              </a:spcAft>
            </a:pPr>
            <a:r>
              <a:rPr lang="en-US" altLang="en-US" sz="2800" dirty="0"/>
              <a:t>The Apostle Paul also tells them that they all have </a:t>
            </a:r>
            <a:r>
              <a:rPr lang="en-US" altLang="en-US" sz="2800" b="1" dirty="0">
                <a:solidFill>
                  <a:srgbClr val="0000CC"/>
                </a:solidFill>
                <a:ea typeface="+mj-ea"/>
              </a:rPr>
              <a:t>confident access</a:t>
            </a:r>
            <a:r>
              <a:rPr lang="en-US" altLang="en-US" sz="2800" dirty="0"/>
              <a:t> to God the Father (Eph. 2:18; 3:12).</a:t>
            </a:r>
          </a:p>
          <a:p>
            <a:pPr algn="just">
              <a:spcBef>
                <a:spcPts val="0"/>
              </a:spcBef>
              <a:spcAft>
                <a:spcPts val="1200"/>
              </a:spcAft>
            </a:pPr>
            <a:r>
              <a:rPr lang="en-US" altLang="en-US" sz="2800" dirty="0"/>
              <a:t>He also says that the believers can approach God as </a:t>
            </a:r>
            <a:r>
              <a:rPr lang="en-US" altLang="en-US" sz="2800" b="1" dirty="0">
                <a:solidFill>
                  <a:srgbClr val="0000CC"/>
                </a:solidFill>
                <a:ea typeface="+mj-ea"/>
              </a:rPr>
              <a:t>‘Abba’ </a:t>
            </a:r>
            <a:r>
              <a:rPr lang="en-US" altLang="en-US" sz="2800" dirty="0"/>
              <a:t>(Rom.  8:15; Gal. 4:6).</a:t>
            </a:r>
          </a:p>
        </p:txBody>
      </p:sp>
      <p:pic>
        <p:nvPicPr>
          <p:cNvPr id="242696" name="Picture 8" descr="Your%20Dad%20Did">
            <a:extLst>
              <a:ext uri="{FF2B5EF4-FFF2-40B4-BE49-F238E27FC236}">
                <a16:creationId xmlns:a16="http://schemas.microsoft.com/office/drawing/2014/main" id="{56020FD7-AD4F-4541-9701-3D56DBB28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2866439" cy="30400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A8BBB766-19DD-4FE9-BB57-15AFDD9C375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9" name="Rectangle 2">
            <a:extLst>
              <a:ext uri="{FF2B5EF4-FFF2-40B4-BE49-F238E27FC236}">
                <a16:creationId xmlns:a16="http://schemas.microsoft.com/office/drawing/2014/main" id="{C073EC8E-F92C-4E34-93C7-16967FA971EF}"/>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Woe or Wow? Let’s Compare…</a:t>
            </a:r>
          </a:p>
        </p:txBody>
      </p:sp>
      <p:pic>
        <p:nvPicPr>
          <p:cNvPr id="2" name="Picture 1">
            <a:extLst>
              <a:ext uri="{FF2B5EF4-FFF2-40B4-BE49-F238E27FC236}">
                <a16:creationId xmlns:a16="http://schemas.microsoft.com/office/drawing/2014/main" id="{F5CB2403-7B20-4E97-8324-CAF7CFAA3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837" y="4267200"/>
            <a:ext cx="3662326" cy="2286000"/>
          </a:xfrm>
          <a:prstGeom prst="rect">
            <a:avLst/>
          </a:prstGeom>
        </p:spPr>
      </p:pic>
      <p:sp>
        <p:nvSpPr>
          <p:cNvPr id="3" name="&quot;Not Allowed&quot; Symbol 2">
            <a:extLst>
              <a:ext uri="{FF2B5EF4-FFF2-40B4-BE49-F238E27FC236}">
                <a16:creationId xmlns:a16="http://schemas.microsoft.com/office/drawing/2014/main" id="{DDA2B3D6-96C5-4A8C-A233-85D40C32A337}"/>
              </a:ext>
            </a:extLst>
          </p:cNvPr>
          <p:cNvSpPr/>
          <p:nvPr/>
        </p:nvSpPr>
        <p:spPr>
          <a:xfrm>
            <a:off x="4953000" y="4267200"/>
            <a:ext cx="2057400" cy="2209800"/>
          </a:xfrm>
          <a:prstGeom prst="noSmoking">
            <a:avLst>
              <a:gd name="adj" fmla="val 672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quot;Not Allowed&quot; Symbol 9">
            <a:extLst>
              <a:ext uri="{FF2B5EF4-FFF2-40B4-BE49-F238E27FC236}">
                <a16:creationId xmlns:a16="http://schemas.microsoft.com/office/drawing/2014/main" id="{7B5259FD-75C8-4993-AAA8-AB631C7AE4FB}"/>
              </a:ext>
            </a:extLst>
          </p:cNvPr>
          <p:cNvSpPr/>
          <p:nvPr/>
        </p:nvSpPr>
        <p:spPr>
          <a:xfrm rot="5400000">
            <a:off x="4876800" y="4343400"/>
            <a:ext cx="2209800" cy="2057400"/>
          </a:xfrm>
          <a:prstGeom prst="noSmoking">
            <a:avLst>
              <a:gd name="adj" fmla="val 672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7110417-377B-424A-A858-7495CD91E44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DB73B-40B8-4158-B85E-16D9BD21CD5F}"/>
              </a:ext>
            </a:extLst>
          </p:cNvPr>
          <p:cNvSpPr/>
          <p:nvPr/>
        </p:nvSpPr>
        <p:spPr>
          <a:xfrm>
            <a:off x="0" y="0"/>
            <a:ext cx="9144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0"/>
              </a:spcBef>
              <a:spcAft>
                <a:spcPts val="900"/>
              </a:spcAft>
            </a:pPr>
            <a:r>
              <a:rPr lang="en-US" sz="3200" b="1" dirty="0">
                <a:solidFill>
                  <a:srgbClr val="0000CC"/>
                </a:solidFill>
                <a:latin typeface="Calibri" panose="020F0502020204030204" pitchFamily="34" charset="0"/>
                <a:cs typeface="Calibri" panose="020F0502020204030204" pitchFamily="34" charset="0"/>
              </a:rPr>
              <a:t>Ephesians 2:18; 3:12</a:t>
            </a:r>
          </a:p>
          <a:p>
            <a:pPr marL="0" marR="0" algn="just">
              <a:spcBef>
                <a:spcPts val="0"/>
              </a:spcBef>
              <a:spcAft>
                <a:spcPts val="600"/>
              </a:spcAft>
            </a:pPr>
            <a:r>
              <a:rPr lang="en-US" sz="2800" b="1" baseline="30000" dirty="0">
                <a:latin typeface="Calibri" panose="020F0502020204030204" pitchFamily="34" charset="0"/>
              </a:rPr>
              <a:t>2:18</a:t>
            </a:r>
            <a:r>
              <a:rPr lang="en-US" sz="2800" baseline="30000" dirty="0">
                <a:latin typeface="Calibri" panose="020F0502020204030204" pitchFamily="34" charset="0"/>
              </a:rPr>
              <a:t> </a:t>
            </a:r>
            <a:r>
              <a:rPr lang="en-US" sz="2800" dirty="0">
                <a:latin typeface="Calibri" panose="020F0502020204030204" pitchFamily="34" charset="0"/>
              </a:rPr>
              <a:t>“for through [Christ] we both have our </a:t>
            </a:r>
            <a:r>
              <a:rPr lang="en-US" sz="2800" b="1" dirty="0">
                <a:solidFill>
                  <a:srgbClr val="0000CC"/>
                </a:solidFill>
                <a:latin typeface="Calibri" panose="020F0502020204030204" pitchFamily="34" charset="0"/>
                <a:cs typeface="Calibri" panose="020F0502020204030204" pitchFamily="34" charset="0"/>
              </a:rPr>
              <a:t>access</a:t>
            </a:r>
            <a:r>
              <a:rPr lang="en-US" sz="2800" dirty="0">
                <a:latin typeface="Calibri" panose="020F0502020204030204" pitchFamily="34" charset="0"/>
              </a:rPr>
              <a:t> in one Spirit to the Father.”… </a:t>
            </a:r>
            <a:r>
              <a:rPr lang="en-US" sz="2800" b="1" baseline="30000" dirty="0">
                <a:latin typeface="Calibri" panose="020F0502020204030204" pitchFamily="34" charset="0"/>
              </a:rPr>
              <a:t>3:12</a:t>
            </a:r>
            <a:r>
              <a:rPr lang="en-US" sz="2800" dirty="0">
                <a:latin typeface="Calibri" panose="020F0502020204030204" pitchFamily="34" charset="0"/>
              </a:rPr>
              <a:t> “in [Christ] we have </a:t>
            </a:r>
            <a:r>
              <a:rPr lang="en-US" sz="2800" b="1" dirty="0">
                <a:solidFill>
                  <a:srgbClr val="0000CC"/>
                </a:solidFill>
                <a:latin typeface="Calibri" panose="020F0502020204030204" pitchFamily="34" charset="0"/>
                <a:cs typeface="Calibri" panose="020F0502020204030204" pitchFamily="34" charset="0"/>
              </a:rPr>
              <a:t>boldness</a:t>
            </a:r>
            <a:r>
              <a:rPr lang="en-US" sz="2800" dirty="0">
                <a:latin typeface="Calibri" panose="020F0502020204030204" pitchFamily="34" charset="0"/>
              </a:rPr>
              <a:t> and </a:t>
            </a:r>
            <a:r>
              <a:rPr lang="en-US" sz="2800" b="1" dirty="0">
                <a:solidFill>
                  <a:srgbClr val="0000CC"/>
                </a:solidFill>
                <a:latin typeface="Calibri" panose="020F0502020204030204" pitchFamily="34" charset="0"/>
                <a:cs typeface="Calibri" panose="020F0502020204030204" pitchFamily="34" charset="0"/>
              </a:rPr>
              <a:t>confident access </a:t>
            </a:r>
            <a:r>
              <a:rPr lang="en-US" sz="2800" dirty="0">
                <a:latin typeface="Calibri" panose="020F0502020204030204" pitchFamily="34" charset="0"/>
              </a:rPr>
              <a:t>through faith in Him.”</a:t>
            </a:r>
          </a:p>
          <a:p>
            <a:pPr algn="ctr">
              <a:spcBef>
                <a:spcPts val="0"/>
              </a:spcBef>
              <a:spcAft>
                <a:spcPts val="900"/>
              </a:spcAft>
            </a:pPr>
            <a:r>
              <a:rPr lang="en-US" sz="3200" b="1" dirty="0">
                <a:solidFill>
                  <a:srgbClr val="0000CC"/>
                </a:solidFill>
                <a:latin typeface="Calibri" panose="020F0502020204030204" pitchFamily="34" charset="0"/>
                <a:cs typeface="Calibri" panose="020F0502020204030204" pitchFamily="34" charset="0"/>
              </a:rPr>
              <a:t>Romans 8:15b;</a:t>
            </a:r>
          </a:p>
          <a:p>
            <a:pPr algn="just">
              <a:spcBef>
                <a:spcPts val="0"/>
              </a:spcBef>
              <a:spcAft>
                <a:spcPts val="600"/>
              </a:spcAft>
            </a:pPr>
            <a:r>
              <a:rPr lang="en-US" sz="2800" dirty="0">
                <a:latin typeface="Calibri" panose="020F0502020204030204" pitchFamily="34" charset="0"/>
              </a:rPr>
              <a:t>“…you have received a spirit of adoption as sons by which we cry out, </a:t>
            </a:r>
            <a:r>
              <a:rPr lang="en-US" sz="2800" b="1" dirty="0">
                <a:solidFill>
                  <a:srgbClr val="0000CC"/>
                </a:solidFill>
                <a:latin typeface="Calibri" panose="020F0502020204030204" pitchFamily="34" charset="0"/>
                <a:cs typeface="Calibri" panose="020F0502020204030204" pitchFamily="34" charset="0"/>
              </a:rPr>
              <a:t>“Abba! Father!”</a:t>
            </a:r>
            <a:r>
              <a:rPr lang="en-US" sz="2800" dirty="0">
                <a:latin typeface="Calibri" panose="020F0502020204030204" pitchFamily="34" charset="0"/>
                <a:cs typeface="Calibri" panose="020F0502020204030204" pitchFamily="34" charset="0"/>
              </a:rPr>
              <a:t>”</a:t>
            </a:r>
          </a:p>
          <a:p>
            <a:pPr algn="ctr">
              <a:spcBef>
                <a:spcPts val="0"/>
              </a:spcBef>
              <a:spcAft>
                <a:spcPts val="900"/>
              </a:spcAft>
            </a:pPr>
            <a:r>
              <a:rPr lang="en-US" sz="3200" b="1" dirty="0">
                <a:solidFill>
                  <a:srgbClr val="0000CC"/>
                </a:solidFill>
                <a:latin typeface="Calibri" panose="020F0502020204030204" pitchFamily="34" charset="0"/>
                <a:cs typeface="Calibri" panose="020F0502020204030204" pitchFamily="34" charset="0"/>
              </a:rPr>
              <a:t>Galatians 4:6</a:t>
            </a:r>
          </a:p>
          <a:p>
            <a:pPr algn="just">
              <a:spcBef>
                <a:spcPts val="0"/>
              </a:spcBef>
              <a:spcAft>
                <a:spcPts val="0"/>
              </a:spcAft>
            </a:pPr>
            <a:r>
              <a:rPr lang="en-US" sz="2800" dirty="0">
                <a:latin typeface="Calibri" panose="020F0502020204030204" pitchFamily="34" charset="0"/>
              </a:rPr>
              <a:t>“Because you are sons, God has sent forth the Spirit of His Son into our hearts, crying, </a:t>
            </a:r>
            <a:r>
              <a:rPr lang="en-US" sz="2800" b="1" dirty="0">
                <a:solidFill>
                  <a:srgbClr val="0000CC"/>
                </a:solidFill>
                <a:latin typeface="Calibri" panose="020F0502020204030204" pitchFamily="34" charset="0"/>
              </a:rPr>
              <a:t>“Abba! Father!”</a:t>
            </a:r>
            <a:r>
              <a:rPr lang="en-US" sz="2800" dirty="0">
                <a:latin typeface="Calibri" panose="020F0502020204030204" pitchFamily="34" charset="0"/>
              </a:rPr>
              <a:t>”</a:t>
            </a:r>
          </a:p>
        </p:txBody>
      </p:sp>
    </p:spTree>
    <p:extLst>
      <p:ext uri="{BB962C8B-B14F-4D97-AF65-F5344CB8AC3E}">
        <p14:creationId xmlns:p14="http://schemas.microsoft.com/office/powerpoint/2010/main" val="283966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16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239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Review</a:t>
            </a:r>
            <a:endParaRPr lang="en-US" altLang="en-US" sz="3000" b="1" dirty="0">
              <a:solidFill>
                <a:srgbClr val="000000"/>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Purpose, Aim, and Objective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Woe is Me, for I am ruined! (Isaiah 6:1-5)</a:t>
            </a:r>
            <a:endParaRPr lang="en-US" sz="3000" b="1" dirty="0">
              <a:solidFill>
                <a:srgbClr val="0000CC"/>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1559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7110417-377B-424A-A858-7495CD91E44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DB73B-40B8-4158-B85E-16D9BD21CD5F}"/>
              </a:ext>
            </a:extLst>
          </p:cNvPr>
          <p:cNvSpPr/>
          <p:nvPr/>
        </p:nvSpPr>
        <p:spPr>
          <a:xfrm>
            <a:off x="0" y="0"/>
            <a:ext cx="9144000" cy="4098558"/>
          </a:xfrm>
          <a:prstGeom prst="rect">
            <a:avLst/>
          </a:prstGeom>
        </p:spPr>
        <p:txBody>
          <a:bodyPr wrap="square">
            <a:spAutoFit/>
          </a:bodyPr>
          <a:lstStyle/>
          <a:p>
            <a:pPr marL="0" marR="0" algn="ctr">
              <a:spcBef>
                <a:spcPts val="0"/>
              </a:spcBef>
              <a:spcAft>
                <a:spcPts val="1200"/>
              </a:spcAft>
            </a:pPr>
            <a:r>
              <a:rPr lang="en-US" sz="3600" b="1" dirty="0">
                <a:solidFill>
                  <a:srgbClr val="0000CC"/>
                </a:solidFill>
                <a:latin typeface="Calibri" panose="020F0502020204030204" pitchFamily="34" charset="0"/>
                <a:cs typeface="Calibri" panose="020F0502020204030204" pitchFamily="34" charset="0"/>
              </a:rPr>
              <a:t>1 John 1:9</a:t>
            </a:r>
          </a:p>
          <a:p>
            <a:pPr marL="0" marR="0" algn="just">
              <a:spcBef>
                <a:spcPts val="0"/>
              </a:spcBef>
              <a:spcAft>
                <a:spcPts val="1000"/>
              </a:spcAft>
            </a:pPr>
            <a:r>
              <a:rPr lang="en-US" sz="3200" dirty="0">
                <a:latin typeface="Calibri" panose="020F0502020204030204" pitchFamily="34" charset="0"/>
              </a:rPr>
              <a:t>If we confess our sins, </a:t>
            </a:r>
            <a:r>
              <a:rPr lang="en-US" sz="3200" b="1" dirty="0">
                <a:solidFill>
                  <a:srgbClr val="0000CC"/>
                </a:solidFill>
                <a:latin typeface="Calibri" panose="020F0502020204030204" pitchFamily="34" charset="0"/>
                <a:cs typeface="Calibri" panose="020F0502020204030204" pitchFamily="34" charset="0"/>
              </a:rPr>
              <a:t>He is faithful and righteous to forgive </a:t>
            </a:r>
            <a:r>
              <a:rPr lang="en-US" sz="3200" dirty="0">
                <a:latin typeface="Calibri" panose="020F0502020204030204" pitchFamily="34" charset="0"/>
              </a:rPr>
              <a:t>us our sins </a:t>
            </a:r>
            <a:r>
              <a:rPr lang="en-US" sz="3200" b="1" dirty="0">
                <a:solidFill>
                  <a:srgbClr val="0000CC"/>
                </a:solidFill>
                <a:latin typeface="Calibri" panose="020F0502020204030204" pitchFamily="34" charset="0"/>
                <a:cs typeface="Calibri" panose="020F0502020204030204" pitchFamily="34" charset="0"/>
              </a:rPr>
              <a:t>and to cleanse</a:t>
            </a:r>
            <a:r>
              <a:rPr lang="en-US" sz="3200" dirty="0">
                <a:latin typeface="Calibri" panose="020F0502020204030204" pitchFamily="34" charset="0"/>
              </a:rPr>
              <a:t> us from all unrighteousness.</a:t>
            </a:r>
          </a:p>
          <a:p>
            <a:pPr marL="0" marR="0" algn="ctr">
              <a:spcBef>
                <a:spcPts val="0"/>
              </a:spcBef>
              <a:spcAft>
                <a:spcPts val="1200"/>
              </a:spcAft>
            </a:pPr>
            <a:r>
              <a:rPr lang="en-US" sz="3600" b="1" dirty="0">
                <a:solidFill>
                  <a:srgbClr val="0000CC"/>
                </a:solidFill>
                <a:latin typeface="Calibri" panose="020F0502020204030204" pitchFamily="34" charset="0"/>
                <a:cs typeface="Calibri" panose="020F0502020204030204" pitchFamily="34" charset="0"/>
              </a:rPr>
              <a:t>1 John 3:21</a:t>
            </a:r>
          </a:p>
          <a:p>
            <a:pPr marL="0" marR="0" algn="just">
              <a:spcBef>
                <a:spcPts val="0"/>
              </a:spcBef>
              <a:spcAft>
                <a:spcPts val="1000"/>
              </a:spcAft>
            </a:pPr>
            <a:r>
              <a:rPr lang="en-US" sz="3200" dirty="0">
                <a:latin typeface="Calibri" panose="020F0502020204030204" pitchFamily="34" charset="0"/>
              </a:rPr>
              <a:t>Beloved, if our heart does not condemn us, we have </a:t>
            </a:r>
            <a:r>
              <a:rPr lang="en-US" sz="3200" b="1" dirty="0">
                <a:solidFill>
                  <a:srgbClr val="0000CC"/>
                </a:solidFill>
                <a:latin typeface="Calibri" panose="020F0502020204030204" pitchFamily="34" charset="0"/>
                <a:cs typeface="Calibri" panose="020F0502020204030204" pitchFamily="34" charset="0"/>
              </a:rPr>
              <a:t>confidence before God</a:t>
            </a:r>
            <a:r>
              <a:rPr lang="en-US" sz="3200" dirty="0">
                <a:latin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7508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a:extLst>
              <a:ext uri="{FF2B5EF4-FFF2-40B4-BE49-F238E27FC236}">
                <a16:creationId xmlns:a16="http://schemas.microsoft.com/office/drawing/2014/main" id="{AEFCE10A-0AA3-4C31-8C41-30A4F7A48B44}"/>
              </a:ext>
            </a:extLst>
          </p:cNvPr>
          <p:cNvSpPr>
            <a:spLocks noGrp="1" noChangeArrowheads="1"/>
          </p:cNvSpPr>
          <p:nvPr>
            <p:ph type="body" sz="half" idx="1"/>
          </p:nvPr>
        </p:nvSpPr>
        <p:spPr>
          <a:xfrm>
            <a:off x="190500" y="1371600"/>
            <a:ext cx="8763000" cy="533400"/>
          </a:xfrm>
        </p:spPr>
        <p:txBody>
          <a:bodyPr/>
          <a:lstStyle/>
          <a:p>
            <a:pPr algn="just">
              <a:lnSpc>
                <a:spcPct val="90000"/>
              </a:lnSpc>
              <a:spcBef>
                <a:spcPts val="0"/>
              </a:spcBef>
              <a:spcAft>
                <a:spcPts val="1200"/>
              </a:spcAft>
            </a:pPr>
            <a:r>
              <a:rPr lang="en-US" altLang="en-US" sz="2800" dirty="0"/>
              <a:t>Isaiah </a:t>
            </a:r>
            <a:r>
              <a:rPr lang="en-US" sz="2800" dirty="0"/>
              <a:t>was </a:t>
            </a:r>
            <a:r>
              <a:rPr lang="en-US" altLang="en-US" sz="2800" dirty="0"/>
              <a:t>not </a:t>
            </a:r>
            <a:r>
              <a:rPr lang="en-US" sz="2800" dirty="0"/>
              <a:t>baptized </a:t>
            </a:r>
            <a:r>
              <a:rPr lang="en-US" altLang="en-US" sz="2800" dirty="0"/>
              <a:t>“</a:t>
            </a:r>
            <a:r>
              <a:rPr lang="en-US" sz="2800" dirty="0"/>
              <a:t>into</a:t>
            </a:r>
            <a:r>
              <a:rPr lang="en-US" altLang="en-US" sz="2800" dirty="0"/>
              <a:t> Christ” – we are.</a:t>
            </a:r>
          </a:p>
        </p:txBody>
      </p:sp>
      <p:sp>
        <p:nvSpPr>
          <p:cNvPr id="200717" name="Text Box 13">
            <a:extLst>
              <a:ext uri="{FF2B5EF4-FFF2-40B4-BE49-F238E27FC236}">
                <a16:creationId xmlns:a16="http://schemas.microsoft.com/office/drawing/2014/main" id="{537260DA-4290-4D78-A2B8-CBAC8CD7F0A6}"/>
              </a:ext>
            </a:extLst>
          </p:cNvPr>
          <p:cNvSpPr txBox="1">
            <a:spLocks noChangeArrowheads="1"/>
          </p:cNvSpPr>
          <p:nvPr/>
        </p:nvSpPr>
        <p:spPr bwMode="auto">
          <a:xfrm>
            <a:off x="190500" y="5532870"/>
            <a:ext cx="8763000" cy="867930"/>
          </a:xfrm>
          <a:prstGeom prst="rect">
            <a:avLst/>
          </a:prstGeom>
          <a:noFill/>
          <a:ln w="38100">
            <a:noFill/>
            <a:miter lim="800000"/>
            <a:headEnd/>
            <a:tailEnd/>
          </a:ln>
          <a:effectLst/>
          <a:extLst/>
        </p:spPr>
        <p:txBody>
          <a:bodyPr wrap="square">
            <a:spAutoFit/>
          </a:bodyPr>
          <a:lstStyle/>
          <a:p>
            <a:pPr marL="342900" indent="-342900" algn="just">
              <a:lnSpc>
                <a:spcPct val="90000"/>
              </a:lnSpc>
              <a:spcBef>
                <a:spcPts val="0"/>
              </a:spcBef>
              <a:spcAft>
                <a:spcPts val="1200"/>
              </a:spcAft>
              <a:buChar char="•"/>
            </a:pPr>
            <a:r>
              <a:rPr lang="en-US" altLang="en-US" sz="2800" dirty="0">
                <a:latin typeface="Calibri" panose="020F0502020204030204" pitchFamily="34" charset="0"/>
                <a:cs typeface="Calibri" panose="020F0502020204030204" pitchFamily="34" charset="0"/>
              </a:rPr>
              <a:t>Baptized = immersed so as to be </a:t>
            </a:r>
            <a:r>
              <a:rPr lang="en-US" altLang="en-US" sz="2800" b="1" dirty="0">
                <a:solidFill>
                  <a:srgbClr val="0000CC"/>
                </a:solidFill>
                <a:latin typeface="Calibri" panose="020F0502020204030204" pitchFamily="34" charset="0"/>
                <a:ea typeface="+mj-ea"/>
                <a:cs typeface="Calibri" panose="020F0502020204030204" pitchFamily="34" charset="0"/>
              </a:rPr>
              <a:t>radically and permanently changed!</a:t>
            </a:r>
            <a:endParaRPr lang="en-US" altLang="en-US" sz="3600" b="1" dirty="0">
              <a:solidFill>
                <a:srgbClr val="0000CC"/>
              </a:solidFill>
              <a:latin typeface="Calibri" panose="020F0502020204030204" pitchFamily="34" charset="0"/>
              <a:ea typeface="+mj-ea"/>
              <a:cs typeface="Calibri" panose="020F0502020204030204" pitchFamily="34" charset="0"/>
            </a:endParaRPr>
          </a:p>
        </p:txBody>
      </p:sp>
      <p:sp>
        <p:nvSpPr>
          <p:cNvPr id="9" name="Text Box 4">
            <a:extLst>
              <a:ext uri="{FF2B5EF4-FFF2-40B4-BE49-F238E27FC236}">
                <a16:creationId xmlns:a16="http://schemas.microsoft.com/office/drawing/2014/main" id="{8BDFBDC1-A3B5-4631-AB5C-60DB48BB95A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0" name="Rectangle 2">
            <a:extLst>
              <a:ext uri="{FF2B5EF4-FFF2-40B4-BE49-F238E27FC236}">
                <a16:creationId xmlns:a16="http://schemas.microsoft.com/office/drawing/2014/main" id="{A2FEEFF2-9D3B-4727-8D6D-7E33A17B2D0D}"/>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Isaiah was not – we are</a:t>
            </a:r>
          </a:p>
        </p:txBody>
      </p:sp>
      <p:pic>
        <p:nvPicPr>
          <p:cNvPr id="2" name="Picture 1">
            <a:extLst>
              <a:ext uri="{FF2B5EF4-FFF2-40B4-BE49-F238E27FC236}">
                <a16:creationId xmlns:a16="http://schemas.microsoft.com/office/drawing/2014/main" id="{79368C48-F62B-4BED-92CA-5CD7964D1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64" y="2045088"/>
            <a:ext cx="8839872" cy="32004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a:extLst>
              <a:ext uri="{FF2B5EF4-FFF2-40B4-BE49-F238E27FC236}">
                <a16:creationId xmlns:a16="http://schemas.microsoft.com/office/drawing/2014/main" id="{3881AB36-1510-4675-81CA-5E225DE402B8}"/>
              </a:ext>
            </a:extLst>
          </p:cNvPr>
          <p:cNvSpPr>
            <a:spLocks noGrp="1" noChangeArrowheads="1"/>
          </p:cNvSpPr>
          <p:nvPr>
            <p:ph type="body" sz="half" idx="1"/>
          </p:nvPr>
        </p:nvSpPr>
        <p:spPr>
          <a:xfrm>
            <a:off x="228600" y="1371600"/>
            <a:ext cx="8686800" cy="990600"/>
          </a:xfrm>
        </p:spPr>
        <p:txBody>
          <a:bodyPr/>
          <a:lstStyle/>
          <a:p>
            <a:pPr algn="just">
              <a:lnSpc>
                <a:spcPct val="90000"/>
              </a:lnSpc>
              <a:spcBef>
                <a:spcPts val="0"/>
              </a:spcBef>
              <a:spcAft>
                <a:spcPts val="1200"/>
              </a:spcAft>
            </a:pPr>
            <a:r>
              <a:rPr lang="en-US" altLang="en-US" sz="2800" dirty="0"/>
              <a:t>Isaiah was truly concerned that He might die – </a:t>
            </a:r>
            <a:r>
              <a:rPr lang="en-US" altLang="en-US" sz="2800" i="1" dirty="0"/>
              <a:t>we already truly have</a:t>
            </a:r>
            <a:r>
              <a:rPr lang="en-US" altLang="en-US" sz="2800" dirty="0"/>
              <a:t>.</a:t>
            </a:r>
          </a:p>
        </p:txBody>
      </p:sp>
      <p:pic>
        <p:nvPicPr>
          <p:cNvPr id="267269" name="Picture 5" descr="Cross in bright light over a darker background">
            <a:extLst>
              <a:ext uri="{FF2B5EF4-FFF2-40B4-BE49-F238E27FC236}">
                <a16:creationId xmlns:a16="http://schemas.microsoft.com/office/drawing/2014/main" id="{CC52D7A3-D464-4051-AE33-8465D3744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233" y="2438400"/>
            <a:ext cx="2785534"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83AB4B68-3667-474A-AFA2-5AD16EAFD21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7" name="Rectangle 2">
            <a:extLst>
              <a:ext uri="{FF2B5EF4-FFF2-40B4-BE49-F238E27FC236}">
                <a16:creationId xmlns:a16="http://schemas.microsoft.com/office/drawing/2014/main" id="{59A12DB8-1C6B-439E-866E-37F6656016E2}"/>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Isaiah was not – we are</a:t>
            </a:r>
          </a:p>
        </p:txBody>
      </p:sp>
      <p:pic>
        <p:nvPicPr>
          <p:cNvPr id="2" name="Picture 1">
            <a:extLst>
              <a:ext uri="{FF2B5EF4-FFF2-40B4-BE49-F238E27FC236}">
                <a16:creationId xmlns:a16="http://schemas.microsoft.com/office/drawing/2014/main" id="{CD958A09-75C9-4518-8AA3-545D9F718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512" y="2438400"/>
            <a:ext cx="5088975" cy="320040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7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a:extLst>
              <a:ext uri="{FF2B5EF4-FFF2-40B4-BE49-F238E27FC236}">
                <a16:creationId xmlns:a16="http://schemas.microsoft.com/office/drawing/2014/main" id="{49810FDE-5761-4B74-BA91-A5D8E0086FEA}"/>
              </a:ext>
            </a:extLst>
          </p:cNvPr>
          <p:cNvSpPr>
            <a:spLocks noGrp="1" noChangeArrowheads="1"/>
          </p:cNvSpPr>
          <p:nvPr>
            <p:ph type="body" sz="half" idx="2"/>
          </p:nvPr>
        </p:nvSpPr>
        <p:spPr>
          <a:xfrm>
            <a:off x="152400" y="1371600"/>
            <a:ext cx="8915400" cy="1752600"/>
          </a:xfrm>
        </p:spPr>
        <p:txBody>
          <a:bodyPr/>
          <a:lstStyle/>
          <a:p>
            <a:pPr algn="just">
              <a:spcBef>
                <a:spcPts val="0"/>
              </a:spcBef>
              <a:spcAft>
                <a:spcPts val="600"/>
              </a:spcAft>
            </a:pPr>
            <a:r>
              <a:rPr lang="en-US" altLang="en-US" sz="2800" dirty="0"/>
              <a:t>Isaiah was not “seated in the heavenlies” – we are! </a:t>
            </a:r>
          </a:p>
          <a:p>
            <a:pPr algn="just">
              <a:spcBef>
                <a:spcPts val="0"/>
              </a:spcBef>
            </a:pPr>
            <a:r>
              <a:rPr lang="en-US" altLang="en-US" sz="2800" dirty="0"/>
              <a:t>He was commissioned and sent back to live among his people, the people of Judah, those people with unclean lips that he talked about. </a:t>
            </a:r>
            <a:endParaRPr lang="en-US" altLang="en-US" sz="2800" i="1" dirty="0"/>
          </a:p>
        </p:txBody>
      </p:sp>
      <p:sp>
        <p:nvSpPr>
          <p:cNvPr id="6" name="Text Box 4">
            <a:extLst>
              <a:ext uri="{FF2B5EF4-FFF2-40B4-BE49-F238E27FC236}">
                <a16:creationId xmlns:a16="http://schemas.microsoft.com/office/drawing/2014/main" id="{1ABAA378-6541-466C-9F91-15032A6571F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9" name="Rectangle 2">
            <a:extLst>
              <a:ext uri="{FF2B5EF4-FFF2-40B4-BE49-F238E27FC236}">
                <a16:creationId xmlns:a16="http://schemas.microsoft.com/office/drawing/2014/main" id="{2ACD6AC9-4D6A-471C-83B7-20C8D252BE6D}"/>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Isaiah was not – we are</a:t>
            </a:r>
          </a:p>
        </p:txBody>
      </p:sp>
      <p:pic>
        <p:nvPicPr>
          <p:cNvPr id="2" name="Picture 1">
            <a:extLst>
              <a:ext uri="{FF2B5EF4-FFF2-40B4-BE49-F238E27FC236}">
                <a16:creationId xmlns:a16="http://schemas.microsoft.com/office/drawing/2014/main" id="{ED61F83B-43D0-4149-A0BB-4B6DDA216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477" y="3276600"/>
            <a:ext cx="3011047" cy="3200400"/>
          </a:xfrm>
          <a:prstGeom prst="rect">
            <a:avLst/>
          </a:prstGeom>
          <a:ln>
            <a:solidFill>
              <a:schemeClr val="tx1"/>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ABAA378-6541-466C-9F91-15032A6571F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9" name="Rectangle 2">
            <a:extLst>
              <a:ext uri="{FF2B5EF4-FFF2-40B4-BE49-F238E27FC236}">
                <a16:creationId xmlns:a16="http://schemas.microsoft.com/office/drawing/2014/main" id="{2ACD6AC9-4D6A-471C-83B7-20C8D252BE6D}"/>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Isaiah was not – we are</a:t>
            </a:r>
          </a:p>
        </p:txBody>
      </p:sp>
      <p:pic>
        <p:nvPicPr>
          <p:cNvPr id="8" name="Picture 9" descr="throne2">
            <a:extLst>
              <a:ext uri="{FF2B5EF4-FFF2-40B4-BE49-F238E27FC236}">
                <a16:creationId xmlns:a16="http://schemas.microsoft.com/office/drawing/2014/main" id="{96430153-68EF-4896-ACBB-52515925A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707" y="3581400"/>
            <a:ext cx="1491493" cy="228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
            <a:extLst>
              <a:ext uri="{FF2B5EF4-FFF2-40B4-BE49-F238E27FC236}">
                <a16:creationId xmlns:a16="http://schemas.microsoft.com/office/drawing/2014/main" id="{50545543-1C29-4825-ABF0-99620D6A6A6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33600" y="28956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4B42BD0-97EE-472C-87E1-A0697A581EBA}"/>
              </a:ext>
            </a:extLst>
          </p:cNvPr>
          <p:cNvSpPr/>
          <p:nvPr/>
        </p:nvSpPr>
        <p:spPr>
          <a:xfrm>
            <a:off x="2133600" y="2895600"/>
            <a:ext cx="4876800" cy="2385268"/>
          </a:xfrm>
          <a:prstGeom prst="rect">
            <a:avLst/>
          </a:prstGeom>
        </p:spPr>
        <p:txBody>
          <a:bodyPr wrap="square">
            <a:spAutoFit/>
          </a:bodyPr>
          <a:lstStyle/>
          <a:p>
            <a:pPr algn="ctr">
              <a:spcAft>
                <a:spcPts val="600"/>
              </a:spcAft>
            </a:pPr>
            <a:r>
              <a:rPr lang="en-US" b="1" dirty="0">
                <a:solidFill>
                  <a:srgbClr val="0000CC"/>
                </a:solidFill>
                <a:latin typeface="Calibri" panose="020F0502020204030204" pitchFamily="34" charset="0"/>
                <a:ea typeface="+mj-ea"/>
                <a:cs typeface="Calibri" panose="020F0502020204030204" pitchFamily="34" charset="0"/>
              </a:rPr>
              <a:t>Ephesians 2:4–6</a:t>
            </a:r>
          </a:p>
          <a:p>
            <a:pPr algn="just"/>
            <a:r>
              <a:rPr lang="en-US" sz="2000" baseline="30000" dirty="0">
                <a:latin typeface="Calibri" panose="020F0502020204030204" pitchFamily="34" charset="0"/>
                <a:cs typeface="Calibri" panose="020F0502020204030204" pitchFamily="34" charset="0"/>
              </a:rPr>
              <a:t>4</a:t>
            </a:r>
            <a:r>
              <a:rPr lang="en-US" sz="2000" dirty="0">
                <a:latin typeface="Calibri" panose="020F0502020204030204" pitchFamily="34" charset="0"/>
                <a:cs typeface="Calibri" panose="020F0502020204030204" pitchFamily="34" charset="0"/>
              </a:rPr>
              <a:t> But God, being rich in mercy, because of His great love with which He loved us, </a:t>
            </a:r>
            <a:r>
              <a:rPr lang="en-US" sz="2000" baseline="30000" dirty="0">
                <a:latin typeface="Calibri" panose="020F0502020204030204" pitchFamily="34" charset="0"/>
                <a:cs typeface="Calibri" panose="020F0502020204030204" pitchFamily="34" charset="0"/>
              </a:rPr>
              <a:t>5</a:t>
            </a:r>
            <a:r>
              <a:rPr lang="en-US" sz="2000" dirty="0">
                <a:latin typeface="Calibri" panose="020F0502020204030204" pitchFamily="34" charset="0"/>
                <a:cs typeface="Calibri" panose="020F0502020204030204" pitchFamily="34" charset="0"/>
              </a:rPr>
              <a:t> …</a:t>
            </a:r>
            <a:r>
              <a:rPr lang="en-US" sz="2000" b="1" dirty="0">
                <a:solidFill>
                  <a:schemeClr val="accent5">
                    <a:lumMod val="50000"/>
                  </a:schemeClr>
                </a:solidFill>
                <a:latin typeface="Calibri" panose="020F0502020204030204" pitchFamily="34" charset="0"/>
                <a:cs typeface="Calibri" panose="020F0502020204030204" pitchFamily="34" charset="0"/>
              </a:rPr>
              <a:t>made us alive together</a:t>
            </a:r>
            <a:r>
              <a:rPr lang="en-US" sz="2000" dirty="0">
                <a:latin typeface="Calibri" panose="020F0502020204030204" pitchFamily="34" charset="0"/>
                <a:cs typeface="Calibri" panose="020F0502020204030204" pitchFamily="34" charset="0"/>
              </a:rPr>
              <a:t> </a:t>
            </a:r>
            <a:r>
              <a:rPr lang="en-US" sz="2000" b="1" dirty="0">
                <a:solidFill>
                  <a:srgbClr val="0000CC"/>
                </a:solidFill>
                <a:latin typeface="Calibri" panose="020F0502020204030204" pitchFamily="34" charset="0"/>
                <a:ea typeface="+mj-ea"/>
                <a:cs typeface="Calibri" panose="020F0502020204030204" pitchFamily="34" charset="0"/>
              </a:rPr>
              <a:t>with Christ </a:t>
            </a:r>
            <a:r>
              <a:rPr lang="en-US" sz="2000" dirty="0">
                <a:latin typeface="Calibri" panose="020F0502020204030204" pitchFamily="34" charset="0"/>
                <a:cs typeface="Calibri" panose="020F0502020204030204" pitchFamily="34" charset="0"/>
              </a:rPr>
              <a:t>(by grace you have been saved), </a:t>
            </a:r>
            <a:r>
              <a:rPr lang="en-US" sz="2000" baseline="30000" dirty="0">
                <a:latin typeface="Calibri" panose="020F0502020204030204" pitchFamily="34" charset="0"/>
                <a:cs typeface="Calibri" panose="020F0502020204030204" pitchFamily="34" charset="0"/>
              </a:rPr>
              <a:t>6</a:t>
            </a:r>
            <a:r>
              <a:rPr lang="en-US" sz="2000" dirty="0">
                <a:latin typeface="Calibri" panose="020F0502020204030204" pitchFamily="34" charset="0"/>
                <a:cs typeface="Calibri" panose="020F0502020204030204" pitchFamily="34" charset="0"/>
              </a:rPr>
              <a:t> and </a:t>
            </a:r>
            <a:r>
              <a:rPr lang="en-US" sz="2000" b="1" dirty="0">
                <a:solidFill>
                  <a:schemeClr val="accent5">
                    <a:lumMod val="50000"/>
                  </a:schemeClr>
                </a:solidFill>
                <a:latin typeface="Calibri" panose="020F0502020204030204" pitchFamily="34" charset="0"/>
                <a:cs typeface="Calibri" panose="020F0502020204030204" pitchFamily="34" charset="0"/>
              </a:rPr>
              <a:t>raised us up </a:t>
            </a:r>
            <a:r>
              <a:rPr lang="en-US" sz="2000" b="1" dirty="0">
                <a:solidFill>
                  <a:srgbClr val="0000CC"/>
                </a:solidFill>
                <a:latin typeface="Calibri" panose="020F0502020204030204" pitchFamily="34" charset="0"/>
                <a:ea typeface="+mj-ea"/>
                <a:cs typeface="Calibri" panose="020F0502020204030204" pitchFamily="34" charset="0"/>
              </a:rPr>
              <a:t>with Him</a:t>
            </a:r>
            <a:r>
              <a:rPr lang="en-US" sz="2000" dirty="0">
                <a:latin typeface="Calibri" panose="020F0502020204030204" pitchFamily="34" charset="0"/>
                <a:cs typeface="Calibri" panose="020F0502020204030204" pitchFamily="34" charset="0"/>
              </a:rPr>
              <a:t>, and </a:t>
            </a:r>
            <a:r>
              <a:rPr lang="en-US" sz="2000" b="1" dirty="0">
                <a:solidFill>
                  <a:schemeClr val="accent5">
                    <a:lumMod val="50000"/>
                  </a:schemeClr>
                </a:solidFill>
                <a:latin typeface="Calibri" panose="020F0502020204030204" pitchFamily="34" charset="0"/>
                <a:cs typeface="Calibri" panose="020F0502020204030204" pitchFamily="34" charset="0"/>
              </a:rPr>
              <a:t>seated us </a:t>
            </a:r>
            <a:r>
              <a:rPr lang="en-US" sz="2000" b="1" dirty="0">
                <a:solidFill>
                  <a:srgbClr val="0000CC"/>
                </a:solidFill>
                <a:latin typeface="Calibri" panose="020F0502020204030204" pitchFamily="34" charset="0"/>
                <a:ea typeface="+mj-ea"/>
                <a:cs typeface="Calibri" panose="020F0502020204030204" pitchFamily="34" charset="0"/>
              </a:rPr>
              <a:t>with Him</a:t>
            </a:r>
            <a:r>
              <a:rPr lang="en-US" sz="2000" dirty="0">
                <a:latin typeface="Calibri" panose="020F0502020204030204" pitchFamily="34" charset="0"/>
                <a:cs typeface="Calibri" panose="020F0502020204030204" pitchFamily="34" charset="0"/>
              </a:rPr>
              <a:t> in the heavenly places </a:t>
            </a:r>
            <a:r>
              <a:rPr lang="en-US" sz="2000" b="1" dirty="0">
                <a:solidFill>
                  <a:srgbClr val="0000CC"/>
                </a:solidFill>
                <a:latin typeface="Calibri" panose="020F0502020204030204" pitchFamily="34" charset="0"/>
                <a:ea typeface="+mj-ea"/>
                <a:cs typeface="Calibri" panose="020F0502020204030204" pitchFamily="34" charset="0"/>
              </a:rPr>
              <a:t>in Christ Jesus</a:t>
            </a:r>
            <a:r>
              <a:rPr lang="en-US" sz="2000" dirty="0">
                <a:latin typeface="Calibri" panose="020F0502020204030204" pitchFamily="34" charset="0"/>
                <a:cs typeface="Calibri" panose="020F0502020204030204" pitchFamily="34" charset="0"/>
              </a:rPr>
              <a:t>,</a:t>
            </a:r>
          </a:p>
        </p:txBody>
      </p:sp>
      <p:pic>
        <p:nvPicPr>
          <p:cNvPr id="12" name="Picture 9" descr="throne2">
            <a:extLst>
              <a:ext uri="{FF2B5EF4-FFF2-40B4-BE49-F238E27FC236}">
                <a16:creationId xmlns:a16="http://schemas.microsoft.com/office/drawing/2014/main" id="{F0063D65-6F21-4BBB-8FCD-308261F78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07" y="3581400"/>
            <a:ext cx="1491493" cy="228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F958ED8-B94C-48A8-9AA1-A7692AC5130B}"/>
              </a:ext>
            </a:extLst>
          </p:cNvPr>
          <p:cNvSpPr/>
          <p:nvPr/>
        </p:nvSpPr>
        <p:spPr>
          <a:xfrm>
            <a:off x="152400" y="1371600"/>
            <a:ext cx="8991600" cy="1384995"/>
          </a:xfrm>
          <a:prstGeom prst="rect">
            <a:avLst/>
          </a:prstGeom>
        </p:spPr>
        <p:txBody>
          <a:bodyPr wrap="square">
            <a:spAutoFit/>
          </a:bodyPr>
          <a:lstStyle/>
          <a:p>
            <a:pPr marL="342900" indent="-342900" algn="just">
              <a:spcBef>
                <a:spcPts val="0"/>
              </a:spcBef>
              <a:spcAft>
                <a:spcPts val="600"/>
              </a:spcAft>
              <a:buChar char="•"/>
            </a:pPr>
            <a:r>
              <a:rPr lang="en-US" sz="2800" dirty="0">
                <a:latin typeface="Calibri" panose="020F0502020204030204" pitchFamily="34" charset="0"/>
                <a:cs typeface="Calibri" panose="020F0502020204030204" pitchFamily="34" charset="0"/>
              </a:rPr>
              <a:t>When the Apostle Paul talks about our seating with Christ, he speaks of our </a:t>
            </a:r>
            <a:r>
              <a:rPr lang="en-US" sz="2800" b="1" i="1" dirty="0">
                <a:latin typeface="Calibri" panose="020F0502020204030204" pitchFamily="34" charset="0"/>
                <a:cs typeface="Calibri" panose="020F0502020204030204" pitchFamily="34" charset="0"/>
              </a:rPr>
              <a:t>‘right now’ </a:t>
            </a:r>
            <a:r>
              <a:rPr lang="en-US" sz="2800" dirty="0">
                <a:latin typeface="Calibri" panose="020F0502020204030204" pitchFamily="34" charset="0"/>
                <a:cs typeface="Calibri" panose="020F0502020204030204" pitchFamily="34" charset="0"/>
              </a:rPr>
              <a:t>positional seating with Christ in the heavenlies.</a:t>
            </a:r>
          </a:p>
        </p:txBody>
      </p:sp>
    </p:spTree>
    <p:extLst>
      <p:ext uri="{BB962C8B-B14F-4D97-AF65-F5344CB8AC3E}">
        <p14:creationId xmlns:p14="http://schemas.microsoft.com/office/powerpoint/2010/main" val="903377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picture&#10;&#10;Description automatically generated">
            <a:extLst>
              <a:ext uri="{FF2B5EF4-FFF2-40B4-BE49-F238E27FC236}">
                <a16:creationId xmlns:a16="http://schemas.microsoft.com/office/drawing/2014/main" id="{95C06A3E-4ADA-4A53-A6FE-B806499C3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6" y="1600200"/>
            <a:ext cx="7184569" cy="4572000"/>
          </a:xfrm>
          <a:prstGeom prst="rect">
            <a:avLst/>
          </a:prstGeom>
        </p:spPr>
      </p:pic>
      <p:sp>
        <p:nvSpPr>
          <p:cNvPr id="261123" name="Rectangle 3">
            <a:extLst>
              <a:ext uri="{FF2B5EF4-FFF2-40B4-BE49-F238E27FC236}">
                <a16:creationId xmlns:a16="http://schemas.microsoft.com/office/drawing/2014/main" id="{9C2D8C7F-7769-40B1-A7BC-E0F9180FE2DA}"/>
              </a:ext>
            </a:extLst>
          </p:cNvPr>
          <p:cNvSpPr>
            <a:spLocks noChangeArrowheads="1"/>
          </p:cNvSpPr>
          <p:nvPr/>
        </p:nvSpPr>
        <p:spPr bwMode="auto">
          <a:xfrm>
            <a:off x="1219200" y="1981200"/>
            <a:ext cx="6705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000" b="1" dirty="0">
                <a:ln>
                  <a:solidFill>
                    <a:schemeClr val="tx1"/>
                  </a:solidFill>
                </a:ln>
                <a:solidFill>
                  <a:schemeClr val="bg1"/>
                </a:solidFill>
                <a:latin typeface="Calibri" panose="020F0502020204030204" pitchFamily="34" charset="0"/>
                <a:cs typeface="Calibri" panose="020F0502020204030204" pitchFamily="34" charset="0"/>
              </a:rPr>
              <a:t>The power and glory and holiness of the Lord, sitting on the throne, lofty and exalted, as conveyed by the robe and the smoke, is the power and glory and holiness that He shares with us who have placed our faith in Him, because </a:t>
            </a:r>
            <a:r>
              <a:rPr lang="en-US" altLang="en-US" sz="3000" b="1" u="sng" dirty="0">
                <a:ln>
                  <a:solidFill>
                    <a:schemeClr val="tx1"/>
                  </a:solidFill>
                </a:ln>
                <a:solidFill>
                  <a:srgbClr val="66FFFF"/>
                </a:solidFill>
                <a:latin typeface="Calibri" panose="020F0502020204030204" pitchFamily="34" charset="0"/>
                <a:cs typeface="Calibri" panose="020F0502020204030204" pitchFamily="34" charset="0"/>
              </a:rPr>
              <a:t>we are in Him,</a:t>
            </a:r>
            <a:r>
              <a:rPr lang="en-US" altLang="en-US" sz="3000" b="1" dirty="0">
                <a:ln>
                  <a:solidFill>
                    <a:schemeClr val="tx1"/>
                  </a:solidFill>
                </a:ln>
                <a:solidFill>
                  <a:srgbClr val="66FFFF"/>
                </a:solidFill>
                <a:latin typeface="Calibri" panose="020F0502020204030204" pitchFamily="34" charset="0"/>
                <a:cs typeface="Calibri" panose="020F0502020204030204" pitchFamily="34" charset="0"/>
              </a:rPr>
              <a:t> </a:t>
            </a:r>
            <a:r>
              <a:rPr lang="en-US" altLang="en-US" sz="3000" b="1" u="sng" dirty="0">
                <a:ln>
                  <a:solidFill>
                    <a:schemeClr val="tx1"/>
                  </a:solidFill>
                </a:ln>
                <a:solidFill>
                  <a:srgbClr val="66FFFF"/>
                </a:solidFill>
                <a:latin typeface="Calibri" panose="020F0502020204030204" pitchFamily="34" charset="0"/>
                <a:cs typeface="Calibri" panose="020F0502020204030204" pitchFamily="34" charset="0"/>
              </a:rPr>
              <a:t>seated with Him!</a:t>
            </a:r>
          </a:p>
        </p:txBody>
      </p:sp>
      <p:sp>
        <p:nvSpPr>
          <p:cNvPr id="4" name="Text Box 4">
            <a:extLst>
              <a:ext uri="{FF2B5EF4-FFF2-40B4-BE49-F238E27FC236}">
                <a16:creationId xmlns:a16="http://schemas.microsoft.com/office/drawing/2014/main" id="{4C1A4206-B0C9-4868-9B47-32332D9DF37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5" name="Rectangle 2">
            <a:extLst>
              <a:ext uri="{FF2B5EF4-FFF2-40B4-BE49-F238E27FC236}">
                <a16:creationId xmlns:a16="http://schemas.microsoft.com/office/drawing/2014/main" id="{378A9CB2-A752-46EA-8DDA-9E12D214A6CF}"/>
              </a:ext>
            </a:extLst>
          </p:cNvPr>
          <p:cNvSpPr txBox="1">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rPr>
              <a:t>Isaiah was not – we are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0F74B062-1F8A-439E-9DF7-27677A3860E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33600" y="28956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082" name="Rectangle 2">
            <a:extLst>
              <a:ext uri="{FF2B5EF4-FFF2-40B4-BE49-F238E27FC236}">
                <a16:creationId xmlns:a16="http://schemas.microsoft.com/office/drawing/2014/main" id="{FFEBB00D-79A0-498C-9991-1970FF16C2D3}"/>
              </a:ext>
            </a:extLst>
          </p:cNvPr>
          <p:cNvSpPr>
            <a:spLocks noGrp="1" noChangeArrowheads="1"/>
          </p:cNvSpPr>
          <p:nvPr>
            <p:ph type="title"/>
          </p:nvPr>
        </p:nvSpPr>
        <p:spPr>
          <a:xfrm>
            <a:off x="685800" y="685800"/>
            <a:ext cx="7772400" cy="685800"/>
          </a:xfrm>
        </p:spPr>
        <p:txBody>
          <a:bodyPr/>
          <a:lstStyle/>
          <a:p>
            <a:r>
              <a:rPr lang="en-US" altLang="en-US" sz="3600" b="1" dirty="0">
                <a:solidFill>
                  <a:srgbClr val="0000CC"/>
                </a:solidFill>
              </a:rPr>
              <a:t>We in the body of Christ </a:t>
            </a:r>
          </a:p>
        </p:txBody>
      </p:sp>
      <p:sp>
        <p:nvSpPr>
          <p:cNvPr id="174083" name="Rectangle 3">
            <a:extLst>
              <a:ext uri="{FF2B5EF4-FFF2-40B4-BE49-F238E27FC236}">
                <a16:creationId xmlns:a16="http://schemas.microsoft.com/office/drawing/2014/main" id="{D4E9499B-0735-45A6-A82B-452712CCD940}"/>
              </a:ext>
            </a:extLst>
          </p:cNvPr>
          <p:cNvSpPr>
            <a:spLocks noGrp="1" noChangeArrowheads="1"/>
          </p:cNvSpPr>
          <p:nvPr>
            <p:ph type="body" sz="half" idx="1"/>
          </p:nvPr>
        </p:nvSpPr>
        <p:spPr>
          <a:xfrm>
            <a:off x="228600" y="1371600"/>
            <a:ext cx="8686800" cy="1371600"/>
          </a:xfrm>
        </p:spPr>
        <p:txBody>
          <a:bodyPr/>
          <a:lstStyle/>
          <a:p>
            <a:pPr algn="just">
              <a:spcBef>
                <a:spcPts val="0"/>
              </a:spcBef>
            </a:pPr>
            <a:r>
              <a:rPr lang="en-US" altLang="en-US" sz="2800" dirty="0"/>
              <a:t>We in the body of Christ, rather than seeing heaven as the place of our undoing, see it as the place of our heart’s home and our citizenship (Phil. 3:20).</a:t>
            </a:r>
          </a:p>
        </p:txBody>
      </p:sp>
      <p:sp>
        <p:nvSpPr>
          <p:cNvPr id="7" name="Text Box 4">
            <a:extLst>
              <a:ext uri="{FF2B5EF4-FFF2-40B4-BE49-F238E27FC236}">
                <a16:creationId xmlns:a16="http://schemas.microsoft.com/office/drawing/2014/main" id="{41325FCB-CC74-491C-BF8B-7460624ABE2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pic>
        <p:nvPicPr>
          <p:cNvPr id="2" name="Picture 1">
            <a:extLst>
              <a:ext uri="{FF2B5EF4-FFF2-40B4-BE49-F238E27FC236}">
                <a16:creationId xmlns:a16="http://schemas.microsoft.com/office/drawing/2014/main" id="{24EE8C65-8255-4C99-99C5-2BD040B21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913" y="4267200"/>
            <a:ext cx="1400175" cy="1371600"/>
          </a:xfrm>
          <a:prstGeom prst="rect">
            <a:avLst/>
          </a:prstGeom>
        </p:spPr>
      </p:pic>
      <p:sp>
        <p:nvSpPr>
          <p:cNvPr id="8" name="Rectangle 7">
            <a:extLst>
              <a:ext uri="{FF2B5EF4-FFF2-40B4-BE49-F238E27FC236}">
                <a16:creationId xmlns:a16="http://schemas.microsoft.com/office/drawing/2014/main" id="{543DB22C-B3F9-4329-9BA8-08E1A1B3C3B7}"/>
              </a:ext>
            </a:extLst>
          </p:cNvPr>
          <p:cNvSpPr/>
          <p:nvPr/>
        </p:nvSpPr>
        <p:spPr>
          <a:xfrm>
            <a:off x="2133600" y="2895600"/>
            <a:ext cx="4876800" cy="1538883"/>
          </a:xfrm>
          <a:prstGeom prst="rect">
            <a:avLst/>
          </a:prstGeom>
        </p:spPr>
        <p:txBody>
          <a:bodyPr wrap="square">
            <a:spAutoFit/>
          </a:bodyPr>
          <a:lstStyle/>
          <a:p>
            <a:pPr marL="0" marR="0" algn="ctr">
              <a:spcBef>
                <a:spcPts val="0"/>
              </a:spcBef>
              <a:spcAft>
                <a:spcPts val="1200"/>
              </a:spcAft>
            </a:pPr>
            <a:r>
              <a:rPr lang="en-US" b="1" dirty="0">
                <a:solidFill>
                  <a:srgbClr val="0000CC"/>
                </a:solidFill>
                <a:latin typeface="Calibri" panose="020F0502020204030204" pitchFamily="34" charset="0"/>
                <a:ea typeface="+mj-ea"/>
                <a:cs typeface="Calibri" panose="020F0502020204030204" pitchFamily="34" charset="0"/>
              </a:rPr>
              <a:t>Philippians 3:20</a:t>
            </a:r>
          </a:p>
          <a:p>
            <a:pPr marL="0" marR="0" algn="just">
              <a:spcBef>
                <a:spcPts val="0"/>
              </a:spcBef>
              <a:spcAft>
                <a:spcPts val="1200"/>
              </a:spcAft>
            </a:pPr>
            <a:r>
              <a:rPr lang="en-US" sz="2000" dirty="0">
                <a:latin typeface="Calibri" panose="020F0502020204030204" pitchFamily="34" charset="0"/>
              </a:rPr>
              <a:t>For our </a:t>
            </a:r>
            <a:r>
              <a:rPr lang="en-US" sz="2000" b="1" dirty="0">
                <a:solidFill>
                  <a:srgbClr val="0000CC"/>
                </a:solidFill>
                <a:latin typeface="Calibri" panose="020F0502020204030204" pitchFamily="34" charset="0"/>
                <a:ea typeface="+mj-ea"/>
                <a:cs typeface="Calibri" panose="020F0502020204030204" pitchFamily="34" charset="0"/>
              </a:rPr>
              <a:t>citizenship</a:t>
            </a:r>
            <a:r>
              <a:rPr lang="en-US" sz="2000" dirty="0">
                <a:latin typeface="Calibri" panose="020F0502020204030204" pitchFamily="34" charset="0"/>
              </a:rPr>
              <a:t> is in heaven, from which also we eagerly wait for a Savior, the Lord Jesus Christ;</a:t>
            </a:r>
            <a:r>
              <a:rPr lang="en-US" sz="1800" dirty="0">
                <a:latin typeface="Calibri" panose="020F0502020204030204" pitchFamily="34" charset="0"/>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a:extLst>
              <a:ext uri="{FF2B5EF4-FFF2-40B4-BE49-F238E27FC236}">
                <a16:creationId xmlns:a16="http://schemas.microsoft.com/office/drawing/2014/main" id="{87CACF5B-D932-41DA-BE67-2F2883AB6BCF}"/>
              </a:ext>
            </a:extLst>
          </p:cNvPr>
          <p:cNvSpPr>
            <a:spLocks noGrp="1" noChangeArrowheads="1"/>
          </p:cNvSpPr>
          <p:nvPr>
            <p:ph type="body" sz="half" idx="2"/>
          </p:nvPr>
        </p:nvSpPr>
        <p:spPr>
          <a:xfrm>
            <a:off x="4038600" y="1981200"/>
            <a:ext cx="4952999" cy="2819400"/>
          </a:xfrm>
        </p:spPr>
        <p:txBody>
          <a:bodyPr/>
          <a:lstStyle/>
          <a:p>
            <a:pPr algn="just">
              <a:spcBef>
                <a:spcPts val="0"/>
              </a:spcBef>
            </a:pPr>
            <a:r>
              <a:rPr lang="en-US" altLang="en-US" sz="2800" dirty="0"/>
              <a:t>Rather than being aghast at having seen the Lord, we are invited to behold the glory of the Lord even now, until the day when we will see Him (2 Cor. 3:18; 1 John 3:2).  </a:t>
            </a:r>
          </a:p>
        </p:txBody>
      </p:sp>
      <p:pic>
        <p:nvPicPr>
          <p:cNvPr id="246791" name="Picture 7" descr="Thomas beholding the Lord">
            <a:extLst>
              <a:ext uri="{FF2B5EF4-FFF2-40B4-BE49-F238E27FC236}">
                <a16:creationId xmlns:a16="http://schemas.microsoft.com/office/drawing/2014/main" id="{D9512669-D7DF-4FD0-8120-6E02C50A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057400"/>
            <a:ext cx="3768255"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6BDFADE3-A21F-4DE0-8E5B-252505E1D80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9" name="Rectangle 2">
            <a:extLst>
              <a:ext uri="{FF2B5EF4-FFF2-40B4-BE49-F238E27FC236}">
                <a16:creationId xmlns:a16="http://schemas.microsoft.com/office/drawing/2014/main" id="{74405897-3BAB-40BD-B072-CA0DAA4D78A2}"/>
              </a:ext>
            </a:extLst>
          </p:cNvPr>
          <p:cNvSpPr>
            <a:spLocks noGrp="1" noChangeArrowheads="1"/>
          </p:cNvSpPr>
          <p:nvPr>
            <p:ph type="title"/>
          </p:nvPr>
        </p:nvSpPr>
        <p:spPr>
          <a:xfrm>
            <a:off x="685800" y="685800"/>
            <a:ext cx="7772400" cy="685800"/>
          </a:xfrm>
        </p:spPr>
        <p:txBody>
          <a:bodyPr/>
          <a:lstStyle/>
          <a:p>
            <a:r>
              <a:rPr lang="en-US" altLang="en-US" sz="3600" b="1" dirty="0">
                <a:solidFill>
                  <a:srgbClr val="0000CC"/>
                </a:solidFill>
              </a:rPr>
              <a:t>We in the body of Christ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7110417-377B-424A-A858-7495CD91E44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DB73B-40B8-4158-B85E-16D9BD21CD5F}"/>
              </a:ext>
            </a:extLst>
          </p:cNvPr>
          <p:cNvSpPr/>
          <p:nvPr/>
        </p:nvSpPr>
        <p:spPr>
          <a:xfrm>
            <a:off x="0" y="0"/>
            <a:ext cx="9144000" cy="2031325"/>
          </a:xfrm>
          <a:prstGeom prst="rect">
            <a:avLst/>
          </a:prstGeom>
        </p:spPr>
        <p:txBody>
          <a:bodyPr wrap="square">
            <a:spAutoFit/>
          </a:bodyPr>
          <a:lstStyle/>
          <a:p>
            <a:pPr marL="0" marR="0" algn="ctr">
              <a:spcBef>
                <a:spcPts val="0"/>
              </a:spcBef>
              <a:spcAft>
                <a:spcPts val="1200"/>
              </a:spcAft>
            </a:pPr>
            <a:r>
              <a:rPr lang="en-US" sz="3200" b="1" dirty="0">
                <a:solidFill>
                  <a:srgbClr val="0000CC"/>
                </a:solidFill>
                <a:latin typeface="Calibri" panose="020F0502020204030204" pitchFamily="34" charset="0"/>
                <a:cs typeface="Calibri" panose="020F0502020204030204" pitchFamily="34" charset="0"/>
              </a:rPr>
              <a:t>2 Corinthians 3:18</a:t>
            </a:r>
          </a:p>
          <a:p>
            <a:pPr marL="0" marR="0" algn="just">
              <a:spcBef>
                <a:spcPts val="0"/>
              </a:spcBef>
              <a:spcAft>
                <a:spcPts val="1000"/>
              </a:spcAft>
            </a:pPr>
            <a:r>
              <a:rPr lang="en-US" sz="2800" dirty="0">
                <a:latin typeface="Calibri" panose="020F0502020204030204" pitchFamily="34" charset="0"/>
              </a:rPr>
              <a:t>But we all, with unveiled face, </a:t>
            </a:r>
            <a:r>
              <a:rPr lang="en-US" sz="2800" b="1" dirty="0">
                <a:solidFill>
                  <a:srgbClr val="0000CC"/>
                </a:solidFill>
                <a:latin typeface="Calibri" panose="020F0502020204030204" pitchFamily="34" charset="0"/>
                <a:ea typeface="+mj-ea"/>
                <a:cs typeface="Calibri" panose="020F0502020204030204" pitchFamily="34" charset="0"/>
              </a:rPr>
              <a:t>beholding as in a mirror </a:t>
            </a:r>
            <a:r>
              <a:rPr lang="en-US" sz="2800" b="1" u="sng" dirty="0">
                <a:solidFill>
                  <a:srgbClr val="0000CC"/>
                </a:solidFill>
                <a:latin typeface="Calibri" panose="020F0502020204030204" pitchFamily="34" charset="0"/>
                <a:ea typeface="+mj-ea"/>
                <a:cs typeface="Calibri" panose="020F0502020204030204" pitchFamily="34" charset="0"/>
              </a:rPr>
              <a:t>the glory of the Lord</a:t>
            </a:r>
            <a:r>
              <a:rPr lang="en-US" sz="2800" dirty="0">
                <a:latin typeface="Calibri" panose="020F0502020204030204" pitchFamily="34" charset="0"/>
              </a:rPr>
              <a:t>, are being transformed into the same image from glory to glory, just as from the Lord, the Spirit. </a:t>
            </a:r>
          </a:p>
        </p:txBody>
      </p:sp>
      <p:pic>
        <p:nvPicPr>
          <p:cNvPr id="9" name="Picture 8">
            <a:extLst>
              <a:ext uri="{FF2B5EF4-FFF2-40B4-BE49-F238E27FC236}">
                <a16:creationId xmlns:a16="http://schemas.microsoft.com/office/drawing/2014/main" id="{8B46B1E1-6F28-404F-9E91-E2E0B07B2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333" y="2438400"/>
            <a:ext cx="4505334" cy="2286198"/>
          </a:xfrm>
          <a:prstGeom prst="rect">
            <a:avLst/>
          </a:prstGeom>
        </p:spPr>
      </p:pic>
    </p:spTree>
    <p:extLst>
      <p:ext uri="{BB962C8B-B14F-4D97-AF65-F5344CB8AC3E}">
        <p14:creationId xmlns:p14="http://schemas.microsoft.com/office/powerpoint/2010/main" val="476632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7110417-377B-424A-A858-7495CD91E44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DB73B-40B8-4158-B85E-16D9BD21CD5F}"/>
              </a:ext>
            </a:extLst>
          </p:cNvPr>
          <p:cNvSpPr/>
          <p:nvPr/>
        </p:nvSpPr>
        <p:spPr>
          <a:xfrm>
            <a:off x="0" y="0"/>
            <a:ext cx="9144000" cy="2893100"/>
          </a:xfrm>
          <a:prstGeom prst="rect">
            <a:avLst/>
          </a:prstGeom>
        </p:spPr>
        <p:txBody>
          <a:bodyPr wrap="square">
            <a:spAutoFit/>
          </a:bodyPr>
          <a:lstStyle/>
          <a:p>
            <a:pPr algn="ctr">
              <a:spcBef>
                <a:spcPts val="0"/>
              </a:spcBef>
              <a:spcAft>
                <a:spcPts val="1200"/>
              </a:spcAft>
            </a:pPr>
            <a:r>
              <a:rPr lang="en-US" sz="3200" b="1" dirty="0">
                <a:solidFill>
                  <a:srgbClr val="0000CC"/>
                </a:solidFill>
                <a:latin typeface="Calibri" panose="020F0502020204030204" pitchFamily="34" charset="0"/>
                <a:cs typeface="Calibri" panose="020F0502020204030204" pitchFamily="34" charset="0"/>
              </a:rPr>
              <a:t>1 John 3:2–3</a:t>
            </a:r>
          </a:p>
          <a:p>
            <a:pPr marL="0" marR="0" algn="just">
              <a:spcBef>
                <a:spcPts val="0"/>
              </a:spcBef>
              <a:spcAft>
                <a:spcPts val="1000"/>
              </a:spcAft>
            </a:pPr>
            <a:r>
              <a:rPr lang="en-US" sz="2800" baseline="30000" dirty="0">
                <a:latin typeface="Calibri" panose="020F0502020204030204" pitchFamily="34" charset="0"/>
              </a:rPr>
              <a:t>2</a:t>
            </a:r>
            <a:r>
              <a:rPr lang="en-US" sz="2800" dirty="0">
                <a:latin typeface="Calibri" panose="020F0502020204030204" pitchFamily="34" charset="0"/>
              </a:rPr>
              <a:t> Beloved, now we are children of God, and it has not appeared as yet what we will be. </a:t>
            </a:r>
            <a:r>
              <a:rPr lang="en-US" sz="2800" b="1" dirty="0">
                <a:solidFill>
                  <a:srgbClr val="0000CC"/>
                </a:solidFill>
                <a:latin typeface="Calibri" panose="020F0502020204030204" pitchFamily="34" charset="0"/>
                <a:ea typeface="+mj-ea"/>
                <a:cs typeface="Calibri" panose="020F0502020204030204" pitchFamily="34" charset="0"/>
              </a:rPr>
              <a:t>We know that when He appears, </a:t>
            </a:r>
            <a:r>
              <a:rPr lang="en-US" sz="2800" b="1" u="sng" dirty="0">
                <a:solidFill>
                  <a:srgbClr val="0000CC"/>
                </a:solidFill>
                <a:latin typeface="Calibri" panose="020F0502020204030204" pitchFamily="34" charset="0"/>
                <a:ea typeface="+mj-ea"/>
                <a:cs typeface="Calibri" panose="020F0502020204030204" pitchFamily="34" charset="0"/>
              </a:rPr>
              <a:t>we will be like Him</a:t>
            </a:r>
            <a:r>
              <a:rPr lang="en-US" sz="2800" b="1" dirty="0">
                <a:solidFill>
                  <a:srgbClr val="0000CC"/>
                </a:solidFill>
                <a:latin typeface="Calibri" panose="020F0502020204030204" pitchFamily="34" charset="0"/>
                <a:ea typeface="+mj-ea"/>
                <a:cs typeface="Calibri" panose="020F0502020204030204" pitchFamily="34" charset="0"/>
              </a:rPr>
              <a:t>, because we will see Him just as He is</a:t>
            </a:r>
            <a:r>
              <a:rPr lang="en-US" sz="2800" dirty="0">
                <a:latin typeface="Calibri" panose="020F0502020204030204" pitchFamily="34" charset="0"/>
              </a:rPr>
              <a:t>. </a:t>
            </a:r>
            <a:r>
              <a:rPr lang="en-US" sz="2800" baseline="30000" dirty="0">
                <a:latin typeface="Calibri" panose="020F0502020204030204" pitchFamily="34" charset="0"/>
              </a:rPr>
              <a:t>3</a:t>
            </a:r>
            <a:r>
              <a:rPr lang="en-US" sz="2800" dirty="0">
                <a:latin typeface="Calibri" panose="020F0502020204030204" pitchFamily="34" charset="0"/>
              </a:rPr>
              <a:t> And everyone who has this hope </a:t>
            </a:r>
            <a:r>
              <a:rPr lang="en-US" sz="2800" i="1" dirty="0">
                <a:latin typeface="Calibri" panose="020F0502020204030204" pitchFamily="34" charset="0"/>
              </a:rPr>
              <a:t>fixed</a:t>
            </a:r>
            <a:r>
              <a:rPr lang="en-US" sz="2800" dirty="0">
                <a:latin typeface="Calibri" panose="020F0502020204030204" pitchFamily="34" charset="0"/>
              </a:rPr>
              <a:t> on Him purifies himself, just as He is pure. .</a:t>
            </a:r>
          </a:p>
        </p:txBody>
      </p:sp>
      <p:pic>
        <p:nvPicPr>
          <p:cNvPr id="3" name="Picture 2">
            <a:extLst>
              <a:ext uri="{FF2B5EF4-FFF2-40B4-BE49-F238E27FC236}">
                <a16:creationId xmlns:a16="http://schemas.microsoft.com/office/drawing/2014/main" id="{67F7ACCD-C3CA-4F5A-8EAC-662D73AB8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819400"/>
            <a:ext cx="3048000" cy="2286000"/>
          </a:xfrm>
          <a:prstGeom prst="rect">
            <a:avLst/>
          </a:prstGeom>
          <a:ln>
            <a:solidFill>
              <a:schemeClr val="tx1"/>
            </a:solidFill>
          </a:ln>
        </p:spPr>
      </p:pic>
    </p:spTree>
    <p:extLst>
      <p:ext uri="{BB962C8B-B14F-4D97-AF65-F5344CB8AC3E}">
        <p14:creationId xmlns:p14="http://schemas.microsoft.com/office/powerpoint/2010/main" val="428985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67510D3-188D-4841-AFBF-35ABFAB57A72}"/>
              </a:ext>
            </a:extLst>
          </p:cNvPr>
          <p:cNvSpPr>
            <a:spLocks noGrp="1" noChangeArrowheads="1"/>
          </p:cNvSpPr>
          <p:nvPr>
            <p:ph type="title"/>
          </p:nvPr>
        </p:nvSpPr>
        <p:spPr>
          <a:xfrm>
            <a:off x="685800" y="690562"/>
            <a:ext cx="7772400" cy="681038"/>
          </a:xfrm>
        </p:spPr>
        <p:txBody>
          <a:bodyPr/>
          <a:lstStyle/>
          <a:p>
            <a:r>
              <a:rPr lang="en-US" altLang="en-US" sz="3600" b="1" dirty="0">
                <a:solidFill>
                  <a:srgbClr val="0000CC"/>
                </a:solidFill>
                <a:ea typeface="+mn-ea"/>
              </a:rPr>
              <a:t>The quick wrap-up of Isaiah 6</a:t>
            </a:r>
          </a:p>
        </p:txBody>
      </p:sp>
      <p:pic>
        <p:nvPicPr>
          <p:cNvPr id="6155" name="Picture 11" descr="IMG_7682">
            <a:extLst>
              <a:ext uri="{FF2B5EF4-FFF2-40B4-BE49-F238E27FC236}">
                <a16:creationId xmlns:a16="http://schemas.microsoft.com/office/drawing/2014/main" id="{B07F8A5E-3B31-41F6-AE45-A911B9409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33562"/>
            <a:ext cx="5943600" cy="39576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3744252E-224B-4EAF-BFFC-5FD56C7CCC7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02-03-2019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48264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a:extLst>
              <a:ext uri="{FF2B5EF4-FFF2-40B4-BE49-F238E27FC236}">
                <a16:creationId xmlns:a16="http://schemas.microsoft.com/office/drawing/2014/main" id="{103548A8-EE74-4B2A-A511-E9FF6939C10C}"/>
              </a:ext>
            </a:extLst>
          </p:cNvPr>
          <p:cNvSpPr>
            <a:spLocks noGrp="1" noChangeArrowheads="1"/>
          </p:cNvSpPr>
          <p:nvPr>
            <p:ph type="body" sz="half" idx="1"/>
          </p:nvPr>
        </p:nvSpPr>
        <p:spPr>
          <a:xfrm>
            <a:off x="152401" y="1605517"/>
            <a:ext cx="8762998" cy="1975883"/>
          </a:xfrm>
        </p:spPr>
        <p:txBody>
          <a:bodyPr/>
          <a:lstStyle/>
          <a:p>
            <a:pPr algn="just">
              <a:spcBef>
                <a:spcPts val="0"/>
              </a:spcBef>
              <a:spcAft>
                <a:spcPts val="1200"/>
              </a:spcAft>
            </a:pPr>
            <a:r>
              <a:rPr lang="en-US" altLang="en-US" sz="2800" dirty="0"/>
              <a:t>Isaiah 6:1-7, which we will study and compare in more detail in this session, </a:t>
            </a:r>
            <a:r>
              <a:rPr lang="en-US" altLang="en-US" sz="2800" b="1" dirty="0">
                <a:solidFill>
                  <a:srgbClr val="0000CC"/>
                </a:solidFill>
              </a:rPr>
              <a:t>tells of Isaiah’s “visit” to heaven’s throne room.</a:t>
            </a:r>
          </a:p>
          <a:p>
            <a:pPr algn="just">
              <a:spcBef>
                <a:spcPts val="0"/>
              </a:spcBef>
              <a:spcAft>
                <a:spcPts val="1200"/>
              </a:spcAft>
            </a:pPr>
            <a:r>
              <a:rPr lang="en-US" altLang="en-US" sz="2800" dirty="0"/>
              <a:t>In v. 8 </a:t>
            </a:r>
            <a:r>
              <a:rPr lang="en-US" altLang="en-US" sz="2800" b="1" dirty="0">
                <a:solidFill>
                  <a:srgbClr val="0000CC"/>
                </a:solidFill>
              </a:rPr>
              <a:t>the Lord </a:t>
            </a:r>
            <a:r>
              <a:rPr lang="en-US" altLang="en-US" sz="2800" dirty="0"/>
              <a:t>commissions Isaiah to speak to Judah.</a:t>
            </a:r>
          </a:p>
        </p:txBody>
      </p:sp>
      <p:pic>
        <p:nvPicPr>
          <p:cNvPr id="248837" name="Picture 5" descr="Heavenly scene_4 living creatures_24 elders">
            <a:extLst>
              <a:ext uri="{FF2B5EF4-FFF2-40B4-BE49-F238E27FC236}">
                <a16:creationId xmlns:a16="http://schemas.microsoft.com/office/drawing/2014/main" id="{FBAFC321-4F5D-45EF-81C4-20EA75E76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706" y="3657600"/>
            <a:ext cx="2652589" cy="28194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515AC28C-CDBE-49BB-BE56-64C2C6FAC8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16</a:t>
            </a:r>
          </a:p>
        </p:txBody>
      </p:sp>
      <p:sp>
        <p:nvSpPr>
          <p:cNvPr id="12" name="Rectangle 2">
            <a:extLst>
              <a:ext uri="{FF2B5EF4-FFF2-40B4-BE49-F238E27FC236}">
                <a16:creationId xmlns:a16="http://schemas.microsoft.com/office/drawing/2014/main" id="{4441F375-EFC1-4E2C-BA5A-2B6E2A9B204A}"/>
              </a:ext>
            </a:extLst>
          </p:cNvPr>
          <p:cNvSpPr>
            <a:spLocks noGrp="1" noChangeArrowheads="1"/>
          </p:cNvSpPr>
          <p:nvPr>
            <p:ph type="title"/>
          </p:nvPr>
        </p:nvSpPr>
        <p:spPr>
          <a:xfrm>
            <a:off x="685800" y="690562"/>
            <a:ext cx="7772400" cy="681038"/>
          </a:xfrm>
        </p:spPr>
        <p:txBody>
          <a:bodyPr/>
          <a:lstStyle/>
          <a:p>
            <a:r>
              <a:rPr lang="en-US" altLang="en-US" sz="3600" b="1" dirty="0">
                <a:solidFill>
                  <a:srgbClr val="0000CC"/>
                </a:solidFill>
                <a:ea typeface="+mn-ea"/>
              </a:rPr>
              <a:t>Isaiah 6 from 30,000 ft.</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5060</Words>
  <Application>Microsoft Office PowerPoint</Application>
  <PresentationFormat>On-screen Show (4:3)</PresentationFormat>
  <Paragraphs>503</Paragraphs>
  <Slides>80</Slides>
  <Notes>79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80</vt:i4>
      </vt:variant>
    </vt:vector>
  </HeadingPairs>
  <TitlesOfParts>
    <vt:vector size="87" baseType="lpstr">
      <vt:lpstr>Arial</vt:lpstr>
      <vt:lpstr>Calibri</vt:lpstr>
      <vt:lpstr>Impact</vt:lpstr>
      <vt:lpstr>Times New Roman</vt:lpstr>
      <vt:lpstr>Default Design</vt:lpstr>
      <vt:lpstr>2_Default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The quick wrap-up of Isaiah 6</vt:lpstr>
      <vt:lpstr>Isaiah 6 from 30,000 ft.</vt:lpstr>
      <vt:lpstr>Isaiah 6 from 30,000 ft.</vt:lpstr>
      <vt:lpstr>Isaiah 6 from 30,000 ft.</vt:lpstr>
      <vt:lpstr>Who is Isaiah?  A Hebrew Holy man but…</vt:lpstr>
      <vt:lpstr>PowerPoint Presentation</vt:lpstr>
      <vt:lpstr>PowerPoint Presentation</vt:lpstr>
      <vt:lpstr>Who is Isaiah?  A Hebrew Holy man but…</vt:lpstr>
      <vt:lpstr>PowerPoint Presentation</vt:lpstr>
      <vt:lpstr>Who is Isaiah?  A Hebrew Holy man but…</vt:lpstr>
      <vt:lpstr>PowerPoint Presentation</vt:lpstr>
      <vt:lpstr>Tom Constable Expository Notes on the Bible, 1 Corinthians 10:1-2</vt:lpstr>
      <vt:lpstr>PowerPoint Presentation</vt:lpstr>
      <vt:lpstr>PowerPoint Presentation</vt:lpstr>
      <vt:lpstr>PowerPoint Presentation</vt:lpstr>
      <vt:lpstr>PowerPoint Presentation</vt:lpstr>
      <vt:lpstr>PowerPoint Presentation</vt:lpstr>
      <vt:lpstr>PowerPoint Presentation</vt:lpstr>
      <vt:lpstr>Questions to consider… Isaiah 6:1-5 </vt:lpstr>
      <vt:lpstr>Questions to consider… Isaiah 6:1-5 </vt:lpstr>
      <vt:lpstr>Questions to consider… Isaiah 6:1-5 </vt:lpstr>
      <vt:lpstr>Questions to consider… Isaiah 6:1-5 </vt:lpstr>
      <vt:lpstr>Questions to consider… Isaiah 6:1-5 </vt:lpstr>
      <vt:lpstr>Questions to consider… Isaiah 6:1-5 </vt:lpstr>
      <vt:lpstr>“In the year of King Uzziah's death…” Isaiah 6:1 </vt:lpstr>
      <vt:lpstr>“Isaiah” archaeology: Uzziah</vt:lpstr>
      <vt:lpstr>“In the year of King Uzziah's death…” Isaiah 6:1 </vt:lpstr>
      <vt:lpstr>PowerPoint Presentation</vt:lpstr>
      <vt:lpstr>PowerPoint Presentation</vt:lpstr>
      <vt:lpstr>“I saw the Lord…”  Isaiah 6:1</vt:lpstr>
      <vt:lpstr>“I saw the Lord…”  Isaiah 6:1</vt:lpstr>
      <vt:lpstr>“I saw the Lord…”  Isaiah 6:1</vt:lpstr>
      <vt:lpstr>A ‘train’ in Isaiah’s 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in the body of Christ </vt:lpstr>
      <vt:lpstr>We in the body of Christ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 Woe is me for I am ruined</dc:title>
  <dc:subject>Law &amp; Grace</dc:subject>
  <dc:creator/>
  <cp:lastModifiedBy/>
  <cp:revision>1</cp:revision>
  <dcterms:created xsi:type="dcterms:W3CDTF">2018-10-09T13:17:13Z</dcterms:created>
  <dcterms:modified xsi:type="dcterms:W3CDTF">2019-01-22T15:53:46Z</dcterms:modified>
</cp:coreProperties>
</file>