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2067" r:id="rId2"/>
    <p:sldId id="322" r:id="rId3"/>
    <p:sldId id="4884" r:id="rId4"/>
    <p:sldId id="4904" r:id="rId5"/>
    <p:sldId id="682" r:id="rId6"/>
    <p:sldId id="4706" r:id="rId7"/>
    <p:sldId id="4864" r:id="rId8"/>
    <p:sldId id="4866" r:id="rId9"/>
    <p:sldId id="4867" r:id="rId10"/>
    <p:sldId id="4868" r:id="rId11"/>
    <p:sldId id="4865" r:id="rId12"/>
    <p:sldId id="4869" r:id="rId13"/>
    <p:sldId id="558" r:id="rId14"/>
    <p:sldId id="2052" r:id="rId15"/>
    <p:sldId id="2017" r:id="rId16"/>
    <p:sldId id="3875" r:id="rId17"/>
    <p:sldId id="4885" r:id="rId18"/>
    <p:sldId id="4858" r:id="rId19"/>
    <p:sldId id="4859" r:id="rId20"/>
    <p:sldId id="561" r:id="rId21"/>
    <p:sldId id="4689" r:id="rId22"/>
    <p:sldId id="4893" r:id="rId23"/>
    <p:sldId id="4504" r:id="rId24"/>
    <p:sldId id="4213" r:id="rId25"/>
    <p:sldId id="1439" r:id="rId26"/>
    <p:sldId id="4809" r:id="rId27"/>
    <p:sldId id="1448" r:id="rId28"/>
    <p:sldId id="4870" r:id="rId29"/>
    <p:sldId id="4874" r:id="rId30"/>
    <p:sldId id="4897" r:id="rId31"/>
    <p:sldId id="3738" r:id="rId32"/>
    <p:sldId id="4898" r:id="rId33"/>
    <p:sldId id="4731" r:id="rId34"/>
    <p:sldId id="4871" r:id="rId35"/>
    <p:sldId id="4877" r:id="rId36"/>
    <p:sldId id="4899" r:id="rId37"/>
    <p:sldId id="4900" r:id="rId38"/>
    <p:sldId id="4894" r:id="rId39"/>
    <p:sldId id="4906" r:id="rId40"/>
    <p:sldId id="4895" r:id="rId41"/>
    <p:sldId id="4872" r:id="rId42"/>
    <p:sldId id="4880" r:id="rId43"/>
    <p:sldId id="4901" r:id="rId44"/>
    <p:sldId id="4902" r:id="rId45"/>
    <p:sldId id="3065" r:id="rId46"/>
    <p:sldId id="4903" r:id="rId47"/>
    <p:sldId id="4896" r:id="rId48"/>
    <p:sldId id="4188" r:id="rId49"/>
    <p:sldId id="2248" r:id="rId50"/>
    <p:sldId id="4873" r:id="rId51"/>
    <p:sldId id="3488" r:id="rId5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66"/>
    <a:srgbClr val="006600"/>
    <a:srgbClr val="003300"/>
    <a:srgbClr val="008000"/>
    <a:srgbClr val="0000CC"/>
    <a:srgbClr val="FFFF99"/>
    <a:srgbClr val="A50021"/>
    <a:srgbClr val="33CC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5071" autoAdjust="0"/>
  </p:normalViewPr>
  <p:slideViewPr>
    <p:cSldViewPr>
      <p:cViewPr varScale="1">
        <p:scale>
          <a:sx n="57" d="100"/>
          <a:sy n="57" d="100"/>
        </p:scale>
        <p:origin x="7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E6F0C23-484F-41FC-B4E1-0436582C60C5}" type="datetime1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1/12/2019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0F6AA0AE-7CD5-4F16-ABCB-735DB84D759A}" type="datetime1">
              <a:rPr lang="en-US" smtClean="0"/>
              <a:t>1/12/2019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19FA5C6-8B19-423F-BCBC-5EA426BA5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95E6AD2D-68AA-462F-8A8A-5DE91022F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A04F76E8-1C71-4DE0-8A97-DB4214AF7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BDF75-FAFD-4772-87A3-AE2DDCF0B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84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67403-144F-4AEC-BC88-67C5B66B5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64C5-3DB7-4AC4-A6E4-BEC91B3E2FBA}" type="datetime1">
              <a:rPr lang="en-US"/>
              <a:pPr>
                <a:defRPr/>
              </a:pPr>
              <a:t>1/12/2019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B1886-C67F-4246-8472-984A0C942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FFE0C-7104-4250-9847-A3BCCD531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48DBA-96FE-4E7C-9802-95FE3A145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42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498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DBDCB8BE-5B3F-440A-9569-8D8DF6F96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CF113993-BF59-45AE-991F-820066FBB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8F78E552-B260-4929-9ED6-A3DA2E2A5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99A41-4403-4A21-A81D-34D8EA14E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80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6" r:id="rId14"/>
    <p:sldLayoutId id="2147483917" r:id="rId15"/>
    <p:sldLayoutId id="2147483918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838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Coming Spiritual Awakening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Instruments (7:1-8)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sealing (7:1-3)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number (7:4)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lineage (7:5-8)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Awakening (7:9-17)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quantity (7:9)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praises (7:10-12)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timing (7:13-14)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provisions (7:15-17)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28" y="1981200"/>
            <a:ext cx="32543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126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Coming Spiritual Awakening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Instruments (7:1-8)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sealing (7:1-3)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number (7:4)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lineage (7:5-8)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Awakening (7:9-17)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quantity (7:9)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praises (7:10-12)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timing (7:13-14)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provisions (7:15-17)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28" y="1981200"/>
            <a:ext cx="32543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368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Coming Spiritual Awakening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Instruments (7:1-8)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sealing (7:1-3)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number (7:4)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lineage (7:5-8)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Awakening (7:9-17)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quantity (7:9)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praises (7:10-12)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timing (7:13-14)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provisions (7:15-17)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28" y="1981200"/>
            <a:ext cx="32543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554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0945824F-C909-4889-861A-074B351D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144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Distinctions Between 144,000 &amp; Multitude</a:t>
            </a:r>
          </a:p>
        </p:txBody>
      </p:sp>
      <p:sp>
        <p:nvSpPr>
          <p:cNvPr id="80899" name="Content Placeholder 4">
            <a:extLst>
              <a:ext uri="{FF2B5EF4-FFF2-40B4-BE49-F238E27FC236}">
                <a16:creationId xmlns:a16="http://schemas.microsoft.com/office/drawing/2014/main" id="{F4990A1C-AD02-4254-96B0-31C0E47CB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505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461963" indent="-461963" eaLnBrk="1" hangingPunct="1"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7:1-8</a:t>
            </a:r>
          </a:p>
          <a:p>
            <a:pPr marL="461963" indent="-461963"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Numbered</a:t>
            </a:r>
          </a:p>
          <a:p>
            <a:pPr marL="461963" indent="-461963"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Jews</a:t>
            </a:r>
          </a:p>
          <a:p>
            <a:pPr marL="461963" indent="-461963"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Sealed</a:t>
            </a:r>
          </a:p>
          <a:p>
            <a:pPr marL="461963" indent="-461963"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Sealed before the Tribulation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900" name="Content Placeholder 5">
            <a:extLst>
              <a:ext uri="{FF2B5EF4-FFF2-40B4-BE49-F238E27FC236}">
                <a16:creationId xmlns:a16="http://schemas.microsoft.com/office/drawing/2014/main" id="{E99E3A45-E776-42B4-809E-5F8414CE4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05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461963" indent="-461963" eaLnBrk="1" hangingPunct="1"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7:9-17</a:t>
            </a:r>
          </a:p>
          <a:p>
            <a:pPr marL="461963" indent="-461963"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Innumerable</a:t>
            </a:r>
          </a:p>
          <a:p>
            <a:pPr marL="461963" indent="-461963"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nations</a:t>
            </a:r>
          </a:p>
          <a:p>
            <a:pPr marL="461963" indent="-461963"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Slain</a:t>
            </a:r>
          </a:p>
          <a:p>
            <a:pPr marL="461963" indent="-461963"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Converted out of the Tribulation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7" name="TextBox 6">
            <a:extLst>
              <a:ext uri="{FF2B5EF4-FFF2-40B4-BE49-F238E27FC236}">
                <a16:creationId xmlns:a16="http://schemas.microsoft.com/office/drawing/2014/main" id="{78F74BDD-BE47-4AA6-B1B4-65ED36925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6248400"/>
            <a:ext cx="769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Hitchcock and Ice, </a:t>
            </a: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Truth Behind Left Behind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77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576"/>
            <a:ext cx="9125712" cy="67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745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BB7FC2-B0D1-408E-A53B-2CDD08B8E2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446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Genesis 12:3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I will bless those who bless you, And the one who curses you I will curse.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in you all the families of the earth will be blessed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4595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7683-4DF2-488F-AB2D-2778918C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55414"/>
            <a:ext cx="8382000" cy="39499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7 – 144,000 Jews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11 – Two Jewish witnesses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12 – Israel flees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20:9 – Jerusalem in the kingdom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21:12 – 13-Gates of the eternal city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B62F4C-289E-46B5-ABC8-FCEE7E2004FE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772400" cy="92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God’s Work Through Israel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AAA06-A73B-4FB0-BC7B-E18313F643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954" y="4724400"/>
            <a:ext cx="17720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55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7683-4DF2-488F-AB2D-2778918C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55414"/>
            <a:ext cx="8382000" cy="39499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7 – 144,000 Jews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11 – Two Jewish witnesses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12 – Israel flees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20:9 – Jerusalem in the kingdom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21:12 – 13-Gates of the eternal city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B62F4C-289E-46B5-ABC8-FCEE7E2004FE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772400" cy="92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God’s Work Through Israel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AAA06-A73B-4FB0-BC7B-E18313F643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954" y="4724400"/>
            <a:ext cx="17720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3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228599"/>
            <a:ext cx="6781800" cy="1156063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Will the Rapture Take Place Relative to the Tribulation Period?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223" y="1600200"/>
            <a:ext cx="6007555" cy="3657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Mid-tribulation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Pre-wrath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Partial rapture theory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5D8890-1922-43E6-BDBE-829C58F22E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5181600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245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182697"/>
            <a:ext cx="8305800" cy="6492606"/>
          </a:xfrm>
          <a:prstGeom prst="rect">
            <a:avLst/>
          </a:prstGeom>
          <a:ln w="28575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154528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10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7" name="Group 3">
            <a:extLst>
              <a:ext uri="{FF2B5EF4-FFF2-40B4-BE49-F238E27FC236}">
                <a16:creationId xmlns:a16="http://schemas.microsoft.com/office/drawing/2014/main" id="{C7DCD764-5B19-477F-AD09-CDCBE0B7C35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86542865"/>
              </p:ext>
            </p:extLst>
          </p:nvPr>
        </p:nvGraphicFramePr>
        <p:xfrm>
          <a:off x="228600" y="243579"/>
          <a:ext cx="8610600" cy="604118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MATT 24 / REV 6 PARALLELS</a:t>
                      </a:r>
                    </a:p>
                  </a:txBody>
                  <a:tcPr marT="45723" marB="4572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97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Prediction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Birth pangs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(Matt 24)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 judgments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(Rev 6)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False Christ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24:5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6:2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War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24:6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6:3-4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Famine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24:7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6:5-6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Death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24:6-7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6:7-8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Martyrs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24:9-13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6:9-11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Earthquakes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24:7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6:12-17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Evangelism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24:14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7:1-9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3:21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overcomes, I will grant to him to sit down with Me on My throne, as I also overcame and sat down with My Father on His throne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Promise to the Overcomers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6EDF527-C7F8-4370-B6B4-94E8A898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88" y="2514600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78E08CBC-A220-4565-B490-FDD7AAC7D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688855"/>
              </p:ext>
            </p:extLst>
          </p:nvPr>
        </p:nvGraphicFramePr>
        <p:xfrm>
          <a:off x="228600" y="990600"/>
          <a:ext cx="86868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5002217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742434693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4047906092"/>
                    </a:ext>
                  </a:extLst>
                </a:gridCol>
              </a:tblGrid>
              <a:tr h="914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Comparing Revelation 4 &amp; 5</a:t>
                      </a:r>
                    </a:p>
                  </a:txBody>
                  <a:tcPr marL="81815" marR="81815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815" marR="81815"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815" marR="81815"/>
                </a:tc>
                <a:extLst>
                  <a:ext uri="{0D108BD9-81ED-4DB2-BD59-A6C34878D82A}">
                    <a16:rowId xmlns:a16="http://schemas.microsoft.com/office/drawing/2014/main" val="154757489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ctr"/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Revelation 4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ctr" defTabSz="914400" rtl="0" eaLnBrk="1" latinLnBrk="0" hangingPunct="1"/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Revelation 5</a:t>
                      </a:r>
                    </a:p>
                  </a:txBody>
                  <a:tcPr marL="81815" marR="81815" anchor="ctr"/>
                </a:tc>
                <a:extLst>
                  <a:ext uri="{0D108BD9-81ED-4DB2-BD59-A6C34878D82A}">
                    <a16:rowId xmlns:a16="http://schemas.microsoft.com/office/drawing/2014/main" val="377930656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God-head Member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ctr" defTabSz="914400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Father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ctr" defTabSz="914400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Son</a:t>
                      </a:r>
                    </a:p>
                  </a:txBody>
                  <a:tcPr marL="81815" marR="81815" anchor="ctr"/>
                </a:tc>
                <a:extLst>
                  <a:ext uri="{0D108BD9-81ED-4DB2-BD59-A6C34878D82A}">
                    <a16:rowId xmlns:a16="http://schemas.microsoft.com/office/drawing/2014/main" val="143822337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Role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ctr" defTabSz="914400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Creator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ctr" defTabSz="914400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Redeemer</a:t>
                      </a:r>
                    </a:p>
                  </a:txBody>
                  <a:tcPr marL="81815" marR="81815" anchor="ctr"/>
                </a:tc>
                <a:extLst>
                  <a:ext uri="{0D108BD9-81ED-4DB2-BD59-A6C34878D82A}">
                    <a16:rowId xmlns:a16="http://schemas.microsoft.com/office/drawing/2014/main" val="119373916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 for Worship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ctr" defTabSz="914400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Role in Creation (4:11)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ctr" defTabSz="914400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Role in Redemption (5:9, 12)</a:t>
                      </a:r>
                    </a:p>
                  </a:txBody>
                  <a:tcPr marL="81815" marR="81815" anchor="ctr"/>
                </a:tc>
                <a:extLst>
                  <a:ext uri="{0D108BD9-81ED-4DB2-BD59-A6C34878D82A}">
                    <a16:rowId xmlns:a16="http://schemas.microsoft.com/office/drawing/2014/main" val="3736021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3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A5B4F-C012-4275-B864-A72D5EF837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4:4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are from God, little children, and 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6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nikaō; 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perfect tense]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them; because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greater is He who is in you than he who is in the world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50C49-15CE-4596-A935-7D1BAE0C1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758" y="3124200"/>
            <a:ext cx="2932485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637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17567-4AAB-41C0-A82B-182C3774A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5:4-5</a:t>
            </a:r>
          </a:p>
          <a:p>
            <a:pPr algn="just"/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“4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whatever is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born of God overcomes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world; and this is the victory that has overcome the world—our faith.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is the one who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world, but he who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believes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Jesus is the Son of God?”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40E1E-1CB7-4BBD-9EA4-606D32C21C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877" y="2819400"/>
            <a:ext cx="188424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7A0B77-FEA5-49C8-B412-B0CDF57B07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14300" y="0"/>
            <a:ext cx="8915400" cy="22775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8:37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in all these things we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overwhelmingly conquer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hypernikaō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, present tense]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through Him who loved us.”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5E7CF-0C59-40A4-BFA7-3DC1DC5180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613" y="2514600"/>
            <a:ext cx="30387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585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179AA0-2DE3-45E0-BD01-AAE1F827A6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769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5:5</a:t>
            </a: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one of the elders said to me, “Stop weeping; behold, the Lion that is from the tribe of Judah, the Root of David,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 overcome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so as to open the book and its seven seals.”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AA8CD-C035-4FD9-9324-B702E4B775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315" y="2769989"/>
            <a:ext cx="4315370" cy="21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A5B4F-C012-4275-B864-A72D5EF837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16:33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These things I have spoken to you, so that in Me you may have peace. In the world you have tribulation, but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take courage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I 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</a:t>
            </a:r>
            <a:r>
              <a:rPr lang="en-US" sz="3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6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nikaō; 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perfect tense]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world.”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50C49-15CE-4596-A935-7D1BAE0C1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758" y="3124200"/>
            <a:ext cx="2932485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3094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Coming Spiritual Awakening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Instruments (7:1-8)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sealing (7:1-3)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number (7:4)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lineage (7:5-8)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Awakening (7:9-17)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quantity (7:9)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praises (7:10-12)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timing (7:13-14)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provisions (7:15-17)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28" y="1981200"/>
            <a:ext cx="32543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613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Salvation’s Praises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7:10-12)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600201"/>
            <a:ext cx="8153400" cy="1371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By Gentiles (7:10)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By angels, elders, 4 living creatures (7:11-12)</a:t>
            </a: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733" y="3523592"/>
            <a:ext cx="386453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552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657350" y="276265"/>
            <a:ext cx="5829300" cy="85725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</a:t>
            </a:r>
            <a:r>
              <a:rPr lang="en-US" alt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Six Seals (Revelation 6)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636367" y="1588889"/>
            <a:ext cx="7077075" cy="3680222"/>
          </a:xfrm>
        </p:spPr>
        <p:txBody>
          <a:bodyPr/>
          <a:lstStyle/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6:1-2 – Advent of antichrist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6:3-4 – War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6:5-6 – Famine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6:7-8 – Death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6:9-11 – Martyrdoms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6:12-17 – Cosmic disturbances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6E4E65B-0E43-4490-905E-FA3DDBDF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2053944" cy="234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7189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Salvation’s Praises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7:10-12)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600201"/>
            <a:ext cx="8153400" cy="1371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By Gentiles (7:10)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By angels, elders, 4 living creatures (7:11-12)</a:t>
            </a: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733" y="3523592"/>
            <a:ext cx="386453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72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4009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11:15</a:t>
            </a:r>
          </a:p>
          <a:p>
            <a:pPr algn="just"/>
            <a:r>
              <a:rPr lang="en-US" altLang="en-US" sz="3400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the seventh angel sounded; and there were loud voices in heaven, saying, ‘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kingdom of the world has become the kingdom of our Lord and of His Christ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He will reign forever and ever.’”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A44F2-033B-4A28-A10E-8D044393D4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04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3676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Salvation’s Praises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7:10-12)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600201"/>
            <a:ext cx="8267700" cy="1371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By Gentiles (7:10)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By angels, elders, 4 living creatures (7:11-12)</a:t>
            </a: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733" y="3523592"/>
            <a:ext cx="386453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6722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1. Twenty-Four Elders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4:4)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629400" cy="4953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Crowned (2:10)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Clothed in White (3:5)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Redeemed (5:8-10)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Enthroned (3:21)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Elders (1 Tim. 3:1-7)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Kingdom of Priests (Rev. 1:6)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Twenty-four (Rev. 1:6)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3355A-A201-4CF1-9852-5FA55F792D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62" y="1714500"/>
            <a:ext cx="33226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497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Coming Spiritual Awakening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Instruments (7:1-8)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sealing (7:1-3)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number (7:4)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lineage (7:5-8)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Awakening (7:9-17)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quantity (7:9)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praises (7:10-12)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timing (7:13-14)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provisions (7:15-17)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28" y="1981200"/>
            <a:ext cx="32543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1318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Salvation’s Timing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7:13-14)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57500" y="1600201"/>
            <a:ext cx="3429000" cy="152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Question (7:13)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 (7:14)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2" descr="Image result for 144 000 scripture">
            <a:extLst>
              <a:ext uri="{FF2B5EF4-FFF2-40B4-BE49-F238E27FC236}">
                <a16:creationId xmlns:a16="http://schemas.microsoft.com/office/drawing/2014/main" id="{4457181E-E3C1-4D9C-B34E-70FC1C50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432" y="3886200"/>
            <a:ext cx="36611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2530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Salvation’s Timing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7:13-14)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57500" y="1600201"/>
            <a:ext cx="3429000" cy="152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Question (7:13)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 (7:14)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2" descr="Image result for 144 000 scripture">
            <a:extLst>
              <a:ext uri="{FF2B5EF4-FFF2-40B4-BE49-F238E27FC236}">
                <a16:creationId xmlns:a16="http://schemas.microsoft.com/office/drawing/2014/main" id="{D79AE77D-0F29-4B83-9697-5C0579C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432" y="3886200"/>
            <a:ext cx="36611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6305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Salvation’s Timing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7:13-14)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57500" y="1600201"/>
            <a:ext cx="3429000" cy="152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Question (7:13)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 (7:14)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2" descr="Image result for 144 000 scripture">
            <a:extLst>
              <a:ext uri="{FF2B5EF4-FFF2-40B4-BE49-F238E27FC236}">
                <a16:creationId xmlns:a16="http://schemas.microsoft.com/office/drawing/2014/main" id="{5DA46345-C1B7-46E1-804A-D8884A4D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432" y="3886200"/>
            <a:ext cx="36611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6957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190500"/>
            <a:ext cx="8869680" cy="6477000"/>
          </a:xfrm>
          <a:prstGeom prst="rect">
            <a:avLst/>
          </a:prstGeom>
          <a:ln w="28575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302808714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657350" y="276265"/>
            <a:ext cx="5829300" cy="85725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</a:t>
            </a:r>
            <a:r>
              <a:rPr lang="en-US" alt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Six Seals (Revelation 6)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636367" y="1588888"/>
            <a:ext cx="7077075" cy="4659511"/>
          </a:xfrm>
        </p:spPr>
        <p:txBody>
          <a:bodyPr/>
          <a:lstStyle/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6:1-2 – Advent of antichrist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6:3-4 – War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6:5-6 – Famine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6:7-8 – Death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6:9-11 – Martyrdoms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6:12-17 – Cosmic disturbances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6E4E65B-0E43-4490-905E-FA3DDBDF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2053944" cy="234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4766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/>
            <a:r>
              <a:rPr lang="en-US" altLang="en-US" sz="3600" dirty="0"/>
              <a:t>5 Non-Chronological Parenthetical Insertions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13788" cy="5181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Rev 7-144,000 Jews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Rev 10:1</a:t>
            </a:r>
            <a:r>
              <a:rPr lang="en-US" dirty="0">
                <a:cs typeface="Times New Roman" charset="0"/>
              </a:rPr>
              <a:t>–11:14-Announcement of no more delay and the two witnesses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Rev 12</a:t>
            </a:r>
            <a:r>
              <a:rPr lang="en-US" dirty="0">
                <a:cs typeface="Times New Roman" charset="0"/>
              </a:rPr>
              <a:t>–14-Israel’s flight, two beasts, six scenes of hope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Rev 16</a:t>
            </a:r>
            <a:r>
              <a:rPr lang="en-US" dirty="0">
                <a:cs typeface="Times New Roman" charset="0"/>
              </a:rPr>
              <a:t>:13-16-Gathering of the nations to Armageddon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Rev 17:1</a:t>
            </a:r>
            <a:r>
              <a:rPr lang="en-US" dirty="0">
                <a:cs typeface="Times New Roman" charset="0"/>
              </a:rPr>
              <a:t>–19:6-Babylon’s fall</a:t>
            </a:r>
            <a:endParaRPr lang="en-US" sz="36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4641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3993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Coming Spiritual Awakening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Instruments (7:1-8)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sealing (7:1-3)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number (7:4)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lineage (7:5-8)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Awakening (7:9-17)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quantity (7:9)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praises (7:10-12)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timing (7:13-14)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provisions (7:15-17)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28" y="1981200"/>
            <a:ext cx="32543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5236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Salvation’s Provision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7:15-17)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1"/>
            <a:ext cx="4876800" cy="2267558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service (7:15)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satisfaction (7:16)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shepherd (7:17)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2" descr="Image result for 144 000 scripture">
            <a:extLst>
              <a:ext uri="{FF2B5EF4-FFF2-40B4-BE49-F238E27FC236}">
                <a16:creationId xmlns:a16="http://schemas.microsoft.com/office/drawing/2014/main" id="{03FD727D-8E0D-4B7C-A70D-D0AFBBEF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432" y="3886200"/>
            <a:ext cx="36611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37951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Salvation’s Provision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7:15-17)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1"/>
            <a:ext cx="4876800" cy="2267558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service (7:15)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satisfaction (7:16)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shepherd (7:17)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2" descr="Image result for 144 000 scripture">
            <a:extLst>
              <a:ext uri="{FF2B5EF4-FFF2-40B4-BE49-F238E27FC236}">
                <a16:creationId xmlns:a16="http://schemas.microsoft.com/office/drawing/2014/main" id="{03FD727D-8E0D-4B7C-A70D-D0AFBBEF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432" y="3886200"/>
            <a:ext cx="36611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3914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Salvation’s Provision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7:15-17)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1"/>
            <a:ext cx="4876800" cy="2267558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service (7:15)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satisfaction (7:16)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shepherd (7:17)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2" descr="Image result for 144 000 scripture">
            <a:extLst>
              <a:ext uri="{FF2B5EF4-FFF2-40B4-BE49-F238E27FC236}">
                <a16:creationId xmlns:a16="http://schemas.microsoft.com/office/drawing/2014/main" id="{03FD727D-8E0D-4B7C-A70D-D0AFBBEF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432" y="3886200"/>
            <a:ext cx="36611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1391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State is Future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6858000" cy="49180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Satan (Rev 20:10)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sea (Rev 21:1)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death, crying, or pain (Rev 21:4)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Sun (Rev 22:5)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Moon (Rev 21:23)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night (Rev 21:25)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evil (Rev 21:27)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curse (Rev 22:23)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435204"/>
            <a:ext cx="272257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80"/>
    </mc:Choice>
    <mc:Fallback xmlns="">
      <p:transition advTm="9168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Salvation’s Provision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7:15-17)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1"/>
            <a:ext cx="4876800" cy="2267558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service (7:15)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satisfaction (7:16)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shepherd (7:17)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2" descr="Image result for 144 000 scripture">
            <a:extLst>
              <a:ext uri="{FF2B5EF4-FFF2-40B4-BE49-F238E27FC236}">
                <a16:creationId xmlns:a16="http://schemas.microsoft.com/office/drawing/2014/main" id="{03FD727D-8E0D-4B7C-A70D-D0AFBBEF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432" y="3886200"/>
            <a:ext cx="36611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0640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State is Future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6858000" cy="49180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Satan (Rev 20:10)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sea (Rev 21:1)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death, crying, or pain (Rev 21:4)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Sun (Rev 22:5)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Moon (Rev 21:23)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night (Rev 21:25)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evil (Rev 21:27)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curse (Rev 22:23)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435204"/>
            <a:ext cx="272257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80"/>
    </mc:Choice>
    <mc:Fallback xmlns="">
      <p:transition advTm="9168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F90CC-6F37-4384-97DF-4D861D0457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21:4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He will wipe away every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tear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from their eyes; and there will no longer be any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death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there will no longer be any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mourning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crying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first things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have passed away.”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25A2E-5CBD-4BD6-B8D1-1237D222E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592" y="3048000"/>
            <a:ext cx="206281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0152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E85D2B-D869-4451-8AE5-412595EA2E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82" y="228600"/>
            <a:ext cx="8894835" cy="525520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Coming Spiritual Awakening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Instruments (7:1-8)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sealing (7:1-3)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number (7:4)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lineage (7:5-8)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Awakening (7:9-17)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quantity (7:9)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praises (7:10-12)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timing (7:13-14)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provisions (7:15-17)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28" y="1981200"/>
            <a:ext cx="32543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1407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Coming Spiritual Awakening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Instruments (7:1-8)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sealing (7:1-3)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number (7:4)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lineage (7:5-8)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Awakening (7:9-17)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quantity (7:9)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praises (7:10-12)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timing (7:13-14)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provisions (7:15-17)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28" y="1981200"/>
            <a:ext cx="32543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649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Coming Spiritual Awakening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Instruments (7:1-8)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sealing (7:1-3)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number (7:4)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lineage (7:5-8)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Awakening (7:9-17)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quantity (7:9)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praises (7:10-12)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timing (7:13-14)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provisions (7:15-17)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28" y="1981200"/>
            <a:ext cx="32543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776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Coming Spiritual Awakening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Instruments (7:1-8)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sealing (7:1-3)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number (7:4)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lineage (7:5-8)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Awakening (7:9-17)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quantity (7:9)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praises (7:10-12)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timing (7:13-14)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provisions (7:15-17)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28" y="1981200"/>
            <a:ext cx="32543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699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Coming Spiritual Awakening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7:1-17)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Instruments (7:1-8)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sealing (7:1-3)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number (7:4)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lineage (7:5-8)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Awakening (7:9-17)</a:t>
            </a:r>
          </a:p>
          <a:p>
            <a:pPr marL="971550" lvl="1" indent="-51435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quantity (7:9)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praises (7:10-12)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timing (7:13-14)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Salvation’s provisions (7:15-17)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144 000 scripture">
            <a:extLst>
              <a:ext uri="{FF2B5EF4-FFF2-40B4-BE49-F238E27FC236}">
                <a16:creationId xmlns:a16="http://schemas.microsoft.com/office/drawing/2014/main" id="{5F24AB3E-F7EF-4222-9744-CED9C25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28" y="1981200"/>
            <a:ext cx="32543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547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19019</TotalTime>
  <Words>1463</Words>
  <Application>Microsoft Office PowerPoint</Application>
  <PresentationFormat>On-screen Show (4:3)</PresentationFormat>
  <Paragraphs>285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Calibri</vt:lpstr>
      <vt:lpstr>Times New Roman</vt:lpstr>
      <vt:lpstr>Wingdings</vt:lpstr>
      <vt:lpstr>Azure</vt:lpstr>
      <vt:lpstr>PowerPoint Presentation</vt:lpstr>
      <vt:lpstr>PowerPoint Presentation</vt:lpstr>
      <vt:lpstr>1st Six Seals (Revelation 6)</vt:lpstr>
      <vt:lpstr>5 Non-Chronological Parenthetical Insertions</vt:lpstr>
      <vt:lpstr>PowerPoint Presentation</vt:lpstr>
      <vt:lpstr>The Coming Spiritual Awakening (Rev. 7:1-17)</vt:lpstr>
      <vt:lpstr>The Coming Spiritual Awakening (Rev. 7:1-17)</vt:lpstr>
      <vt:lpstr>The Coming Spiritual Awakening (Rev. 7:1-17)</vt:lpstr>
      <vt:lpstr>The Coming Spiritual Awakening (Rev. 7:1-17)</vt:lpstr>
      <vt:lpstr>The Coming Spiritual Awakening (Rev. 7:1-17)</vt:lpstr>
      <vt:lpstr>The Coming Spiritual Awakening (Rev. 7:1-17)</vt:lpstr>
      <vt:lpstr>The Coming Spiritual Awakening (Rev. 7:1-17)</vt:lpstr>
      <vt:lpstr>Distinctions Between 144,000 &amp; Multitude</vt:lpstr>
      <vt:lpstr>PowerPoint Presentation</vt:lpstr>
      <vt:lpstr>PowerPoint Presentation</vt:lpstr>
      <vt:lpstr>PowerPoint Presentation</vt:lpstr>
      <vt:lpstr>PowerPoint Presentation</vt:lpstr>
      <vt:lpstr>When Will the Rapture Take Place Relative to the Tribulation Period?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Coming Spiritual Awakening (Rev. 7:1-17)</vt:lpstr>
      <vt:lpstr>B. Salvation’s Praises (Rev. 7:10-12)</vt:lpstr>
      <vt:lpstr>B. Salvation’s Praises (Rev. 7:10-12)</vt:lpstr>
      <vt:lpstr>PowerPoint Presentation</vt:lpstr>
      <vt:lpstr>B. Salvation’s Praises (Rev. 7:10-12)</vt:lpstr>
      <vt:lpstr>1. Twenty-Four Elders (Rev. 4:4)</vt:lpstr>
      <vt:lpstr>The Coming Spiritual Awakening (Rev. 7:1-17)</vt:lpstr>
      <vt:lpstr>C. Salvation’s Timing (Rev. 7:13-14)</vt:lpstr>
      <vt:lpstr>C. Salvation’s Timing (Rev. 7:13-14)</vt:lpstr>
      <vt:lpstr>C. Salvation’s Timing (Rev. 7:13-14)</vt:lpstr>
      <vt:lpstr>PowerPoint Presentation</vt:lpstr>
      <vt:lpstr>1st Six Seals (Revelation 6)</vt:lpstr>
      <vt:lpstr>PowerPoint Presentation</vt:lpstr>
      <vt:lpstr>The Coming Spiritual Awakening (Rev. 7:1-17)</vt:lpstr>
      <vt:lpstr>C. Salvation’s Provision (Rev. 7:15-17)</vt:lpstr>
      <vt:lpstr>C. Salvation’s Provision (Rev. 7:15-17)</vt:lpstr>
      <vt:lpstr>C. Salvation’s Provision (Rev. 7:15-17)</vt:lpstr>
      <vt:lpstr>Eternal State is Future</vt:lpstr>
      <vt:lpstr>C. Salvation’s Provision (Rev. 7:15-17)</vt:lpstr>
      <vt:lpstr>Eternal State is Future</vt:lpstr>
      <vt:lpstr>PowerPoint Presentation</vt:lpstr>
      <vt:lpstr>Conclusion</vt:lpstr>
      <vt:lpstr>The Coming Spiritual Awakening (Rev. 7:1-17)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16-Revelation-6v9-17</dc:title>
  <dc:subject>Revelation</dc:subject>
  <dc:creator>A. Woods</dc:creator>
  <dc:description>Modified by Jim McGowan</dc:description>
  <cp:lastModifiedBy>Andy Woods</cp:lastModifiedBy>
  <cp:revision>2007</cp:revision>
  <cp:lastPrinted>2018-07-08T14:38:51Z</cp:lastPrinted>
  <dcterms:created xsi:type="dcterms:W3CDTF">2009-03-17T12:21:13Z</dcterms:created>
  <dcterms:modified xsi:type="dcterms:W3CDTF">2019-01-12T22:42:35Z</dcterms:modified>
</cp:coreProperties>
</file>