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64"/>
  </p:notesMasterIdLst>
  <p:handoutMasterIdLst>
    <p:handoutMasterId r:id="rId65"/>
  </p:handoutMasterIdLst>
  <p:sldIdLst>
    <p:sldId id="7044" r:id="rId2"/>
    <p:sldId id="7045" r:id="rId3"/>
    <p:sldId id="7082" r:id="rId4"/>
    <p:sldId id="7249" r:id="rId5"/>
    <p:sldId id="7285" r:id="rId6"/>
    <p:sldId id="7244" r:id="rId7"/>
    <p:sldId id="7217" r:id="rId8"/>
    <p:sldId id="7252" r:id="rId9"/>
    <p:sldId id="7253" r:id="rId10"/>
    <p:sldId id="7254" r:id="rId11"/>
    <p:sldId id="7328" r:id="rId12"/>
    <p:sldId id="7329" r:id="rId13"/>
    <p:sldId id="7330" r:id="rId14"/>
    <p:sldId id="7318" r:id="rId15"/>
    <p:sldId id="7333" r:id="rId16"/>
    <p:sldId id="7334" r:id="rId17"/>
    <p:sldId id="7335" r:id="rId18"/>
    <p:sldId id="7321" r:id="rId19"/>
    <p:sldId id="7337" r:id="rId20"/>
    <p:sldId id="7339" r:id="rId21"/>
    <p:sldId id="7341" r:id="rId22"/>
    <p:sldId id="6878" r:id="rId23"/>
    <p:sldId id="7342" r:id="rId24"/>
    <p:sldId id="7343" r:id="rId25"/>
    <p:sldId id="7322" r:id="rId26"/>
    <p:sldId id="7344" r:id="rId27"/>
    <p:sldId id="7345" r:id="rId28"/>
    <p:sldId id="7352" r:id="rId29"/>
    <p:sldId id="7353" r:id="rId30"/>
    <p:sldId id="7354" r:id="rId31"/>
    <p:sldId id="6541" r:id="rId32"/>
    <p:sldId id="7246" r:id="rId33"/>
    <p:sldId id="7324" r:id="rId34"/>
    <p:sldId id="7191" r:id="rId35"/>
    <p:sldId id="6561" r:id="rId36"/>
    <p:sldId id="7356" r:id="rId37"/>
    <p:sldId id="7357" r:id="rId38"/>
    <p:sldId id="7325" r:id="rId39"/>
    <p:sldId id="7358" r:id="rId40"/>
    <p:sldId id="7326" r:id="rId41"/>
    <p:sldId id="4840" r:id="rId42"/>
    <p:sldId id="7359" r:id="rId43"/>
    <p:sldId id="7360" r:id="rId44"/>
    <p:sldId id="7361" r:id="rId45"/>
    <p:sldId id="7362" r:id="rId46"/>
    <p:sldId id="7323" r:id="rId47"/>
    <p:sldId id="7327" r:id="rId48"/>
    <p:sldId id="7363" r:id="rId49"/>
    <p:sldId id="7364" r:id="rId50"/>
    <p:sldId id="7365" r:id="rId51"/>
    <p:sldId id="2247" r:id="rId52"/>
    <p:sldId id="2248" r:id="rId53"/>
    <p:sldId id="7366" r:id="rId54"/>
    <p:sldId id="7367" r:id="rId55"/>
    <p:sldId id="7368" r:id="rId56"/>
    <p:sldId id="7369" r:id="rId57"/>
    <p:sldId id="7370" r:id="rId58"/>
    <p:sldId id="7310" r:id="rId59"/>
    <p:sldId id="7350" r:id="rId60"/>
    <p:sldId id="7371" r:id="rId61"/>
    <p:sldId id="7351" r:id="rId62"/>
    <p:sldId id="6956" r:id="rId63"/>
  </p:sldIdLst>
  <p:sldSz cx="12192000" cy="6858000"/>
  <p:notesSz cx="7315200" cy="9601200"/>
  <p:custDataLst>
    <p:tags r:id="rId66"/>
  </p:custDataLst>
  <p:defaultTextStyle>
    <a:defPPr>
      <a:defRPr lang="en-US"/>
    </a:defPPr>
    <a:lvl1pPr algn="l" rtl="0" fontAlgn="base">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1pPr>
    <a:lvl2pPr marL="457200" algn="l" rtl="0" fontAlgn="base">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2pPr>
    <a:lvl3pPr marL="914400" algn="l" rtl="0" fontAlgn="base">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3pPr>
    <a:lvl4pPr marL="1371600" algn="l" rtl="0" fontAlgn="base">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4pPr>
    <a:lvl5pPr marL="1828800" algn="l" rtl="0" fontAlgn="base">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dy Woods" initials="AW" lastIdx="1" clrIdx="0">
    <p:extLst>
      <p:ext uri="{19B8F6BF-5375-455C-9EA6-DF929625EA0E}">
        <p15:presenceInfo xmlns:p15="http://schemas.microsoft.com/office/powerpoint/2012/main" userId="f980d2db616d9d0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CC"/>
    <a:srgbClr val="00CCFF"/>
    <a:srgbClr val="0000CC"/>
    <a:srgbClr val="66FF66"/>
    <a:srgbClr val="33CC33"/>
    <a:srgbClr val="000066"/>
    <a:srgbClr val="FFCCFF"/>
    <a:srgbClr val="0000FF"/>
    <a:srgbClr val="FFFF99"/>
    <a:srgbClr val="00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205693-1753-45A3-92A8-D029FE3A3B80}" v="28" dt="2021-05-30T17:04:28.950"/>
  </p1510:revLst>
</p1510:revInfo>
</file>

<file path=ppt/tableStyles.xml><?xml version="1.0" encoding="utf-8"?>
<a:tblStyleLst xmlns:a="http://schemas.openxmlformats.org/drawingml/2006/main" def="{5C22544A-7EE6-4342-B048-85BDC9FD1C3A}">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042" autoAdjust="0"/>
    <p:restoredTop sz="96778" autoAdjust="0"/>
  </p:normalViewPr>
  <p:slideViewPr>
    <p:cSldViewPr>
      <p:cViewPr varScale="1">
        <p:scale>
          <a:sx n="115" d="100"/>
          <a:sy n="115" d="100"/>
        </p:scale>
        <p:origin x="120" y="360"/>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69" d="100"/>
          <a:sy n="69" d="100"/>
        </p:scale>
        <p:origin x="2909" y="67"/>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gs" Target="tags/tag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9" name="Rectangle 5"/>
          <p:cNvSpPr>
            <a:spLocks noGrp="1" noChangeArrowheads="1"/>
          </p:cNvSpPr>
          <p:nvPr>
            <p:ph type="sldNum" sz="quarter" idx="3"/>
          </p:nvPr>
        </p:nvSpPr>
        <p:spPr bwMode="auto">
          <a:xfrm>
            <a:off x="4144437" y="9122452"/>
            <a:ext cx="3170764" cy="478748"/>
          </a:xfrm>
          <a:prstGeom prst="rect">
            <a:avLst/>
          </a:prstGeom>
          <a:noFill/>
          <a:ln w="9525">
            <a:noFill/>
            <a:miter lim="800000"/>
            <a:headEnd/>
            <a:tailEnd/>
          </a:ln>
        </p:spPr>
        <p:txBody>
          <a:bodyPr vert="horz" wrap="square" lIns="97392" tIns="48697" rIns="97392" bIns="48697" numCol="1" anchor="b" anchorCtr="0" compatLnSpc="1">
            <a:prstTxWarp prst="textNoShape">
              <a:avLst/>
            </a:prstTxWarp>
          </a:bodyPr>
          <a:lstStyle>
            <a:lvl1pPr algn="r" defTabSz="919579">
              <a:defRPr sz="1400"/>
            </a:lvl1pPr>
          </a:lstStyle>
          <a:p>
            <a:fld id="{416C2B2E-E9D7-4230-8EE4-F98D0B6BB14D}" type="slidenum">
              <a:rPr lang="en-US" altLang="en-US">
                <a:latin typeface="Calibri" panose="020F0502020204030204" pitchFamily="34" charset="0"/>
              </a:rPr>
              <a:pPr/>
              <a:t>‹#›</a:t>
            </a:fld>
            <a:endParaRPr lang="en-US" altLang="en-US" dirty="0">
              <a:latin typeface="Calibri" panose="020F0502020204030204" pitchFamily="34" charset="0"/>
            </a:endParaRPr>
          </a:p>
        </p:txBody>
      </p:sp>
      <p:sp>
        <p:nvSpPr>
          <p:cNvPr id="6" name="Rectangle 4">
            <a:extLst>
              <a:ext uri="{FF2B5EF4-FFF2-40B4-BE49-F238E27FC236}">
                <a16:creationId xmlns:a16="http://schemas.microsoft.com/office/drawing/2014/main" id="{E639ABDC-F385-432C-BC0C-EC9FB366D81E}"/>
              </a:ext>
            </a:extLst>
          </p:cNvPr>
          <p:cNvSpPr>
            <a:spLocks noGrp="1" noChangeArrowheads="1"/>
          </p:cNvSpPr>
          <p:nvPr>
            <p:ph type="ftr" sz="quarter" idx="2"/>
          </p:nvPr>
        </p:nvSpPr>
        <p:spPr bwMode="auto">
          <a:xfrm>
            <a:off x="0" y="9082034"/>
            <a:ext cx="3594184" cy="519166"/>
          </a:xfrm>
          <a:prstGeom prst="rect">
            <a:avLst/>
          </a:prstGeom>
          <a:noFill/>
          <a:ln w="9525">
            <a:noFill/>
            <a:miter lim="800000"/>
            <a:headEnd/>
            <a:tailEnd/>
          </a:ln>
        </p:spPr>
        <p:txBody>
          <a:bodyPr vert="horz" wrap="square" lIns="107802" tIns="53903" rIns="107802" bIns="53903" numCol="1" anchor="b" anchorCtr="0" compatLnSpc="1">
            <a:prstTxWarp prst="textNoShape">
              <a:avLst/>
            </a:prstTxWarp>
          </a:bodyPr>
          <a:lstStyle>
            <a:lvl1pPr defTabSz="1019412" eaLnBrk="1" hangingPunct="1">
              <a:defRPr sz="1600">
                <a:latin typeface="Times New Roman" pitchFamily="18" charset="0"/>
                <a:cs typeface="Arial" charset="0"/>
              </a:defRPr>
            </a:lvl1pPr>
          </a:lstStyle>
          <a:p>
            <a:pPr>
              <a:defRPr/>
            </a:pPr>
            <a:r>
              <a:rPr lang="en-US" dirty="0">
                <a:latin typeface="Calibri" panose="020F0502020204030204" pitchFamily="34" charset="0"/>
              </a:rPr>
              <a:t>Sugar Land Bible Church</a:t>
            </a:r>
          </a:p>
        </p:txBody>
      </p:sp>
      <p:sp>
        <p:nvSpPr>
          <p:cNvPr id="7" name="Header Placeholder 1">
            <a:extLst>
              <a:ext uri="{FF2B5EF4-FFF2-40B4-BE49-F238E27FC236}">
                <a16:creationId xmlns:a16="http://schemas.microsoft.com/office/drawing/2014/main" id="{DBD86D44-784A-49A5-8D58-104289F50E40}"/>
              </a:ext>
            </a:extLst>
          </p:cNvPr>
          <p:cNvSpPr>
            <a:spLocks noGrp="1"/>
          </p:cNvSpPr>
          <p:nvPr>
            <p:ph type="hdr" sz="quarter"/>
          </p:nvPr>
        </p:nvSpPr>
        <p:spPr>
          <a:xfrm>
            <a:off x="1612833" y="120405"/>
            <a:ext cx="4089536" cy="793995"/>
          </a:xfrm>
          <a:prstGeom prst="rect">
            <a:avLst/>
          </a:prstGeom>
        </p:spPr>
        <p:txBody>
          <a:bodyPr vert="horz" lIns="118243" tIns="59121" rIns="118243" bIns="59121" rtlCol="0"/>
          <a:lstStyle>
            <a:lvl1pPr algn="ctr">
              <a:defRPr sz="1700" dirty="0">
                <a:latin typeface="Calibri" panose="020F0502020204030204" pitchFamily="34" charset="0"/>
                <a:cs typeface="Calibri" panose="020F0502020204030204" pitchFamily="34" charset="0"/>
              </a:defRPr>
            </a:lvl1pPr>
          </a:lstStyle>
          <a:p>
            <a:pPr>
              <a:defRPr/>
            </a:pPr>
            <a:r>
              <a:rPr lang="en-US" sz="1600" dirty="0"/>
              <a:t>Dr. Andy Woods</a:t>
            </a:r>
          </a:p>
          <a:p>
            <a:pPr>
              <a:defRPr/>
            </a:pPr>
            <a:r>
              <a:rPr lang="en-US" sz="1600" dirty="0"/>
              <a:t>Genesis 041 - 9v27-29 </a:t>
            </a:r>
          </a:p>
          <a:p>
            <a:pPr>
              <a:defRPr/>
            </a:pPr>
            <a:r>
              <a:rPr lang="en-US" sz="1600" dirty="0"/>
              <a:t>06-20-2021</a:t>
            </a: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1" y="0"/>
            <a:ext cx="3170764" cy="478748"/>
          </a:xfrm>
          <a:prstGeom prst="rect">
            <a:avLst/>
          </a:prstGeom>
          <a:noFill/>
          <a:ln w="9525">
            <a:noFill/>
            <a:miter lim="800000"/>
            <a:headEnd/>
            <a:tailEnd/>
          </a:ln>
        </p:spPr>
        <p:txBody>
          <a:bodyPr vert="horz" wrap="square" lIns="97392" tIns="48697" rIns="97392" bIns="48697" numCol="1" anchor="t" anchorCtr="0" compatLnSpc="1">
            <a:prstTxWarp prst="textNoShape">
              <a:avLst/>
            </a:prstTxWarp>
          </a:bodyPr>
          <a:lstStyle>
            <a:lvl1pPr defTabSz="920970" eaLnBrk="1" hangingPunct="1">
              <a:defRPr sz="1400">
                <a:latin typeface="Calibri" panose="020F0502020204030204" pitchFamily="34" charset="0"/>
                <a:cs typeface="Arial" charset="0"/>
              </a:defRPr>
            </a:lvl1pPr>
          </a:lstStyle>
          <a:p>
            <a:pPr>
              <a:defRPr/>
            </a:pPr>
            <a:endParaRPr lang="en-US" dirty="0"/>
          </a:p>
        </p:txBody>
      </p:sp>
      <p:sp>
        <p:nvSpPr>
          <p:cNvPr id="3" name="Date Placeholder 2"/>
          <p:cNvSpPr>
            <a:spLocks noGrp="1"/>
          </p:cNvSpPr>
          <p:nvPr>
            <p:ph type="dt" idx="1"/>
          </p:nvPr>
        </p:nvSpPr>
        <p:spPr bwMode="auto">
          <a:xfrm>
            <a:off x="4142749" y="0"/>
            <a:ext cx="3170763" cy="478748"/>
          </a:xfrm>
          <a:prstGeom prst="rect">
            <a:avLst/>
          </a:prstGeom>
          <a:noFill/>
          <a:ln w="9525">
            <a:noFill/>
            <a:miter lim="800000"/>
            <a:headEnd/>
            <a:tailEnd/>
          </a:ln>
        </p:spPr>
        <p:txBody>
          <a:bodyPr vert="horz" wrap="square" lIns="97392" tIns="48697" rIns="97392" bIns="48697" numCol="1" anchor="t" anchorCtr="0" compatLnSpc="1">
            <a:prstTxWarp prst="textNoShape">
              <a:avLst/>
            </a:prstTxWarp>
          </a:bodyPr>
          <a:lstStyle>
            <a:lvl1pPr algn="r" defTabSz="920970" eaLnBrk="1" hangingPunct="1">
              <a:defRPr sz="1400">
                <a:latin typeface="Calibri" panose="020F0502020204030204" pitchFamily="34" charset="0"/>
                <a:cs typeface="Arial" charset="0"/>
              </a:defRPr>
            </a:lvl1pPr>
          </a:lstStyle>
          <a:p>
            <a:pPr>
              <a:defRPr/>
            </a:pPr>
            <a:fld id="{5800389A-3474-4B41-9CB2-F1B2DAE08F62}" type="datetimeFigureOut">
              <a:rPr lang="en-US" smtClean="0"/>
              <a:pPr>
                <a:defRPr/>
              </a:pPr>
              <a:t>8/22/2026</a:t>
            </a:fld>
            <a:endParaRPr lang="en-US" dirty="0"/>
          </a:p>
        </p:txBody>
      </p:sp>
      <p:sp>
        <p:nvSpPr>
          <p:cNvPr id="4" name="Slide Image Placeholder 3"/>
          <p:cNvSpPr>
            <a:spLocks noGrp="1" noRot="1" noChangeAspect="1"/>
          </p:cNvSpPr>
          <p:nvPr>
            <p:ph type="sldImg" idx="2"/>
          </p:nvPr>
        </p:nvSpPr>
        <p:spPr>
          <a:xfrm>
            <a:off x="457200" y="720725"/>
            <a:ext cx="6400800" cy="3600450"/>
          </a:xfrm>
          <a:prstGeom prst="rect">
            <a:avLst/>
          </a:prstGeom>
          <a:noFill/>
          <a:ln w="12700">
            <a:solidFill>
              <a:prstClr val="black"/>
            </a:solidFill>
          </a:ln>
        </p:spPr>
        <p:txBody>
          <a:bodyPr vert="horz" lIns="101038" tIns="50519" rIns="101038" bIns="50519" rtlCol="0" anchor="ctr"/>
          <a:lstStyle/>
          <a:p>
            <a:pPr lvl="0"/>
            <a:endParaRPr lang="en-US" noProof="0" dirty="0"/>
          </a:p>
        </p:txBody>
      </p:sp>
      <p:sp>
        <p:nvSpPr>
          <p:cNvPr id="5" name="Notes Placeholder 4"/>
          <p:cNvSpPr>
            <a:spLocks noGrp="1"/>
          </p:cNvSpPr>
          <p:nvPr>
            <p:ph type="body" sz="quarter" idx="3"/>
          </p:nvPr>
        </p:nvSpPr>
        <p:spPr bwMode="auto">
          <a:xfrm>
            <a:off x="732364" y="4561226"/>
            <a:ext cx="5850473" cy="4318573"/>
          </a:xfrm>
          <a:prstGeom prst="rect">
            <a:avLst/>
          </a:prstGeom>
          <a:noFill/>
          <a:ln w="9525">
            <a:noFill/>
            <a:miter lim="800000"/>
            <a:headEnd/>
            <a:tailEnd/>
          </a:ln>
        </p:spPr>
        <p:txBody>
          <a:bodyPr vert="horz" wrap="square" lIns="97392" tIns="48697" rIns="97392" bIns="48697"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bwMode="auto">
          <a:xfrm>
            <a:off x="1" y="9120813"/>
            <a:ext cx="3170764" cy="478748"/>
          </a:xfrm>
          <a:prstGeom prst="rect">
            <a:avLst/>
          </a:prstGeom>
          <a:noFill/>
          <a:ln w="9525">
            <a:noFill/>
            <a:miter lim="800000"/>
            <a:headEnd/>
            <a:tailEnd/>
          </a:ln>
        </p:spPr>
        <p:txBody>
          <a:bodyPr vert="horz" wrap="square" lIns="97392" tIns="48697" rIns="97392" bIns="48697" numCol="1" anchor="b" anchorCtr="0" compatLnSpc="1">
            <a:prstTxWarp prst="textNoShape">
              <a:avLst/>
            </a:prstTxWarp>
          </a:bodyPr>
          <a:lstStyle>
            <a:lvl1pPr defTabSz="920970" eaLnBrk="1" hangingPunct="1">
              <a:defRPr sz="1400">
                <a:latin typeface="Calibri" panose="020F0502020204030204" pitchFamily="34" charset="0"/>
                <a:cs typeface="Arial" charset="0"/>
              </a:defRPr>
            </a:lvl1pPr>
          </a:lstStyle>
          <a:p>
            <a:pPr>
              <a:defRPr/>
            </a:pPr>
            <a:endParaRPr lang="en-US" dirty="0"/>
          </a:p>
        </p:txBody>
      </p:sp>
      <p:sp>
        <p:nvSpPr>
          <p:cNvPr id="7" name="Slide Number Placeholder 6"/>
          <p:cNvSpPr>
            <a:spLocks noGrp="1"/>
          </p:cNvSpPr>
          <p:nvPr>
            <p:ph type="sldNum" sz="quarter" idx="5"/>
          </p:nvPr>
        </p:nvSpPr>
        <p:spPr bwMode="auto">
          <a:xfrm>
            <a:off x="4142749" y="9120813"/>
            <a:ext cx="3170763" cy="478748"/>
          </a:xfrm>
          <a:prstGeom prst="rect">
            <a:avLst/>
          </a:prstGeom>
          <a:noFill/>
          <a:ln w="9525">
            <a:noFill/>
            <a:miter lim="800000"/>
            <a:headEnd/>
            <a:tailEnd/>
          </a:ln>
        </p:spPr>
        <p:txBody>
          <a:bodyPr vert="horz" wrap="square" lIns="97392" tIns="48697" rIns="97392" bIns="48697" numCol="1" anchor="b" anchorCtr="0" compatLnSpc="1">
            <a:prstTxWarp prst="textNoShape">
              <a:avLst/>
            </a:prstTxWarp>
          </a:bodyPr>
          <a:lstStyle>
            <a:lvl1pPr algn="r" defTabSz="919579">
              <a:defRPr sz="1400">
                <a:latin typeface="Calibri" panose="020F0502020204030204" pitchFamily="34" charset="0"/>
              </a:defRPr>
            </a:lvl1pPr>
          </a:lstStyle>
          <a:p>
            <a:fld id="{3D084339-C7C3-4022-975D-A91B6BCBB8E5}" type="slidenum">
              <a:rPr lang="en-US" altLang="en-US" smtClean="0"/>
              <a:pPr/>
              <a:t>‹#›</a:t>
            </a:fld>
            <a:endParaRPr lang="en-US"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txBody>
          <a:bodyPr/>
          <a:lstStyle/>
          <a:p>
            <a:endParaRPr lang="es-CO"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084339-C7C3-4022-975D-A91B6BCBB8E5}" type="slidenum">
              <a:rPr lang="en-US" altLang="en-US" smtClean="0"/>
              <a:pPr/>
              <a:t>16</a:t>
            </a:fld>
            <a:endParaRPr lang="en-US" altLang="en-US" dirty="0"/>
          </a:p>
        </p:txBody>
      </p:sp>
    </p:spTree>
    <p:extLst>
      <p:ext uri="{BB962C8B-B14F-4D97-AF65-F5344CB8AC3E}">
        <p14:creationId xmlns:p14="http://schemas.microsoft.com/office/powerpoint/2010/main" val="5149023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txBody>
          <a:bodyPr/>
          <a:lstStyle/>
          <a:p>
            <a:endParaRPr lang="es-CO"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084339-C7C3-4022-975D-A91B6BCBB8E5}" type="slidenum">
              <a:rPr lang="en-US" altLang="en-US" smtClean="0"/>
              <a:pPr/>
              <a:t>17</a:t>
            </a:fld>
            <a:endParaRPr lang="en-US" altLang="en-US" dirty="0"/>
          </a:p>
        </p:txBody>
      </p:sp>
    </p:spTree>
    <p:extLst>
      <p:ext uri="{BB962C8B-B14F-4D97-AF65-F5344CB8AC3E}">
        <p14:creationId xmlns:p14="http://schemas.microsoft.com/office/powerpoint/2010/main" val="42885176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txBody>
          <a:bodyPr/>
          <a:lstStyle/>
          <a:p>
            <a:endParaRPr lang="es-CO"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084339-C7C3-4022-975D-A91B6BCBB8E5}" type="slidenum">
              <a:rPr lang="en-US" altLang="en-US" smtClean="0"/>
              <a:pPr/>
              <a:t>24</a:t>
            </a:fld>
            <a:endParaRPr lang="en-US" altLang="en-US" dirty="0"/>
          </a:p>
        </p:txBody>
      </p:sp>
    </p:spTree>
    <p:extLst>
      <p:ext uri="{BB962C8B-B14F-4D97-AF65-F5344CB8AC3E}">
        <p14:creationId xmlns:p14="http://schemas.microsoft.com/office/powerpoint/2010/main" val="17716301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CO" dirty="0"/>
          </a:p>
        </p:txBody>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pPr>
              <a:defRPr/>
            </a:pPr>
            <a:r>
              <a:rPr lang="en-US" dirty="0"/>
              <a:t>Dr. Andy Woods</a:t>
            </a:r>
          </a:p>
        </p:txBody>
      </p:sp>
      <p:sp>
        <p:nvSpPr>
          <p:cNvPr id="5" name="Date Placeholder 4"/>
          <p:cNvSpPr>
            <a:spLocks noGrp="1"/>
          </p:cNvSpPr>
          <p:nvPr>
            <p:ph type="dt" idx="1"/>
          </p:nvPr>
        </p:nvSpPr>
        <p:spPr/>
        <p:txBody>
          <a:bodyPr/>
          <a:lstStyle/>
          <a:p>
            <a:pPr>
              <a:defRPr/>
            </a:pPr>
            <a:r>
              <a:rPr lang="en-US" dirty="0"/>
              <a:t>9/11/2016</a:t>
            </a:r>
          </a:p>
        </p:txBody>
      </p:sp>
      <p:sp>
        <p:nvSpPr>
          <p:cNvPr id="6" name="Footer Placeholder 5"/>
          <p:cNvSpPr>
            <a:spLocks noGrp="1"/>
          </p:cNvSpPr>
          <p:nvPr>
            <p:ph type="ftr" sz="quarter" idx="4"/>
          </p:nvPr>
        </p:nvSpPr>
        <p:spPr/>
        <p:txBody>
          <a:bodyPr/>
          <a:lstStyle/>
          <a:p>
            <a:pPr>
              <a:defRPr/>
            </a:pPr>
            <a:r>
              <a:rPr lang="en-US" dirty="0"/>
              <a:t>Sugar Land Bible Church</a:t>
            </a:r>
          </a:p>
        </p:txBody>
      </p:sp>
      <p:sp>
        <p:nvSpPr>
          <p:cNvPr id="7" name="Slide Number Placeholder 6"/>
          <p:cNvSpPr>
            <a:spLocks noGrp="1"/>
          </p:cNvSpPr>
          <p:nvPr>
            <p:ph type="sldNum" sz="quarter" idx="5"/>
          </p:nvPr>
        </p:nvSpPr>
        <p:spPr/>
        <p:txBody>
          <a:bodyPr/>
          <a:lstStyle/>
          <a:p>
            <a:pPr>
              <a:defRPr/>
            </a:pPr>
            <a:fld id="{F3584848-F49B-4589-80F1-8AC4D2C6A1D1}" type="slidenum">
              <a:rPr lang="en-US" altLang="en-US" smtClean="0"/>
              <a:pPr>
                <a:defRPr/>
              </a:pPr>
              <a:t>62</a:t>
            </a:fld>
            <a:endParaRPr lang="en-US" altLang="en-US" dirty="0"/>
          </a:p>
        </p:txBody>
      </p:sp>
    </p:spTree>
    <p:extLst>
      <p:ext uri="{BB962C8B-B14F-4D97-AF65-F5344CB8AC3E}">
        <p14:creationId xmlns:p14="http://schemas.microsoft.com/office/powerpoint/2010/main" val="39358551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6_Title Slide">
    <p:spTree>
      <p:nvGrpSpPr>
        <p:cNvPr id="1" name=""/>
        <p:cNvGrpSpPr/>
        <p:nvPr/>
      </p:nvGrpSpPr>
      <p:grpSpPr>
        <a:xfrm>
          <a:off x="0" y="0"/>
          <a:ext cx="0" cy="0"/>
          <a:chOff x="0" y="0"/>
          <a:chExt cx="0" cy="0"/>
        </a:xfrm>
      </p:grpSpPr>
      <p:sp>
        <p:nvSpPr>
          <p:cNvPr id="2" name="Rectangle 2"/>
          <p:cNvSpPr>
            <a:spLocks noGrp="1" noChangeArrowheads="1"/>
          </p:cNvSpPr>
          <p:nvPr/>
        </p:nvSpPr>
        <p:spPr bwMode="auto">
          <a:xfrm>
            <a:off x="1524000" y="609600"/>
            <a:ext cx="10363200" cy="1143000"/>
          </a:xfrm>
          <a:prstGeom prst="rect">
            <a:avLst/>
          </a:prstGeom>
          <a:noFill/>
          <a:ln>
            <a:noFill/>
          </a:ln>
        </p:spPr>
        <p:txBody>
          <a:bodyPr lIns="92075" tIns="46038" rIns="92075" bIns="46038"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defRPr/>
            </a:pPr>
            <a:endParaRPr lang="en-US" altLang="en-US" sz="4400" dirty="0">
              <a:solidFill>
                <a:schemeClr val="tx2"/>
              </a:solidFill>
              <a:latin typeface="Calibri" panose="020F0502020204030204" pitchFamily="34" charset="0"/>
            </a:endParaRPr>
          </a:p>
        </p:txBody>
      </p:sp>
      <p:sp>
        <p:nvSpPr>
          <p:cNvPr id="3" name="Rectangle 3"/>
          <p:cNvSpPr>
            <a:spLocks noGrp="1" noChangeArrowheads="1"/>
          </p:cNvSpPr>
          <p:nvPr/>
        </p:nvSpPr>
        <p:spPr bwMode="auto">
          <a:xfrm>
            <a:off x="1559984" y="1946275"/>
            <a:ext cx="10363200" cy="4114800"/>
          </a:xfrm>
          <a:prstGeom prst="rect">
            <a:avLst/>
          </a:prstGeom>
          <a:noFill/>
          <a:ln>
            <a:noFill/>
          </a:ln>
        </p:spPr>
        <p:txBody>
          <a:bodyPr/>
          <a:lstStyle>
            <a:lvl1pPr marL="342900" indent="-342900">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spcBef>
                <a:spcPct val="20000"/>
              </a:spcBef>
              <a:buClr>
                <a:schemeClr val="tx2"/>
              </a:buClr>
              <a:buSzPct val="75000"/>
              <a:buFont typeface="Wingdings" panose="05000000000000000000" pitchFamily="2" charset="2"/>
              <a:buChar char="n"/>
              <a:defRPr/>
            </a:pPr>
            <a:endParaRPr lang="en-US" altLang="en-US" sz="3200" dirty="0">
              <a:latin typeface="Calibri" panose="020F0502020204030204" pitchFamily="34" charset="0"/>
            </a:endParaRPr>
          </a:p>
        </p:txBody>
      </p:sp>
    </p:spTree>
    <p:extLst>
      <p:ext uri="{BB962C8B-B14F-4D97-AF65-F5344CB8AC3E}">
        <p14:creationId xmlns:p14="http://schemas.microsoft.com/office/powerpoint/2010/main" val="1675353320"/>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0" y="609600"/>
            <a:ext cx="10363200" cy="1143000"/>
          </a:xfrm>
        </p:spPr>
        <p:txBody>
          <a:bodyPr/>
          <a:lstStyle/>
          <a:p>
            <a:r>
              <a:rPr lang="en-US"/>
              <a:t>Click to edit Master title style</a:t>
            </a:r>
          </a:p>
        </p:txBody>
      </p:sp>
      <p:sp>
        <p:nvSpPr>
          <p:cNvPr id="3" name="Content Placeholder 2"/>
          <p:cNvSpPr>
            <a:spLocks noGrp="1"/>
          </p:cNvSpPr>
          <p:nvPr>
            <p:ph idx="1"/>
          </p:nvPr>
        </p:nvSpPr>
        <p:spPr>
          <a:xfrm>
            <a:off x="1559984" y="1946275"/>
            <a:ext cx="103632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5"/>
          <p:cNvSpPr>
            <a:spLocks noGrp="1" noChangeArrowheads="1"/>
          </p:cNvSpPr>
          <p:nvPr>
            <p:ph type="dt" sz="half" idx="10"/>
          </p:nvPr>
        </p:nvSpPr>
        <p:spPr/>
        <p:txBody>
          <a:bodyPr/>
          <a:lstStyle>
            <a:lvl1pPr>
              <a:defRPr/>
            </a:lvl1pPr>
          </a:lstStyle>
          <a:p>
            <a:pPr>
              <a:defRPr/>
            </a:pPr>
            <a:endParaRPr lang="en-US" dirty="0"/>
          </a:p>
        </p:txBody>
      </p:sp>
      <p:sp>
        <p:nvSpPr>
          <p:cNvPr id="5" name="Rectangle 36"/>
          <p:cNvSpPr>
            <a:spLocks noGrp="1" noChangeArrowheads="1"/>
          </p:cNvSpPr>
          <p:nvPr>
            <p:ph type="ftr" sz="quarter" idx="11"/>
          </p:nvPr>
        </p:nvSpPr>
        <p:spPr/>
        <p:txBody>
          <a:bodyPr/>
          <a:lstStyle>
            <a:lvl1pPr>
              <a:defRPr/>
            </a:lvl1pPr>
          </a:lstStyle>
          <a:p>
            <a:pPr>
              <a:defRPr/>
            </a:pPr>
            <a:endParaRPr lang="en-US" dirty="0"/>
          </a:p>
        </p:txBody>
      </p:sp>
      <p:sp>
        <p:nvSpPr>
          <p:cNvPr id="6" name="Rectangle 37"/>
          <p:cNvSpPr>
            <a:spLocks noGrp="1" noChangeArrowheads="1"/>
          </p:cNvSpPr>
          <p:nvPr>
            <p:ph type="sldNum" sz="quarter" idx="12"/>
          </p:nvPr>
        </p:nvSpPr>
        <p:spPr/>
        <p:txBody>
          <a:bodyPr/>
          <a:lstStyle>
            <a:lvl1pPr>
              <a:defRPr/>
            </a:lvl1pPr>
          </a:lstStyle>
          <a:p>
            <a:fld id="{70A06824-8A41-4716-AE4C-176E2E7B0908}" type="slidenum">
              <a:rPr lang="en-US" altLang="en-US"/>
              <a:pPr/>
              <a:t>‹#›</a:t>
            </a:fld>
            <a:endParaRPr lang="en-US" altLang="en-US" dirty="0"/>
          </a:p>
        </p:txBody>
      </p:sp>
    </p:spTree>
    <p:extLst>
      <p:ext uri="{BB962C8B-B14F-4D97-AF65-F5344CB8AC3E}">
        <p14:creationId xmlns:p14="http://schemas.microsoft.com/office/powerpoint/2010/main" val="3107116183"/>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35"/>
          <p:cNvSpPr>
            <a:spLocks noGrp="1" noChangeArrowheads="1"/>
          </p:cNvSpPr>
          <p:nvPr>
            <p:ph type="dt" sz="half" idx="10"/>
          </p:nvPr>
        </p:nvSpPr>
        <p:spPr/>
        <p:txBody>
          <a:bodyPr/>
          <a:lstStyle>
            <a:lvl1pPr>
              <a:defRPr/>
            </a:lvl1pPr>
          </a:lstStyle>
          <a:p>
            <a:pPr>
              <a:defRPr/>
            </a:pPr>
            <a:endParaRPr lang="en-US" dirty="0"/>
          </a:p>
        </p:txBody>
      </p:sp>
      <p:sp>
        <p:nvSpPr>
          <p:cNvPr id="3" name="Rectangle 36"/>
          <p:cNvSpPr>
            <a:spLocks noGrp="1" noChangeArrowheads="1"/>
          </p:cNvSpPr>
          <p:nvPr>
            <p:ph type="ftr" sz="quarter" idx="11"/>
          </p:nvPr>
        </p:nvSpPr>
        <p:spPr/>
        <p:txBody>
          <a:bodyPr/>
          <a:lstStyle>
            <a:lvl1pPr>
              <a:defRPr/>
            </a:lvl1pPr>
          </a:lstStyle>
          <a:p>
            <a:pPr>
              <a:defRPr/>
            </a:pPr>
            <a:endParaRPr lang="en-US" dirty="0"/>
          </a:p>
        </p:txBody>
      </p:sp>
      <p:sp>
        <p:nvSpPr>
          <p:cNvPr id="4" name="Rectangle 37"/>
          <p:cNvSpPr>
            <a:spLocks noGrp="1" noChangeArrowheads="1"/>
          </p:cNvSpPr>
          <p:nvPr>
            <p:ph type="sldNum" sz="quarter" idx="12"/>
          </p:nvPr>
        </p:nvSpPr>
        <p:spPr/>
        <p:txBody>
          <a:bodyPr/>
          <a:lstStyle>
            <a:lvl1pPr>
              <a:defRPr/>
            </a:lvl1pPr>
          </a:lstStyle>
          <a:p>
            <a:fld id="{A025970F-7A46-46CD-9785-CC6B011A0510}" type="slidenum">
              <a:rPr lang="en-US" altLang="en-US"/>
              <a:pPr/>
              <a:t>‹#›</a:t>
            </a:fld>
            <a:endParaRPr lang="en-US" altLang="en-US" dirty="0"/>
          </a:p>
        </p:txBody>
      </p:sp>
    </p:spTree>
    <p:extLst>
      <p:ext uri="{BB962C8B-B14F-4D97-AF65-F5344CB8AC3E}">
        <p14:creationId xmlns:p14="http://schemas.microsoft.com/office/powerpoint/2010/main" val="986519279"/>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pPr>
              <a:defRPr/>
            </a:pPr>
            <a:endParaRPr lang="en-US" dirty="0"/>
          </a:p>
        </p:txBody>
      </p:sp>
      <p:sp>
        <p:nvSpPr>
          <p:cNvPr id="8" name="Footer Placeholder 7"/>
          <p:cNvSpPr>
            <a:spLocks noGrp="1"/>
          </p:cNvSpPr>
          <p:nvPr>
            <p:ph type="ftr" sz="quarter" idx="11"/>
          </p:nvPr>
        </p:nvSpPr>
        <p:spPr/>
        <p:txBody>
          <a:bodyPr/>
          <a:lstStyle>
            <a:lvl1pPr>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a:lvl1pPr>
          </a:lstStyle>
          <a:p>
            <a:pPr>
              <a:defRPr/>
            </a:pPr>
            <a:fld id="{0B256E90-1540-4BDD-BE46-BC5C8B961EE5}" type="slidenum">
              <a:rPr lang="en-US"/>
              <a:pPr>
                <a:defRPr/>
              </a:pPr>
              <a:t>‹#›</a:t>
            </a:fld>
            <a:endParaRPr lang="en-US" dirty="0"/>
          </a:p>
        </p:txBody>
      </p:sp>
    </p:spTree>
    <p:extLst>
      <p:ext uri="{BB962C8B-B14F-4D97-AF65-F5344CB8AC3E}">
        <p14:creationId xmlns:p14="http://schemas.microsoft.com/office/powerpoint/2010/main" val="643233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7_Title Slide">
    <p:spTree>
      <p:nvGrpSpPr>
        <p:cNvPr id="1" name=""/>
        <p:cNvGrpSpPr/>
        <p:nvPr/>
      </p:nvGrpSpPr>
      <p:grpSpPr>
        <a:xfrm>
          <a:off x="0" y="0"/>
          <a:ext cx="0" cy="0"/>
          <a:chOff x="0" y="0"/>
          <a:chExt cx="0" cy="0"/>
        </a:xfrm>
      </p:grpSpPr>
      <p:sp>
        <p:nvSpPr>
          <p:cNvPr id="2" name="Rectangle 2"/>
          <p:cNvSpPr>
            <a:spLocks noGrp="1" noChangeArrowheads="1"/>
          </p:cNvSpPr>
          <p:nvPr/>
        </p:nvSpPr>
        <p:spPr bwMode="auto">
          <a:xfrm>
            <a:off x="1524000" y="609600"/>
            <a:ext cx="10363200" cy="1143000"/>
          </a:xfrm>
          <a:prstGeom prst="rect">
            <a:avLst/>
          </a:prstGeom>
          <a:noFill/>
          <a:ln>
            <a:noFill/>
          </a:ln>
        </p:spPr>
        <p:txBody>
          <a:bodyPr lIns="92075" tIns="46038" rIns="92075" bIns="46038"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defRPr/>
            </a:pPr>
            <a:endParaRPr lang="en-US" altLang="en-US" sz="4400" dirty="0">
              <a:solidFill>
                <a:schemeClr val="tx2"/>
              </a:solidFill>
              <a:latin typeface="Calibri" panose="020F0502020204030204" pitchFamily="34" charset="0"/>
            </a:endParaRPr>
          </a:p>
        </p:txBody>
      </p:sp>
      <p:sp>
        <p:nvSpPr>
          <p:cNvPr id="3" name="Rectangle 3"/>
          <p:cNvSpPr>
            <a:spLocks noGrp="1" noChangeArrowheads="1"/>
          </p:cNvSpPr>
          <p:nvPr/>
        </p:nvSpPr>
        <p:spPr bwMode="auto">
          <a:xfrm>
            <a:off x="1559984" y="1946275"/>
            <a:ext cx="10363200" cy="4114800"/>
          </a:xfrm>
          <a:prstGeom prst="rect">
            <a:avLst/>
          </a:prstGeom>
          <a:noFill/>
          <a:ln>
            <a:noFill/>
          </a:ln>
        </p:spPr>
        <p:txBody>
          <a:bodyPr/>
          <a:lstStyle>
            <a:lvl1pPr marL="342900" indent="-342900">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spcBef>
                <a:spcPct val="20000"/>
              </a:spcBef>
              <a:buClr>
                <a:schemeClr val="tx2"/>
              </a:buClr>
              <a:buSzPct val="75000"/>
              <a:buFont typeface="Wingdings" panose="05000000000000000000" pitchFamily="2" charset="2"/>
              <a:buChar char="n"/>
              <a:defRPr/>
            </a:pPr>
            <a:endParaRPr lang="en-US" altLang="en-US" sz="3200" dirty="0">
              <a:latin typeface="Calibri" panose="020F0502020204030204" pitchFamily="34" charset="0"/>
            </a:endParaRPr>
          </a:p>
        </p:txBody>
      </p:sp>
    </p:spTree>
    <p:extLst>
      <p:ext uri="{BB962C8B-B14F-4D97-AF65-F5344CB8AC3E}">
        <p14:creationId xmlns:p14="http://schemas.microsoft.com/office/powerpoint/2010/main" val="3859233347"/>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8_Title Slide">
    <p:spTree>
      <p:nvGrpSpPr>
        <p:cNvPr id="1" name=""/>
        <p:cNvGrpSpPr/>
        <p:nvPr/>
      </p:nvGrpSpPr>
      <p:grpSpPr>
        <a:xfrm>
          <a:off x="0" y="0"/>
          <a:ext cx="0" cy="0"/>
          <a:chOff x="0" y="0"/>
          <a:chExt cx="0" cy="0"/>
        </a:xfrm>
      </p:grpSpPr>
      <p:sp>
        <p:nvSpPr>
          <p:cNvPr id="2" name="Rectangle 2"/>
          <p:cNvSpPr>
            <a:spLocks noGrp="1" noChangeArrowheads="1"/>
          </p:cNvSpPr>
          <p:nvPr/>
        </p:nvSpPr>
        <p:spPr bwMode="auto">
          <a:xfrm>
            <a:off x="1524000" y="609600"/>
            <a:ext cx="10363200" cy="1143000"/>
          </a:xfrm>
          <a:prstGeom prst="rect">
            <a:avLst/>
          </a:prstGeom>
          <a:noFill/>
          <a:ln>
            <a:noFill/>
          </a:ln>
        </p:spPr>
        <p:txBody>
          <a:bodyPr lIns="92075" tIns="46038" rIns="92075" bIns="46038"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defRPr/>
            </a:pPr>
            <a:endParaRPr lang="en-US" altLang="en-US" sz="4400" dirty="0">
              <a:solidFill>
                <a:schemeClr val="tx2"/>
              </a:solidFill>
              <a:latin typeface="Calibri" panose="020F0502020204030204" pitchFamily="34" charset="0"/>
            </a:endParaRPr>
          </a:p>
        </p:txBody>
      </p:sp>
      <p:sp>
        <p:nvSpPr>
          <p:cNvPr id="3" name="Rectangle 3"/>
          <p:cNvSpPr>
            <a:spLocks noGrp="1" noChangeArrowheads="1"/>
          </p:cNvSpPr>
          <p:nvPr/>
        </p:nvSpPr>
        <p:spPr bwMode="auto">
          <a:xfrm>
            <a:off x="1559984" y="1946275"/>
            <a:ext cx="10363200" cy="4114800"/>
          </a:xfrm>
          <a:prstGeom prst="rect">
            <a:avLst/>
          </a:prstGeom>
          <a:noFill/>
          <a:ln>
            <a:noFill/>
          </a:ln>
        </p:spPr>
        <p:txBody>
          <a:bodyPr/>
          <a:lstStyle>
            <a:lvl1pPr marL="342900" indent="-342900">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spcBef>
                <a:spcPct val="20000"/>
              </a:spcBef>
              <a:buClr>
                <a:schemeClr val="tx2"/>
              </a:buClr>
              <a:buSzPct val="75000"/>
              <a:buFont typeface="Wingdings" panose="05000000000000000000" pitchFamily="2" charset="2"/>
              <a:buChar char="n"/>
              <a:defRPr/>
            </a:pPr>
            <a:endParaRPr lang="en-US" altLang="en-US" sz="3200" dirty="0">
              <a:latin typeface="Calibri" panose="020F0502020204030204" pitchFamily="34" charset="0"/>
            </a:endParaRPr>
          </a:p>
        </p:txBody>
      </p:sp>
    </p:spTree>
    <p:extLst>
      <p:ext uri="{BB962C8B-B14F-4D97-AF65-F5344CB8AC3E}">
        <p14:creationId xmlns:p14="http://schemas.microsoft.com/office/powerpoint/2010/main" val="4227777506"/>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10_Title Slide">
    <p:spTree>
      <p:nvGrpSpPr>
        <p:cNvPr id="1" name=""/>
        <p:cNvGrpSpPr/>
        <p:nvPr/>
      </p:nvGrpSpPr>
      <p:grpSpPr>
        <a:xfrm>
          <a:off x="0" y="0"/>
          <a:ext cx="0" cy="0"/>
          <a:chOff x="0" y="0"/>
          <a:chExt cx="0" cy="0"/>
        </a:xfrm>
      </p:grpSpPr>
      <p:sp>
        <p:nvSpPr>
          <p:cNvPr id="2" name="Rectangle 2"/>
          <p:cNvSpPr>
            <a:spLocks noGrp="1" noChangeArrowheads="1"/>
          </p:cNvSpPr>
          <p:nvPr/>
        </p:nvSpPr>
        <p:spPr bwMode="auto">
          <a:xfrm>
            <a:off x="1524000" y="609600"/>
            <a:ext cx="10363200" cy="1143000"/>
          </a:xfrm>
          <a:prstGeom prst="rect">
            <a:avLst/>
          </a:prstGeom>
          <a:noFill/>
          <a:ln>
            <a:noFill/>
          </a:ln>
        </p:spPr>
        <p:txBody>
          <a:bodyPr lIns="92075" tIns="46038" rIns="92075" bIns="46038"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defRPr/>
            </a:pPr>
            <a:endParaRPr lang="en-US" altLang="en-US" sz="4400" dirty="0">
              <a:solidFill>
                <a:schemeClr val="tx2"/>
              </a:solidFill>
              <a:latin typeface="Calibri" panose="020F0502020204030204" pitchFamily="34" charset="0"/>
            </a:endParaRPr>
          </a:p>
        </p:txBody>
      </p:sp>
      <p:sp>
        <p:nvSpPr>
          <p:cNvPr id="3" name="Rectangle 3"/>
          <p:cNvSpPr>
            <a:spLocks noGrp="1" noChangeArrowheads="1"/>
          </p:cNvSpPr>
          <p:nvPr/>
        </p:nvSpPr>
        <p:spPr bwMode="auto">
          <a:xfrm>
            <a:off x="1559984" y="1946275"/>
            <a:ext cx="10363200" cy="4114800"/>
          </a:xfrm>
          <a:prstGeom prst="rect">
            <a:avLst/>
          </a:prstGeom>
          <a:noFill/>
          <a:ln>
            <a:noFill/>
          </a:ln>
        </p:spPr>
        <p:txBody>
          <a:bodyPr/>
          <a:lstStyle>
            <a:lvl1pPr marL="342900" indent="-342900">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spcBef>
                <a:spcPct val="20000"/>
              </a:spcBef>
              <a:buClr>
                <a:schemeClr val="tx2"/>
              </a:buClr>
              <a:buSzPct val="75000"/>
              <a:buFont typeface="Wingdings" panose="05000000000000000000" pitchFamily="2" charset="2"/>
              <a:buChar char="n"/>
              <a:defRPr/>
            </a:pPr>
            <a:endParaRPr lang="en-US" altLang="en-US" sz="3200" dirty="0">
              <a:latin typeface="Calibri" panose="020F0502020204030204" pitchFamily="34" charset="0"/>
            </a:endParaRPr>
          </a:p>
        </p:txBody>
      </p:sp>
    </p:spTree>
    <p:extLst>
      <p:ext uri="{BB962C8B-B14F-4D97-AF65-F5344CB8AC3E}">
        <p14:creationId xmlns:p14="http://schemas.microsoft.com/office/powerpoint/2010/main" val="4266701558"/>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Rectangle 2"/>
          <p:cNvSpPr>
            <a:spLocks noGrp="1" noChangeArrowheads="1"/>
          </p:cNvSpPr>
          <p:nvPr/>
        </p:nvSpPr>
        <p:spPr bwMode="auto">
          <a:xfrm>
            <a:off x="1524000" y="609600"/>
            <a:ext cx="10363200" cy="1143000"/>
          </a:xfrm>
          <a:prstGeom prst="rect">
            <a:avLst/>
          </a:prstGeom>
          <a:noFill/>
          <a:ln>
            <a:noFill/>
          </a:ln>
        </p:spPr>
        <p:txBody>
          <a:bodyPr lIns="92075" tIns="46038" rIns="92075" bIns="46038"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defRPr/>
            </a:pPr>
            <a:endParaRPr lang="en-US" altLang="en-US" sz="4400" dirty="0">
              <a:solidFill>
                <a:schemeClr val="tx2"/>
              </a:solidFill>
              <a:latin typeface="Calibri" panose="020F0502020204030204" pitchFamily="34" charset="0"/>
            </a:endParaRPr>
          </a:p>
        </p:txBody>
      </p:sp>
      <p:sp>
        <p:nvSpPr>
          <p:cNvPr id="3" name="Rectangle 3"/>
          <p:cNvSpPr>
            <a:spLocks noGrp="1" noChangeArrowheads="1"/>
          </p:cNvSpPr>
          <p:nvPr/>
        </p:nvSpPr>
        <p:spPr bwMode="auto">
          <a:xfrm>
            <a:off x="1559984" y="1946275"/>
            <a:ext cx="10363200" cy="4114800"/>
          </a:xfrm>
          <a:prstGeom prst="rect">
            <a:avLst/>
          </a:prstGeom>
          <a:noFill/>
          <a:ln>
            <a:noFill/>
          </a:ln>
        </p:spPr>
        <p:txBody>
          <a:bodyPr/>
          <a:lstStyle>
            <a:lvl1pPr marL="342900" indent="-342900">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spcBef>
                <a:spcPct val="20000"/>
              </a:spcBef>
              <a:buClr>
                <a:schemeClr val="tx2"/>
              </a:buClr>
              <a:buSzPct val="75000"/>
              <a:buFont typeface="Wingdings" panose="05000000000000000000" pitchFamily="2" charset="2"/>
              <a:buChar char="n"/>
              <a:defRPr/>
            </a:pPr>
            <a:endParaRPr lang="en-US" altLang="en-US" sz="3200" dirty="0">
              <a:latin typeface="Calibri" panose="020F0502020204030204" pitchFamily="34" charset="0"/>
            </a:endParaRPr>
          </a:p>
        </p:txBody>
      </p:sp>
    </p:spTree>
    <p:extLst>
      <p:ext uri="{BB962C8B-B14F-4D97-AF65-F5344CB8AC3E}">
        <p14:creationId xmlns:p14="http://schemas.microsoft.com/office/powerpoint/2010/main" val="3932624387"/>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9_Title Slide">
    <p:spTree>
      <p:nvGrpSpPr>
        <p:cNvPr id="1" name=""/>
        <p:cNvGrpSpPr/>
        <p:nvPr/>
      </p:nvGrpSpPr>
      <p:grpSpPr>
        <a:xfrm>
          <a:off x="0" y="0"/>
          <a:ext cx="0" cy="0"/>
          <a:chOff x="0" y="0"/>
          <a:chExt cx="0" cy="0"/>
        </a:xfrm>
      </p:grpSpPr>
      <p:sp>
        <p:nvSpPr>
          <p:cNvPr id="2" name="Rectangle 2"/>
          <p:cNvSpPr>
            <a:spLocks noGrp="1" noChangeArrowheads="1"/>
          </p:cNvSpPr>
          <p:nvPr/>
        </p:nvSpPr>
        <p:spPr bwMode="auto">
          <a:xfrm>
            <a:off x="1524000" y="609600"/>
            <a:ext cx="10363200" cy="1143000"/>
          </a:xfrm>
          <a:prstGeom prst="rect">
            <a:avLst/>
          </a:prstGeom>
          <a:noFill/>
          <a:ln>
            <a:noFill/>
          </a:ln>
        </p:spPr>
        <p:txBody>
          <a:bodyPr lIns="92075" tIns="46038" rIns="92075" bIns="46038"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defRPr/>
            </a:pPr>
            <a:endParaRPr lang="en-US" altLang="en-US" sz="4400" dirty="0">
              <a:solidFill>
                <a:schemeClr val="tx2"/>
              </a:solidFill>
              <a:latin typeface="Calibri" panose="020F0502020204030204" pitchFamily="34" charset="0"/>
            </a:endParaRPr>
          </a:p>
        </p:txBody>
      </p:sp>
      <p:sp>
        <p:nvSpPr>
          <p:cNvPr id="3" name="Rectangle 3"/>
          <p:cNvSpPr>
            <a:spLocks noGrp="1" noChangeArrowheads="1"/>
          </p:cNvSpPr>
          <p:nvPr/>
        </p:nvSpPr>
        <p:spPr bwMode="auto">
          <a:xfrm>
            <a:off x="1559984" y="1946275"/>
            <a:ext cx="10363200" cy="4114800"/>
          </a:xfrm>
          <a:prstGeom prst="rect">
            <a:avLst/>
          </a:prstGeom>
          <a:noFill/>
          <a:ln>
            <a:noFill/>
          </a:ln>
        </p:spPr>
        <p:txBody>
          <a:bodyPr/>
          <a:lstStyle>
            <a:lvl1pPr marL="342900" indent="-342900">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spcBef>
                <a:spcPct val="20000"/>
              </a:spcBef>
              <a:buClr>
                <a:schemeClr val="tx2"/>
              </a:buClr>
              <a:buSzPct val="75000"/>
              <a:buFont typeface="Wingdings" panose="05000000000000000000" pitchFamily="2" charset="2"/>
              <a:buChar char="n"/>
              <a:defRPr/>
            </a:pPr>
            <a:endParaRPr lang="en-US" altLang="en-US" sz="3200" dirty="0">
              <a:latin typeface="Calibri" panose="020F0502020204030204" pitchFamily="34" charset="0"/>
            </a:endParaRPr>
          </a:p>
        </p:txBody>
      </p:sp>
    </p:spTree>
    <p:extLst>
      <p:ext uri="{BB962C8B-B14F-4D97-AF65-F5344CB8AC3E}">
        <p14:creationId xmlns:p14="http://schemas.microsoft.com/office/powerpoint/2010/main" val="33268773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5_Title Slide">
    <p:spTree>
      <p:nvGrpSpPr>
        <p:cNvPr id="1" name=""/>
        <p:cNvGrpSpPr/>
        <p:nvPr/>
      </p:nvGrpSpPr>
      <p:grpSpPr>
        <a:xfrm>
          <a:off x="0" y="0"/>
          <a:ext cx="0" cy="0"/>
          <a:chOff x="0" y="0"/>
          <a:chExt cx="0" cy="0"/>
        </a:xfrm>
      </p:grpSpPr>
      <p:sp>
        <p:nvSpPr>
          <p:cNvPr id="2" name="Rectangle 2"/>
          <p:cNvSpPr>
            <a:spLocks noGrp="1" noChangeArrowheads="1"/>
          </p:cNvSpPr>
          <p:nvPr/>
        </p:nvSpPr>
        <p:spPr bwMode="auto">
          <a:xfrm>
            <a:off x="1524000" y="609600"/>
            <a:ext cx="10363200" cy="1143000"/>
          </a:xfrm>
          <a:prstGeom prst="rect">
            <a:avLst/>
          </a:prstGeom>
          <a:noFill/>
          <a:ln>
            <a:noFill/>
          </a:ln>
        </p:spPr>
        <p:txBody>
          <a:bodyPr lIns="92075" tIns="46038" rIns="92075" bIns="46038"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defRPr/>
            </a:pPr>
            <a:endParaRPr lang="en-US" altLang="en-US" sz="4400" dirty="0">
              <a:solidFill>
                <a:schemeClr val="tx2"/>
              </a:solidFill>
              <a:latin typeface="Calibri" panose="020F0502020204030204" pitchFamily="34" charset="0"/>
            </a:endParaRPr>
          </a:p>
        </p:txBody>
      </p:sp>
      <p:sp>
        <p:nvSpPr>
          <p:cNvPr id="3" name="Rectangle 3"/>
          <p:cNvSpPr>
            <a:spLocks noGrp="1" noChangeArrowheads="1"/>
          </p:cNvSpPr>
          <p:nvPr/>
        </p:nvSpPr>
        <p:spPr bwMode="auto">
          <a:xfrm>
            <a:off x="1559984" y="1946275"/>
            <a:ext cx="10363200" cy="4114800"/>
          </a:xfrm>
          <a:prstGeom prst="rect">
            <a:avLst/>
          </a:prstGeom>
          <a:noFill/>
          <a:ln>
            <a:noFill/>
          </a:ln>
        </p:spPr>
        <p:txBody>
          <a:bodyPr/>
          <a:lstStyle>
            <a:lvl1pPr marL="342900" indent="-342900">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spcBef>
                <a:spcPct val="20000"/>
              </a:spcBef>
              <a:buClr>
                <a:schemeClr val="tx2"/>
              </a:buClr>
              <a:buSzPct val="75000"/>
              <a:buFont typeface="Wingdings" panose="05000000000000000000" pitchFamily="2" charset="2"/>
              <a:buChar char="n"/>
              <a:defRPr/>
            </a:pPr>
            <a:endParaRPr lang="en-US" altLang="en-US" sz="3200" dirty="0">
              <a:latin typeface="Calibri" panose="020F0502020204030204" pitchFamily="34" charset="0"/>
            </a:endParaRPr>
          </a:p>
        </p:txBody>
      </p:sp>
    </p:spTree>
    <p:extLst>
      <p:ext uri="{BB962C8B-B14F-4D97-AF65-F5344CB8AC3E}">
        <p14:creationId xmlns:p14="http://schemas.microsoft.com/office/powerpoint/2010/main" val="1167117808"/>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3_Title Slide">
    <p:spTree>
      <p:nvGrpSpPr>
        <p:cNvPr id="1" name=""/>
        <p:cNvGrpSpPr/>
        <p:nvPr/>
      </p:nvGrpSpPr>
      <p:grpSpPr>
        <a:xfrm>
          <a:off x="0" y="0"/>
          <a:ext cx="0" cy="0"/>
          <a:chOff x="0" y="0"/>
          <a:chExt cx="0" cy="0"/>
        </a:xfrm>
      </p:grpSpPr>
      <p:sp>
        <p:nvSpPr>
          <p:cNvPr id="2" name="Rectangle 2"/>
          <p:cNvSpPr>
            <a:spLocks noGrp="1" noChangeArrowheads="1"/>
          </p:cNvSpPr>
          <p:nvPr/>
        </p:nvSpPr>
        <p:spPr bwMode="auto">
          <a:xfrm>
            <a:off x="1524000" y="609600"/>
            <a:ext cx="10363200" cy="1143000"/>
          </a:xfrm>
          <a:prstGeom prst="rect">
            <a:avLst/>
          </a:prstGeom>
          <a:noFill/>
          <a:ln>
            <a:noFill/>
          </a:ln>
        </p:spPr>
        <p:txBody>
          <a:bodyPr lIns="92075" tIns="46038" rIns="92075" bIns="46038"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defRPr/>
            </a:pPr>
            <a:endParaRPr lang="en-US" altLang="en-US" sz="4400" dirty="0">
              <a:solidFill>
                <a:schemeClr val="tx2"/>
              </a:solidFill>
              <a:latin typeface="Calibri" panose="020F0502020204030204" pitchFamily="34" charset="0"/>
            </a:endParaRPr>
          </a:p>
        </p:txBody>
      </p:sp>
      <p:sp>
        <p:nvSpPr>
          <p:cNvPr id="3" name="Rectangle 3"/>
          <p:cNvSpPr>
            <a:spLocks noGrp="1" noChangeArrowheads="1"/>
          </p:cNvSpPr>
          <p:nvPr/>
        </p:nvSpPr>
        <p:spPr bwMode="auto">
          <a:xfrm>
            <a:off x="1559984" y="1946275"/>
            <a:ext cx="10363200" cy="4114800"/>
          </a:xfrm>
          <a:prstGeom prst="rect">
            <a:avLst/>
          </a:prstGeom>
          <a:noFill/>
          <a:ln>
            <a:noFill/>
          </a:ln>
        </p:spPr>
        <p:txBody>
          <a:bodyPr/>
          <a:lstStyle>
            <a:lvl1pPr marL="342900" indent="-342900">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spcBef>
                <a:spcPct val="20000"/>
              </a:spcBef>
              <a:buClr>
                <a:schemeClr val="tx2"/>
              </a:buClr>
              <a:buSzPct val="75000"/>
              <a:buFont typeface="Wingdings" panose="05000000000000000000" pitchFamily="2" charset="2"/>
              <a:buChar char="n"/>
              <a:defRPr/>
            </a:pPr>
            <a:endParaRPr lang="en-US" altLang="en-US" sz="3200" dirty="0">
              <a:latin typeface="Calibri" panose="020F0502020204030204" pitchFamily="34" charset="0"/>
            </a:endParaRPr>
          </a:p>
        </p:txBody>
      </p:sp>
    </p:spTree>
    <p:extLst>
      <p:ext uri="{BB962C8B-B14F-4D97-AF65-F5344CB8AC3E}">
        <p14:creationId xmlns:p14="http://schemas.microsoft.com/office/powerpoint/2010/main" val="2124601033"/>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2" name="Rectangle 2"/>
          <p:cNvSpPr>
            <a:spLocks noGrp="1" noChangeArrowheads="1"/>
          </p:cNvSpPr>
          <p:nvPr/>
        </p:nvSpPr>
        <p:spPr bwMode="auto">
          <a:xfrm>
            <a:off x="1524000" y="609600"/>
            <a:ext cx="10363200" cy="1143000"/>
          </a:xfrm>
          <a:prstGeom prst="rect">
            <a:avLst/>
          </a:prstGeom>
          <a:noFill/>
          <a:ln>
            <a:noFill/>
          </a:ln>
        </p:spPr>
        <p:txBody>
          <a:bodyPr lIns="92075" tIns="46038" rIns="92075" bIns="46038"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defRPr/>
            </a:pPr>
            <a:endParaRPr lang="en-US" altLang="en-US" sz="4400" dirty="0">
              <a:solidFill>
                <a:schemeClr val="tx2"/>
              </a:solidFill>
              <a:latin typeface="Calibri" panose="020F0502020204030204" pitchFamily="34" charset="0"/>
            </a:endParaRPr>
          </a:p>
        </p:txBody>
      </p:sp>
      <p:sp>
        <p:nvSpPr>
          <p:cNvPr id="3" name="Rectangle 3"/>
          <p:cNvSpPr>
            <a:spLocks noGrp="1" noChangeArrowheads="1"/>
          </p:cNvSpPr>
          <p:nvPr/>
        </p:nvSpPr>
        <p:spPr bwMode="auto">
          <a:xfrm>
            <a:off x="1559984" y="1946275"/>
            <a:ext cx="10363200" cy="4114800"/>
          </a:xfrm>
          <a:prstGeom prst="rect">
            <a:avLst/>
          </a:prstGeom>
          <a:noFill/>
          <a:ln>
            <a:noFill/>
          </a:ln>
        </p:spPr>
        <p:txBody>
          <a:bodyPr/>
          <a:lstStyle>
            <a:lvl1pPr marL="342900" indent="-342900">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spcBef>
                <a:spcPct val="20000"/>
              </a:spcBef>
              <a:buClr>
                <a:schemeClr val="tx2"/>
              </a:buClr>
              <a:buSzPct val="75000"/>
              <a:buFont typeface="Wingdings" panose="05000000000000000000" pitchFamily="2" charset="2"/>
              <a:buChar char="n"/>
              <a:defRPr/>
            </a:pPr>
            <a:endParaRPr lang="en-US" altLang="en-US" sz="3200" dirty="0">
              <a:latin typeface="Calibri" panose="020F0502020204030204" pitchFamily="34" charset="0"/>
            </a:endParaRPr>
          </a:p>
        </p:txBody>
      </p:sp>
    </p:spTree>
    <p:extLst>
      <p:ext uri="{BB962C8B-B14F-4D97-AF65-F5344CB8AC3E}">
        <p14:creationId xmlns:p14="http://schemas.microsoft.com/office/powerpoint/2010/main" val="2195921770"/>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5"/>
            <a:ext cx="1447800" cy="6854825"/>
            <a:chOff x="0" y="0"/>
            <a:chExt cx="684" cy="4318"/>
          </a:xfrm>
        </p:grpSpPr>
        <p:sp>
          <p:nvSpPr>
            <p:cNvPr id="14339" name="Rectangle 3"/>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w="9525">
              <a:noFill/>
              <a:miter lim="800000"/>
              <a:headEnd/>
              <a:tailEnd/>
            </a:ln>
            <a:effectLst/>
          </p:spPr>
          <p:txBody>
            <a:bodyPr wrap="none" anchor="ctr"/>
            <a:lstStyle/>
            <a:p>
              <a:pPr>
                <a:defRPr/>
              </a:pPr>
              <a:endParaRPr lang="en-US" sz="2400" dirty="0">
                <a:latin typeface="Calibri" panose="020F0502020204030204" pitchFamily="34" charset="0"/>
                <a:cs typeface="+mn-cs"/>
              </a:endParaRPr>
            </a:p>
          </p:txBody>
        </p:sp>
        <p:grpSp>
          <p:nvGrpSpPr>
            <p:cNvPr id="1033" name="Group 4"/>
            <p:cNvGrpSpPr>
              <a:grpSpLocks/>
            </p:cNvGrpSpPr>
            <p:nvPr/>
          </p:nvGrpSpPr>
          <p:grpSpPr bwMode="auto">
            <a:xfrm>
              <a:off x="48" y="102"/>
              <a:ext cx="96" cy="4128"/>
              <a:chOff x="48" y="102"/>
              <a:chExt cx="96" cy="4128"/>
            </a:xfrm>
          </p:grpSpPr>
          <p:sp>
            <p:nvSpPr>
              <p:cNvPr id="1034" name="Rectangle 5"/>
              <p:cNvSpPr>
                <a:spLocks noChangeArrowheads="1"/>
              </p:cNvSpPr>
              <p:nvPr/>
            </p:nvSpPr>
            <p:spPr bwMode="auto">
              <a:xfrm>
                <a:off x="48" y="1105"/>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35" name="Rectangle 6"/>
              <p:cNvSpPr>
                <a:spLocks noChangeArrowheads="1"/>
              </p:cNvSpPr>
              <p:nvPr/>
            </p:nvSpPr>
            <p:spPr bwMode="auto">
              <a:xfrm>
                <a:off x="48" y="1250"/>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36" name="Rectangle 7"/>
              <p:cNvSpPr>
                <a:spLocks noChangeArrowheads="1"/>
              </p:cNvSpPr>
              <p:nvPr/>
            </p:nvSpPr>
            <p:spPr bwMode="auto">
              <a:xfrm>
                <a:off x="48" y="1393"/>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37" name="Rectangle 8"/>
              <p:cNvSpPr>
                <a:spLocks noChangeArrowheads="1"/>
              </p:cNvSpPr>
              <p:nvPr/>
            </p:nvSpPr>
            <p:spPr bwMode="auto">
              <a:xfrm>
                <a:off x="48" y="1538"/>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38" name="Rectangle 9"/>
              <p:cNvSpPr>
                <a:spLocks noChangeArrowheads="1"/>
              </p:cNvSpPr>
              <p:nvPr/>
            </p:nvSpPr>
            <p:spPr bwMode="auto">
              <a:xfrm>
                <a:off x="48" y="1683"/>
                <a:ext cx="96" cy="95"/>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39" name="Rectangle 10"/>
              <p:cNvSpPr>
                <a:spLocks noChangeArrowheads="1"/>
              </p:cNvSpPr>
              <p:nvPr/>
            </p:nvSpPr>
            <p:spPr bwMode="auto">
              <a:xfrm>
                <a:off x="48" y="1826"/>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40" name="Rectangle 11"/>
              <p:cNvSpPr>
                <a:spLocks noChangeArrowheads="1"/>
              </p:cNvSpPr>
              <p:nvPr/>
            </p:nvSpPr>
            <p:spPr bwMode="auto">
              <a:xfrm>
                <a:off x="48" y="1971"/>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41" name="Rectangle 12"/>
              <p:cNvSpPr>
                <a:spLocks noChangeArrowheads="1"/>
              </p:cNvSpPr>
              <p:nvPr/>
            </p:nvSpPr>
            <p:spPr bwMode="auto">
              <a:xfrm>
                <a:off x="48" y="2115"/>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42" name="Rectangle 13"/>
              <p:cNvSpPr>
                <a:spLocks noChangeArrowheads="1"/>
              </p:cNvSpPr>
              <p:nvPr/>
            </p:nvSpPr>
            <p:spPr bwMode="auto">
              <a:xfrm>
                <a:off x="48" y="2259"/>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43" name="Rectangle 14"/>
              <p:cNvSpPr>
                <a:spLocks noChangeArrowheads="1"/>
              </p:cNvSpPr>
              <p:nvPr/>
            </p:nvSpPr>
            <p:spPr bwMode="auto">
              <a:xfrm>
                <a:off x="48" y="2403"/>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44" name="Rectangle 15"/>
              <p:cNvSpPr>
                <a:spLocks noChangeArrowheads="1"/>
              </p:cNvSpPr>
              <p:nvPr/>
            </p:nvSpPr>
            <p:spPr bwMode="auto">
              <a:xfrm>
                <a:off x="48" y="2548"/>
                <a:ext cx="96" cy="95"/>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45" name="Rectangle 16"/>
              <p:cNvSpPr>
                <a:spLocks noChangeArrowheads="1"/>
              </p:cNvSpPr>
              <p:nvPr/>
            </p:nvSpPr>
            <p:spPr bwMode="auto">
              <a:xfrm>
                <a:off x="48" y="2692"/>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46" name="Rectangle 17"/>
              <p:cNvSpPr>
                <a:spLocks noChangeArrowheads="1"/>
              </p:cNvSpPr>
              <p:nvPr/>
            </p:nvSpPr>
            <p:spPr bwMode="auto">
              <a:xfrm>
                <a:off x="48" y="2836"/>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47" name="Rectangle 18"/>
              <p:cNvSpPr>
                <a:spLocks noChangeArrowheads="1"/>
              </p:cNvSpPr>
              <p:nvPr/>
            </p:nvSpPr>
            <p:spPr bwMode="auto">
              <a:xfrm>
                <a:off x="48" y="2980"/>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48" name="Rectangle 19"/>
              <p:cNvSpPr>
                <a:spLocks noChangeArrowheads="1"/>
              </p:cNvSpPr>
              <p:nvPr/>
            </p:nvSpPr>
            <p:spPr bwMode="auto">
              <a:xfrm>
                <a:off x="48" y="3124"/>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49" name="Rectangle 20"/>
              <p:cNvSpPr>
                <a:spLocks noChangeArrowheads="1"/>
              </p:cNvSpPr>
              <p:nvPr/>
            </p:nvSpPr>
            <p:spPr bwMode="auto">
              <a:xfrm>
                <a:off x="48" y="3269"/>
                <a:ext cx="96" cy="95"/>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50" name="Rectangle 21"/>
              <p:cNvSpPr>
                <a:spLocks noChangeArrowheads="1"/>
              </p:cNvSpPr>
              <p:nvPr/>
            </p:nvSpPr>
            <p:spPr bwMode="auto">
              <a:xfrm>
                <a:off x="48" y="3412"/>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51" name="Rectangle 22"/>
              <p:cNvSpPr>
                <a:spLocks noChangeArrowheads="1"/>
              </p:cNvSpPr>
              <p:nvPr/>
            </p:nvSpPr>
            <p:spPr bwMode="auto">
              <a:xfrm>
                <a:off x="48" y="3557"/>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52" name="Rectangle 23"/>
              <p:cNvSpPr>
                <a:spLocks noChangeArrowheads="1"/>
              </p:cNvSpPr>
              <p:nvPr/>
            </p:nvSpPr>
            <p:spPr bwMode="auto">
              <a:xfrm>
                <a:off x="48" y="3702"/>
                <a:ext cx="96" cy="95"/>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53" name="Rectangle 24"/>
              <p:cNvSpPr>
                <a:spLocks noChangeArrowheads="1"/>
              </p:cNvSpPr>
              <p:nvPr/>
            </p:nvSpPr>
            <p:spPr bwMode="auto">
              <a:xfrm>
                <a:off x="48" y="3845"/>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54" name="Rectangle 25"/>
              <p:cNvSpPr>
                <a:spLocks noChangeArrowheads="1"/>
              </p:cNvSpPr>
              <p:nvPr/>
            </p:nvSpPr>
            <p:spPr bwMode="auto">
              <a:xfrm>
                <a:off x="48" y="3990"/>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55" name="Rectangle 26"/>
              <p:cNvSpPr>
                <a:spLocks noChangeArrowheads="1"/>
              </p:cNvSpPr>
              <p:nvPr/>
            </p:nvSpPr>
            <p:spPr bwMode="auto">
              <a:xfrm>
                <a:off x="48" y="4133"/>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56" name="Rectangle 27"/>
              <p:cNvSpPr>
                <a:spLocks noChangeArrowheads="1"/>
              </p:cNvSpPr>
              <p:nvPr/>
            </p:nvSpPr>
            <p:spPr bwMode="auto">
              <a:xfrm>
                <a:off x="48" y="102"/>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57" name="Rectangle 28"/>
              <p:cNvSpPr>
                <a:spLocks noChangeArrowheads="1"/>
              </p:cNvSpPr>
              <p:nvPr/>
            </p:nvSpPr>
            <p:spPr bwMode="auto">
              <a:xfrm>
                <a:off x="48" y="246"/>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58" name="Rectangle 29"/>
              <p:cNvSpPr>
                <a:spLocks noChangeArrowheads="1"/>
              </p:cNvSpPr>
              <p:nvPr/>
            </p:nvSpPr>
            <p:spPr bwMode="auto">
              <a:xfrm>
                <a:off x="48" y="391"/>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59" name="Rectangle 30"/>
              <p:cNvSpPr>
                <a:spLocks noChangeArrowheads="1"/>
              </p:cNvSpPr>
              <p:nvPr/>
            </p:nvSpPr>
            <p:spPr bwMode="auto">
              <a:xfrm>
                <a:off x="48" y="535"/>
                <a:ext cx="96" cy="95"/>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60" name="Rectangle 31"/>
              <p:cNvSpPr>
                <a:spLocks noChangeArrowheads="1"/>
              </p:cNvSpPr>
              <p:nvPr/>
            </p:nvSpPr>
            <p:spPr bwMode="auto">
              <a:xfrm>
                <a:off x="48" y="679"/>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61" name="Rectangle 32"/>
              <p:cNvSpPr>
                <a:spLocks noChangeArrowheads="1"/>
              </p:cNvSpPr>
              <p:nvPr/>
            </p:nvSpPr>
            <p:spPr bwMode="auto">
              <a:xfrm>
                <a:off x="48" y="823"/>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62" name="Rectangle 33"/>
              <p:cNvSpPr>
                <a:spLocks noChangeArrowheads="1"/>
              </p:cNvSpPr>
              <p:nvPr/>
            </p:nvSpPr>
            <p:spPr bwMode="auto">
              <a:xfrm>
                <a:off x="48" y="968"/>
                <a:ext cx="96" cy="95"/>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grpSp>
      </p:grpSp>
      <p:sp>
        <p:nvSpPr>
          <p:cNvPr id="1027" name="Rectangle 34"/>
          <p:cNvSpPr>
            <a:spLocks noGrp="1" noChangeArrowheads="1"/>
          </p:cNvSpPr>
          <p:nvPr>
            <p:ph type="title"/>
          </p:nvPr>
        </p:nvSpPr>
        <p:spPr bwMode="auto">
          <a:xfrm>
            <a:off x="1524000" y="6096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ctr" anchorCtr="0" compatLnSpc="1">
            <a:prstTxWarp prst="textNoShape">
              <a:avLst/>
            </a:prstTxWarp>
          </a:bodyPr>
          <a:lstStyle/>
          <a:p>
            <a:pPr lvl="0"/>
            <a:r>
              <a:rPr lang="en-US" altLang="en-US" dirty="0"/>
              <a:t>Click to edit Master title style</a:t>
            </a:r>
          </a:p>
        </p:txBody>
      </p:sp>
      <p:sp>
        <p:nvSpPr>
          <p:cNvPr id="14371" name="Rectangle 35"/>
          <p:cNvSpPr>
            <a:spLocks noGrp="1" noChangeArrowheads="1"/>
          </p:cNvSpPr>
          <p:nvPr>
            <p:ph type="dt" sz="half" idx="2"/>
          </p:nvPr>
        </p:nvSpPr>
        <p:spPr bwMode="auto">
          <a:xfrm>
            <a:off x="1524000" y="6248400"/>
            <a:ext cx="2540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eaLnBrk="1" hangingPunct="1">
              <a:defRPr sz="1400">
                <a:latin typeface="Calibri" panose="020F0502020204030204" pitchFamily="34" charset="0"/>
                <a:cs typeface="+mn-cs"/>
              </a:defRPr>
            </a:lvl1pPr>
          </a:lstStyle>
          <a:p>
            <a:pPr>
              <a:defRPr/>
            </a:pPr>
            <a:endParaRPr lang="en-US" dirty="0"/>
          </a:p>
        </p:txBody>
      </p:sp>
      <p:sp>
        <p:nvSpPr>
          <p:cNvPr id="14372" name="Rectangle 36"/>
          <p:cNvSpPr>
            <a:spLocks noGrp="1" noChangeArrowheads="1"/>
          </p:cNvSpPr>
          <p:nvPr>
            <p:ph type="ftr" sz="quarter" idx="3"/>
          </p:nvPr>
        </p:nvSpPr>
        <p:spPr bwMode="auto">
          <a:xfrm>
            <a:off x="4775200" y="6248400"/>
            <a:ext cx="38608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ctr" eaLnBrk="1" hangingPunct="1">
              <a:defRPr sz="1400">
                <a:latin typeface="Calibri" panose="020F0502020204030204" pitchFamily="34" charset="0"/>
                <a:cs typeface="+mn-cs"/>
              </a:defRPr>
            </a:lvl1pPr>
          </a:lstStyle>
          <a:p>
            <a:pPr>
              <a:defRPr/>
            </a:pPr>
            <a:endParaRPr lang="en-US" dirty="0"/>
          </a:p>
        </p:txBody>
      </p:sp>
      <p:sp>
        <p:nvSpPr>
          <p:cNvPr id="14373" name="Rectangle 37"/>
          <p:cNvSpPr>
            <a:spLocks noGrp="1" noChangeArrowheads="1"/>
          </p:cNvSpPr>
          <p:nvPr>
            <p:ph type="sldNum" sz="quarter" idx="4"/>
          </p:nvPr>
        </p:nvSpPr>
        <p:spPr bwMode="auto">
          <a:xfrm>
            <a:off x="9347200" y="6248400"/>
            <a:ext cx="2540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r">
              <a:defRPr sz="1400">
                <a:latin typeface="Calibri" panose="020F0502020204030204" pitchFamily="34" charset="0"/>
              </a:defRPr>
            </a:lvl1pPr>
          </a:lstStyle>
          <a:p>
            <a:fld id="{3776912B-AC69-41FE-A101-09E856C32C50}" type="slidenum">
              <a:rPr lang="en-US" altLang="en-US" smtClean="0"/>
              <a:pPr/>
              <a:t>‹#›</a:t>
            </a:fld>
            <a:endParaRPr lang="en-US" altLang="en-US" dirty="0"/>
          </a:p>
        </p:txBody>
      </p:sp>
      <p:sp>
        <p:nvSpPr>
          <p:cNvPr id="14374" name="Rectangle 38"/>
          <p:cNvSpPr>
            <a:spLocks noGrp="1" noChangeArrowheads="1"/>
          </p:cNvSpPr>
          <p:nvPr>
            <p:ph type="body" idx="1"/>
          </p:nvPr>
        </p:nvSpPr>
        <p:spPr bwMode="auto">
          <a:xfrm>
            <a:off x="1559984" y="1946275"/>
            <a:ext cx="10363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 bg1="dk2" tx1="lt1" bg2="dk1" tx2="lt2" accent1="accent1" accent2="accent2" accent3="accent3" accent4="accent4" accent5="accent5" accent6="accent6" hlink="hlink" folHlink="folHlink"/>
  <p:sldLayoutIdLst>
    <p:sldLayoutId id="2147488906" r:id="rId1"/>
    <p:sldLayoutId id="2147488907" r:id="rId2"/>
    <p:sldLayoutId id="2147488908" r:id="rId3"/>
    <p:sldLayoutId id="2147488909" r:id="rId4"/>
    <p:sldLayoutId id="2147488910" r:id="rId5"/>
    <p:sldLayoutId id="2147488911" r:id="rId6"/>
    <p:sldLayoutId id="2147488912" r:id="rId7"/>
    <p:sldLayoutId id="2147488913" r:id="rId8"/>
    <p:sldLayoutId id="2147488914" r:id="rId9"/>
    <p:sldLayoutId id="2147488915" r:id="rId10"/>
    <p:sldLayoutId id="2147488916" r:id="rId11"/>
    <p:sldLayoutId id="2147488919" r:id="rId12"/>
  </p:sldLayoutIdLst>
  <p:transition/>
  <p:txStyles>
    <p:titleStyle>
      <a:lvl1pPr algn="l" rtl="0" eaLnBrk="0" fontAlgn="base" hangingPunct="0">
        <a:spcBef>
          <a:spcPct val="0"/>
        </a:spcBef>
        <a:spcAft>
          <a:spcPct val="0"/>
        </a:spcAft>
        <a:defRPr sz="440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tx2"/>
        </a:buClr>
        <a:buSzPct val="75000"/>
        <a:buFont typeface="Wingdings" panose="05000000000000000000" pitchFamily="2" charset="2"/>
        <a:buChar char="n"/>
        <a:defRPr sz="3200">
          <a:solidFill>
            <a:schemeClr val="tx1"/>
          </a:solidFill>
          <a:effectLst>
            <a:outerShdw blurRad="38100" dist="38100" dir="2700000" algn="tl">
              <a:srgbClr val="000000"/>
            </a:outerShdw>
          </a:effectLst>
          <a:latin typeface="Calibri" panose="020F0502020204030204" pitchFamily="34" charset="0"/>
          <a:ea typeface="+mn-ea"/>
          <a:cs typeface="+mn-cs"/>
        </a:defRPr>
      </a:lvl1pPr>
      <a:lvl2pPr marL="742950" indent="-285750" algn="l" rtl="0" eaLnBrk="0" fontAlgn="base" hangingPunct="0">
        <a:spcBef>
          <a:spcPct val="20000"/>
        </a:spcBef>
        <a:spcAft>
          <a:spcPct val="0"/>
        </a:spcAft>
        <a:buClr>
          <a:schemeClr val="folHlink"/>
        </a:buClr>
        <a:buSzPct val="60000"/>
        <a:buFont typeface="Wingdings" panose="05000000000000000000" pitchFamily="2" charset="2"/>
        <a:buChar char="u"/>
        <a:defRPr sz="3200">
          <a:solidFill>
            <a:schemeClr val="tx1"/>
          </a:solidFill>
          <a:effectLst>
            <a:outerShdw blurRad="38100" dist="38100" dir="2700000" algn="tl">
              <a:srgbClr val="000000"/>
            </a:outerShdw>
          </a:effectLst>
          <a:latin typeface="Calibri" panose="020F0502020204030204" pitchFamily="34" charset="0"/>
        </a:defRPr>
      </a:lvl2pPr>
      <a:lvl3pPr marL="1143000" indent="-228600" algn="l" rtl="0" eaLnBrk="0" fontAlgn="base" hangingPunct="0">
        <a:spcBef>
          <a:spcPct val="20000"/>
        </a:spcBef>
        <a:spcAft>
          <a:spcPct val="0"/>
        </a:spcAft>
        <a:buClr>
          <a:schemeClr val="tx2"/>
        </a:buClr>
        <a:buSzPct val="60000"/>
        <a:buFont typeface="Wingdings" panose="05000000000000000000" pitchFamily="2" charset="2"/>
        <a:buChar char="t"/>
        <a:defRPr sz="3200">
          <a:solidFill>
            <a:schemeClr val="tx1"/>
          </a:solidFill>
          <a:effectLst>
            <a:outerShdw blurRad="38100" dist="38100" dir="2700000" algn="tl">
              <a:srgbClr val="000000"/>
            </a:outerShdw>
          </a:effectLst>
          <a:latin typeface="Calibri" panose="020F0502020204030204" pitchFamily="34" charset="0"/>
        </a:defRPr>
      </a:lvl3pPr>
      <a:lvl4pPr marL="16002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Calibri" panose="020F0502020204030204" pitchFamily="34" charset="0"/>
        </a:defRPr>
      </a:lvl4pPr>
      <a:lvl5pPr marL="20574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Calibri" panose="020F0502020204030204" pitchFamily="34" charset="0"/>
        </a:defRPr>
      </a:lvl5pPr>
      <a:lvl6pPr marL="25146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10.xml"/><Relationship Id="rId5" Type="http://schemas.microsoft.com/office/2007/relationships/hdphoto" Target="../media/hdphoto1.wdp"/><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10.xml"/><Relationship Id="rId5" Type="http://schemas.microsoft.com/office/2007/relationships/hdphoto" Target="../media/hdphoto1.wdp"/><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wmf"/><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10.xml"/><Relationship Id="rId5" Type="http://schemas.microsoft.com/office/2007/relationships/hdphoto" Target="../media/hdphoto1.wdp"/><Relationship Id="rId4" Type="http://schemas.openxmlformats.org/officeDocument/2006/relationships/image" Target="../media/image13.png"/></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E1458CD8-D940-42DA-B266-2FCD81C4F388}"/>
              </a:ext>
            </a:extLst>
          </p:cNvPr>
          <p:cNvSpPr txBox="1">
            <a:spLocks noChangeArrowheads="1"/>
          </p:cNvSpPr>
          <p:nvPr/>
        </p:nvSpPr>
        <p:spPr bwMode="auto">
          <a:xfrm>
            <a:off x="1524000" y="228600"/>
            <a:ext cx="914400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5000"/>
              <a:buFont typeface="Wingdings" panose="05000000000000000000" pitchFamily="2" charset="2"/>
              <a:buChar char="n"/>
              <a:defRPr sz="3200">
                <a:solidFill>
                  <a:schemeClr val="tx1"/>
                </a:solidFill>
                <a:effectLst>
                  <a:outerShdw blurRad="38100" dist="38100" dir="2700000" algn="tl">
                    <a:srgbClr val="000000"/>
                  </a:outerShdw>
                </a:effectLst>
                <a:latin typeface="Calibri" panose="020F0502020204030204" pitchFamily="34" charset="0"/>
                <a:ea typeface="+mn-ea"/>
                <a:cs typeface="+mn-cs"/>
              </a:defRPr>
            </a:lvl1pPr>
            <a:lvl2pPr marL="742950" indent="-285750" algn="l" rtl="0" eaLnBrk="0" fontAlgn="base" hangingPunct="0">
              <a:spcBef>
                <a:spcPct val="20000"/>
              </a:spcBef>
              <a:spcAft>
                <a:spcPct val="0"/>
              </a:spcAft>
              <a:buClr>
                <a:schemeClr val="folHlink"/>
              </a:buClr>
              <a:buSzPct val="60000"/>
              <a:buFont typeface="Wingdings" panose="05000000000000000000" pitchFamily="2" charset="2"/>
              <a:buChar char="u"/>
              <a:defRPr sz="3200">
                <a:solidFill>
                  <a:schemeClr val="tx1"/>
                </a:solidFill>
                <a:effectLst>
                  <a:outerShdw blurRad="38100" dist="38100" dir="2700000" algn="tl">
                    <a:srgbClr val="000000"/>
                  </a:outerShdw>
                </a:effectLst>
                <a:latin typeface="Calibri" panose="020F0502020204030204" pitchFamily="34" charset="0"/>
              </a:defRPr>
            </a:lvl2pPr>
            <a:lvl3pPr marL="1143000" indent="-228600" algn="l" rtl="0" eaLnBrk="0" fontAlgn="base" hangingPunct="0">
              <a:spcBef>
                <a:spcPct val="20000"/>
              </a:spcBef>
              <a:spcAft>
                <a:spcPct val="0"/>
              </a:spcAft>
              <a:buClr>
                <a:schemeClr val="tx2"/>
              </a:buClr>
              <a:buSzPct val="60000"/>
              <a:buFont typeface="Wingdings" panose="05000000000000000000" pitchFamily="2" charset="2"/>
              <a:buChar char="t"/>
              <a:defRPr sz="3200">
                <a:solidFill>
                  <a:schemeClr val="tx1"/>
                </a:solidFill>
                <a:effectLst>
                  <a:outerShdw blurRad="38100" dist="38100" dir="2700000" algn="tl">
                    <a:srgbClr val="000000"/>
                  </a:outerShdw>
                </a:effectLst>
                <a:latin typeface="Calibri" panose="020F0502020204030204" pitchFamily="34" charset="0"/>
              </a:defRPr>
            </a:lvl3pPr>
            <a:lvl4pPr marL="16002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Calibri" panose="020F0502020204030204" pitchFamily="34" charset="0"/>
              </a:defRPr>
            </a:lvl4pPr>
            <a:lvl5pPr marL="20574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Calibri" panose="020F0502020204030204" pitchFamily="34" charset="0"/>
              </a:defRPr>
            </a:lvl5pPr>
            <a:lvl6pPr marL="25146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9pPr>
          </a:lstStyle>
          <a:p>
            <a:pPr marL="0" indent="0" algn="ctr" eaLnBrk="1" hangingPunct="1">
              <a:spcBef>
                <a:spcPts val="0"/>
              </a:spcBef>
              <a:buNone/>
            </a:pPr>
            <a:r>
              <a:rPr lang="es-CO" altLang="en-US" sz="3600" dirty="0">
                <a:solidFill>
                  <a:schemeClr val="tx2"/>
                </a:solidFill>
                <a:effectLst>
                  <a:outerShdw blurRad="38100" dist="38100" dir="2700000" algn="tl">
                    <a:srgbClr val="000000">
                      <a:alpha val="43137"/>
                    </a:srgbClr>
                  </a:outerShdw>
                </a:effectLst>
                <a:ea typeface="+mj-ea"/>
                <a:cs typeface="+mj-cs"/>
              </a:rPr>
              <a:t>Génesis 6-9</a:t>
            </a:r>
          </a:p>
          <a:p>
            <a:pPr marL="0" indent="0" algn="ctr" eaLnBrk="1" hangingPunct="1">
              <a:spcBef>
                <a:spcPts val="0"/>
              </a:spcBef>
              <a:buNone/>
            </a:pPr>
            <a:r>
              <a:rPr lang="es-CO" altLang="en-US" sz="3600" dirty="0">
                <a:solidFill>
                  <a:schemeClr val="tx2"/>
                </a:solidFill>
                <a:effectLst>
                  <a:outerShdw blurRad="38100" dist="38100" dir="2700000" algn="tl">
                    <a:srgbClr val="000000">
                      <a:alpha val="43137"/>
                    </a:srgbClr>
                  </a:outerShdw>
                </a:effectLst>
                <a:ea typeface="+mj-ea"/>
                <a:cs typeface="+mj-cs"/>
              </a:rPr>
              <a:t>El Diluvio y la Continuación de la Promesa Mesiánica </a:t>
            </a:r>
          </a:p>
        </p:txBody>
      </p:sp>
      <p:pic>
        <p:nvPicPr>
          <p:cNvPr id="5" name="Picture 4" descr="A close up of a sign&#10;&#10;Description automatically generated">
            <a:extLst>
              <a:ext uri="{FF2B5EF4-FFF2-40B4-BE49-F238E27FC236}">
                <a16:creationId xmlns:a16="http://schemas.microsoft.com/office/drawing/2014/main" id="{365E98A2-B1BD-4000-A879-674CC59720E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613396" y="1981200"/>
            <a:ext cx="6705600" cy="3519854"/>
          </a:xfrm>
          <a:prstGeom prst="rect">
            <a:avLst/>
          </a:prstGeom>
        </p:spPr>
      </p:pic>
      <p:sp>
        <p:nvSpPr>
          <p:cNvPr id="8" name="Subtitle 2">
            <a:extLst>
              <a:ext uri="{FF2B5EF4-FFF2-40B4-BE49-F238E27FC236}">
                <a16:creationId xmlns:a16="http://schemas.microsoft.com/office/drawing/2014/main" id="{2133A89A-43F1-98A3-1B2F-799DC9E35CE5}"/>
              </a:ext>
            </a:extLst>
          </p:cNvPr>
          <p:cNvSpPr txBox="1">
            <a:spLocks/>
          </p:cNvSpPr>
          <p:nvPr/>
        </p:nvSpPr>
        <p:spPr bwMode="auto">
          <a:xfrm>
            <a:off x="2519363" y="5424854"/>
            <a:ext cx="7153275" cy="1295400"/>
          </a:xfrm>
          <a:prstGeom prst="rect">
            <a:avLst/>
          </a:prstGeom>
          <a:noFill/>
          <a:ln w="9525">
            <a:noFill/>
            <a:miter lim="800000"/>
            <a:headEnd/>
            <a:tailEnd/>
          </a:ln>
          <a:effectLst/>
        </p:spPr>
        <p:txBody>
          <a:bodyPr/>
          <a:lstStyle>
            <a:lvl1pPr marL="342900" indent="-342900" algn="l" rtl="0" eaLnBrk="0" fontAlgn="base" hangingPunct="0">
              <a:spcBef>
                <a:spcPct val="20000"/>
              </a:spcBef>
              <a:spcAft>
                <a:spcPct val="0"/>
              </a:spcAft>
              <a:buClr>
                <a:schemeClr val="tx2"/>
              </a:buClr>
              <a:buSzPct val="75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0000"/>
              <a:buFont typeface="Wingdings" panose="05000000000000000000" pitchFamily="2" charset="2"/>
              <a:buChar char="u"/>
              <a:defRPr sz="32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60000"/>
              <a:buFont typeface="Wingdings" panose="05000000000000000000" pitchFamily="2" charset="2"/>
              <a:buChar char="t"/>
              <a:defRPr sz="32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9pPr>
          </a:lstStyle>
          <a:p>
            <a:pPr marL="0" indent="0" algn="ctr" eaLnBrk="1" hangingPunct="1">
              <a:buClr>
                <a:srgbClr val="00FFFF"/>
              </a:buClr>
              <a:buNone/>
              <a:defRPr/>
            </a:pPr>
            <a:r>
              <a:rPr lang="en-US" altLang="en-US" sz="2800" dirty="0">
                <a:solidFill>
                  <a:srgbClr val="00FFFF"/>
                </a:solidFill>
                <a:effectLst>
                  <a:outerShdw blurRad="38100" dist="38100" dir="2700000" algn="tl">
                    <a:srgbClr val="000000">
                      <a:alpha val="43137"/>
                    </a:srgbClr>
                  </a:outerShdw>
                </a:effectLst>
                <a:latin typeface="Calibri" panose="020F0502020204030204" pitchFamily="34" charset="0"/>
              </a:rPr>
              <a:t>Dr. Andy Woods</a:t>
            </a:r>
          </a:p>
          <a:p>
            <a:pPr marL="0" indent="0" algn="ctr" eaLnBrk="1" hangingPunct="1">
              <a:buClr>
                <a:srgbClr val="00FFFF"/>
              </a:buClr>
              <a:buNone/>
              <a:defRPr/>
            </a:pPr>
            <a:r>
              <a:rPr lang="en-US" altLang="en-US" sz="2000" dirty="0">
                <a:effectLst>
                  <a:outerShdw blurRad="38100" dist="38100" dir="2700000" algn="tl">
                    <a:srgbClr val="000000">
                      <a:alpha val="43137"/>
                    </a:srgbClr>
                  </a:outerShdw>
                </a:effectLst>
                <a:latin typeface="Calibri" panose="020F0502020204030204" pitchFamily="34" charset="0"/>
              </a:rPr>
              <a:t>Pastor Principal – Sugar Land Bible Church</a:t>
            </a:r>
          </a:p>
          <a:p>
            <a:pPr marL="0" indent="0" algn="ctr" eaLnBrk="1" hangingPunct="1">
              <a:buClr>
                <a:srgbClr val="00FFFF"/>
              </a:buClr>
              <a:buNone/>
              <a:defRPr/>
            </a:pPr>
            <a:r>
              <a:rPr lang="en-US" altLang="en-US" sz="2000" dirty="0">
                <a:effectLst>
                  <a:outerShdw blurRad="38100" dist="38100" dir="2700000" algn="tl">
                    <a:srgbClr val="000000">
                      <a:alpha val="43137"/>
                    </a:srgbClr>
                  </a:outerShdw>
                </a:effectLst>
                <a:latin typeface="Calibri" panose="020F0502020204030204" pitchFamily="34" charset="0"/>
              </a:rPr>
              <a:t>Presidente – Seminario Teológico Chafer</a:t>
            </a:r>
          </a:p>
        </p:txBody>
      </p:sp>
      <p:sp>
        <p:nvSpPr>
          <p:cNvPr id="2" name="TextBox 1">
            <a:extLst>
              <a:ext uri="{FF2B5EF4-FFF2-40B4-BE49-F238E27FC236}">
                <a16:creationId xmlns:a16="http://schemas.microsoft.com/office/drawing/2014/main" id="{C42AF8FB-BF49-8C5B-5CDF-C0CE53780664}"/>
              </a:ext>
            </a:extLst>
          </p:cNvPr>
          <p:cNvSpPr txBox="1"/>
          <p:nvPr/>
        </p:nvSpPr>
        <p:spPr>
          <a:xfrm>
            <a:off x="2873002" y="4953000"/>
            <a:ext cx="6445995" cy="400110"/>
          </a:xfrm>
          <a:prstGeom prst="rect">
            <a:avLst/>
          </a:prstGeom>
          <a:noFill/>
        </p:spPr>
        <p:txBody>
          <a:bodyPr wrap="none" rtlCol="0">
            <a:spAutoFit/>
          </a:bodyPr>
          <a:lstStyle/>
          <a:p>
            <a:r>
              <a:rPr lang="en-US" sz="2000" dirty="0">
                <a:solidFill>
                  <a:schemeClr val="tx1">
                    <a:lumMod val="75000"/>
                  </a:schemeClr>
                </a:solidFill>
                <a:latin typeface="Century Gothic" panose="020B0502020202020204" pitchFamily="34" charset="0"/>
              </a:rPr>
              <a:t>el libro de los orígenes         |   por  dr. andy woods</a:t>
            </a:r>
            <a:endParaRPr lang="es-CO" sz="2000" dirty="0">
              <a:solidFill>
                <a:schemeClr val="tx1">
                  <a:lumMod val="75000"/>
                </a:schemeClr>
              </a:solidFill>
              <a:latin typeface="Century Gothic" panose="020B0502020202020204" pitchFamily="34" charset="0"/>
            </a:endParaRPr>
          </a:p>
        </p:txBody>
      </p:sp>
      <p:sp>
        <p:nvSpPr>
          <p:cNvPr id="3" name="Flowchart: Data 2">
            <a:extLst>
              <a:ext uri="{FF2B5EF4-FFF2-40B4-BE49-F238E27FC236}">
                <a16:creationId xmlns:a16="http://schemas.microsoft.com/office/drawing/2014/main" id="{5BB26294-E3FF-1C77-7B4C-3A0CDE113BBF}"/>
              </a:ext>
            </a:extLst>
          </p:cNvPr>
          <p:cNvSpPr/>
          <p:nvPr/>
        </p:nvSpPr>
        <p:spPr bwMode="auto">
          <a:xfrm rot="1831805">
            <a:off x="4099285" y="2828100"/>
            <a:ext cx="144962" cy="278487"/>
          </a:xfrm>
          <a:prstGeom prst="flowChartInputOutput">
            <a:avLst/>
          </a:prstGeom>
          <a:solidFill>
            <a:schemeClr val="tx1">
              <a:lumMod val="85000"/>
            </a:schemeClr>
          </a:solidFill>
          <a:ln w="9525" cap="flat" cmpd="sng" algn="ctr">
            <a:solidFill>
              <a:schemeClr val="tx1">
                <a:lumMod val="85000"/>
              </a:schemeClr>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endParaRPr lang="es-CO" dirty="0"/>
          </a:p>
        </p:txBody>
      </p:sp>
    </p:spTree>
    <p:extLst>
      <p:ext uri="{BB962C8B-B14F-4D97-AF65-F5344CB8AC3E}">
        <p14:creationId xmlns:p14="http://schemas.microsoft.com/office/powerpoint/2010/main" val="1159808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01AA7-9276-10D1-263C-9036D9F53459}"/>
            </a:ext>
          </a:extLst>
        </p:cNvPr>
        <p:cNvGrpSpPr/>
        <p:nvPr/>
      </p:nvGrpSpPr>
      <p:grpSpPr>
        <a:xfrm>
          <a:off x="0" y="0"/>
          <a:ext cx="0" cy="0"/>
          <a:chOff x="0" y="0"/>
          <a:chExt cx="0" cy="0"/>
        </a:xfrm>
      </p:grpSpPr>
      <p:sp>
        <p:nvSpPr>
          <p:cNvPr id="171010" name="Rectangle 2">
            <a:extLst>
              <a:ext uri="{FF2B5EF4-FFF2-40B4-BE49-F238E27FC236}">
                <a16:creationId xmlns:a16="http://schemas.microsoft.com/office/drawing/2014/main" id="{A4109603-6B50-F1D6-9660-BAAA3BD7E03A}"/>
              </a:ext>
            </a:extLst>
          </p:cNvPr>
          <p:cNvSpPr>
            <a:spLocks noGrp="1" noChangeArrowheads="1"/>
          </p:cNvSpPr>
          <p:nvPr>
            <p:ph type="title"/>
          </p:nvPr>
        </p:nvSpPr>
        <p:spPr>
          <a:xfrm>
            <a:off x="5257800" y="304800"/>
            <a:ext cx="1981200" cy="914400"/>
          </a:xfrm>
        </p:spPr>
        <p:txBody>
          <a:bodyPr/>
          <a:lstStyle/>
          <a:p>
            <a:pPr algn="ctr" eaLnBrk="1" hangingPunct="1"/>
            <a:r>
              <a:rPr lang="en-US" sz="3600" dirty="0">
                <a:effectLst>
                  <a:outerShdw blurRad="38100" dist="38100" dir="2700000" algn="tl">
                    <a:srgbClr val="000000">
                      <a:alpha val="43137"/>
                    </a:srgbClr>
                  </a:outerShdw>
                </a:effectLst>
              </a:rPr>
              <a:t>Esquema</a:t>
            </a:r>
          </a:p>
        </p:txBody>
      </p:sp>
      <p:sp>
        <p:nvSpPr>
          <p:cNvPr id="153603" name="Rectangle 3">
            <a:extLst>
              <a:ext uri="{FF2B5EF4-FFF2-40B4-BE49-F238E27FC236}">
                <a16:creationId xmlns:a16="http://schemas.microsoft.com/office/drawing/2014/main" id="{1F406E59-6E7E-9D40-0F2B-6F6AA47CB09B}"/>
              </a:ext>
            </a:extLst>
          </p:cNvPr>
          <p:cNvSpPr>
            <a:spLocks noGrp="1" noChangeArrowheads="1"/>
          </p:cNvSpPr>
          <p:nvPr>
            <p:ph type="body" idx="1"/>
          </p:nvPr>
        </p:nvSpPr>
        <p:spPr>
          <a:xfrm>
            <a:off x="2870994" y="1600201"/>
            <a:ext cx="7416006" cy="3962400"/>
          </a:xfrm>
        </p:spPr>
        <p:txBody>
          <a:bodyPr/>
          <a:lstStyle/>
          <a:p>
            <a:pPr marL="457200" lvl="1" indent="-457200" eaLnBrk="1" hangingPunct="1">
              <a:spcBef>
                <a:spcPts val="0"/>
              </a:spcBef>
              <a:spcAft>
                <a:spcPts val="2400"/>
              </a:spcAft>
              <a:buClr>
                <a:schemeClr val="tx2"/>
              </a:buClr>
              <a:buSzPct val="75000"/>
              <a:buFont typeface="Wingdings" panose="05000000000000000000" pitchFamily="2" charset="2"/>
              <a:buChar char="n"/>
              <a:defRPr/>
            </a:pPr>
            <a:r>
              <a:rPr lang="en-US" b="1" u="sng" dirty="0">
                <a:solidFill>
                  <a:srgbClr val="FFFFCC"/>
                </a:solidFill>
                <a:effectLst>
                  <a:outerShdw blurRad="38100" dist="38100" dir="2700000" algn="tl">
                    <a:srgbClr val="000000">
                      <a:alpha val="43137"/>
                    </a:srgbClr>
                  </a:outerShdw>
                </a:effectLst>
                <a:ea typeface="+mn-ea"/>
                <a:cs typeface="+mn-cs"/>
              </a:rPr>
              <a:t>Pacto Noéico (Gén 8:20–9:17)</a:t>
            </a:r>
          </a:p>
          <a:p>
            <a:pPr marL="914400" lvl="1" indent="-457200" algn="just" eaLnBrk="1" hangingPunct="1">
              <a:spcBef>
                <a:spcPts val="0"/>
              </a:spcBef>
              <a:spcAft>
                <a:spcPts val="2400"/>
              </a:spcAft>
              <a:defRPr/>
            </a:pPr>
            <a:r>
              <a:rPr lang="en-US" dirty="0">
                <a:effectLst>
                  <a:outerShdw blurRad="38100" dist="38100" dir="2700000" algn="tl">
                    <a:srgbClr val="000000">
                      <a:alpha val="43137"/>
                    </a:srgbClr>
                  </a:outerShdw>
                </a:effectLst>
                <a:cs typeface="Calibri" panose="020F0502020204030204" pitchFamily="34" charset="0"/>
              </a:rPr>
              <a:t>Promesa (Gén 8:20-22) </a:t>
            </a:r>
          </a:p>
          <a:p>
            <a:pPr marL="914400" lvl="1" indent="-457200" algn="just" eaLnBrk="1" hangingPunct="1">
              <a:spcBef>
                <a:spcPts val="0"/>
              </a:spcBef>
              <a:spcAft>
                <a:spcPts val="2400"/>
              </a:spcAft>
              <a:defRPr/>
            </a:pPr>
            <a:r>
              <a:rPr lang="en-US" dirty="0">
                <a:effectLst>
                  <a:outerShdw blurRad="38100" dist="38100" dir="2700000" algn="tl">
                    <a:srgbClr val="000000">
                      <a:alpha val="43137"/>
                    </a:srgbClr>
                  </a:outerShdw>
                </a:effectLst>
                <a:cs typeface="Calibri" panose="020F0502020204030204" pitchFamily="34" charset="0"/>
              </a:rPr>
              <a:t>Provisión (Gén 9:1-7)</a:t>
            </a:r>
          </a:p>
          <a:p>
            <a:pPr marL="914400" lvl="1" indent="-457200" algn="just" eaLnBrk="1" hangingPunct="1">
              <a:spcBef>
                <a:spcPts val="0"/>
              </a:spcBef>
              <a:spcAft>
                <a:spcPts val="2400"/>
              </a:spcAft>
              <a:defRPr/>
            </a:pPr>
            <a:r>
              <a:rPr lang="en-US" dirty="0">
                <a:effectLst>
                  <a:outerShdw blurRad="38100" dist="38100" dir="2700000" algn="tl">
                    <a:srgbClr val="000000">
                      <a:alpha val="43137"/>
                    </a:srgbClr>
                  </a:outerShdw>
                </a:effectLst>
                <a:cs typeface="Calibri" panose="020F0502020204030204" pitchFamily="34" charset="0"/>
              </a:rPr>
              <a:t>Pacto y Sello (Gén 9:8-17)</a:t>
            </a:r>
          </a:p>
          <a:p>
            <a:pPr marL="457200" lvl="1" indent="-457200" eaLnBrk="1" hangingPunct="1">
              <a:spcBef>
                <a:spcPts val="0"/>
              </a:spcBef>
              <a:spcAft>
                <a:spcPts val="2400"/>
              </a:spcAft>
              <a:buClr>
                <a:schemeClr val="tx2"/>
              </a:buClr>
              <a:buSzPct val="75000"/>
              <a:buFont typeface="Wingdings" panose="05000000000000000000" pitchFamily="2" charset="2"/>
              <a:buChar char="n"/>
              <a:defRPr/>
            </a:pPr>
            <a:r>
              <a:rPr lang="en-US" dirty="0">
                <a:effectLst>
                  <a:outerShdw blurRad="38100" dist="38100" dir="2700000" algn="tl">
                    <a:srgbClr val="000000">
                      <a:alpha val="43137"/>
                    </a:srgbClr>
                  </a:outerShdw>
                </a:effectLst>
                <a:ea typeface="+mn-ea"/>
                <a:cs typeface="+mn-cs"/>
              </a:rPr>
              <a:t>Pecado posterior al diluvio (Gén 9:18-29)</a:t>
            </a:r>
          </a:p>
        </p:txBody>
      </p:sp>
      <p:pic>
        <p:nvPicPr>
          <p:cNvPr id="4" name="Picture 3">
            <a:extLst>
              <a:ext uri="{FF2B5EF4-FFF2-40B4-BE49-F238E27FC236}">
                <a16:creationId xmlns:a16="http://schemas.microsoft.com/office/drawing/2014/main" id="{A6D99C26-B74C-90AD-9CC7-C496BA7525E1}"/>
              </a:ext>
            </a:extLst>
          </p:cNvPr>
          <p:cNvPicPr>
            <a:picLocks noChangeAspect="1"/>
          </p:cNvPicPr>
          <p:nvPr/>
        </p:nvPicPr>
        <p:blipFill>
          <a:blip r:embed="rId2"/>
          <a:stretch>
            <a:fillRect/>
          </a:stretch>
        </p:blipFill>
        <p:spPr>
          <a:xfrm>
            <a:off x="9208927" y="82026"/>
            <a:ext cx="1373881" cy="984775"/>
          </a:xfrm>
          <a:prstGeom prst="rect">
            <a:avLst/>
          </a:prstGeom>
        </p:spPr>
      </p:pic>
    </p:spTree>
    <p:extLst>
      <p:ext uri="{BB962C8B-B14F-4D97-AF65-F5344CB8AC3E}">
        <p14:creationId xmlns:p14="http://schemas.microsoft.com/office/powerpoint/2010/main" val="22827947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123C5-D4FA-A913-43E6-C7C322AFD85B}"/>
            </a:ext>
          </a:extLst>
        </p:cNvPr>
        <p:cNvGrpSpPr/>
        <p:nvPr/>
      </p:nvGrpSpPr>
      <p:grpSpPr>
        <a:xfrm>
          <a:off x="0" y="0"/>
          <a:ext cx="0" cy="0"/>
          <a:chOff x="0" y="0"/>
          <a:chExt cx="0" cy="0"/>
        </a:xfrm>
      </p:grpSpPr>
      <p:sp>
        <p:nvSpPr>
          <p:cNvPr id="171010" name="Rectangle 2">
            <a:extLst>
              <a:ext uri="{FF2B5EF4-FFF2-40B4-BE49-F238E27FC236}">
                <a16:creationId xmlns:a16="http://schemas.microsoft.com/office/drawing/2014/main" id="{ABA53AEE-AB8A-7EF9-7D8D-56C8623F6FA3}"/>
              </a:ext>
            </a:extLst>
          </p:cNvPr>
          <p:cNvSpPr>
            <a:spLocks noGrp="1" noChangeArrowheads="1"/>
          </p:cNvSpPr>
          <p:nvPr>
            <p:ph type="title"/>
          </p:nvPr>
        </p:nvSpPr>
        <p:spPr>
          <a:xfrm>
            <a:off x="5257800" y="304800"/>
            <a:ext cx="1981200" cy="914400"/>
          </a:xfrm>
        </p:spPr>
        <p:txBody>
          <a:bodyPr/>
          <a:lstStyle/>
          <a:p>
            <a:pPr algn="ctr" eaLnBrk="1" hangingPunct="1"/>
            <a:r>
              <a:rPr lang="en-US" sz="3600" dirty="0">
                <a:effectLst>
                  <a:outerShdw blurRad="38100" dist="38100" dir="2700000" algn="tl">
                    <a:srgbClr val="000000">
                      <a:alpha val="43137"/>
                    </a:srgbClr>
                  </a:outerShdw>
                </a:effectLst>
              </a:rPr>
              <a:t>Esquema</a:t>
            </a:r>
          </a:p>
        </p:txBody>
      </p:sp>
      <p:sp>
        <p:nvSpPr>
          <p:cNvPr id="153603" name="Rectangle 3">
            <a:extLst>
              <a:ext uri="{FF2B5EF4-FFF2-40B4-BE49-F238E27FC236}">
                <a16:creationId xmlns:a16="http://schemas.microsoft.com/office/drawing/2014/main" id="{9F40CE6E-D09F-8B80-3052-13065BCD2D70}"/>
              </a:ext>
            </a:extLst>
          </p:cNvPr>
          <p:cNvSpPr>
            <a:spLocks noGrp="1" noChangeArrowheads="1"/>
          </p:cNvSpPr>
          <p:nvPr>
            <p:ph type="body" idx="1"/>
          </p:nvPr>
        </p:nvSpPr>
        <p:spPr>
          <a:xfrm>
            <a:off x="2870994" y="1600201"/>
            <a:ext cx="8025606" cy="3962400"/>
          </a:xfrm>
        </p:spPr>
        <p:txBody>
          <a:bodyPr/>
          <a:lstStyle/>
          <a:p>
            <a:pPr marL="457200" lvl="1" indent="-457200" eaLnBrk="1" hangingPunct="1">
              <a:spcBef>
                <a:spcPts val="0"/>
              </a:spcBef>
              <a:spcAft>
                <a:spcPts val="2400"/>
              </a:spcAft>
              <a:buClr>
                <a:schemeClr val="tx2"/>
              </a:buClr>
              <a:buSzPct val="75000"/>
              <a:buFont typeface="Wingdings" panose="05000000000000000000" pitchFamily="2" charset="2"/>
              <a:buChar char="n"/>
              <a:defRPr/>
            </a:pPr>
            <a:r>
              <a:rPr lang="en-US" dirty="0">
                <a:effectLst>
                  <a:outerShdw blurRad="38100" dist="38100" dir="2700000" algn="tl">
                    <a:srgbClr val="000000">
                      <a:alpha val="43137"/>
                    </a:srgbClr>
                  </a:outerShdw>
                </a:effectLst>
                <a:ea typeface="+mn-ea"/>
                <a:cs typeface="+mn-cs"/>
              </a:rPr>
              <a:t>Pacto Noéico (Gén 8:20–9:17)</a:t>
            </a:r>
          </a:p>
          <a:p>
            <a:pPr marL="914400" lvl="1" indent="-457200" algn="just" eaLnBrk="1" hangingPunct="1">
              <a:spcBef>
                <a:spcPts val="0"/>
              </a:spcBef>
              <a:spcAft>
                <a:spcPts val="2400"/>
              </a:spcAft>
              <a:defRPr/>
            </a:pPr>
            <a:r>
              <a:rPr lang="en-US" dirty="0">
                <a:effectLst>
                  <a:outerShdw blurRad="38100" dist="38100" dir="2700000" algn="tl">
                    <a:srgbClr val="000000">
                      <a:alpha val="43137"/>
                    </a:srgbClr>
                  </a:outerShdw>
                </a:effectLst>
                <a:cs typeface="Calibri" panose="020F0502020204030204" pitchFamily="34" charset="0"/>
              </a:rPr>
              <a:t>Promesa (Gén 8:20-22) </a:t>
            </a:r>
          </a:p>
          <a:p>
            <a:pPr marL="914400" lvl="1" indent="-457200" algn="just" eaLnBrk="1" hangingPunct="1">
              <a:spcBef>
                <a:spcPts val="0"/>
              </a:spcBef>
              <a:spcAft>
                <a:spcPts val="2400"/>
              </a:spcAft>
              <a:defRPr/>
            </a:pPr>
            <a:r>
              <a:rPr lang="en-US" dirty="0">
                <a:effectLst>
                  <a:outerShdw blurRad="38100" dist="38100" dir="2700000" algn="tl">
                    <a:srgbClr val="000000">
                      <a:alpha val="43137"/>
                    </a:srgbClr>
                  </a:outerShdw>
                </a:effectLst>
                <a:cs typeface="Calibri" panose="020F0502020204030204" pitchFamily="34" charset="0"/>
              </a:rPr>
              <a:t>Provisión (Gén 9:1-7)</a:t>
            </a:r>
          </a:p>
          <a:p>
            <a:pPr marL="914400" lvl="1" indent="-457200" algn="just" eaLnBrk="1" hangingPunct="1">
              <a:spcBef>
                <a:spcPts val="0"/>
              </a:spcBef>
              <a:spcAft>
                <a:spcPts val="2400"/>
              </a:spcAft>
              <a:defRPr/>
            </a:pPr>
            <a:r>
              <a:rPr lang="en-US" dirty="0">
                <a:effectLst>
                  <a:outerShdw blurRad="38100" dist="38100" dir="2700000" algn="tl">
                    <a:srgbClr val="000000">
                      <a:alpha val="43137"/>
                    </a:srgbClr>
                  </a:outerShdw>
                </a:effectLst>
                <a:cs typeface="Calibri" panose="020F0502020204030204" pitchFamily="34" charset="0"/>
              </a:rPr>
              <a:t>Pacto y Sello (Gén 9:8-17)</a:t>
            </a:r>
          </a:p>
          <a:p>
            <a:pPr marL="457200" lvl="1" indent="-457200" eaLnBrk="1" hangingPunct="1">
              <a:spcBef>
                <a:spcPts val="0"/>
              </a:spcBef>
              <a:spcAft>
                <a:spcPts val="2400"/>
              </a:spcAft>
              <a:buClr>
                <a:schemeClr val="tx2"/>
              </a:buClr>
              <a:buSzPct val="75000"/>
              <a:buFont typeface="Wingdings" panose="05000000000000000000" pitchFamily="2" charset="2"/>
              <a:buChar char="n"/>
              <a:defRPr/>
            </a:pPr>
            <a:r>
              <a:rPr lang="en-US" b="1" u="sng" dirty="0">
                <a:solidFill>
                  <a:srgbClr val="FFFFCC"/>
                </a:solidFill>
                <a:effectLst>
                  <a:outerShdw blurRad="38100" dist="38100" dir="2700000" algn="tl">
                    <a:srgbClr val="000000">
                      <a:alpha val="43137"/>
                    </a:srgbClr>
                  </a:outerShdw>
                </a:effectLst>
                <a:ea typeface="+mn-ea"/>
                <a:cs typeface="+mn-cs"/>
              </a:rPr>
              <a:t>Pecado posterior al diluvio (Gén 9:18-29)</a:t>
            </a:r>
          </a:p>
        </p:txBody>
      </p:sp>
      <p:pic>
        <p:nvPicPr>
          <p:cNvPr id="4" name="Picture 3">
            <a:extLst>
              <a:ext uri="{FF2B5EF4-FFF2-40B4-BE49-F238E27FC236}">
                <a16:creationId xmlns:a16="http://schemas.microsoft.com/office/drawing/2014/main" id="{F299BCE8-72AE-183E-1AB0-BA100A4D09EF}"/>
              </a:ext>
            </a:extLst>
          </p:cNvPr>
          <p:cNvPicPr>
            <a:picLocks noChangeAspect="1"/>
          </p:cNvPicPr>
          <p:nvPr/>
        </p:nvPicPr>
        <p:blipFill>
          <a:blip r:embed="rId2"/>
          <a:stretch>
            <a:fillRect/>
          </a:stretch>
        </p:blipFill>
        <p:spPr>
          <a:xfrm>
            <a:off x="9208927" y="82026"/>
            <a:ext cx="1373881" cy="984775"/>
          </a:xfrm>
          <a:prstGeom prst="rect">
            <a:avLst/>
          </a:prstGeom>
        </p:spPr>
      </p:pic>
    </p:spTree>
    <p:extLst>
      <p:ext uri="{BB962C8B-B14F-4D97-AF65-F5344CB8AC3E}">
        <p14:creationId xmlns:p14="http://schemas.microsoft.com/office/powerpoint/2010/main" val="31501943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a:xfrm>
            <a:off x="3352800" y="304800"/>
            <a:ext cx="5486400" cy="1143000"/>
          </a:xfrm>
        </p:spPr>
        <p:txBody>
          <a:bodyPr/>
          <a:lstStyle/>
          <a:p>
            <a:pPr algn="ctr" eaLnBrk="1" hangingPunct="1"/>
            <a:r>
              <a:rPr lang="en-US" sz="3600" dirty="0">
                <a:effectLst>
                  <a:outerShdw blurRad="38100" dist="38100" dir="2700000" algn="tl">
                    <a:srgbClr val="000000">
                      <a:alpha val="43137"/>
                    </a:srgbClr>
                  </a:outerShdw>
                </a:effectLst>
              </a:rPr>
              <a:t>Pecado posterior al diluvio</a:t>
            </a:r>
            <a:br>
              <a:rPr lang="en-US" sz="3600" dirty="0">
                <a:effectLst>
                  <a:outerShdw blurRad="38100" dist="38100" dir="2700000" algn="tl">
                    <a:srgbClr val="000000">
                      <a:alpha val="43137"/>
                    </a:srgbClr>
                  </a:outerShdw>
                </a:effectLst>
              </a:rPr>
            </a:br>
            <a:r>
              <a:rPr lang="en-US" sz="2800" dirty="0">
                <a:solidFill>
                  <a:schemeClr val="tx1"/>
                </a:solidFill>
                <a:effectLst>
                  <a:outerShdw blurRad="38100" dist="38100" dir="2700000" algn="tl">
                    <a:srgbClr val="000000">
                      <a:alpha val="43137"/>
                    </a:srgbClr>
                  </a:outerShdw>
                </a:effectLst>
                <a:cs typeface="Calibri" panose="020F0502020204030204" pitchFamily="34" charset="0"/>
              </a:rPr>
              <a:t>(Gén 9:18-29)</a:t>
            </a:r>
            <a:endParaRPr lang="en-US" sz="3200" dirty="0">
              <a:solidFill>
                <a:schemeClr val="tx1"/>
              </a:solidFill>
              <a:effectLst>
                <a:outerShdw blurRad="38100" dist="38100" dir="2700000" algn="tl">
                  <a:srgbClr val="000000">
                    <a:alpha val="43137"/>
                  </a:srgbClr>
                </a:outerShdw>
              </a:effectLst>
              <a:cs typeface="Calibri" panose="020F0502020204030204" pitchFamily="34" charset="0"/>
            </a:endParaRPr>
          </a:p>
        </p:txBody>
      </p:sp>
      <p:sp>
        <p:nvSpPr>
          <p:cNvPr id="50179" name="Rectangle 3"/>
          <p:cNvSpPr>
            <a:spLocks noGrp="1" noChangeArrowheads="1"/>
          </p:cNvSpPr>
          <p:nvPr>
            <p:ph type="body" idx="1"/>
          </p:nvPr>
        </p:nvSpPr>
        <p:spPr>
          <a:xfrm>
            <a:off x="2400300" y="1946276"/>
            <a:ext cx="8343900" cy="3616323"/>
          </a:xfrm>
        </p:spPr>
        <p:txBody>
          <a:bodyPr/>
          <a:lstStyle/>
          <a:p>
            <a:pPr marL="576263" lvl="1" indent="-576263" eaLnBrk="1" hangingPunct="1">
              <a:spcBef>
                <a:spcPts val="0"/>
              </a:spcBef>
              <a:spcAft>
                <a:spcPts val="3000"/>
              </a:spcAft>
              <a:buSzPct val="100000"/>
              <a:buFont typeface="Wingdings" pitchFamily="2" charset="2"/>
              <a:buAutoNum type="romanUcPeriod"/>
              <a:defRPr/>
            </a:pPr>
            <a:r>
              <a:rPr lang="es-CO" dirty="0">
                <a:effectLst>
                  <a:outerShdw blurRad="38100" dist="38100" dir="2700000" algn="tl">
                    <a:srgbClr val="000000">
                      <a:alpha val="43137"/>
                    </a:srgbClr>
                  </a:outerShdw>
                </a:effectLst>
              </a:rPr>
              <a:t>Noé no es el cumplimiento de la simiente prometida en Génesis 3:15. </a:t>
            </a:r>
            <a:r>
              <a:rPr lang="en-US" dirty="0">
                <a:effectLst>
                  <a:outerShdw blurRad="38100" dist="38100" dir="2700000" algn="tl">
                    <a:srgbClr val="000000">
                      <a:alpha val="43137"/>
                    </a:srgbClr>
                  </a:outerShdw>
                </a:effectLst>
              </a:rPr>
              <a:t>(Gén 9:18-21)</a:t>
            </a:r>
          </a:p>
          <a:p>
            <a:pPr marL="576263" lvl="1" indent="-576263" eaLnBrk="1" hangingPunct="1">
              <a:spcBef>
                <a:spcPts val="0"/>
              </a:spcBef>
              <a:spcAft>
                <a:spcPts val="3000"/>
              </a:spcAft>
              <a:buSzPct val="100000"/>
              <a:buFont typeface="Wingdings" pitchFamily="2" charset="2"/>
              <a:buAutoNum type="romanUcPeriod"/>
              <a:defRPr/>
            </a:pPr>
            <a:r>
              <a:rPr lang="es-CO" dirty="0">
                <a:effectLst>
                  <a:outerShdw blurRad="38100" dist="38100" dir="2700000" algn="tl">
                    <a:srgbClr val="000000">
                      <a:alpha val="43137"/>
                    </a:srgbClr>
                  </a:outerShdw>
                </a:effectLst>
              </a:rPr>
              <a:t>El pecado de Cam y la maldición sobre los cananeos. </a:t>
            </a:r>
            <a:r>
              <a:rPr lang="en-US" dirty="0">
                <a:effectLst>
                  <a:outerShdw blurRad="38100" dist="38100" dir="2700000" algn="tl">
                    <a:srgbClr val="000000">
                      <a:alpha val="43137"/>
                    </a:srgbClr>
                  </a:outerShdw>
                </a:effectLst>
              </a:rPr>
              <a:t>(Gén 9:22-27; 15:16)</a:t>
            </a:r>
          </a:p>
          <a:p>
            <a:pPr marL="576263" lvl="1" indent="-576263" eaLnBrk="1" hangingPunct="1">
              <a:spcBef>
                <a:spcPts val="0"/>
              </a:spcBef>
              <a:spcAft>
                <a:spcPts val="3000"/>
              </a:spcAft>
              <a:buSzPct val="100000"/>
              <a:buFont typeface="Wingdings" pitchFamily="2" charset="2"/>
              <a:buAutoNum type="romanUcPeriod"/>
              <a:defRPr/>
            </a:pPr>
            <a:r>
              <a:rPr lang="en-US" dirty="0">
                <a:effectLst>
                  <a:outerShdw blurRad="38100" dist="38100" dir="2700000" algn="tl">
                    <a:srgbClr val="000000">
                      <a:alpha val="43137"/>
                    </a:srgbClr>
                  </a:outerShdw>
                </a:effectLst>
              </a:rPr>
              <a:t>La Muerte de Noé (Gén 9:28-29)</a:t>
            </a:r>
          </a:p>
        </p:txBody>
      </p:sp>
      <p:pic>
        <p:nvPicPr>
          <p:cNvPr id="3" name="Picture 2">
            <a:extLst>
              <a:ext uri="{FF2B5EF4-FFF2-40B4-BE49-F238E27FC236}">
                <a16:creationId xmlns:a16="http://schemas.microsoft.com/office/drawing/2014/main" id="{D204458F-A651-58E8-B349-5CE08C089750}"/>
              </a:ext>
            </a:extLst>
          </p:cNvPr>
          <p:cNvPicPr>
            <a:picLocks noChangeAspect="1"/>
          </p:cNvPicPr>
          <p:nvPr/>
        </p:nvPicPr>
        <p:blipFill>
          <a:blip r:embed="rId2"/>
          <a:stretch>
            <a:fillRect/>
          </a:stretch>
        </p:blipFill>
        <p:spPr>
          <a:xfrm>
            <a:off x="10591800" y="152400"/>
            <a:ext cx="1371719" cy="987638"/>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F40735-7E61-6218-0A0F-CFA7A9FA9A7E}"/>
            </a:ext>
          </a:extLst>
        </p:cNvPr>
        <p:cNvGrpSpPr/>
        <p:nvPr/>
      </p:nvGrpSpPr>
      <p:grpSpPr>
        <a:xfrm>
          <a:off x="0" y="0"/>
          <a:ext cx="0" cy="0"/>
          <a:chOff x="0" y="0"/>
          <a:chExt cx="0" cy="0"/>
        </a:xfrm>
      </p:grpSpPr>
      <p:sp>
        <p:nvSpPr>
          <p:cNvPr id="177154" name="Rectangle 2">
            <a:extLst>
              <a:ext uri="{FF2B5EF4-FFF2-40B4-BE49-F238E27FC236}">
                <a16:creationId xmlns:a16="http://schemas.microsoft.com/office/drawing/2014/main" id="{F40AD72E-4579-598F-BA81-6A1D1122961D}"/>
              </a:ext>
            </a:extLst>
          </p:cNvPr>
          <p:cNvSpPr>
            <a:spLocks noGrp="1" noChangeArrowheads="1"/>
          </p:cNvSpPr>
          <p:nvPr>
            <p:ph type="title"/>
          </p:nvPr>
        </p:nvSpPr>
        <p:spPr>
          <a:xfrm>
            <a:off x="3352800" y="304800"/>
            <a:ext cx="5486400" cy="1143000"/>
          </a:xfrm>
        </p:spPr>
        <p:txBody>
          <a:bodyPr/>
          <a:lstStyle/>
          <a:p>
            <a:pPr algn="ctr" eaLnBrk="1" hangingPunct="1"/>
            <a:r>
              <a:rPr lang="en-US" sz="3600" dirty="0">
                <a:effectLst>
                  <a:outerShdw blurRad="38100" dist="38100" dir="2700000" algn="tl">
                    <a:srgbClr val="000000">
                      <a:alpha val="43137"/>
                    </a:srgbClr>
                  </a:outerShdw>
                </a:effectLst>
              </a:rPr>
              <a:t>Pecado posterior al diluvio</a:t>
            </a:r>
            <a:br>
              <a:rPr lang="en-US" sz="3600" dirty="0">
                <a:effectLst>
                  <a:outerShdw blurRad="38100" dist="38100" dir="2700000" algn="tl">
                    <a:srgbClr val="000000">
                      <a:alpha val="43137"/>
                    </a:srgbClr>
                  </a:outerShdw>
                </a:effectLst>
              </a:rPr>
            </a:br>
            <a:r>
              <a:rPr lang="en-US" sz="2800" dirty="0">
                <a:solidFill>
                  <a:schemeClr val="tx1"/>
                </a:solidFill>
                <a:effectLst>
                  <a:outerShdw blurRad="38100" dist="38100" dir="2700000" algn="tl">
                    <a:srgbClr val="000000">
                      <a:alpha val="43137"/>
                    </a:srgbClr>
                  </a:outerShdw>
                </a:effectLst>
                <a:cs typeface="Calibri" panose="020F0502020204030204" pitchFamily="34" charset="0"/>
              </a:rPr>
              <a:t>(Gén 9:18-29)</a:t>
            </a:r>
            <a:endParaRPr lang="en-US" sz="3200" dirty="0">
              <a:solidFill>
                <a:schemeClr val="tx1"/>
              </a:solidFill>
              <a:effectLst>
                <a:outerShdw blurRad="38100" dist="38100" dir="2700000" algn="tl">
                  <a:srgbClr val="000000">
                    <a:alpha val="43137"/>
                  </a:srgbClr>
                </a:outerShdw>
              </a:effectLst>
              <a:cs typeface="Calibri" panose="020F0502020204030204" pitchFamily="34" charset="0"/>
            </a:endParaRPr>
          </a:p>
        </p:txBody>
      </p:sp>
      <p:sp>
        <p:nvSpPr>
          <p:cNvPr id="50179" name="Rectangle 3">
            <a:extLst>
              <a:ext uri="{FF2B5EF4-FFF2-40B4-BE49-F238E27FC236}">
                <a16:creationId xmlns:a16="http://schemas.microsoft.com/office/drawing/2014/main" id="{C1FDD4D0-A4DE-02DD-B829-C087DF7A80AF}"/>
              </a:ext>
            </a:extLst>
          </p:cNvPr>
          <p:cNvSpPr>
            <a:spLocks noGrp="1" noChangeArrowheads="1"/>
          </p:cNvSpPr>
          <p:nvPr>
            <p:ph type="body" idx="1"/>
          </p:nvPr>
        </p:nvSpPr>
        <p:spPr>
          <a:xfrm>
            <a:off x="2400300" y="1946276"/>
            <a:ext cx="8343900" cy="3616323"/>
          </a:xfrm>
        </p:spPr>
        <p:txBody>
          <a:bodyPr/>
          <a:lstStyle/>
          <a:p>
            <a:pPr marL="576263" lvl="1" indent="-576263" eaLnBrk="1" hangingPunct="1">
              <a:spcBef>
                <a:spcPts val="0"/>
              </a:spcBef>
              <a:spcAft>
                <a:spcPts val="3000"/>
              </a:spcAft>
              <a:buSzPct val="100000"/>
              <a:buFont typeface="Wingdings" pitchFamily="2" charset="2"/>
              <a:buAutoNum type="romanUcPeriod"/>
              <a:defRPr/>
            </a:pPr>
            <a:r>
              <a:rPr lang="es-CO" b="1" u="sng" dirty="0">
                <a:solidFill>
                  <a:srgbClr val="FFFFCC"/>
                </a:solidFill>
                <a:effectLst>
                  <a:outerShdw blurRad="38100" dist="38100" dir="2700000" algn="tl">
                    <a:srgbClr val="000000">
                      <a:alpha val="43137"/>
                    </a:srgbClr>
                  </a:outerShdw>
                </a:effectLst>
              </a:rPr>
              <a:t>Noé no es el cumplimiento de la simiente prometida en Génesis 3:15. </a:t>
            </a:r>
            <a:r>
              <a:rPr lang="en-US" b="1" u="sng" dirty="0">
                <a:solidFill>
                  <a:srgbClr val="FFFFCC"/>
                </a:solidFill>
                <a:effectLst>
                  <a:outerShdw blurRad="38100" dist="38100" dir="2700000" algn="tl">
                    <a:srgbClr val="000000">
                      <a:alpha val="43137"/>
                    </a:srgbClr>
                  </a:outerShdw>
                </a:effectLst>
              </a:rPr>
              <a:t>(Gén 9:18-21)</a:t>
            </a:r>
          </a:p>
          <a:p>
            <a:pPr marL="576263" lvl="1" indent="-576263" eaLnBrk="1" hangingPunct="1">
              <a:spcBef>
                <a:spcPts val="0"/>
              </a:spcBef>
              <a:spcAft>
                <a:spcPts val="3000"/>
              </a:spcAft>
              <a:buSzPct val="100000"/>
              <a:buFont typeface="Wingdings" pitchFamily="2" charset="2"/>
              <a:buAutoNum type="romanUcPeriod"/>
              <a:defRPr/>
            </a:pPr>
            <a:r>
              <a:rPr lang="es-CO" dirty="0">
                <a:effectLst>
                  <a:outerShdw blurRad="38100" dist="38100" dir="2700000" algn="tl">
                    <a:srgbClr val="000000">
                      <a:alpha val="43137"/>
                    </a:srgbClr>
                  </a:outerShdw>
                </a:effectLst>
              </a:rPr>
              <a:t>El pecado de Cam y la maldición sobre los cananeos. </a:t>
            </a:r>
            <a:r>
              <a:rPr lang="en-US" dirty="0">
                <a:effectLst>
                  <a:outerShdw blurRad="38100" dist="38100" dir="2700000" algn="tl">
                    <a:srgbClr val="000000">
                      <a:alpha val="43137"/>
                    </a:srgbClr>
                  </a:outerShdw>
                </a:effectLst>
              </a:rPr>
              <a:t>(Gén 9:22-27; 15:16)</a:t>
            </a:r>
          </a:p>
          <a:p>
            <a:pPr marL="576263" lvl="1" indent="-576263" eaLnBrk="1" hangingPunct="1">
              <a:spcBef>
                <a:spcPts val="0"/>
              </a:spcBef>
              <a:spcAft>
                <a:spcPts val="3000"/>
              </a:spcAft>
              <a:buSzPct val="100000"/>
              <a:buFont typeface="Wingdings" pitchFamily="2" charset="2"/>
              <a:buAutoNum type="romanUcPeriod"/>
              <a:defRPr/>
            </a:pPr>
            <a:r>
              <a:rPr lang="en-US" dirty="0">
                <a:effectLst>
                  <a:outerShdw blurRad="38100" dist="38100" dir="2700000" algn="tl">
                    <a:srgbClr val="000000">
                      <a:alpha val="43137"/>
                    </a:srgbClr>
                  </a:outerShdw>
                </a:effectLst>
              </a:rPr>
              <a:t>La Muerte de Noé (Gén 9:28-29)</a:t>
            </a:r>
          </a:p>
        </p:txBody>
      </p:sp>
      <p:pic>
        <p:nvPicPr>
          <p:cNvPr id="3" name="Picture 2">
            <a:extLst>
              <a:ext uri="{FF2B5EF4-FFF2-40B4-BE49-F238E27FC236}">
                <a16:creationId xmlns:a16="http://schemas.microsoft.com/office/drawing/2014/main" id="{C47C3D74-DD05-0999-98B8-23CB704F3EC5}"/>
              </a:ext>
            </a:extLst>
          </p:cNvPr>
          <p:cNvPicPr>
            <a:picLocks noChangeAspect="1"/>
          </p:cNvPicPr>
          <p:nvPr/>
        </p:nvPicPr>
        <p:blipFill>
          <a:blip r:embed="rId2"/>
          <a:stretch>
            <a:fillRect/>
          </a:stretch>
        </p:blipFill>
        <p:spPr>
          <a:xfrm>
            <a:off x="10591800" y="152400"/>
            <a:ext cx="1371719" cy="987638"/>
          </a:xfrm>
          <a:prstGeom prst="rect">
            <a:avLst/>
          </a:prstGeom>
        </p:spPr>
      </p:pic>
    </p:spTree>
    <p:extLst>
      <p:ext uri="{BB962C8B-B14F-4D97-AF65-F5344CB8AC3E}">
        <p14:creationId xmlns:p14="http://schemas.microsoft.com/office/powerpoint/2010/main" val="18712071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B6045B-2BCD-551A-E772-EC0EACCB360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7510B8A-B7CA-37A2-D11B-88121CD84ED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1"/>
            <a:ext cx="9144000" cy="6857999"/>
          </a:xfrm>
          <a:prstGeom prst="rect">
            <a:avLst/>
          </a:prstGeom>
        </p:spPr>
      </p:pic>
      <p:sp>
        <p:nvSpPr>
          <p:cNvPr id="64514" name="Rectangle 1">
            <a:extLst>
              <a:ext uri="{FF2B5EF4-FFF2-40B4-BE49-F238E27FC236}">
                <a16:creationId xmlns:a16="http://schemas.microsoft.com/office/drawing/2014/main" id="{05E3D046-D130-4750-67E0-CF181684F838}"/>
              </a:ext>
            </a:extLst>
          </p:cNvPr>
          <p:cNvSpPr>
            <a:spLocks noChangeArrowheads="1"/>
          </p:cNvSpPr>
          <p:nvPr/>
        </p:nvSpPr>
        <p:spPr bwMode="auto">
          <a:xfrm>
            <a:off x="1524000" y="1"/>
            <a:ext cx="9144000" cy="363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a:spcAft>
                <a:spcPts val="1200"/>
              </a:spcAft>
            </a:pPr>
            <a:r>
              <a:rPr lang="en-US" alt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Génesis 3:15</a:t>
            </a:r>
          </a:p>
          <a:p>
            <a:pPr algn="just"/>
            <a:r>
              <a:rPr lang="en-US" altLang="en-US" sz="3600" dirty="0">
                <a:effectLst>
                  <a:outerShdw blurRad="38100" dist="38100" dir="2700000" algn="tl">
                    <a:srgbClr val="000000">
                      <a:alpha val="43137"/>
                    </a:srgbClr>
                  </a:outerShdw>
                </a:effectLst>
                <a:latin typeface="Calibri" panose="020F0502020204030204" pitchFamily="34" charset="0"/>
              </a:rPr>
              <a:t>“</a:t>
            </a:r>
            <a:r>
              <a:rPr lang="es-CO" sz="3600" dirty="0">
                <a:effectLst>
                  <a:outerShdw blurRad="38100" dist="38100" dir="2700000" algn="tl">
                    <a:srgbClr val="000000">
                      <a:alpha val="43137"/>
                    </a:srgbClr>
                  </a:outerShdw>
                </a:effectLst>
                <a:latin typeface="Calibri" panose="020F0502020204030204" pitchFamily="34" charset="0"/>
              </a:rPr>
              <a:t>»Pondré enemistad</a:t>
            </a:r>
          </a:p>
          <a:p>
            <a:pPr algn="just"/>
            <a:r>
              <a:rPr lang="es-CO" sz="3600" dirty="0">
                <a:effectLst>
                  <a:outerShdw blurRad="38100" dist="38100" dir="2700000" algn="tl">
                    <a:srgbClr val="000000">
                      <a:alpha val="43137"/>
                    </a:srgbClr>
                  </a:outerShdw>
                </a:effectLst>
                <a:latin typeface="Calibri" panose="020F0502020204030204" pitchFamily="34" charset="0"/>
              </a:rPr>
              <a:t>Entre tú y la mujer,</a:t>
            </a:r>
          </a:p>
          <a:p>
            <a:pPr algn="just"/>
            <a:r>
              <a:rPr lang="es-CO" sz="3600" dirty="0">
                <a:effectLst>
                  <a:outerShdw blurRad="38100" dist="38100" dir="2700000" algn="tl">
                    <a:srgbClr val="000000">
                      <a:alpha val="43137"/>
                    </a:srgbClr>
                  </a:outerShdw>
                </a:effectLst>
                <a:latin typeface="Calibri" panose="020F0502020204030204" pitchFamily="34" charset="0"/>
              </a:rPr>
              <a:t>Y entre tu simiente y su simiente;</a:t>
            </a:r>
          </a:p>
          <a:p>
            <a:pPr algn="just"/>
            <a:r>
              <a:rPr lang="es-CO" sz="3600" dirty="0">
                <a:effectLst>
                  <a:outerShdw blurRad="38100" dist="38100" dir="2700000" algn="tl">
                    <a:srgbClr val="000000">
                      <a:alpha val="43137"/>
                    </a:srgbClr>
                  </a:outerShdw>
                </a:effectLst>
                <a:latin typeface="Calibri" panose="020F0502020204030204" pitchFamily="34" charset="0"/>
              </a:rPr>
              <a:t>Él te herirá en la cabeza,</a:t>
            </a:r>
          </a:p>
          <a:p>
            <a:pPr algn="just"/>
            <a:r>
              <a:rPr lang="es-CO" sz="3600" dirty="0">
                <a:effectLst>
                  <a:outerShdw blurRad="38100" dist="38100" dir="2700000" algn="tl">
                    <a:srgbClr val="000000">
                      <a:alpha val="43137"/>
                    </a:srgbClr>
                  </a:outerShdw>
                </a:effectLst>
                <a:latin typeface="Calibri" panose="020F0502020204030204" pitchFamily="34" charset="0"/>
              </a:rPr>
              <a:t>Y tú lo herirás en el talón».</a:t>
            </a:r>
            <a:r>
              <a:rPr lang="en-US" altLang="en-US" sz="3600" dirty="0">
                <a:effectLst>
                  <a:outerShdw blurRad="38100" dist="38100" dir="2700000" algn="tl">
                    <a:srgbClr val="000000">
                      <a:alpha val="43137"/>
                    </a:srgbClr>
                  </a:outerShdw>
                </a:effectLst>
                <a:latin typeface="Calibri" panose="020F0502020204030204" pitchFamily="34" charset="0"/>
              </a:rPr>
              <a:t>”</a:t>
            </a:r>
          </a:p>
        </p:txBody>
      </p:sp>
      <p:pic>
        <p:nvPicPr>
          <p:cNvPr id="2" name="Picture 1">
            <a:extLst>
              <a:ext uri="{FF2B5EF4-FFF2-40B4-BE49-F238E27FC236}">
                <a16:creationId xmlns:a16="http://schemas.microsoft.com/office/drawing/2014/main" id="{BAEF4745-9FDE-E5A8-B85D-387F864A316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82000" y="1371600"/>
            <a:ext cx="1755648" cy="1828800"/>
          </a:xfrm>
          <a:prstGeom prst="rect">
            <a:avLst/>
          </a:prstGeom>
        </p:spPr>
      </p:pic>
    </p:spTree>
    <p:extLst>
      <p:ext uri="{BB962C8B-B14F-4D97-AF65-F5344CB8AC3E}">
        <p14:creationId xmlns:p14="http://schemas.microsoft.com/office/powerpoint/2010/main" val="368893023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EF8C5-1086-B6D1-7272-1365A330819A}"/>
            </a:ext>
          </a:extLst>
        </p:cNvPr>
        <p:cNvGrpSpPr/>
        <p:nvPr/>
      </p:nvGrpSpPr>
      <p:grpSpPr>
        <a:xfrm>
          <a:off x="0" y="0"/>
          <a:ext cx="0" cy="0"/>
          <a:chOff x="0" y="0"/>
          <a:chExt cx="0" cy="0"/>
        </a:xfrm>
      </p:grpSpPr>
      <p:sp>
        <p:nvSpPr>
          <p:cNvPr id="177154" name="Rectangle 2">
            <a:extLst>
              <a:ext uri="{FF2B5EF4-FFF2-40B4-BE49-F238E27FC236}">
                <a16:creationId xmlns:a16="http://schemas.microsoft.com/office/drawing/2014/main" id="{98B21CEF-16A0-E879-2C65-3F30FB88B8B9}"/>
              </a:ext>
            </a:extLst>
          </p:cNvPr>
          <p:cNvSpPr>
            <a:spLocks noGrp="1" noChangeArrowheads="1"/>
          </p:cNvSpPr>
          <p:nvPr>
            <p:ph type="title"/>
          </p:nvPr>
        </p:nvSpPr>
        <p:spPr>
          <a:xfrm>
            <a:off x="3352800" y="304800"/>
            <a:ext cx="5486400" cy="1143000"/>
          </a:xfrm>
        </p:spPr>
        <p:txBody>
          <a:bodyPr/>
          <a:lstStyle/>
          <a:p>
            <a:pPr algn="ctr" eaLnBrk="1" hangingPunct="1"/>
            <a:r>
              <a:rPr lang="en-US" sz="3600" dirty="0">
                <a:effectLst>
                  <a:outerShdw blurRad="38100" dist="38100" dir="2700000" algn="tl">
                    <a:srgbClr val="000000">
                      <a:alpha val="43137"/>
                    </a:srgbClr>
                  </a:outerShdw>
                </a:effectLst>
              </a:rPr>
              <a:t>Pecado posterior al diluvio</a:t>
            </a:r>
            <a:br>
              <a:rPr lang="en-US" sz="3600" dirty="0">
                <a:effectLst>
                  <a:outerShdw blurRad="38100" dist="38100" dir="2700000" algn="tl">
                    <a:srgbClr val="000000">
                      <a:alpha val="43137"/>
                    </a:srgbClr>
                  </a:outerShdw>
                </a:effectLst>
              </a:rPr>
            </a:br>
            <a:r>
              <a:rPr lang="en-US" sz="2800" dirty="0">
                <a:solidFill>
                  <a:schemeClr val="tx1"/>
                </a:solidFill>
                <a:effectLst>
                  <a:outerShdw blurRad="38100" dist="38100" dir="2700000" algn="tl">
                    <a:srgbClr val="000000">
                      <a:alpha val="43137"/>
                    </a:srgbClr>
                  </a:outerShdw>
                </a:effectLst>
                <a:cs typeface="Calibri" panose="020F0502020204030204" pitchFamily="34" charset="0"/>
              </a:rPr>
              <a:t>(Gén 9:18-29)</a:t>
            </a:r>
            <a:endParaRPr lang="en-US" sz="3200" dirty="0">
              <a:solidFill>
                <a:schemeClr val="tx1"/>
              </a:solidFill>
              <a:effectLst>
                <a:outerShdw blurRad="38100" dist="38100" dir="2700000" algn="tl">
                  <a:srgbClr val="000000">
                    <a:alpha val="43137"/>
                  </a:srgbClr>
                </a:outerShdw>
              </a:effectLst>
              <a:cs typeface="Calibri" panose="020F0502020204030204" pitchFamily="34" charset="0"/>
            </a:endParaRPr>
          </a:p>
        </p:txBody>
      </p:sp>
      <p:sp>
        <p:nvSpPr>
          <p:cNvPr id="50179" name="Rectangle 3">
            <a:extLst>
              <a:ext uri="{FF2B5EF4-FFF2-40B4-BE49-F238E27FC236}">
                <a16:creationId xmlns:a16="http://schemas.microsoft.com/office/drawing/2014/main" id="{07A763BC-2E47-4223-909F-ED48923E16AB}"/>
              </a:ext>
            </a:extLst>
          </p:cNvPr>
          <p:cNvSpPr>
            <a:spLocks noGrp="1" noChangeArrowheads="1"/>
          </p:cNvSpPr>
          <p:nvPr>
            <p:ph type="body" idx="1"/>
          </p:nvPr>
        </p:nvSpPr>
        <p:spPr>
          <a:xfrm>
            <a:off x="2400300" y="1946276"/>
            <a:ext cx="8343900" cy="3616323"/>
          </a:xfrm>
        </p:spPr>
        <p:txBody>
          <a:bodyPr/>
          <a:lstStyle/>
          <a:p>
            <a:pPr marL="576263" lvl="1" indent="-576263" eaLnBrk="1" hangingPunct="1">
              <a:spcBef>
                <a:spcPts val="0"/>
              </a:spcBef>
              <a:spcAft>
                <a:spcPts val="3000"/>
              </a:spcAft>
              <a:buSzPct val="100000"/>
              <a:buFont typeface="Wingdings" pitchFamily="2" charset="2"/>
              <a:buAutoNum type="romanUcPeriod"/>
              <a:defRPr/>
            </a:pPr>
            <a:r>
              <a:rPr lang="es-CO" dirty="0">
                <a:effectLst>
                  <a:outerShdw blurRad="38100" dist="38100" dir="2700000" algn="tl">
                    <a:srgbClr val="000000">
                      <a:alpha val="43137"/>
                    </a:srgbClr>
                  </a:outerShdw>
                </a:effectLst>
              </a:rPr>
              <a:t>Noé no es el cumplimiento de la simiente prometida en Génesis 3:15. </a:t>
            </a:r>
            <a:r>
              <a:rPr lang="en-US" dirty="0">
                <a:effectLst>
                  <a:outerShdw blurRad="38100" dist="38100" dir="2700000" algn="tl">
                    <a:srgbClr val="000000">
                      <a:alpha val="43137"/>
                    </a:srgbClr>
                  </a:outerShdw>
                </a:effectLst>
              </a:rPr>
              <a:t>(Gén 9:18-21)</a:t>
            </a:r>
          </a:p>
          <a:p>
            <a:pPr marL="576263" lvl="1" indent="-576263" eaLnBrk="1" hangingPunct="1">
              <a:spcBef>
                <a:spcPts val="0"/>
              </a:spcBef>
              <a:spcAft>
                <a:spcPts val="3000"/>
              </a:spcAft>
              <a:buSzPct val="100000"/>
              <a:buFont typeface="Wingdings" pitchFamily="2" charset="2"/>
              <a:buAutoNum type="romanUcPeriod"/>
              <a:defRPr/>
            </a:pPr>
            <a:r>
              <a:rPr lang="es-CO" b="1" u="sng" dirty="0">
                <a:solidFill>
                  <a:srgbClr val="FFFFCC"/>
                </a:solidFill>
                <a:effectLst>
                  <a:outerShdw blurRad="38100" dist="38100" dir="2700000" algn="tl">
                    <a:srgbClr val="000000">
                      <a:alpha val="43137"/>
                    </a:srgbClr>
                  </a:outerShdw>
                </a:effectLst>
              </a:rPr>
              <a:t>El pecado de Cam y la maldición sobre los cananeos. </a:t>
            </a:r>
            <a:r>
              <a:rPr lang="en-US" b="1" u="sng" dirty="0">
                <a:solidFill>
                  <a:srgbClr val="FFFFCC"/>
                </a:solidFill>
                <a:effectLst>
                  <a:outerShdw blurRad="38100" dist="38100" dir="2700000" algn="tl">
                    <a:srgbClr val="000000">
                      <a:alpha val="43137"/>
                    </a:srgbClr>
                  </a:outerShdw>
                </a:effectLst>
              </a:rPr>
              <a:t>(Gén 9:22-27; 15:16)</a:t>
            </a:r>
          </a:p>
          <a:p>
            <a:pPr marL="576263" lvl="1" indent="-576263" eaLnBrk="1" hangingPunct="1">
              <a:spcBef>
                <a:spcPts val="0"/>
              </a:spcBef>
              <a:spcAft>
                <a:spcPts val="3000"/>
              </a:spcAft>
              <a:buSzPct val="100000"/>
              <a:buFont typeface="Wingdings" pitchFamily="2" charset="2"/>
              <a:buAutoNum type="romanUcPeriod"/>
              <a:defRPr/>
            </a:pPr>
            <a:r>
              <a:rPr lang="en-US" dirty="0">
                <a:effectLst>
                  <a:outerShdw blurRad="38100" dist="38100" dir="2700000" algn="tl">
                    <a:srgbClr val="000000">
                      <a:alpha val="43137"/>
                    </a:srgbClr>
                  </a:outerShdw>
                </a:effectLst>
              </a:rPr>
              <a:t>La Muerte de Noé (Gén 9:28-29)</a:t>
            </a:r>
          </a:p>
        </p:txBody>
      </p:sp>
      <p:pic>
        <p:nvPicPr>
          <p:cNvPr id="3" name="Picture 2">
            <a:extLst>
              <a:ext uri="{FF2B5EF4-FFF2-40B4-BE49-F238E27FC236}">
                <a16:creationId xmlns:a16="http://schemas.microsoft.com/office/drawing/2014/main" id="{1A11FC71-B7D7-8857-104B-35EB2672DDE0}"/>
              </a:ext>
            </a:extLst>
          </p:cNvPr>
          <p:cNvPicPr>
            <a:picLocks noChangeAspect="1"/>
          </p:cNvPicPr>
          <p:nvPr/>
        </p:nvPicPr>
        <p:blipFill>
          <a:blip r:embed="rId2"/>
          <a:stretch>
            <a:fillRect/>
          </a:stretch>
        </p:blipFill>
        <p:spPr>
          <a:xfrm>
            <a:off x="10591800" y="152400"/>
            <a:ext cx="1371719" cy="987638"/>
          </a:xfrm>
          <a:prstGeom prst="rect">
            <a:avLst/>
          </a:prstGeom>
        </p:spPr>
      </p:pic>
    </p:spTree>
    <p:extLst>
      <p:ext uri="{BB962C8B-B14F-4D97-AF65-F5344CB8AC3E}">
        <p14:creationId xmlns:p14="http://schemas.microsoft.com/office/powerpoint/2010/main" val="3523927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3"/>
          <p:cNvSpPr>
            <a:spLocks noGrp="1" noChangeArrowheads="1"/>
          </p:cNvSpPr>
          <p:nvPr>
            <p:ph type="body" idx="1"/>
          </p:nvPr>
        </p:nvSpPr>
        <p:spPr>
          <a:xfrm>
            <a:off x="609600" y="1371600"/>
            <a:ext cx="11019253" cy="4800600"/>
          </a:xfrm>
        </p:spPr>
        <p:txBody>
          <a:bodyPr/>
          <a:lstStyle/>
          <a:p>
            <a:pPr marL="0" indent="0" algn="just">
              <a:spcBef>
                <a:spcPts val="0"/>
              </a:spcBef>
              <a:buNone/>
            </a:pPr>
            <a:r>
              <a:rPr lang="en-US" dirty="0">
                <a:effectLst>
                  <a:outerShdw blurRad="38100" dist="38100" dir="2700000" algn="tl">
                    <a:srgbClr val="000000">
                      <a:alpha val="43137"/>
                    </a:srgbClr>
                  </a:outerShdw>
                </a:effectLst>
              </a:rPr>
              <a:t>“</a:t>
            </a:r>
            <a:r>
              <a:rPr lang="es-CO" sz="3100" dirty="0">
                <a:effectLst>
                  <a:outerShdw blurRad="38100" dist="38100" dir="2700000" algn="tl">
                    <a:srgbClr val="000000">
                      <a:alpha val="43137"/>
                    </a:srgbClr>
                  </a:outerShdw>
                </a:effectLst>
              </a:rPr>
              <a:t>El pecado de Cam fue que vio la desnudez de su padre. Para Cam, esto constituyó un atentado contra la privacidad de Noé. Es posible que Cam haya mostrado su falta de respeto, pues contempló su desnudez con regocijo, y así la rectitud moral del padre quedó desacreditada. El acto de «ver» implicó la transgresión de un límite; fue una mirada indebida. Este mismo sentido volverá a aparecer en Génesis 19:26, cuando la esposa de Lot miró hacia atrás; en Éxodo 33:20, donde se dice que nadie puede ver a Dios y seguir con vida; en Jueces 13:22, cuando Manoa dijo: «Ciertamente moriremos, porque hemos visto a Dios»; y en 1 Samuel 6:19, donde quienes miraron dentro del arca murieron... Sin embargo, ello.</a:t>
            </a:r>
            <a:r>
              <a:rPr lang="en-US" sz="3100" dirty="0">
                <a:effectLst>
                  <a:outerShdw blurRad="38100" dist="38100" dir="2700000" algn="tl">
                    <a:srgbClr val="000000">
                      <a:alpha val="43137"/>
                    </a:srgbClr>
                  </a:outerShdw>
                </a:effectLst>
              </a:rPr>
              <a:t> . .</a:t>
            </a:r>
            <a:endParaRPr lang="en-US" altLang="en-US" sz="3100" dirty="0">
              <a:effectLst>
                <a:outerShdw blurRad="38100" dist="38100" dir="2700000" algn="tl">
                  <a:srgbClr val="000000">
                    <a:alpha val="43137"/>
                  </a:srgbClr>
                </a:outerShdw>
              </a:effectLst>
            </a:endParaRPr>
          </a:p>
        </p:txBody>
      </p:sp>
      <p:sp>
        <p:nvSpPr>
          <p:cNvPr id="4" name="Text Box 5"/>
          <p:cNvSpPr txBox="1">
            <a:spLocks noChangeArrowheads="1"/>
          </p:cNvSpPr>
          <p:nvPr/>
        </p:nvSpPr>
        <p:spPr bwMode="auto">
          <a:xfrm>
            <a:off x="3381375" y="219670"/>
            <a:ext cx="542925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3600" dirty="0">
                <a:solidFill>
                  <a:schemeClr val="tx2"/>
                </a:solidFill>
                <a:effectLst>
                  <a:outerShdw blurRad="38100" dist="38100" dir="2700000" algn="tl">
                    <a:srgbClr val="000000">
                      <a:alpha val="43137"/>
                    </a:srgbClr>
                  </a:outerShdw>
                </a:effectLst>
                <a:latin typeface="Calibri" panose="020F0502020204030204" pitchFamily="34" charset="0"/>
                <a:ea typeface="+mj-ea"/>
                <a:cs typeface="+mj-cs"/>
              </a:rPr>
              <a:t>Dr. Arnold G. Fruchtenbaum</a:t>
            </a:r>
          </a:p>
          <a:p>
            <a:pPr algn="ctr"/>
            <a:r>
              <a:rPr lang="en-US" altLang="en-US" sz="1800" i="1" dirty="0">
                <a:effectLst>
                  <a:outerShdw blurRad="38100" dist="38100" dir="2700000" algn="tl">
                    <a:srgbClr val="000000"/>
                  </a:outerShdw>
                </a:effectLst>
                <a:latin typeface="Calibri" panose="020F0502020204030204" pitchFamily="34" charset="0"/>
                <a:cs typeface="+mn-cs"/>
              </a:rPr>
              <a:t>The Book of Genesis, </a:t>
            </a:r>
            <a:r>
              <a:rPr lang="en-US" altLang="en-US" sz="1800" dirty="0">
                <a:effectLst>
                  <a:outerShdw blurRad="38100" dist="38100" dir="2700000" algn="tl">
                    <a:srgbClr val="000000"/>
                  </a:outerShdw>
                </a:effectLst>
                <a:latin typeface="Calibri" panose="020F0502020204030204" pitchFamily="34" charset="0"/>
                <a:cs typeface="+mn-cs"/>
              </a:rPr>
              <a:t>197-98</a:t>
            </a:r>
          </a:p>
        </p:txBody>
      </p:sp>
      <p:pic>
        <p:nvPicPr>
          <p:cNvPr id="5" name="Picture 4">
            <a:extLst>
              <a:ext uri="{FF2B5EF4-FFF2-40B4-BE49-F238E27FC236}">
                <a16:creationId xmlns:a16="http://schemas.microsoft.com/office/drawing/2014/main" id="{795B7A00-E364-4431-A644-EF24666BAF9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600" y="76200"/>
            <a:ext cx="684944" cy="914400"/>
          </a:xfrm>
          <a:prstGeom prst="rect">
            <a:avLst/>
          </a:prstGeom>
        </p:spPr>
      </p:pic>
      <p:pic>
        <p:nvPicPr>
          <p:cNvPr id="7" name="Picture 6">
            <a:extLst>
              <a:ext uri="{FF2B5EF4-FFF2-40B4-BE49-F238E27FC236}">
                <a16:creationId xmlns:a16="http://schemas.microsoft.com/office/drawing/2014/main" id="{DF2D6D1B-0318-472E-8E81-E3CCEE0E7865}"/>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40000" contrast="20000"/>
                    </a14:imgEffect>
                  </a14:imgLayer>
                </a14:imgProps>
              </a:ext>
            </a:extLst>
          </a:blip>
          <a:stretch>
            <a:fillRect/>
          </a:stretch>
        </p:blipFill>
        <p:spPr>
          <a:xfrm>
            <a:off x="10896600" y="76200"/>
            <a:ext cx="732253" cy="1097280"/>
          </a:xfrm>
          <a:prstGeom prst="rect">
            <a:avLst/>
          </a:prstGeom>
          <a:ln>
            <a:solidFill>
              <a:schemeClr val="tx1"/>
            </a:solidFill>
          </a:ln>
        </p:spPr>
      </p:pic>
    </p:spTree>
    <p:extLst>
      <p:ext uri="{BB962C8B-B14F-4D97-AF65-F5344CB8AC3E}">
        <p14:creationId xmlns:p14="http://schemas.microsoft.com/office/powerpoint/2010/main" val="3948536065"/>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3"/>
          <p:cNvSpPr>
            <a:spLocks noGrp="1" noChangeArrowheads="1"/>
          </p:cNvSpPr>
          <p:nvPr>
            <p:ph type="body" idx="1"/>
          </p:nvPr>
        </p:nvSpPr>
        <p:spPr>
          <a:xfrm>
            <a:off x="609600" y="1371600"/>
            <a:ext cx="11019253" cy="3810000"/>
          </a:xfrm>
        </p:spPr>
        <p:txBody>
          <a:bodyPr/>
          <a:lstStyle/>
          <a:p>
            <a:pPr marL="0" indent="0" algn="just">
              <a:spcBef>
                <a:spcPts val="0"/>
              </a:spcBef>
              <a:buNone/>
            </a:pPr>
            <a:r>
              <a:rPr lang="en-US" dirty="0">
                <a:effectLst>
                  <a:outerShdw blurRad="38100" dist="38100" dir="2700000" algn="tl">
                    <a:srgbClr val="000000">
                      <a:alpha val="43137"/>
                    </a:srgbClr>
                  </a:outerShdw>
                </a:effectLst>
              </a:rPr>
              <a:t>... </a:t>
            </a:r>
            <a:r>
              <a:rPr lang="es-CO" dirty="0">
                <a:effectLst>
                  <a:outerShdw blurRad="38100" dist="38100" dir="2700000" algn="tl">
                    <a:srgbClr val="000000">
                      <a:alpha val="43137"/>
                    </a:srgbClr>
                  </a:outerShdw>
                </a:effectLst>
              </a:rPr>
              <a:t>sí implica que contempló la desnudez de su padre con regocijo; no necesariamente para obtener placer sexual de ello, sino ciertamente con tono de burla —mofándose de su padre—, y así se lo contó a sus dos hermanos. El pecado de Cam acarrearía la maldición sobre su cuarto hijo, y dicho pecado residía en tres aspectos: ver la desnudez de su padre sin cubrirla, como habría podido hacer; contárselo a otros, avergonzándolo aún más; y burlarse de su padre</a:t>
            </a:r>
            <a:r>
              <a:rPr lang="en-US" dirty="0">
                <a:effectLst>
                  <a:outerShdw blurRad="38100" dist="38100" dir="2700000" algn="tl">
                    <a:srgbClr val="000000">
                      <a:alpha val="43137"/>
                    </a:srgbClr>
                  </a:outerShdw>
                </a:effectLst>
              </a:rPr>
              <a:t>.</a:t>
            </a:r>
            <a:r>
              <a:rPr lang="en-US" altLang="en-US" dirty="0">
                <a:effectLst>
                  <a:outerShdw blurRad="38100" dist="38100" dir="2700000" algn="tl">
                    <a:srgbClr val="000000">
                      <a:alpha val="43137"/>
                    </a:srgbClr>
                  </a:outerShdw>
                </a:effectLst>
                <a:cs typeface="Calibri" panose="020F0502020204030204" pitchFamily="34" charset="0"/>
              </a:rPr>
              <a:t>”</a:t>
            </a:r>
            <a:endParaRPr lang="en-US" altLang="en-US" dirty="0">
              <a:effectLst>
                <a:outerShdw blurRad="38100" dist="38100" dir="2700000" algn="tl">
                  <a:srgbClr val="000000">
                    <a:alpha val="43137"/>
                  </a:srgbClr>
                </a:outerShdw>
              </a:effectLst>
            </a:endParaRPr>
          </a:p>
        </p:txBody>
      </p:sp>
      <p:sp>
        <p:nvSpPr>
          <p:cNvPr id="4" name="Text Box 5"/>
          <p:cNvSpPr txBox="1">
            <a:spLocks noChangeArrowheads="1"/>
          </p:cNvSpPr>
          <p:nvPr/>
        </p:nvSpPr>
        <p:spPr bwMode="auto">
          <a:xfrm>
            <a:off x="3381375" y="219670"/>
            <a:ext cx="542925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3600" dirty="0">
                <a:solidFill>
                  <a:schemeClr val="tx2"/>
                </a:solidFill>
                <a:effectLst>
                  <a:outerShdw blurRad="38100" dist="38100" dir="2700000" algn="tl">
                    <a:srgbClr val="000000">
                      <a:alpha val="43137"/>
                    </a:srgbClr>
                  </a:outerShdw>
                </a:effectLst>
                <a:latin typeface="Calibri" panose="020F0502020204030204" pitchFamily="34" charset="0"/>
                <a:ea typeface="+mj-ea"/>
                <a:cs typeface="+mj-cs"/>
              </a:rPr>
              <a:t>Dr. Arnold G. Fruchtenbaum</a:t>
            </a:r>
          </a:p>
          <a:p>
            <a:pPr algn="ctr"/>
            <a:r>
              <a:rPr lang="en-US" altLang="en-US" sz="1800" i="1" dirty="0">
                <a:effectLst>
                  <a:outerShdw blurRad="38100" dist="38100" dir="2700000" algn="tl">
                    <a:srgbClr val="000000"/>
                  </a:outerShdw>
                </a:effectLst>
                <a:latin typeface="Calibri" panose="020F0502020204030204" pitchFamily="34" charset="0"/>
                <a:cs typeface="+mn-cs"/>
              </a:rPr>
              <a:t>The Book of Genesis, </a:t>
            </a:r>
            <a:r>
              <a:rPr lang="en-US" altLang="en-US" sz="1800" dirty="0">
                <a:effectLst>
                  <a:outerShdw blurRad="38100" dist="38100" dir="2700000" algn="tl">
                    <a:srgbClr val="000000"/>
                  </a:outerShdw>
                </a:effectLst>
                <a:latin typeface="Calibri" panose="020F0502020204030204" pitchFamily="34" charset="0"/>
                <a:cs typeface="+mn-cs"/>
              </a:rPr>
              <a:t>197-98</a:t>
            </a:r>
          </a:p>
        </p:txBody>
      </p:sp>
      <p:pic>
        <p:nvPicPr>
          <p:cNvPr id="5" name="Picture 4">
            <a:extLst>
              <a:ext uri="{FF2B5EF4-FFF2-40B4-BE49-F238E27FC236}">
                <a16:creationId xmlns:a16="http://schemas.microsoft.com/office/drawing/2014/main" id="{795B7A00-E364-4431-A644-EF24666BAF9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600" y="76200"/>
            <a:ext cx="684944" cy="914400"/>
          </a:xfrm>
          <a:prstGeom prst="rect">
            <a:avLst/>
          </a:prstGeom>
        </p:spPr>
      </p:pic>
      <p:pic>
        <p:nvPicPr>
          <p:cNvPr id="7" name="Picture 6">
            <a:extLst>
              <a:ext uri="{FF2B5EF4-FFF2-40B4-BE49-F238E27FC236}">
                <a16:creationId xmlns:a16="http://schemas.microsoft.com/office/drawing/2014/main" id="{DF2D6D1B-0318-472E-8E81-E3CCEE0E7865}"/>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40000" contrast="20000"/>
                    </a14:imgEffect>
                  </a14:imgLayer>
                </a14:imgProps>
              </a:ext>
            </a:extLst>
          </a:blip>
          <a:stretch>
            <a:fillRect/>
          </a:stretch>
        </p:blipFill>
        <p:spPr>
          <a:xfrm>
            <a:off x="10896600" y="76200"/>
            <a:ext cx="732253" cy="1097280"/>
          </a:xfrm>
          <a:prstGeom prst="rect">
            <a:avLst/>
          </a:prstGeom>
          <a:ln>
            <a:solidFill>
              <a:schemeClr val="tx1"/>
            </a:solidFill>
          </a:ln>
        </p:spPr>
      </p:pic>
    </p:spTree>
    <p:extLst>
      <p:ext uri="{BB962C8B-B14F-4D97-AF65-F5344CB8AC3E}">
        <p14:creationId xmlns:p14="http://schemas.microsoft.com/office/powerpoint/2010/main" val="2619321745"/>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22" name="Picture 2"/>
          <p:cNvPicPr>
            <a:picLocks noChangeAspect="1" noChangeArrowheads="1"/>
          </p:cNvPicPr>
          <p:nvPr/>
        </p:nvPicPr>
        <p:blipFill>
          <a:blip r:embed="rId2" cstate="print"/>
          <a:srcRect/>
          <a:stretch>
            <a:fillRect/>
          </a:stretch>
        </p:blipFill>
        <p:spPr bwMode="auto">
          <a:xfrm>
            <a:off x="2628900" y="178595"/>
            <a:ext cx="6934200" cy="650081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159533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16536-E81F-C71D-8E41-3F3BB263B6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B36067-D430-315F-E7CC-94CCF417F9EA}"/>
              </a:ext>
            </a:extLst>
          </p:cNvPr>
          <p:cNvSpPr>
            <a:spLocks noGrp="1"/>
          </p:cNvSpPr>
          <p:nvPr>
            <p:ph type="title"/>
          </p:nvPr>
        </p:nvSpPr>
        <p:spPr>
          <a:xfrm>
            <a:off x="2438400" y="304800"/>
            <a:ext cx="7239000" cy="914400"/>
          </a:xfrm>
        </p:spPr>
        <p:txBody>
          <a:bodyPr/>
          <a:lstStyle/>
          <a:p>
            <a:pPr algn="ctr"/>
            <a:r>
              <a:rPr lang="es-CO" sz="3600" dirty="0">
                <a:effectLst>
                  <a:outerShdw blurRad="38100" dist="38100" dir="2700000" algn="tl">
                    <a:srgbClr val="000000">
                      <a:alpha val="43137"/>
                    </a:srgbClr>
                  </a:outerShdw>
                </a:effectLst>
              </a:rPr>
              <a:t>Recordatorio de la soberanía de Dios</a:t>
            </a:r>
            <a:endParaRPr lang="en-US" sz="3600"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1EA0D652-351B-C1D6-C10A-D898DAD73D84}"/>
              </a:ext>
            </a:extLst>
          </p:cNvPr>
          <p:cNvSpPr>
            <a:spLocks noGrp="1"/>
          </p:cNvSpPr>
          <p:nvPr>
            <p:ph idx="1"/>
          </p:nvPr>
        </p:nvSpPr>
        <p:spPr>
          <a:xfrm>
            <a:off x="1790700" y="1600200"/>
            <a:ext cx="9182100" cy="4419600"/>
          </a:xfrm>
        </p:spPr>
        <p:txBody>
          <a:bodyPr/>
          <a:lstStyle/>
          <a:p>
            <a:pPr marL="457200" lvl="1" indent="-457200" algn="just" eaLnBrk="1" hangingPunct="1">
              <a:spcBef>
                <a:spcPts val="0"/>
              </a:spcBef>
              <a:spcAft>
                <a:spcPts val="3600"/>
              </a:spcAft>
              <a:buClr>
                <a:schemeClr val="tx2"/>
              </a:buClr>
              <a:buSzPct val="75000"/>
              <a:buFont typeface="Wingdings" panose="05000000000000000000" pitchFamily="2" charset="2"/>
              <a:buChar char="n"/>
              <a:defRPr/>
            </a:pPr>
            <a:r>
              <a:rPr lang="es-CO" b="1" u="sng" dirty="0">
                <a:solidFill>
                  <a:srgbClr val="FFFFCC"/>
                </a:solidFill>
                <a:effectLst>
                  <a:outerShdw blurRad="38100" dist="38100" dir="2700000" algn="tl">
                    <a:srgbClr val="000000">
                      <a:alpha val="43137"/>
                    </a:srgbClr>
                  </a:outerShdw>
                </a:effectLst>
                <a:cs typeface="Calibri" panose="020F0502020204030204" pitchFamily="34" charset="0"/>
              </a:rPr>
              <a:t>La promesa del Mesías vendría por medio del linaje de Sem </a:t>
            </a: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(Gén 9:26)</a:t>
            </a:r>
          </a:p>
          <a:p>
            <a:pPr marL="457200" lvl="1" indent="-457200" algn="just" eaLnBrk="1" hangingPunct="1">
              <a:spcBef>
                <a:spcPts val="0"/>
              </a:spcBef>
              <a:spcAft>
                <a:spcPts val="3600"/>
              </a:spcAft>
              <a:buClr>
                <a:schemeClr val="tx2"/>
              </a:buClr>
              <a:buSzPct val="75000"/>
              <a:buFont typeface="Wingdings" panose="05000000000000000000" pitchFamily="2" charset="2"/>
              <a:buChar char="n"/>
              <a:defRPr/>
            </a:pPr>
            <a:r>
              <a:rPr lang="es-CO" dirty="0">
                <a:effectLst>
                  <a:outerShdw blurRad="38100" dist="38100" dir="2700000" algn="tl">
                    <a:srgbClr val="000000">
                      <a:alpha val="43137"/>
                    </a:srgbClr>
                  </a:outerShdw>
                </a:effectLst>
                <a:cs typeface="Calibri" panose="020F0502020204030204" pitchFamily="34" charset="0"/>
              </a:rPr>
              <a:t>Continúa el patrón de la elección del menor sobre el mayor (Abel sobre Caín, Set sobre Caín, Jafet sobre Cam, Isaac sobre Ismael, Jacob sobre Esaú, Judá y José sobre sus hermanos, y Efraín sobre Manasés).</a:t>
            </a:r>
            <a:endParaRPr lang="en-US" dirty="0">
              <a:effectLst>
                <a:outerShdw blurRad="38100" dist="38100" dir="2700000" algn="tl">
                  <a:srgbClr val="000000">
                    <a:alpha val="43137"/>
                  </a:srgbClr>
                </a:outerShdw>
              </a:effectLst>
              <a:cs typeface="Calibri" panose="020F0502020204030204" pitchFamily="34" charset="0"/>
            </a:endParaRPr>
          </a:p>
        </p:txBody>
      </p:sp>
      <p:pic>
        <p:nvPicPr>
          <p:cNvPr id="8" name="Picture 7">
            <a:extLst>
              <a:ext uri="{FF2B5EF4-FFF2-40B4-BE49-F238E27FC236}">
                <a16:creationId xmlns:a16="http://schemas.microsoft.com/office/drawing/2014/main" id="{DB4FA15A-FC70-E588-FBFD-3C9C8D94E882}"/>
              </a:ext>
            </a:extLst>
          </p:cNvPr>
          <p:cNvPicPr>
            <a:picLocks noChangeAspect="1"/>
          </p:cNvPicPr>
          <p:nvPr/>
        </p:nvPicPr>
        <p:blipFill>
          <a:blip r:embed="rId2"/>
          <a:stretch>
            <a:fillRect/>
          </a:stretch>
        </p:blipFill>
        <p:spPr>
          <a:xfrm>
            <a:off x="10591800" y="231562"/>
            <a:ext cx="1371719" cy="987638"/>
          </a:xfrm>
          <a:prstGeom prst="rect">
            <a:avLst/>
          </a:prstGeom>
        </p:spPr>
      </p:pic>
    </p:spTree>
    <p:extLst>
      <p:ext uri="{BB962C8B-B14F-4D97-AF65-F5344CB8AC3E}">
        <p14:creationId xmlns:p14="http://schemas.microsoft.com/office/powerpoint/2010/main" val="3194593536"/>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050"/>
          <p:cNvSpPr>
            <a:spLocks noGrp="1" noChangeArrowheads="1"/>
          </p:cNvSpPr>
          <p:nvPr>
            <p:ph type="title"/>
          </p:nvPr>
        </p:nvSpPr>
        <p:spPr>
          <a:xfrm>
            <a:off x="2209800" y="228600"/>
            <a:ext cx="7772400" cy="914400"/>
          </a:xfrm>
        </p:spPr>
        <p:txBody>
          <a:bodyPr/>
          <a:lstStyle/>
          <a:p>
            <a:pPr algn="ctr" eaLnBrk="1" hangingPunct="1"/>
            <a:r>
              <a:rPr lang="en-US" sz="3600" dirty="0"/>
              <a:t>ESTRUCTURA DE GÉNESIS</a:t>
            </a:r>
          </a:p>
        </p:txBody>
      </p:sp>
      <p:pic>
        <p:nvPicPr>
          <p:cNvPr id="2" name="Picture 4" descr="5 Bible Lessons to Learn From the Book of Genesis | Jack Wellman">
            <a:extLst>
              <a:ext uri="{FF2B5EF4-FFF2-40B4-BE49-F238E27FC236}">
                <a16:creationId xmlns:a16="http://schemas.microsoft.com/office/drawing/2014/main" id="{8E86B3BC-9844-40CD-A11F-6CE7740863AE}"/>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379786" y="4191000"/>
            <a:ext cx="3432431" cy="2286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051">
            <a:extLst>
              <a:ext uri="{FF2B5EF4-FFF2-40B4-BE49-F238E27FC236}">
                <a16:creationId xmlns:a16="http://schemas.microsoft.com/office/drawing/2014/main" id="{0389B6FF-46AB-77AF-6E6B-6C6F0DEB78E5}"/>
              </a:ext>
            </a:extLst>
          </p:cNvPr>
          <p:cNvSpPr txBox="1">
            <a:spLocks noChangeArrowheads="1"/>
          </p:cNvSpPr>
          <p:nvPr/>
        </p:nvSpPr>
        <p:spPr bwMode="auto">
          <a:xfrm>
            <a:off x="2514600" y="1600200"/>
            <a:ext cx="8153400" cy="195586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5000"/>
              <a:buFont typeface="Wingdings" panose="05000000000000000000" pitchFamily="2" charset="2"/>
              <a:buChar char="n"/>
              <a:defRPr sz="3200">
                <a:solidFill>
                  <a:schemeClr val="tx1"/>
                </a:solidFill>
                <a:effectLst>
                  <a:outerShdw blurRad="38100" dist="38100" dir="2700000" algn="tl">
                    <a:srgbClr val="000000"/>
                  </a:outerShdw>
                </a:effectLst>
                <a:latin typeface="Calibri" panose="020F0502020204030204" pitchFamily="34" charset="0"/>
                <a:ea typeface="+mn-ea"/>
                <a:cs typeface="+mn-cs"/>
              </a:defRPr>
            </a:lvl1pPr>
            <a:lvl2pPr marL="742950" indent="-285750" algn="l" rtl="0" eaLnBrk="0" fontAlgn="base" hangingPunct="0">
              <a:spcBef>
                <a:spcPct val="20000"/>
              </a:spcBef>
              <a:spcAft>
                <a:spcPct val="0"/>
              </a:spcAft>
              <a:buClr>
                <a:schemeClr val="folHlink"/>
              </a:buClr>
              <a:buSzPct val="60000"/>
              <a:buFont typeface="Wingdings" panose="05000000000000000000" pitchFamily="2" charset="2"/>
              <a:buChar char="u"/>
              <a:defRPr sz="3200">
                <a:solidFill>
                  <a:schemeClr val="tx1"/>
                </a:solidFill>
                <a:effectLst>
                  <a:outerShdw blurRad="38100" dist="38100" dir="2700000" algn="tl">
                    <a:srgbClr val="000000"/>
                  </a:outerShdw>
                </a:effectLst>
                <a:latin typeface="Calibri" panose="020F0502020204030204" pitchFamily="34" charset="0"/>
              </a:defRPr>
            </a:lvl2pPr>
            <a:lvl3pPr marL="1143000" indent="-228600" algn="l" rtl="0" eaLnBrk="0" fontAlgn="base" hangingPunct="0">
              <a:spcBef>
                <a:spcPct val="20000"/>
              </a:spcBef>
              <a:spcAft>
                <a:spcPct val="0"/>
              </a:spcAft>
              <a:buClr>
                <a:schemeClr val="tx2"/>
              </a:buClr>
              <a:buSzPct val="60000"/>
              <a:buFont typeface="Wingdings" panose="05000000000000000000" pitchFamily="2" charset="2"/>
              <a:buChar char="t"/>
              <a:defRPr sz="3200">
                <a:solidFill>
                  <a:schemeClr val="tx1"/>
                </a:solidFill>
                <a:effectLst>
                  <a:outerShdw blurRad="38100" dist="38100" dir="2700000" algn="tl">
                    <a:srgbClr val="000000"/>
                  </a:outerShdw>
                </a:effectLst>
                <a:latin typeface="Calibri" panose="020F0502020204030204" pitchFamily="34" charset="0"/>
              </a:defRPr>
            </a:lvl3pPr>
            <a:lvl4pPr marL="16002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Calibri" panose="020F0502020204030204" pitchFamily="34" charset="0"/>
              </a:defRPr>
            </a:lvl4pPr>
            <a:lvl5pPr marL="20574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Calibri" panose="020F0502020204030204" pitchFamily="34" charset="0"/>
              </a:defRPr>
            </a:lvl5pPr>
            <a:lvl6pPr marL="25146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9pPr>
          </a:lstStyle>
          <a:p>
            <a:pPr marL="457200" lvl="1" indent="-457200" eaLnBrk="1" hangingPunct="1">
              <a:spcBef>
                <a:spcPts val="0"/>
              </a:spcBef>
              <a:spcAft>
                <a:spcPts val="3600"/>
              </a:spcAft>
              <a:buClr>
                <a:schemeClr val="tx2"/>
              </a:buClr>
              <a:buSzPct val="100000"/>
              <a:buFont typeface="Wingdings" panose="05000000000000000000" pitchFamily="2" charset="2"/>
              <a:buAutoNum type="romanUcPeriod"/>
              <a:defRPr/>
            </a:pPr>
            <a:r>
              <a:rPr lang="en-US" b="1" u="sng" kern="0" dirty="0">
                <a:solidFill>
                  <a:srgbClr val="FFFFCC"/>
                </a:solidFill>
              </a:rPr>
              <a:t>Orígen de la raza humana (Gén. 1</a:t>
            </a:r>
            <a:r>
              <a:rPr lang="en-US" b="1" u="sng" kern="0" dirty="0">
                <a:solidFill>
                  <a:srgbClr val="FFFFCC"/>
                </a:solidFill>
                <a:cs typeface="Calibri" panose="020F0502020204030204" pitchFamily="34" charset="0"/>
              </a:rPr>
              <a:t>‒11)</a:t>
            </a:r>
            <a:endParaRPr lang="en-US" b="1" u="sng" kern="0" dirty="0">
              <a:solidFill>
                <a:srgbClr val="FFFFCC"/>
              </a:solidFill>
            </a:endParaRPr>
          </a:p>
          <a:p>
            <a:pPr marL="457200" lvl="1" indent="-457200" eaLnBrk="1" hangingPunct="1">
              <a:spcBef>
                <a:spcPts val="0"/>
              </a:spcBef>
              <a:spcAft>
                <a:spcPts val="3600"/>
              </a:spcAft>
              <a:buClr>
                <a:schemeClr val="tx2"/>
              </a:buClr>
              <a:buSzPct val="100000"/>
              <a:buFont typeface="Wingdings" panose="05000000000000000000" pitchFamily="2" charset="2"/>
              <a:buAutoNum type="romanUcPeriod"/>
              <a:defRPr/>
            </a:pPr>
            <a:r>
              <a:rPr lang="en-US" kern="0" dirty="0"/>
              <a:t>Orígen de la raza hebrea (Gén. 12</a:t>
            </a:r>
            <a:r>
              <a:rPr lang="en-US" kern="0" dirty="0">
                <a:cs typeface="Calibri" panose="020F0502020204030204" pitchFamily="34" charset="0"/>
              </a:rPr>
              <a:t>‒50)</a:t>
            </a:r>
            <a:endParaRPr lang="en-US" kern="0" dirty="0"/>
          </a:p>
        </p:txBody>
      </p:sp>
      <p:pic>
        <p:nvPicPr>
          <p:cNvPr id="7" name="Picture 6">
            <a:extLst>
              <a:ext uri="{FF2B5EF4-FFF2-40B4-BE49-F238E27FC236}">
                <a16:creationId xmlns:a16="http://schemas.microsoft.com/office/drawing/2014/main" id="{EED913F4-6661-243E-5743-53DA2DF3B671}"/>
              </a:ext>
            </a:extLst>
          </p:cNvPr>
          <p:cNvPicPr>
            <a:picLocks noChangeAspect="1"/>
          </p:cNvPicPr>
          <p:nvPr/>
        </p:nvPicPr>
        <p:blipFill>
          <a:blip r:embed="rId3"/>
          <a:stretch>
            <a:fillRect/>
          </a:stretch>
        </p:blipFill>
        <p:spPr>
          <a:xfrm>
            <a:off x="9073155" y="60906"/>
            <a:ext cx="1509653" cy="1082094"/>
          </a:xfrm>
          <a:prstGeom prst="rect">
            <a:avLst/>
          </a:prstGeom>
        </p:spPr>
      </p:pic>
    </p:spTree>
    <p:extLst>
      <p:ext uri="{BB962C8B-B14F-4D97-AF65-F5344CB8AC3E}">
        <p14:creationId xmlns:p14="http://schemas.microsoft.com/office/powerpoint/2010/main" val="12481216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B6045B-2BCD-551A-E772-EC0EACCB360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7510B8A-B7CA-37A2-D11B-88121CD84ED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1"/>
            <a:ext cx="9144000" cy="6857999"/>
          </a:xfrm>
          <a:prstGeom prst="rect">
            <a:avLst/>
          </a:prstGeom>
        </p:spPr>
      </p:pic>
      <p:sp>
        <p:nvSpPr>
          <p:cNvPr id="64514" name="Rectangle 1">
            <a:extLst>
              <a:ext uri="{FF2B5EF4-FFF2-40B4-BE49-F238E27FC236}">
                <a16:creationId xmlns:a16="http://schemas.microsoft.com/office/drawing/2014/main" id="{05E3D046-D130-4750-67E0-CF181684F838}"/>
              </a:ext>
            </a:extLst>
          </p:cNvPr>
          <p:cNvSpPr>
            <a:spLocks noChangeArrowheads="1"/>
          </p:cNvSpPr>
          <p:nvPr/>
        </p:nvSpPr>
        <p:spPr bwMode="auto">
          <a:xfrm>
            <a:off x="1524000" y="1"/>
            <a:ext cx="9144000" cy="363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a:spcAft>
                <a:spcPts val="1200"/>
              </a:spcAft>
            </a:pPr>
            <a:r>
              <a:rPr lang="en-US" alt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Génesis 3:15</a:t>
            </a:r>
          </a:p>
          <a:p>
            <a:pPr algn="just"/>
            <a:r>
              <a:rPr lang="en-US" altLang="en-US" sz="3600" dirty="0">
                <a:effectLst>
                  <a:outerShdw blurRad="38100" dist="38100" dir="2700000" algn="tl">
                    <a:srgbClr val="000000">
                      <a:alpha val="43137"/>
                    </a:srgbClr>
                  </a:outerShdw>
                </a:effectLst>
                <a:latin typeface="Calibri" panose="020F0502020204030204" pitchFamily="34" charset="0"/>
              </a:rPr>
              <a:t>“</a:t>
            </a:r>
            <a:r>
              <a:rPr lang="es-CO" sz="3600" dirty="0">
                <a:effectLst>
                  <a:outerShdw blurRad="38100" dist="38100" dir="2700000" algn="tl">
                    <a:srgbClr val="000000">
                      <a:alpha val="43137"/>
                    </a:srgbClr>
                  </a:outerShdw>
                </a:effectLst>
                <a:latin typeface="Calibri" panose="020F0502020204030204" pitchFamily="34" charset="0"/>
              </a:rPr>
              <a:t>»Pondré enemistad</a:t>
            </a:r>
          </a:p>
          <a:p>
            <a:pPr algn="just"/>
            <a:r>
              <a:rPr lang="es-CO" sz="3600" dirty="0">
                <a:effectLst>
                  <a:outerShdw blurRad="38100" dist="38100" dir="2700000" algn="tl">
                    <a:srgbClr val="000000">
                      <a:alpha val="43137"/>
                    </a:srgbClr>
                  </a:outerShdw>
                </a:effectLst>
                <a:latin typeface="Calibri" panose="020F0502020204030204" pitchFamily="34" charset="0"/>
              </a:rPr>
              <a:t>Entre tú y la mujer,</a:t>
            </a:r>
          </a:p>
          <a:p>
            <a:pPr algn="just"/>
            <a:r>
              <a:rPr lang="es-CO" sz="3600" dirty="0">
                <a:effectLst>
                  <a:outerShdw blurRad="38100" dist="38100" dir="2700000" algn="tl">
                    <a:srgbClr val="000000">
                      <a:alpha val="43137"/>
                    </a:srgbClr>
                  </a:outerShdw>
                </a:effectLst>
                <a:latin typeface="Calibri" panose="020F0502020204030204" pitchFamily="34" charset="0"/>
              </a:rPr>
              <a:t>Y entre tu simiente y su simiente;</a:t>
            </a:r>
          </a:p>
          <a:p>
            <a:pPr algn="just"/>
            <a:r>
              <a:rPr lang="es-CO" sz="3600" dirty="0">
                <a:effectLst>
                  <a:outerShdw blurRad="38100" dist="38100" dir="2700000" algn="tl">
                    <a:srgbClr val="000000">
                      <a:alpha val="43137"/>
                    </a:srgbClr>
                  </a:outerShdw>
                </a:effectLst>
                <a:latin typeface="Calibri" panose="020F0502020204030204" pitchFamily="34" charset="0"/>
              </a:rPr>
              <a:t>Él te herirá en la cabeza,</a:t>
            </a:r>
          </a:p>
          <a:p>
            <a:pPr algn="just"/>
            <a:r>
              <a:rPr lang="es-CO" sz="3600" dirty="0">
                <a:effectLst>
                  <a:outerShdw blurRad="38100" dist="38100" dir="2700000" algn="tl">
                    <a:srgbClr val="000000">
                      <a:alpha val="43137"/>
                    </a:srgbClr>
                  </a:outerShdw>
                </a:effectLst>
                <a:latin typeface="Calibri" panose="020F0502020204030204" pitchFamily="34" charset="0"/>
              </a:rPr>
              <a:t>Y tú lo herirás en el talón».</a:t>
            </a:r>
            <a:r>
              <a:rPr lang="en-US" altLang="en-US" sz="3600" dirty="0">
                <a:effectLst>
                  <a:outerShdw blurRad="38100" dist="38100" dir="2700000" algn="tl">
                    <a:srgbClr val="000000">
                      <a:alpha val="43137"/>
                    </a:srgbClr>
                  </a:outerShdw>
                </a:effectLst>
                <a:latin typeface="Calibri" panose="020F0502020204030204" pitchFamily="34" charset="0"/>
              </a:rPr>
              <a:t>”</a:t>
            </a:r>
          </a:p>
        </p:txBody>
      </p:sp>
      <p:pic>
        <p:nvPicPr>
          <p:cNvPr id="2" name="Picture 1">
            <a:extLst>
              <a:ext uri="{FF2B5EF4-FFF2-40B4-BE49-F238E27FC236}">
                <a16:creationId xmlns:a16="http://schemas.microsoft.com/office/drawing/2014/main" id="{BAEF4745-9FDE-E5A8-B85D-387F864A316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82000" y="1371600"/>
            <a:ext cx="1755648" cy="1828800"/>
          </a:xfrm>
          <a:prstGeom prst="rect">
            <a:avLst/>
          </a:prstGeom>
        </p:spPr>
      </p:pic>
    </p:spTree>
    <p:extLst>
      <p:ext uri="{BB962C8B-B14F-4D97-AF65-F5344CB8AC3E}">
        <p14:creationId xmlns:p14="http://schemas.microsoft.com/office/powerpoint/2010/main" val="4227600958"/>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9EBBD-DFDC-832B-20D8-A01EE3030D4F}"/>
            </a:ext>
          </a:extLst>
        </p:cNvPr>
        <p:cNvGrpSpPr/>
        <p:nvPr/>
      </p:nvGrpSpPr>
      <p:grpSpPr>
        <a:xfrm>
          <a:off x="0" y="0"/>
          <a:ext cx="0" cy="0"/>
          <a:chOff x="0" y="0"/>
          <a:chExt cx="0" cy="0"/>
        </a:xfrm>
      </p:grpSpPr>
      <p:sp>
        <p:nvSpPr>
          <p:cNvPr id="50177" name="Rectangle 1026">
            <a:extLst>
              <a:ext uri="{FF2B5EF4-FFF2-40B4-BE49-F238E27FC236}">
                <a16:creationId xmlns:a16="http://schemas.microsoft.com/office/drawing/2014/main" id="{1666989D-A0B0-D331-3835-622CA0246739}"/>
              </a:ext>
            </a:extLst>
          </p:cNvPr>
          <p:cNvSpPr>
            <a:spLocks noGrp="1" noChangeArrowheads="1"/>
          </p:cNvSpPr>
          <p:nvPr>
            <p:ph type="title"/>
          </p:nvPr>
        </p:nvSpPr>
        <p:spPr>
          <a:xfrm>
            <a:off x="1143000" y="228600"/>
            <a:ext cx="9144000" cy="914400"/>
          </a:xfrm>
        </p:spPr>
        <p:txBody>
          <a:bodyPr/>
          <a:lstStyle/>
          <a:p>
            <a:pPr algn="ctr" eaLnBrk="1" hangingPunct="1"/>
            <a:r>
              <a:rPr lang="es-CO" sz="3400" dirty="0">
                <a:effectLst>
                  <a:outerShdw blurRad="38100" dist="38100" dir="2700000" algn="tl">
                    <a:srgbClr val="000000">
                      <a:alpha val="43137"/>
                    </a:srgbClr>
                  </a:outerShdw>
                </a:effectLst>
              </a:rPr>
              <a:t>Los propósitos mesiánicos de Dios comenzando en Génesis</a:t>
            </a:r>
            <a:endParaRPr lang="en-US" sz="3400" dirty="0">
              <a:effectLst>
                <a:outerShdw blurRad="38100" dist="38100" dir="2700000" algn="tl">
                  <a:srgbClr val="000000">
                    <a:alpha val="43137"/>
                  </a:srgbClr>
                </a:outerShdw>
              </a:effectLst>
            </a:endParaRPr>
          </a:p>
        </p:txBody>
      </p:sp>
      <p:sp>
        <p:nvSpPr>
          <p:cNvPr id="93187" name="Rectangle 1027">
            <a:extLst>
              <a:ext uri="{FF2B5EF4-FFF2-40B4-BE49-F238E27FC236}">
                <a16:creationId xmlns:a16="http://schemas.microsoft.com/office/drawing/2014/main" id="{10DE91B8-6DFE-D86E-9002-AD760D8434ED}"/>
              </a:ext>
            </a:extLst>
          </p:cNvPr>
          <p:cNvSpPr>
            <a:spLocks noGrp="1" noChangeArrowheads="1"/>
          </p:cNvSpPr>
          <p:nvPr>
            <p:ph type="body" idx="1"/>
          </p:nvPr>
        </p:nvSpPr>
        <p:spPr>
          <a:xfrm>
            <a:off x="2400300" y="1600200"/>
            <a:ext cx="7391400" cy="4885267"/>
          </a:xfrm>
        </p:spPr>
        <p:txBody>
          <a:bodyPr/>
          <a:lstStyle/>
          <a:p>
            <a:pPr marL="461963" indent="-461963">
              <a:spcBef>
                <a:spcPts val="0"/>
              </a:spcBef>
              <a:spcAft>
                <a:spcPts val="1200"/>
              </a:spcAft>
              <a:defRPr/>
            </a:pPr>
            <a:r>
              <a:rPr lang="es-CO" sz="3000" i="1" dirty="0"/>
              <a:t>Proto-evangelio de Adán y Eva </a:t>
            </a:r>
            <a:r>
              <a:rPr lang="en-US" sz="3000" dirty="0"/>
              <a:t>(3:15) </a:t>
            </a:r>
          </a:p>
          <a:p>
            <a:pPr marL="461963" indent="-461963">
              <a:spcBef>
                <a:spcPts val="0"/>
              </a:spcBef>
              <a:spcAft>
                <a:spcPts val="1200"/>
              </a:spcAft>
              <a:defRPr/>
            </a:pPr>
            <a:r>
              <a:rPr lang="en-US" sz="3000" dirty="0"/>
              <a:t>Set (4:25)</a:t>
            </a:r>
          </a:p>
          <a:p>
            <a:pPr marL="461963" indent="-461963">
              <a:spcBef>
                <a:spcPts val="0"/>
              </a:spcBef>
              <a:spcAft>
                <a:spcPts val="1200"/>
              </a:spcAft>
              <a:defRPr/>
            </a:pPr>
            <a:r>
              <a:rPr lang="en-US" sz="3000" dirty="0"/>
              <a:t>Noé (Gén 5:29)</a:t>
            </a:r>
          </a:p>
          <a:p>
            <a:pPr marL="461963" indent="-461963">
              <a:spcBef>
                <a:spcPts val="0"/>
              </a:spcBef>
              <a:spcAft>
                <a:spcPts val="1200"/>
              </a:spcAft>
              <a:defRPr/>
            </a:pPr>
            <a:r>
              <a:rPr lang="en-US" sz="3000" b="1" u="sng" dirty="0">
                <a:solidFill>
                  <a:srgbClr val="FFFFCC"/>
                </a:solidFill>
              </a:rPr>
              <a:t>Sem (9:26)</a:t>
            </a:r>
          </a:p>
          <a:p>
            <a:pPr marL="461963" indent="-461963">
              <a:spcBef>
                <a:spcPts val="0"/>
              </a:spcBef>
              <a:spcAft>
                <a:spcPts val="1200"/>
              </a:spcAft>
              <a:defRPr/>
            </a:pPr>
            <a:r>
              <a:rPr lang="en-US" sz="3000" dirty="0"/>
              <a:t>Abraham (12:3)</a:t>
            </a:r>
          </a:p>
          <a:p>
            <a:pPr marL="461963" indent="-461963">
              <a:spcBef>
                <a:spcPts val="0"/>
              </a:spcBef>
              <a:spcAft>
                <a:spcPts val="1200"/>
              </a:spcAft>
              <a:defRPr/>
            </a:pPr>
            <a:r>
              <a:rPr lang="en-US" sz="3000" dirty="0"/>
              <a:t>Isaac (21:12)</a:t>
            </a:r>
          </a:p>
          <a:p>
            <a:pPr marL="461963" indent="-461963">
              <a:spcBef>
                <a:spcPts val="0"/>
              </a:spcBef>
              <a:spcAft>
                <a:spcPts val="1200"/>
              </a:spcAft>
              <a:defRPr/>
            </a:pPr>
            <a:r>
              <a:rPr lang="en-US" sz="3000" dirty="0"/>
              <a:t>Jacob (25:23)</a:t>
            </a:r>
          </a:p>
          <a:p>
            <a:pPr marL="461963" indent="-461963">
              <a:spcBef>
                <a:spcPts val="0"/>
              </a:spcBef>
              <a:spcAft>
                <a:spcPts val="1200"/>
              </a:spcAft>
              <a:defRPr/>
            </a:pPr>
            <a:r>
              <a:rPr lang="en-US" sz="3000" dirty="0"/>
              <a:t>Judá (49:10)</a:t>
            </a:r>
          </a:p>
        </p:txBody>
      </p:sp>
      <p:pic>
        <p:nvPicPr>
          <p:cNvPr id="4" name="Picture 4" descr="C:\Documents and Settings\Owner\Application Data\Microsoft\Media Catalog\Downloaded Clips\cl0\SY01462_.wmf">
            <a:extLst>
              <a:ext uri="{FF2B5EF4-FFF2-40B4-BE49-F238E27FC236}">
                <a16:creationId xmlns:a16="http://schemas.microsoft.com/office/drawing/2014/main" id="{76634E26-8897-9DCB-3C7C-C67146A9B355}"/>
              </a:ext>
            </a:extLst>
          </p:cNvPr>
          <p:cNvPicPr>
            <a:picLocks noChangeAspect="1" noChangeArrowheads="1"/>
          </p:cNvPicPr>
          <p:nvPr/>
        </p:nvPicPr>
        <p:blipFill>
          <a:blip r:embed="rId2" cstate="print"/>
          <a:srcRect/>
          <a:stretch>
            <a:fillRect/>
          </a:stretch>
        </p:blipFill>
        <p:spPr bwMode="auto">
          <a:xfrm>
            <a:off x="6129867" y="2209801"/>
            <a:ext cx="4059238" cy="4171217"/>
          </a:xfrm>
          <a:prstGeom prst="rect">
            <a:avLst/>
          </a:prstGeom>
          <a:noFill/>
          <a:ln w="9525">
            <a:noFill/>
            <a:miter lim="800000"/>
            <a:headEnd/>
            <a:tailEnd/>
          </a:ln>
        </p:spPr>
      </p:pic>
      <p:pic>
        <p:nvPicPr>
          <p:cNvPr id="3" name="Picture 2">
            <a:extLst>
              <a:ext uri="{FF2B5EF4-FFF2-40B4-BE49-F238E27FC236}">
                <a16:creationId xmlns:a16="http://schemas.microsoft.com/office/drawing/2014/main" id="{58387783-09C9-ECB7-41FA-5F03A7F0BCF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91800" y="76200"/>
            <a:ext cx="1494239" cy="1066800"/>
          </a:xfrm>
          <a:prstGeom prst="rect">
            <a:avLst/>
          </a:prstGeom>
        </p:spPr>
      </p:pic>
    </p:spTree>
    <p:extLst>
      <p:ext uri="{BB962C8B-B14F-4D97-AF65-F5344CB8AC3E}">
        <p14:creationId xmlns:p14="http://schemas.microsoft.com/office/powerpoint/2010/main" val="16859832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84322" name="Picture 2"/>
          <p:cNvPicPr>
            <a:picLocks noChangeAspect="1" noChangeArrowheads="1"/>
          </p:cNvPicPr>
          <p:nvPr/>
        </p:nvPicPr>
        <p:blipFill>
          <a:blip r:embed="rId2" cstate="print"/>
          <a:srcRect/>
          <a:stretch>
            <a:fillRect/>
          </a:stretch>
        </p:blipFill>
        <p:spPr bwMode="auto">
          <a:xfrm>
            <a:off x="2628900" y="178595"/>
            <a:ext cx="6934200" cy="650081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046030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2827E8-E918-5D2D-B92A-9A57455B32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1F7036-301F-8F6F-0470-660D517E60BB}"/>
              </a:ext>
            </a:extLst>
          </p:cNvPr>
          <p:cNvSpPr>
            <a:spLocks noGrp="1"/>
          </p:cNvSpPr>
          <p:nvPr>
            <p:ph type="title"/>
          </p:nvPr>
        </p:nvSpPr>
        <p:spPr>
          <a:xfrm>
            <a:off x="2438400" y="304800"/>
            <a:ext cx="7239000" cy="914400"/>
          </a:xfrm>
        </p:spPr>
        <p:txBody>
          <a:bodyPr/>
          <a:lstStyle/>
          <a:p>
            <a:pPr algn="ctr"/>
            <a:r>
              <a:rPr lang="es-CO" sz="3600" dirty="0">
                <a:effectLst>
                  <a:outerShdw blurRad="38100" dist="38100" dir="2700000" algn="tl">
                    <a:srgbClr val="000000">
                      <a:alpha val="43137"/>
                    </a:srgbClr>
                  </a:outerShdw>
                </a:effectLst>
              </a:rPr>
              <a:t>Recordatorio de la soberanía de Dios</a:t>
            </a:r>
            <a:endParaRPr lang="en-US" sz="3600"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B2DF1748-40A8-ABA7-BE19-5DA5BF41DCD5}"/>
              </a:ext>
            </a:extLst>
          </p:cNvPr>
          <p:cNvSpPr>
            <a:spLocks noGrp="1"/>
          </p:cNvSpPr>
          <p:nvPr>
            <p:ph idx="1"/>
          </p:nvPr>
        </p:nvSpPr>
        <p:spPr>
          <a:xfrm>
            <a:off x="1790700" y="1600200"/>
            <a:ext cx="9182100" cy="4419600"/>
          </a:xfrm>
        </p:spPr>
        <p:txBody>
          <a:bodyPr/>
          <a:lstStyle/>
          <a:p>
            <a:pPr marL="457200" lvl="1" indent="-457200" algn="just" eaLnBrk="1" hangingPunct="1">
              <a:spcBef>
                <a:spcPts val="0"/>
              </a:spcBef>
              <a:spcAft>
                <a:spcPts val="3600"/>
              </a:spcAft>
              <a:buClr>
                <a:schemeClr val="tx2"/>
              </a:buClr>
              <a:buSzPct val="75000"/>
              <a:buFont typeface="Wingdings" panose="05000000000000000000" pitchFamily="2" charset="2"/>
              <a:buChar char="n"/>
              <a:defRPr/>
            </a:pPr>
            <a:r>
              <a:rPr lang="es-CO" dirty="0">
                <a:effectLst>
                  <a:outerShdw blurRad="38100" dist="38100" dir="2700000" algn="tl">
                    <a:srgbClr val="000000">
                      <a:alpha val="43137"/>
                    </a:srgbClr>
                  </a:outerShdw>
                </a:effectLst>
                <a:cs typeface="Calibri" panose="020F0502020204030204" pitchFamily="34" charset="0"/>
              </a:rPr>
              <a:t>La promesa del Mesías vendría por medio del linaje de Sem </a:t>
            </a:r>
            <a:r>
              <a:rPr lang="en-US" dirty="0">
                <a:effectLst>
                  <a:outerShdw blurRad="38100" dist="38100" dir="2700000" algn="tl">
                    <a:srgbClr val="000000">
                      <a:alpha val="43137"/>
                    </a:srgbClr>
                  </a:outerShdw>
                </a:effectLst>
                <a:cs typeface="Calibri" panose="020F0502020204030204" pitchFamily="34" charset="0"/>
              </a:rPr>
              <a:t>(Gén 9:26)</a:t>
            </a:r>
          </a:p>
          <a:p>
            <a:pPr marL="457200" lvl="1" indent="-457200" algn="just" eaLnBrk="1" hangingPunct="1">
              <a:spcBef>
                <a:spcPts val="0"/>
              </a:spcBef>
              <a:spcAft>
                <a:spcPts val="3600"/>
              </a:spcAft>
              <a:buClr>
                <a:schemeClr val="tx2"/>
              </a:buClr>
              <a:buSzPct val="75000"/>
              <a:buFont typeface="Wingdings" panose="05000000000000000000" pitchFamily="2" charset="2"/>
              <a:buChar char="n"/>
              <a:defRPr/>
            </a:pPr>
            <a:r>
              <a:rPr lang="es-CO" b="1" u="sng" dirty="0">
                <a:solidFill>
                  <a:srgbClr val="FFFFCC"/>
                </a:solidFill>
                <a:effectLst>
                  <a:outerShdw blurRad="38100" dist="38100" dir="2700000" algn="tl">
                    <a:srgbClr val="000000">
                      <a:alpha val="43137"/>
                    </a:srgbClr>
                  </a:outerShdw>
                </a:effectLst>
                <a:cs typeface="Calibri" panose="020F0502020204030204" pitchFamily="34" charset="0"/>
              </a:rPr>
              <a:t>Continúa el patrón de la elección del menor sobre el mayor (Abel sobre Caín, Set sobre Caín, Jafet sobre Cam, Isaac sobre Ismael, Jacob sobre Esaú, Judá y José sobre sus hermanos, y Efraín sobre Manasés)</a:t>
            </a:r>
            <a:r>
              <a:rPr lang="es-CO" dirty="0">
                <a:effectLst>
                  <a:outerShdw blurRad="38100" dist="38100" dir="2700000" algn="tl">
                    <a:srgbClr val="000000">
                      <a:alpha val="43137"/>
                    </a:srgbClr>
                  </a:outerShdw>
                </a:effectLst>
                <a:cs typeface="Calibri" panose="020F0502020204030204" pitchFamily="34" charset="0"/>
              </a:rPr>
              <a:t>.</a:t>
            </a:r>
            <a:endParaRPr lang="en-US" dirty="0">
              <a:effectLst>
                <a:outerShdw blurRad="38100" dist="38100" dir="2700000" algn="tl">
                  <a:srgbClr val="000000">
                    <a:alpha val="43137"/>
                  </a:srgbClr>
                </a:outerShdw>
              </a:effectLst>
              <a:cs typeface="Calibri" panose="020F0502020204030204" pitchFamily="34" charset="0"/>
            </a:endParaRPr>
          </a:p>
        </p:txBody>
      </p:sp>
      <p:pic>
        <p:nvPicPr>
          <p:cNvPr id="8" name="Picture 7">
            <a:extLst>
              <a:ext uri="{FF2B5EF4-FFF2-40B4-BE49-F238E27FC236}">
                <a16:creationId xmlns:a16="http://schemas.microsoft.com/office/drawing/2014/main" id="{05744B8A-F804-9A75-49D2-734884B37988}"/>
              </a:ext>
            </a:extLst>
          </p:cNvPr>
          <p:cNvPicPr>
            <a:picLocks noChangeAspect="1"/>
          </p:cNvPicPr>
          <p:nvPr/>
        </p:nvPicPr>
        <p:blipFill>
          <a:blip r:embed="rId2"/>
          <a:stretch>
            <a:fillRect/>
          </a:stretch>
        </p:blipFill>
        <p:spPr>
          <a:xfrm>
            <a:off x="10591800" y="231562"/>
            <a:ext cx="1371719" cy="987638"/>
          </a:xfrm>
          <a:prstGeom prst="rect">
            <a:avLst/>
          </a:prstGeom>
        </p:spPr>
      </p:pic>
    </p:spTree>
    <p:extLst>
      <p:ext uri="{BB962C8B-B14F-4D97-AF65-F5344CB8AC3E}">
        <p14:creationId xmlns:p14="http://schemas.microsoft.com/office/powerpoint/2010/main" val="937459235"/>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3"/>
          <p:cNvSpPr>
            <a:spLocks noGrp="1" noChangeArrowheads="1"/>
          </p:cNvSpPr>
          <p:nvPr>
            <p:ph type="body" idx="1"/>
          </p:nvPr>
        </p:nvSpPr>
        <p:spPr>
          <a:xfrm>
            <a:off x="609600" y="1524000"/>
            <a:ext cx="11019253" cy="4800600"/>
          </a:xfrm>
        </p:spPr>
        <p:txBody>
          <a:bodyPr/>
          <a:lstStyle/>
          <a:p>
            <a:pPr marL="0" indent="0" algn="just">
              <a:spcBef>
                <a:spcPts val="0"/>
              </a:spcBef>
              <a:buNone/>
            </a:pPr>
            <a:r>
              <a:rPr lang="en-US" sz="3000" dirty="0">
                <a:effectLst>
                  <a:outerShdw blurRad="38100" dist="38100" dir="2700000" algn="tl">
                    <a:srgbClr val="000000">
                      <a:alpha val="43137"/>
                    </a:srgbClr>
                  </a:outerShdw>
                </a:effectLst>
              </a:rPr>
              <a:t>“</a:t>
            </a:r>
            <a:r>
              <a:rPr lang="es-CO" sz="3000" dirty="0">
                <a:effectLst>
                  <a:outerShdw blurRad="38100" dist="38100" dir="2700000" algn="tl">
                    <a:srgbClr val="000000">
                      <a:alpha val="43137"/>
                    </a:srgbClr>
                  </a:outerShdw>
                </a:effectLst>
              </a:rPr>
              <a:t>En algunos círculos de tiempos anteriores, se enseñaba que la maldición de Canaán recaía sobre el negro o la raza negra, lo cual simplemente no es fiel al texto. Aunque es cierto que los negros son descendientes de Cam, no todos los descendientes de Cam eran personas de piel negra. Solo uno de los hijos de Cam fue maldito, y ese fue Canaán. Como se sabe por las representaciones egipcias de los cananeos, los cananeos no tenían la piel negra; eran blancos, o más bien decirlo, de piel oliva. Por lo tanto, la piel negra no tiene nada que ver con esta maldición, y la maldición de Canaán no es motivo bíblico para la esclavitud de los negros</a:t>
            </a:r>
            <a:r>
              <a:rPr lang="en-US" sz="3000" dirty="0">
                <a:effectLst>
                  <a:outerShdw blurRad="38100" dist="38100" dir="2700000" algn="tl">
                    <a:srgbClr val="000000">
                      <a:alpha val="43137"/>
                    </a:srgbClr>
                  </a:outerShdw>
                </a:effectLst>
              </a:rPr>
              <a:t>.</a:t>
            </a:r>
            <a:r>
              <a:rPr lang="en-US" altLang="en-US" sz="3000" dirty="0">
                <a:effectLst>
                  <a:outerShdw blurRad="38100" dist="38100" dir="2700000" algn="tl">
                    <a:srgbClr val="000000">
                      <a:alpha val="43137"/>
                    </a:srgbClr>
                  </a:outerShdw>
                </a:effectLst>
                <a:cs typeface="Calibri" panose="020F0502020204030204" pitchFamily="34" charset="0"/>
              </a:rPr>
              <a:t>”</a:t>
            </a:r>
            <a:endParaRPr lang="en-US" altLang="en-US" sz="3000" dirty="0">
              <a:effectLst>
                <a:outerShdw blurRad="38100" dist="38100" dir="2700000" algn="tl">
                  <a:srgbClr val="000000">
                    <a:alpha val="43137"/>
                  </a:srgbClr>
                </a:outerShdw>
              </a:effectLst>
            </a:endParaRPr>
          </a:p>
        </p:txBody>
      </p:sp>
      <p:sp>
        <p:nvSpPr>
          <p:cNvPr id="4" name="Text Box 5"/>
          <p:cNvSpPr txBox="1">
            <a:spLocks noChangeArrowheads="1"/>
          </p:cNvSpPr>
          <p:nvPr/>
        </p:nvSpPr>
        <p:spPr bwMode="auto">
          <a:xfrm>
            <a:off x="3381375" y="219670"/>
            <a:ext cx="542925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3600" dirty="0">
                <a:solidFill>
                  <a:schemeClr val="tx2"/>
                </a:solidFill>
                <a:effectLst>
                  <a:outerShdw blurRad="38100" dist="38100" dir="2700000" algn="tl">
                    <a:srgbClr val="000000">
                      <a:alpha val="43137"/>
                    </a:srgbClr>
                  </a:outerShdw>
                </a:effectLst>
                <a:latin typeface="Calibri" panose="020F0502020204030204" pitchFamily="34" charset="0"/>
                <a:ea typeface="+mj-ea"/>
                <a:cs typeface="+mj-cs"/>
              </a:rPr>
              <a:t>Dr. Arnold G. Fruchtenbaum</a:t>
            </a:r>
          </a:p>
          <a:p>
            <a:pPr algn="ctr"/>
            <a:r>
              <a:rPr lang="en-US" altLang="en-US" sz="1800" i="1" dirty="0">
                <a:effectLst>
                  <a:outerShdw blurRad="38100" dist="38100" dir="2700000" algn="tl">
                    <a:srgbClr val="000000"/>
                  </a:outerShdw>
                </a:effectLst>
                <a:latin typeface="Calibri" panose="020F0502020204030204" pitchFamily="34" charset="0"/>
                <a:cs typeface="+mn-cs"/>
              </a:rPr>
              <a:t>The Book of Genesis, </a:t>
            </a:r>
            <a:r>
              <a:rPr lang="en-US" altLang="en-US" sz="1800" dirty="0">
                <a:effectLst>
                  <a:outerShdw blurRad="38100" dist="38100" dir="2700000" algn="tl">
                    <a:srgbClr val="000000"/>
                  </a:outerShdw>
                </a:effectLst>
                <a:latin typeface="Calibri" panose="020F0502020204030204" pitchFamily="34" charset="0"/>
                <a:cs typeface="+mn-cs"/>
              </a:rPr>
              <a:t>200</a:t>
            </a:r>
          </a:p>
        </p:txBody>
      </p:sp>
      <p:pic>
        <p:nvPicPr>
          <p:cNvPr id="5" name="Picture 4">
            <a:extLst>
              <a:ext uri="{FF2B5EF4-FFF2-40B4-BE49-F238E27FC236}">
                <a16:creationId xmlns:a16="http://schemas.microsoft.com/office/drawing/2014/main" id="{795B7A00-E364-4431-A644-EF24666BAF9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600" y="76200"/>
            <a:ext cx="684944" cy="914400"/>
          </a:xfrm>
          <a:prstGeom prst="rect">
            <a:avLst/>
          </a:prstGeom>
        </p:spPr>
      </p:pic>
      <p:pic>
        <p:nvPicPr>
          <p:cNvPr id="7" name="Picture 6">
            <a:extLst>
              <a:ext uri="{FF2B5EF4-FFF2-40B4-BE49-F238E27FC236}">
                <a16:creationId xmlns:a16="http://schemas.microsoft.com/office/drawing/2014/main" id="{DF2D6D1B-0318-472E-8E81-E3CCEE0E7865}"/>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40000" contrast="20000"/>
                    </a14:imgEffect>
                  </a14:imgLayer>
                </a14:imgProps>
              </a:ext>
            </a:extLst>
          </a:blip>
          <a:stretch>
            <a:fillRect/>
          </a:stretch>
        </p:blipFill>
        <p:spPr>
          <a:xfrm>
            <a:off x="10896600" y="76200"/>
            <a:ext cx="732253" cy="1097280"/>
          </a:xfrm>
          <a:prstGeom prst="rect">
            <a:avLst/>
          </a:prstGeom>
          <a:ln>
            <a:solidFill>
              <a:schemeClr val="tx1"/>
            </a:solidFill>
          </a:ln>
        </p:spPr>
      </p:pic>
    </p:spTree>
    <p:extLst>
      <p:ext uri="{BB962C8B-B14F-4D97-AF65-F5344CB8AC3E}">
        <p14:creationId xmlns:p14="http://schemas.microsoft.com/office/powerpoint/2010/main" val="3091045184"/>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22" name="Picture 2"/>
          <p:cNvPicPr>
            <a:picLocks noChangeAspect="1" noChangeArrowheads="1"/>
          </p:cNvPicPr>
          <p:nvPr/>
        </p:nvPicPr>
        <p:blipFill>
          <a:blip r:embed="rId2" cstate="print"/>
          <a:srcRect/>
          <a:stretch>
            <a:fillRect/>
          </a:stretch>
        </p:blipFill>
        <p:spPr bwMode="auto">
          <a:xfrm>
            <a:off x="2628900" y="178595"/>
            <a:ext cx="6934200" cy="650081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7911225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a:xfrm>
            <a:off x="2362200" y="274795"/>
            <a:ext cx="6858000" cy="1143000"/>
          </a:xfrm>
        </p:spPr>
        <p:txBody>
          <a:bodyPr/>
          <a:lstStyle/>
          <a:p>
            <a:pPr algn="ctr" eaLnBrk="1" hangingPunct="1"/>
            <a:r>
              <a:rPr lang="es-CO" sz="3600" dirty="0">
                <a:effectLst>
                  <a:outerShdw blurRad="38100" dist="38100" dir="2700000" algn="tl">
                    <a:srgbClr val="000000">
                      <a:alpha val="43137"/>
                    </a:srgbClr>
                  </a:outerShdw>
                </a:effectLst>
              </a:rPr>
              <a:t>¿La maldición de los descendientes de Cam?</a:t>
            </a:r>
            <a:br>
              <a:rPr lang="en-US" sz="3600" dirty="0">
                <a:effectLst>
                  <a:outerShdw blurRad="38100" dist="38100" dir="2700000" algn="tl">
                    <a:srgbClr val="000000">
                      <a:alpha val="43137"/>
                    </a:srgbClr>
                  </a:outerShdw>
                </a:effectLst>
              </a:rPr>
            </a:br>
            <a:r>
              <a:rPr lang="en-US" sz="2800" dirty="0">
                <a:solidFill>
                  <a:schemeClr val="tx1"/>
                </a:solidFill>
                <a:effectLst>
                  <a:outerShdw blurRad="38100" dist="38100" dir="2700000" algn="tl">
                    <a:srgbClr val="000000"/>
                  </a:outerShdw>
                </a:effectLst>
              </a:rPr>
              <a:t>(Gén 9:25-27)</a:t>
            </a:r>
            <a:endParaRPr lang="en-US" sz="3200" dirty="0">
              <a:solidFill>
                <a:schemeClr val="tx1"/>
              </a:solidFill>
              <a:effectLst>
                <a:outerShdw blurRad="38100" dist="38100" dir="2700000" algn="tl">
                  <a:srgbClr val="000000"/>
                </a:outerShdw>
              </a:effectLst>
            </a:endParaRPr>
          </a:p>
        </p:txBody>
      </p:sp>
      <p:sp>
        <p:nvSpPr>
          <p:cNvPr id="50179" name="Rectangle 3"/>
          <p:cNvSpPr>
            <a:spLocks noGrp="1" noChangeArrowheads="1"/>
          </p:cNvSpPr>
          <p:nvPr>
            <p:ph type="body" idx="1"/>
          </p:nvPr>
        </p:nvSpPr>
        <p:spPr>
          <a:xfrm>
            <a:off x="1019415" y="1621971"/>
            <a:ext cx="10153170" cy="4876800"/>
          </a:xfrm>
        </p:spPr>
        <p:txBody>
          <a:bodyPr/>
          <a:lstStyle/>
          <a:p>
            <a:pPr marL="457200" lvl="1" indent="-457200" eaLnBrk="1" hangingPunct="1">
              <a:spcBef>
                <a:spcPts val="0"/>
              </a:spcBef>
              <a:spcAft>
                <a:spcPts val="1200"/>
              </a:spcAft>
              <a:buClr>
                <a:schemeClr val="tx2"/>
              </a:buClr>
              <a:buSzPct val="75000"/>
              <a:buFont typeface="Wingdings" panose="05000000000000000000" pitchFamily="2" charset="2"/>
              <a:buChar char="n"/>
              <a:defRPr/>
            </a:pPr>
            <a:r>
              <a:rPr lang="es-CO" dirty="0">
                <a:effectLst>
                  <a:outerShdw blurRad="38100" dist="38100" dir="2700000" algn="tl">
                    <a:srgbClr val="000000">
                      <a:alpha val="43137"/>
                    </a:srgbClr>
                  </a:outerShdw>
                </a:effectLst>
                <a:cs typeface="Calibri" panose="020F0502020204030204" pitchFamily="34" charset="0"/>
              </a:rPr>
              <a:t>¿Maldición sobre la raza negra?</a:t>
            </a:r>
          </a:p>
          <a:p>
            <a:pPr marL="457200" lvl="1" indent="-457200" eaLnBrk="1" hangingPunct="1">
              <a:spcBef>
                <a:spcPts val="0"/>
              </a:spcBef>
              <a:spcAft>
                <a:spcPts val="1200"/>
              </a:spcAft>
              <a:buClr>
                <a:schemeClr val="tx2"/>
              </a:buClr>
              <a:buSzPct val="75000"/>
              <a:buFont typeface="Wingdings" panose="05000000000000000000" pitchFamily="2" charset="2"/>
              <a:buChar char="n"/>
              <a:defRPr/>
            </a:pPr>
            <a:r>
              <a:rPr lang="en-US" dirty="0">
                <a:effectLst>
                  <a:outerShdw blurRad="38100" dist="38100" dir="2700000" algn="tl">
                    <a:srgbClr val="000000">
                      <a:alpha val="43137"/>
                    </a:srgbClr>
                  </a:outerShdw>
                </a:effectLst>
                <a:cs typeface="Calibri" panose="020F0502020204030204" pitchFamily="34" charset="0"/>
              </a:rPr>
              <a:t>No!</a:t>
            </a:r>
          </a:p>
          <a:p>
            <a:pPr marL="914400" lvl="1" indent="-457200" algn="just" eaLnBrk="1" hangingPunct="1">
              <a:spcBef>
                <a:spcPts val="0"/>
              </a:spcBef>
              <a:spcAft>
                <a:spcPts val="1200"/>
              </a:spcAft>
              <a:defRPr/>
            </a:pPr>
            <a:r>
              <a:rPr lang="en-US" dirty="0">
                <a:effectLst>
                  <a:outerShdw blurRad="38100" dist="38100" dir="2700000" algn="tl">
                    <a:srgbClr val="000000">
                      <a:alpha val="43137"/>
                    </a:srgbClr>
                  </a:outerShdw>
                </a:effectLst>
                <a:cs typeface="Calibri" panose="020F0502020204030204" pitchFamily="34" charset="0"/>
              </a:rPr>
              <a:t>Una raza</a:t>
            </a:r>
          </a:p>
          <a:p>
            <a:pPr marL="1487488" lvl="2" indent="-461963" eaLnBrk="1" hangingPunct="1">
              <a:spcBef>
                <a:spcPts val="0"/>
              </a:spcBef>
              <a:spcAft>
                <a:spcPts val="1200"/>
              </a:spcAft>
              <a:buClr>
                <a:srgbClr val="92D050"/>
              </a:buClr>
              <a:buSzPct val="100000"/>
              <a:buFont typeface="Calibri" panose="020F0502020204030204" pitchFamily="34" charset="0"/>
              <a:buChar char="̶"/>
              <a:defRPr/>
            </a:pPr>
            <a:r>
              <a:rPr lang="es-CO" dirty="0">
                <a:effectLst>
                  <a:outerShdw blurRad="38100" dist="38100" dir="2700000" algn="tl">
                    <a:srgbClr val="000000">
                      <a:alpha val="43137"/>
                    </a:srgbClr>
                  </a:outerShdw>
                </a:effectLst>
              </a:rPr>
              <a:t>Todos los humanos son portadores de la imagen de Dios </a:t>
            </a:r>
            <a:r>
              <a:rPr lang="en-US" dirty="0">
                <a:effectLst>
                  <a:outerShdw blurRad="38100" dist="38100" dir="2700000" algn="tl">
                    <a:srgbClr val="000000">
                      <a:alpha val="43137"/>
                    </a:srgbClr>
                  </a:outerShdw>
                </a:effectLst>
              </a:rPr>
              <a:t>(Gén. 1:26-27; 9:6; Stg. 3:9)</a:t>
            </a:r>
          </a:p>
          <a:p>
            <a:pPr marL="1487488" lvl="2" indent="-461963" eaLnBrk="1" hangingPunct="1">
              <a:spcBef>
                <a:spcPts val="0"/>
              </a:spcBef>
              <a:spcAft>
                <a:spcPts val="1200"/>
              </a:spcAft>
              <a:buClr>
                <a:srgbClr val="92D050"/>
              </a:buClr>
              <a:buSzPct val="100000"/>
              <a:buFont typeface="Calibri" panose="020F0502020204030204" pitchFamily="34" charset="0"/>
              <a:buChar char="̶"/>
              <a:defRPr/>
            </a:pPr>
            <a:r>
              <a:rPr lang="en-US" dirty="0">
                <a:effectLst>
                  <a:outerShdw blurRad="38100" dist="38100" dir="2700000" algn="tl">
                    <a:srgbClr val="000000">
                      <a:alpha val="43137"/>
                    </a:srgbClr>
                  </a:outerShdw>
                </a:effectLst>
              </a:rPr>
              <a:t>La humanidad es igualmente redimida (Gál. 3:28)</a:t>
            </a:r>
          </a:p>
          <a:p>
            <a:pPr marL="914400" lvl="1" indent="-457200" algn="just" eaLnBrk="1" hangingPunct="1">
              <a:spcBef>
                <a:spcPts val="0"/>
              </a:spcBef>
              <a:spcAft>
                <a:spcPts val="1200"/>
              </a:spcAft>
              <a:defRPr/>
            </a:pPr>
            <a:r>
              <a:rPr lang="en-US" dirty="0">
                <a:effectLst>
                  <a:outerShdw blurRad="38100" dist="38100" dir="2700000" algn="tl">
                    <a:srgbClr val="000000">
                      <a:alpha val="43137"/>
                    </a:srgbClr>
                  </a:outerShdw>
                </a:effectLst>
                <a:cs typeface="Calibri" panose="020F0502020204030204" pitchFamily="34" charset="0"/>
              </a:rPr>
              <a:t>Moralidad (Lev. 18; 20) y no raza</a:t>
            </a:r>
          </a:p>
          <a:p>
            <a:pPr marL="914400" lvl="1" indent="-457200" algn="just" eaLnBrk="1" hangingPunct="1">
              <a:spcBef>
                <a:spcPts val="0"/>
              </a:spcBef>
              <a:spcAft>
                <a:spcPts val="1200"/>
              </a:spcAft>
              <a:defRPr/>
            </a:pPr>
            <a:r>
              <a:rPr lang="en-US" dirty="0">
                <a:effectLst>
                  <a:outerShdw blurRad="38100" dist="38100" dir="2700000" algn="tl">
                    <a:srgbClr val="000000">
                      <a:alpha val="43137"/>
                    </a:srgbClr>
                  </a:outerShdw>
                </a:effectLst>
                <a:cs typeface="Calibri" panose="020F0502020204030204" pitchFamily="34" charset="0"/>
              </a:rPr>
              <a:t>Cananeos-Gén. 9:25; 15:16; Josué</a:t>
            </a:r>
            <a:endParaRPr lang="en-US" dirty="0">
              <a:effectLst>
                <a:outerShdw blurRad="38100" dist="38100" dir="2700000" algn="tl">
                  <a:srgbClr val="000000">
                    <a:alpha val="43137"/>
                  </a:srgbClr>
                </a:outerShdw>
              </a:effectLst>
            </a:endParaRPr>
          </a:p>
        </p:txBody>
      </p:sp>
      <p:pic>
        <p:nvPicPr>
          <p:cNvPr id="3" name="Picture 2">
            <a:extLst>
              <a:ext uri="{FF2B5EF4-FFF2-40B4-BE49-F238E27FC236}">
                <a16:creationId xmlns:a16="http://schemas.microsoft.com/office/drawing/2014/main" id="{56B0557C-B8F0-2678-ACF0-0B2A30239D1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0508" y="70618"/>
            <a:ext cx="1600970" cy="1143000"/>
          </a:xfrm>
          <a:prstGeom prst="rect">
            <a:avLst/>
          </a:prstGeom>
        </p:spPr>
      </p:pic>
    </p:spTree>
    <p:extLst>
      <p:ext uri="{BB962C8B-B14F-4D97-AF65-F5344CB8AC3E}">
        <p14:creationId xmlns:p14="http://schemas.microsoft.com/office/powerpoint/2010/main" val="22837944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85C73-A649-75CE-DFA6-2D7C954BD2E8}"/>
            </a:ext>
          </a:extLst>
        </p:cNvPr>
        <p:cNvGrpSpPr/>
        <p:nvPr/>
      </p:nvGrpSpPr>
      <p:grpSpPr>
        <a:xfrm>
          <a:off x="0" y="0"/>
          <a:ext cx="0" cy="0"/>
          <a:chOff x="0" y="0"/>
          <a:chExt cx="0" cy="0"/>
        </a:xfrm>
      </p:grpSpPr>
      <p:sp>
        <p:nvSpPr>
          <p:cNvPr id="177154" name="Rectangle 2">
            <a:extLst>
              <a:ext uri="{FF2B5EF4-FFF2-40B4-BE49-F238E27FC236}">
                <a16:creationId xmlns:a16="http://schemas.microsoft.com/office/drawing/2014/main" id="{1676EFB6-BA59-AD01-0822-062A288609EF}"/>
              </a:ext>
            </a:extLst>
          </p:cNvPr>
          <p:cNvSpPr>
            <a:spLocks noGrp="1" noChangeArrowheads="1"/>
          </p:cNvSpPr>
          <p:nvPr>
            <p:ph type="title"/>
          </p:nvPr>
        </p:nvSpPr>
        <p:spPr>
          <a:xfrm>
            <a:off x="2362200" y="274795"/>
            <a:ext cx="6858000" cy="1143000"/>
          </a:xfrm>
        </p:spPr>
        <p:txBody>
          <a:bodyPr/>
          <a:lstStyle/>
          <a:p>
            <a:pPr algn="ctr" eaLnBrk="1" hangingPunct="1"/>
            <a:r>
              <a:rPr lang="es-CO" sz="3600" dirty="0">
                <a:effectLst>
                  <a:outerShdw blurRad="38100" dist="38100" dir="2700000" algn="tl">
                    <a:srgbClr val="000000">
                      <a:alpha val="43137"/>
                    </a:srgbClr>
                  </a:outerShdw>
                </a:effectLst>
              </a:rPr>
              <a:t>¿La maldición de los descendientes de Cam?</a:t>
            </a:r>
            <a:br>
              <a:rPr lang="en-US" sz="3600" dirty="0">
                <a:effectLst>
                  <a:outerShdw blurRad="38100" dist="38100" dir="2700000" algn="tl">
                    <a:srgbClr val="000000">
                      <a:alpha val="43137"/>
                    </a:srgbClr>
                  </a:outerShdw>
                </a:effectLst>
              </a:rPr>
            </a:br>
            <a:r>
              <a:rPr lang="en-US" sz="2800" dirty="0">
                <a:solidFill>
                  <a:schemeClr val="tx1"/>
                </a:solidFill>
                <a:effectLst>
                  <a:outerShdw blurRad="38100" dist="38100" dir="2700000" algn="tl">
                    <a:srgbClr val="000000"/>
                  </a:outerShdw>
                </a:effectLst>
              </a:rPr>
              <a:t>(Gén 9:25-27)</a:t>
            </a:r>
            <a:endParaRPr lang="en-US" sz="3200" dirty="0">
              <a:solidFill>
                <a:schemeClr val="tx1"/>
              </a:solidFill>
              <a:effectLst>
                <a:outerShdw blurRad="38100" dist="38100" dir="2700000" algn="tl">
                  <a:srgbClr val="000000"/>
                </a:outerShdw>
              </a:effectLst>
            </a:endParaRPr>
          </a:p>
        </p:txBody>
      </p:sp>
      <p:sp>
        <p:nvSpPr>
          <p:cNvPr id="50179" name="Rectangle 3">
            <a:extLst>
              <a:ext uri="{FF2B5EF4-FFF2-40B4-BE49-F238E27FC236}">
                <a16:creationId xmlns:a16="http://schemas.microsoft.com/office/drawing/2014/main" id="{D06C62E2-7C2E-42E2-2F8F-B22F3DE3BA2E}"/>
              </a:ext>
            </a:extLst>
          </p:cNvPr>
          <p:cNvSpPr>
            <a:spLocks noGrp="1" noChangeArrowheads="1"/>
          </p:cNvSpPr>
          <p:nvPr>
            <p:ph type="body" idx="1"/>
          </p:nvPr>
        </p:nvSpPr>
        <p:spPr>
          <a:xfrm>
            <a:off x="1019415" y="1621971"/>
            <a:ext cx="10153170" cy="4876800"/>
          </a:xfrm>
        </p:spPr>
        <p:txBody>
          <a:bodyPr/>
          <a:lstStyle/>
          <a:p>
            <a:pPr marL="457200" lvl="1" indent="-457200" eaLnBrk="1" hangingPunct="1">
              <a:spcBef>
                <a:spcPts val="0"/>
              </a:spcBef>
              <a:spcAft>
                <a:spcPts val="1200"/>
              </a:spcAft>
              <a:buClr>
                <a:schemeClr val="tx2"/>
              </a:buClr>
              <a:buSzPct val="75000"/>
              <a:buFont typeface="Wingdings" panose="05000000000000000000" pitchFamily="2" charset="2"/>
              <a:buChar char="n"/>
              <a:defRPr/>
            </a:pPr>
            <a:r>
              <a:rPr lang="es-CO" b="1" u="sng" dirty="0">
                <a:solidFill>
                  <a:srgbClr val="FFFFCC"/>
                </a:solidFill>
                <a:effectLst>
                  <a:outerShdw blurRad="38100" dist="38100" dir="2700000" algn="tl">
                    <a:srgbClr val="000000">
                      <a:alpha val="43137"/>
                    </a:srgbClr>
                  </a:outerShdw>
                </a:effectLst>
                <a:cs typeface="Calibri" panose="020F0502020204030204" pitchFamily="34" charset="0"/>
              </a:rPr>
              <a:t>¿Maldición sobre la raza negra?</a:t>
            </a:r>
          </a:p>
          <a:p>
            <a:pPr marL="457200" lvl="1" indent="-457200" eaLnBrk="1" hangingPunct="1">
              <a:spcBef>
                <a:spcPts val="0"/>
              </a:spcBef>
              <a:spcAft>
                <a:spcPts val="1200"/>
              </a:spcAft>
              <a:buClr>
                <a:schemeClr val="tx2"/>
              </a:buClr>
              <a:buSzPct val="75000"/>
              <a:buFont typeface="Wingdings" panose="05000000000000000000" pitchFamily="2" charset="2"/>
              <a:buChar char="n"/>
              <a:defRPr/>
            </a:pPr>
            <a:r>
              <a:rPr lang="en-US" dirty="0">
                <a:effectLst>
                  <a:outerShdw blurRad="38100" dist="38100" dir="2700000" algn="tl">
                    <a:srgbClr val="000000">
                      <a:alpha val="43137"/>
                    </a:srgbClr>
                  </a:outerShdw>
                </a:effectLst>
                <a:cs typeface="Calibri" panose="020F0502020204030204" pitchFamily="34" charset="0"/>
              </a:rPr>
              <a:t>No!</a:t>
            </a:r>
          </a:p>
          <a:p>
            <a:pPr marL="914400" lvl="1" indent="-457200" algn="just" eaLnBrk="1" hangingPunct="1">
              <a:spcBef>
                <a:spcPts val="0"/>
              </a:spcBef>
              <a:spcAft>
                <a:spcPts val="1200"/>
              </a:spcAft>
              <a:defRPr/>
            </a:pPr>
            <a:r>
              <a:rPr lang="en-US" dirty="0">
                <a:effectLst>
                  <a:outerShdw blurRad="38100" dist="38100" dir="2700000" algn="tl">
                    <a:srgbClr val="000000">
                      <a:alpha val="43137"/>
                    </a:srgbClr>
                  </a:outerShdw>
                </a:effectLst>
                <a:cs typeface="Calibri" panose="020F0502020204030204" pitchFamily="34" charset="0"/>
              </a:rPr>
              <a:t>Una raza</a:t>
            </a:r>
          </a:p>
          <a:p>
            <a:pPr marL="1487488" lvl="2" indent="-461963" eaLnBrk="1" hangingPunct="1">
              <a:spcBef>
                <a:spcPts val="0"/>
              </a:spcBef>
              <a:spcAft>
                <a:spcPts val="1200"/>
              </a:spcAft>
              <a:buClr>
                <a:srgbClr val="92D050"/>
              </a:buClr>
              <a:buSzPct val="100000"/>
              <a:buFont typeface="Calibri" panose="020F0502020204030204" pitchFamily="34" charset="0"/>
              <a:buChar char="̶"/>
              <a:defRPr/>
            </a:pPr>
            <a:r>
              <a:rPr lang="es-CO" dirty="0">
                <a:effectLst>
                  <a:outerShdw blurRad="38100" dist="38100" dir="2700000" algn="tl">
                    <a:srgbClr val="000000">
                      <a:alpha val="43137"/>
                    </a:srgbClr>
                  </a:outerShdw>
                </a:effectLst>
              </a:rPr>
              <a:t>Todos los humanos son portadores de la imagen de Dios </a:t>
            </a:r>
            <a:r>
              <a:rPr lang="en-US" dirty="0">
                <a:effectLst>
                  <a:outerShdw blurRad="38100" dist="38100" dir="2700000" algn="tl">
                    <a:srgbClr val="000000">
                      <a:alpha val="43137"/>
                    </a:srgbClr>
                  </a:outerShdw>
                </a:effectLst>
              </a:rPr>
              <a:t>(Gén. 1:26-27; 9:6; Stg. 3:9)</a:t>
            </a:r>
          </a:p>
          <a:p>
            <a:pPr marL="1487488" lvl="2" indent="-461963" eaLnBrk="1" hangingPunct="1">
              <a:spcBef>
                <a:spcPts val="0"/>
              </a:spcBef>
              <a:spcAft>
                <a:spcPts val="1200"/>
              </a:spcAft>
              <a:buClr>
                <a:srgbClr val="92D050"/>
              </a:buClr>
              <a:buSzPct val="100000"/>
              <a:buFont typeface="Calibri" panose="020F0502020204030204" pitchFamily="34" charset="0"/>
              <a:buChar char="̶"/>
              <a:defRPr/>
            </a:pPr>
            <a:r>
              <a:rPr lang="en-US" dirty="0">
                <a:effectLst>
                  <a:outerShdw blurRad="38100" dist="38100" dir="2700000" algn="tl">
                    <a:srgbClr val="000000">
                      <a:alpha val="43137"/>
                    </a:srgbClr>
                  </a:outerShdw>
                </a:effectLst>
              </a:rPr>
              <a:t>La humanidad es igualmente redimida (Gál. 3:28)</a:t>
            </a:r>
          </a:p>
          <a:p>
            <a:pPr marL="914400" lvl="1" indent="-457200" algn="just" eaLnBrk="1" hangingPunct="1">
              <a:spcBef>
                <a:spcPts val="0"/>
              </a:spcBef>
              <a:spcAft>
                <a:spcPts val="1200"/>
              </a:spcAft>
              <a:defRPr/>
            </a:pPr>
            <a:r>
              <a:rPr lang="en-US" dirty="0">
                <a:effectLst>
                  <a:outerShdw blurRad="38100" dist="38100" dir="2700000" algn="tl">
                    <a:srgbClr val="000000">
                      <a:alpha val="43137"/>
                    </a:srgbClr>
                  </a:outerShdw>
                </a:effectLst>
                <a:cs typeface="Calibri" panose="020F0502020204030204" pitchFamily="34" charset="0"/>
              </a:rPr>
              <a:t>Moralidad (Lev. 18; 20) y no raza</a:t>
            </a:r>
          </a:p>
          <a:p>
            <a:pPr marL="914400" lvl="1" indent="-457200" algn="just" eaLnBrk="1" hangingPunct="1">
              <a:spcBef>
                <a:spcPts val="0"/>
              </a:spcBef>
              <a:spcAft>
                <a:spcPts val="1200"/>
              </a:spcAft>
              <a:defRPr/>
            </a:pPr>
            <a:r>
              <a:rPr lang="en-US" dirty="0">
                <a:effectLst>
                  <a:outerShdw blurRad="38100" dist="38100" dir="2700000" algn="tl">
                    <a:srgbClr val="000000">
                      <a:alpha val="43137"/>
                    </a:srgbClr>
                  </a:outerShdw>
                </a:effectLst>
                <a:cs typeface="Calibri" panose="020F0502020204030204" pitchFamily="34" charset="0"/>
              </a:rPr>
              <a:t>Cananeos-Gén. 9:25; 15:16; Josué</a:t>
            </a:r>
            <a:endParaRPr lang="en-US" dirty="0">
              <a:effectLst>
                <a:outerShdw blurRad="38100" dist="38100" dir="2700000" algn="tl">
                  <a:srgbClr val="000000">
                    <a:alpha val="43137"/>
                  </a:srgbClr>
                </a:outerShdw>
              </a:effectLst>
            </a:endParaRPr>
          </a:p>
        </p:txBody>
      </p:sp>
      <p:pic>
        <p:nvPicPr>
          <p:cNvPr id="3" name="Picture 2">
            <a:extLst>
              <a:ext uri="{FF2B5EF4-FFF2-40B4-BE49-F238E27FC236}">
                <a16:creationId xmlns:a16="http://schemas.microsoft.com/office/drawing/2014/main" id="{5D566AF2-5EB9-7EA0-2EC8-269508E7FFB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0508" y="70618"/>
            <a:ext cx="1600970" cy="1143000"/>
          </a:xfrm>
          <a:prstGeom prst="rect">
            <a:avLst/>
          </a:prstGeom>
        </p:spPr>
      </p:pic>
    </p:spTree>
    <p:extLst>
      <p:ext uri="{BB962C8B-B14F-4D97-AF65-F5344CB8AC3E}">
        <p14:creationId xmlns:p14="http://schemas.microsoft.com/office/powerpoint/2010/main" val="24816127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9B220-F3D6-F4C5-222C-04628B25589B}"/>
            </a:ext>
          </a:extLst>
        </p:cNvPr>
        <p:cNvGrpSpPr/>
        <p:nvPr/>
      </p:nvGrpSpPr>
      <p:grpSpPr>
        <a:xfrm>
          <a:off x="0" y="0"/>
          <a:ext cx="0" cy="0"/>
          <a:chOff x="0" y="0"/>
          <a:chExt cx="0" cy="0"/>
        </a:xfrm>
      </p:grpSpPr>
      <p:sp>
        <p:nvSpPr>
          <p:cNvPr id="177154" name="Rectangle 2">
            <a:extLst>
              <a:ext uri="{FF2B5EF4-FFF2-40B4-BE49-F238E27FC236}">
                <a16:creationId xmlns:a16="http://schemas.microsoft.com/office/drawing/2014/main" id="{BFCEA1C6-F7FD-F22F-C799-461A72A02C25}"/>
              </a:ext>
            </a:extLst>
          </p:cNvPr>
          <p:cNvSpPr>
            <a:spLocks noGrp="1" noChangeArrowheads="1"/>
          </p:cNvSpPr>
          <p:nvPr>
            <p:ph type="title"/>
          </p:nvPr>
        </p:nvSpPr>
        <p:spPr>
          <a:xfrm>
            <a:off x="2362200" y="274795"/>
            <a:ext cx="6858000" cy="1143000"/>
          </a:xfrm>
        </p:spPr>
        <p:txBody>
          <a:bodyPr/>
          <a:lstStyle/>
          <a:p>
            <a:pPr algn="ctr" eaLnBrk="1" hangingPunct="1"/>
            <a:r>
              <a:rPr lang="es-CO" sz="3600" dirty="0">
                <a:effectLst>
                  <a:outerShdw blurRad="38100" dist="38100" dir="2700000" algn="tl">
                    <a:srgbClr val="000000">
                      <a:alpha val="43137"/>
                    </a:srgbClr>
                  </a:outerShdw>
                </a:effectLst>
              </a:rPr>
              <a:t>¿La maldición de los descendientes de Cam?</a:t>
            </a:r>
            <a:br>
              <a:rPr lang="en-US" sz="3600" dirty="0">
                <a:effectLst>
                  <a:outerShdw blurRad="38100" dist="38100" dir="2700000" algn="tl">
                    <a:srgbClr val="000000">
                      <a:alpha val="43137"/>
                    </a:srgbClr>
                  </a:outerShdw>
                </a:effectLst>
              </a:rPr>
            </a:br>
            <a:r>
              <a:rPr lang="en-US" sz="2800" dirty="0">
                <a:solidFill>
                  <a:schemeClr val="tx1"/>
                </a:solidFill>
                <a:effectLst>
                  <a:outerShdw blurRad="38100" dist="38100" dir="2700000" algn="tl">
                    <a:srgbClr val="000000"/>
                  </a:outerShdw>
                </a:effectLst>
              </a:rPr>
              <a:t>(Gén 9:25-27)</a:t>
            </a:r>
            <a:endParaRPr lang="en-US" sz="3200" dirty="0">
              <a:solidFill>
                <a:schemeClr val="tx1"/>
              </a:solidFill>
              <a:effectLst>
                <a:outerShdw blurRad="38100" dist="38100" dir="2700000" algn="tl">
                  <a:srgbClr val="000000"/>
                </a:outerShdw>
              </a:effectLst>
            </a:endParaRPr>
          </a:p>
        </p:txBody>
      </p:sp>
      <p:sp>
        <p:nvSpPr>
          <p:cNvPr id="50179" name="Rectangle 3">
            <a:extLst>
              <a:ext uri="{FF2B5EF4-FFF2-40B4-BE49-F238E27FC236}">
                <a16:creationId xmlns:a16="http://schemas.microsoft.com/office/drawing/2014/main" id="{952A3AA6-C4D9-68B8-2DC8-6A4BAA468465}"/>
              </a:ext>
            </a:extLst>
          </p:cNvPr>
          <p:cNvSpPr>
            <a:spLocks noGrp="1" noChangeArrowheads="1"/>
          </p:cNvSpPr>
          <p:nvPr>
            <p:ph type="body" idx="1"/>
          </p:nvPr>
        </p:nvSpPr>
        <p:spPr>
          <a:xfrm>
            <a:off x="1019415" y="1621971"/>
            <a:ext cx="10153170" cy="4876800"/>
          </a:xfrm>
        </p:spPr>
        <p:txBody>
          <a:bodyPr/>
          <a:lstStyle/>
          <a:p>
            <a:pPr marL="457200" lvl="1" indent="-457200" eaLnBrk="1" hangingPunct="1">
              <a:spcBef>
                <a:spcPts val="0"/>
              </a:spcBef>
              <a:spcAft>
                <a:spcPts val="1200"/>
              </a:spcAft>
              <a:buClr>
                <a:schemeClr val="tx2"/>
              </a:buClr>
              <a:buSzPct val="75000"/>
              <a:buFont typeface="Wingdings" panose="05000000000000000000" pitchFamily="2" charset="2"/>
              <a:buChar char="n"/>
              <a:defRPr/>
            </a:pPr>
            <a:r>
              <a:rPr lang="es-CO" dirty="0">
                <a:effectLst>
                  <a:outerShdw blurRad="38100" dist="38100" dir="2700000" algn="tl">
                    <a:srgbClr val="000000">
                      <a:alpha val="43137"/>
                    </a:srgbClr>
                  </a:outerShdw>
                </a:effectLst>
                <a:cs typeface="Calibri" panose="020F0502020204030204" pitchFamily="34" charset="0"/>
              </a:rPr>
              <a:t>¿Maldición sobre la raza negra?</a:t>
            </a:r>
          </a:p>
          <a:p>
            <a:pPr marL="457200" lvl="1" indent="-457200" eaLnBrk="1" hangingPunct="1">
              <a:spcBef>
                <a:spcPts val="0"/>
              </a:spcBef>
              <a:spcAft>
                <a:spcPts val="1200"/>
              </a:spcAft>
              <a:buClr>
                <a:schemeClr val="tx2"/>
              </a:buClr>
              <a:buSzPct val="75000"/>
              <a:buFont typeface="Wingdings" panose="05000000000000000000" pitchFamily="2" charset="2"/>
              <a:buChar char="n"/>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No!</a:t>
            </a:r>
          </a:p>
          <a:p>
            <a:pPr marL="914400" lvl="1" indent="-457200" algn="just" eaLnBrk="1" hangingPunct="1">
              <a:spcBef>
                <a:spcPts val="0"/>
              </a:spcBef>
              <a:spcAft>
                <a:spcPts val="1200"/>
              </a:spcAft>
              <a:defRPr/>
            </a:pPr>
            <a:r>
              <a:rPr lang="en-US" dirty="0">
                <a:effectLst>
                  <a:outerShdw blurRad="38100" dist="38100" dir="2700000" algn="tl">
                    <a:srgbClr val="000000">
                      <a:alpha val="43137"/>
                    </a:srgbClr>
                  </a:outerShdw>
                </a:effectLst>
                <a:cs typeface="Calibri" panose="020F0502020204030204" pitchFamily="34" charset="0"/>
              </a:rPr>
              <a:t>Una raza</a:t>
            </a:r>
          </a:p>
          <a:p>
            <a:pPr marL="1487488" lvl="2" indent="-461963" eaLnBrk="1" hangingPunct="1">
              <a:spcBef>
                <a:spcPts val="0"/>
              </a:spcBef>
              <a:spcAft>
                <a:spcPts val="1200"/>
              </a:spcAft>
              <a:buClr>
                <a:srgbClr val="92D050"/>
              </a:buClr>
              <a:buSzPct val="100000"/>
              <a:buFont typeface="Calibri" panose="020F0502020204030204" pitchFamily="34" charset="0"/>
              <a:buChar char="̶"/>
              <a:defRPr/>
            </a:pPr>
            <a:r>
              <a:rPr lang="es-CO" dirty="0">
                <a:effectLst>
                  <a:outerShdw blurRad="38100" dist="38100" dir="2700000" algn="tl">
                    <a:srgbClr val="000000">
                      <a:alpha val="43137"/>
                    </a:srgbClr>
                  </a:outerShdw>
                </a:effectLst>
              </a:rPr>
              <a:t>Todos los humanos son portadores de la imagen de Dios </a:t>
            </a:r>
            <a:r>
              <a:rPr lang="en-US" dirty="0">
                <a:effectLst>
                  <a:outerShdw blurRad="38100" dist="38100" dir="2700000" algn="tl">
                    <a:srgbClr val="000000">
                      <a:alpha val="43137"/>
                    </a:srgbClr>
                  </a:outerShdw>
                </a:effectLst>
              </a:rPr>
              <a:t>(Gén. 1:26-27; 9:6; Stg. 3:9)</a:t>
            </a:r>
          </a:p>
          <a:p>
            <a:pPr marL="1487488" lvl="2" indent="-461963" eaLnBrk="1" hangingPunct="1">
              <a:spcBef>
                <a:spcPts val="0"/>
              </a:spcBef>
              <a:spcAft>
                <a:spcPts val="1200"/>
              </a:spcAft>
              <a:buClr>
                <a:srgbClr val="92D050"/>
              </a:buClr>
              <a:buSzPct val="100000"/>
              <a:buFont typeface="Calibri" panose="020F0502020204030204" pitchFamily="34" charset="0"/>
              <a:buChar char="̶"/>
              <a:defRPr/>
            </a:pPr>
            <a:r>
              <a:rPr lang="en-US" dirty="0">
                <a:effectLst>
                  <a:outerShdw blurRad="38100" dist="38100" dir="2700000" algn="tl">
                    <a:srgbClr val="000000">
                      <a:alpha val="43137"/>
                    </a:srgbClr>
                  </a:outerShdw>
                </a:effectLst>
              </a:rPr>
              <a:t>La humanidad es igualmente redimida (Gál. 3:28)</a:t>
            </a:r>
          </a:p>
          <a:p>
            <a:pPr marL="914400" lvl="1" indent="-457200" algn="just" eaLnBrk="1" hangingPunct="1">
              <a:spcBef>
                <a:spcPts val="0"/>
              </a:spcBef>
              <a:spcAft>
                <a:spcPts val="1200"/>
              </a:spcAft>
              <a:defRPr/>
            </a:pPr>
            <a:r>
              <a:rPr lang="en-US" dirty="0">
                <a:effectLst>
                  <a:outerShdw blurRad="38100" dist="38100" dir="2700000" algn="tl">
                    <a:srgbClr val="000000">
                      <a:alpha val="43137"/>
                    </a:srgbClr>
                  </a:outerShdw>
                </a:effectLst>
                <a:cs typeface="Calibri" panose="020F0502020204030204" pitchFamily="34" charset="0"/>
              </a:rPr>
              <a:t>Moralidad (Lev. 18; 20) y no raza</a:t>
            </a:r>
          </a:p>
          <a:p>
            <a:pPr marL="914400" lvl="1" indent="-457200" algn="just" eaLnBrk="1" hangingPunct="1">
              <a:spcBef>
                <a:spcPts val="0"/>
              </a:spcBef>
              <a:spcAft>
                <a:spcPts val="1200"/>
              </a:spcAft>
              <a:defRPr/>
            </a:pPr>
            <a:r>
              <a:rPr lang="en-US" dirty="0">
                <a:effectLst>
                  <a:outerShdw blurRad="38100" dist="38100" dir="2700000" algn="tl">
                    <a:srgbClr val="000000">
                      <a:alpha val="43137"/>
                    </a:srgbClr>
                  </a:outerShdw>
                </a:effectLst>
                <a:cs typeface="Calibri" panose="020F0502020204030204" pitchFamily="34" charset="0"/>
              </a:rPr>
              <a:t>Cananeos-Gén. 9:25; 15:16; Josué</a:t>
            </a:r>
            <a:endParaRPr lang="en-US" dirty="0">
              <a:effectLst>
                <a:outerShdw blurRad="38100" dist="38100" dir="2700000" algn="tl">
                  <a:srgbClr val="000000">
                    <a:alpha val="43137"/>
                  </a:srgbClr>
                </a:outerShdw>
              </a:effectLst>
            </a:endParaRPr>
          </a:p>
        </p:txBody>
      </p:sp>
      <p:pic>
        <p:nvPicPr>
          <p:cNvPr id="3" name="Picture 2">
            <a:extLst>
              <a:ext uri="{FF2B5EF4-FFF2-40B4-BE49-F238E27FC236}">
                <a16:creationId xmlns:a16="http://schemas.microsoft.com/office/drawing/2014/main" id="{890E0AB7-6DBC-B5B3-7385-D73FB64EB09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0508" y="70618"/>
            <a:ext cx="1600970" cy="1143000"/>
          </a:xfrm>
          <a:prstGeom prst="rect">
            <a:avLst/>
          </a:prstGeom>
        </p:spPr>
      </p:pic>
    </p:spTree>
    <p:extLst>
      <p:ext uri="{BB962C8B-B14F-4D97-AF65-F5344CB8AC3E}">
        <p14:creationId xmlns:p14="http://schemas.microsoft.com/office/powerpoint/2010/main" val="16122110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A190D-0218-3CCE-5860-B3567AFDC084}"/>
            </a:ext>
          </a:extLst>
        </p:cNvPr>
        <p:cNvGrpSpPr/>
        <p:nvPr/>
      </p:nvGrpSpPr>
      <p:grpSpPr>
        <a:xfrm>
          <a:off x="0" y="0"/>
          <a:ext cx="0" cy="0"/>
          <a:chOff x="0" y="0"/>
          <a:chExt cx="0" cy="0"/>
        </a:xfrm>
      </p:grpSpPr>
      <p:sp>
        <p:nvSpPr>
          <p:cNvPr id="177154" name="Rectangle 2">
            <a:extLst>
              <a:ext uri="{FF2B5EF4-FFF2-40B4-BE49-F238E27FC236}">
                <a16:creationId xmlns:a16="http://schemas.microsoft.com/office/drawing/2014/main" id="{D6D10553-1490-E54E-0EFD-865E48E52AF4}"/>
              </a:ext>
            </a:extLst>
          </p:cNvPr>
          <p:cNvSpPr>
            <a:spLocks noGrp="1" noChangeArrowheads="1"/>
          </p:cNvSpPr>
          <p:nvPr>
            <p:ph type="title"/>
          </p:nvPr>
        </p:nvSpPr>
        <p:spPr>
          <a:xfrm>
            <a:off x="2362200" y="274795"/>
            <a:ext cx="6858000" cy="1143000"/>
          </a:xfrm>
        </p:spPr>
        <p:txBody>
          <a:bodyPr/>
          <a:lstStyle/>
          <a:p>
            <a:pPr algn="ctr" eaLnBrk="1" hangingPunct="1"/>
            <a:r>
              <a:rPr lang="es-CO" sz="3600" dirty="0">
                <a:effectLst>
                  <a:outerShdw blurRad="38100" dist="38100" dir="2700000" algn="tl">
                    <a:srgbClr val="000000">
                      <a:alpha val="43137"/>
                    </a:srgbClr>
                  </a:outerShdw>
                </a:effectLst>
              </a:rPr>
              <a:t>¿La maldición de los descendientes de Cam?</a:t>
            </a:r>
            <a:br>
              <a:rPr lang="en-US" sz="3600" dirty="0">
                <a:effectLst>
                  <a:outerShdw blurRad="38100" dist="38100" dir="2700000" algn="tl">
                    <a:srgbClr val="000000">
                      <a:alpha val="43137"/>
                    </a:srgbClr>
                  </a:outerShdw>
                </a:effectLst>
              </a:rPr>
            </a:br>
            <a:r>
              <a:rPr lang="en-US" sz="2800" dirty="0">
                <a:solidFill>
                  <a:schemeClr val="tx1"/>
                </a:solidFill>
                <a:effectLst>
                  <a:outerShdw blurRad="38100" dist="38100" dir="2700000" algn="tl">
                    <a:srgbClr val="000000"/>
                  </a:outerShdw>
                </a:effectLst>
              </a:rPr>
              <a:t>(Gén 9:25-27)</a:t>
            </a:r>
            <a:endParaRPr lang="en-US" sz="3200" dirty="0">
              <a:solidFill>
                <a:schemeClr val="tx1"/>
              </a:solidFill>
              <a:effectLst>
                <a:outerShdw blurRad="38100" dist="38100" dir="2700000" algn="tl">
                  <a:srgbClr val="000000"/>
                </a:outerShdw>
              </a:effectLst>
            </a:endParaRPr>
          </a:p>
        </p:txBody>
      </p:sp>
      <p:sp>
        <p:nvSpPr>
          <p:cNvPr id="50179" name="Rectangle 3">
            <a:extLst>
              <a:ext uri="{FF2B5EF4-FFF2-40B4-BE49-F238E27FC236}">
                <a16:creationId xmlns:a16="http://schemas.microsoft.com/office/drawing/2014/main" id="{692D638B-750A-3865-1A2F-B135E855D2B2}"/>
              </a:ext>
            </a:extLst>
          </p:cNvPr>
          <p:cNvSpPr>
            <a:spLocks noGrp="1" noChangeArrowheads="1"/>
          </p:cNvSpPr>
          <p:nvPr>
            <p:ph type="body" idx="1"/>
          </p:nvPr>
        </p:nvSpPr>
        <p:spPr>
          <a:xfrm>
            <a:off x="1019415" y="1621971"/>
            <a:ext cx="10153170" cy="4876800"/>
          </a:xfrm>
        </p:spPr>
        <p:txBody>
          <a:bodyPr/>
          <a:lstStyle/>
          <a:p>
            <a:pPr marL="457200" lvl="1" indent="-457200" eaLnBrk="1" hangingPunct="1">
              <a:spcBef>
                <a:spcPts val="0"/>
              </a:spcBef>
              <a:spcAft>
                <a:spcPts val="1200"/>
              </a:spcAft>
              <a:buClr>
                <a:schemeClr val="tx2"/>
              </a:buClr>
              <a:buSzPct val="75000"/>
              <a:buFont typeface="Wingdings" panose="05000000000000000000" pitchFamily="2" charset="2"/>
              <a:buChar char="n"/>
              <a:defRPr/>
            </a:pPr>
            <a:r>
              <a:rPr lang="es-CO" dirty="0">
                <a:effectLst>
                  <a:outerShdw blurRad="38100" dist="38100" dir="2700000" algn="tl">
                    <a:srgbClr val="000000">
                      <a:alpha val="43137"/>
                    </a:srgbClr>
                  </a:outerShdw>
                </a:effectLst>
                <a:cs typeface="Calibri" panose="020F0502020204030204" pitchFamily="34" charset="0"/>
              </a:rPr>
              <a:t>¿Maldición sobre la raza negra?</a:t>
            </a:r>
          </a:p>
          <a:p>
            <a:pPr marL="457200" lvl="1" indent="-457200" eaLnBrk="1" hangingPunct="1">
              <a:spcBef>
                <a:spcPts val="0"/>
              </a:spcBef>
              <a:spcAft>
                <a:spcPts val="1200"/>
              </a:spcAft>
              <a:buClr>
                <a:schemeClr val="tx2"/>
              </a:buClr>
              <a:buSzPct val="75000"/>
              <a:buFont typeface="Wingdings" panose="05000000000000000000" pitchFamily="2" charset="2"/>
              <a:buChar char="n"/>
              <a:defRPr/>
            </a:pPr>
            <a:r>
              <a:rPr lang="en-US" dirty="0">
                <a:solidFill>
                  <a:srgbClr val="FFFFCC"/>
                </a:solidFill>
                <a:effectLst>
                  <a:outerShdw blurRad="38100" dist="38100" dir="2700000" algn="tl">
                    <a:srgbClr val="000000">
                      <a:alpha val="43137"/>
                    </a:srgbClr>
                  </a:outerShdw>
                </a:effectLst>
                <a:cs typeface="Calibri" panose="020F0502020204030204" pitchFamily="34" charset="0"/>
              </a:rPr>
              <a:t>No!</a:t>
            </a:r>
          </a:p>
          <a:p>
            <a:pPr marL="914400" lvl="1" indent="-457200" algn="just" eaLnBrk="1" hangingPunct="1">
              <a:spcBef>
                <a:spcPts val="0"/>
              </a:spcBef>
              <a:spcAft>
                <a:spcPts val="1200"/>
              </a:spcAft>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Una raza</a:t>
            </a:r>
          </a:p>
          <a:p>
            <a:pPr marL="1487488" lvl="2" indent="-461963" eaLnBrk="1" hangingPunct="1">
              <a:spcBef>
                <a:spcPts val="0"/>
              </a:spcBef>
              <a:spcAft>
                <a:spcPts val="1200"/>
              </a:spcAft>
              <a:buClr>
                <a:srgbClr val="92D050"/>
              </a:buClr>
              <a:buSzPct val="100000"/>
              <a:buFont typeface="Calibri" panose="020F0502020204030204" pitchFamily="34" charset="0"/>
              <a:buChar char="̶"/>
              <a:defRPr/>
            </a:pPr>
            <a:r>
              <a:rPr lang="es-CO" dirty="0">
                <a:effectLst>
                  <a:outerShdw blurRad="38100" dist="38100" dir="2700000" algn="tl">
                    <a:srgbClr val="000000">
                      <a:alpha val="43137"/>
                    </a:srgbClr>
                  </a:outerShdw>
                </a:effectLst>
              </a:rPr>
              <a:t>Todos los humanos son portadores de la imagen de Dios </a:t>
            </a:r>
            <a:r>
              <a:rPr lang="en-US" dirty="0">
                <a:effectLst>
                  <a:outerShdw blurRad="38100" dist="38100" dir="2700000" algn="tl">
                    <a:srgbClr val="000000">
                      <a:alpha val="43137"/>
                    </a:srgbClr>
                  </a:outerShdw>
                </a:effectLst>
              </a:rPr>
              <a:t>(Gén. 1:26-27; 9:6; Stg. 3:9)</a:t>
            </a:r>
          </a:p>
          <a:p>
            <a:pPr marL="1487488" lvl="2" indent="-461963" eaLnBrk="1" hangingPunct="1">
              <a:spcBef>
                <a:spcPts val="0"/>
              </a:spcBef>
              <a:spcAft>
                <a:spcPts val="1200"/>
              </a:spcAft>
              <a:buClr>
                <a:srgbClr val="92D050"/>
              </a:buClr>
              <a:buSzPct val="100000"/>
              <a:buFont typeface="Calibri" panose="020F0502020204030204" pitchFamily="34" charset="0"/>
              <a:buChar char="̶"/>
              <a:defRPr/>
            </a:pPr>
            <a:r>
              <a:rPr lang="en-US" dirty="0">
                <a:effectLst>
                  <a:outerShdw blurRad="38100" dist="38100" dir="2700000" algn="tl">
                    <a:srgbClr val="000000">
                      <a:alpha val="43137"/>
                    </a:srgbClr>
                  </a:outerShdw>
                </a:effectLst>
              </a:rPr>
              <a:t>La humanidad es igualmente redimida (Gál. 3:28)</a:t>
            </a:r>
          </a:p>
          <a:p>
            <a:pPr marL="914400" lvl="1" indent="-457200" algn="just" eaLnBrk="1" hangingPunct="1">
              <a:spcBef>
                <a:spcPts val="0"/>
              </a:spcBef>
              <a:spcAft>
                <a:spcPts val="1200"/>
              </a:spcAft>
              <a:defRPr/>
            </a:pPr>
            <a:r>
              <a:rPr lang="en-US" dirty="0">
                <a:effectLst>
                  <a:outerShdw blurRad="38100" dist="38100" dir="2700000" algn="tl">
                    <a:srgbClr val="000000">
                      <a:alpha val="43137"/>
                    </a:srgbClr>
                  </a:outerShdw>
                </a:effectLst>
                <a:cs typeface="Calibri" panose="020F0502020204030204" pitchFamily="34" charset="0"/>
              </a:rPr>
              <a:t>Moralidad (Lev. 18; 20) y no raza</a:t>
            </a:r>
          </a:p>
          <a:p>
            <a:pPr marL="914400" lvl="1" indent="-457200" algn="just" eaLnBrk="1" hangingPunct="1">
              <a:spcBef>
                <a:spcPts val="0"/>
              </a:spcBef>
              <a:spcAft>
                <a:spcPts val="1200"/>
              </a:spcAft>
              <a:defRPr/>
            </a:pPr>
            <a:r>
              <a:rPr lang="en-US" dirty="0">
                <a:effectLst>
                  <a:outerShdw blurRad="38100" dist="38100" dir="2700000" algn="tl">
                    <a:srgbClr val="000000">
                      <a:alpha val="43137"/>
                    </a:srgbClr>
                  </a:outerShdw>
                </a:effectLst>
                <a:cs typeface="Calibri" panose="020F0502020204030204" pitchFamily="34" charset="0"/>
              </a:rPr>
              <a:t>Cananeos-Gén. 9:25; 15:16; Josué</a:t>
            </a:r>
            <a:endParaRPr lang="en-US" dirty="0">
              <a:effectLst>
                <a:outerShdw blurRad="38100" dist="38100" dir="2700000" algn="tl">
                  <a:srgbClr val="000000">
                    <a:alpha val="43137"/>
                  </a:srgbClr>
                </a:outerShdw>
              </a:effectLst>
            </a:endParaRPr>
          </a:p>
        </p:txBody>
      </p:sp>
      <p:pic>
        <p:nvPicPr>
          <p:cNvPr id="3" name="Picture 2">
            <a:extLst>
              <a:ext uri="{FF2B5EF4-FFF2-40B4-BE49-F238E27FC236}">
                <a16:creationId xmlns:a16="http://schemas.microsoft.com/office/drawing/2014/main" id="{B7AB9882-F88E-C2AF-D4C5-C3683A6F93F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0508" y="70618"/>
            <a:ext cx="1600970" cy="1143000"/>
          </a:xfrm>
          <a:prstGeom prst="rect">
            <a:avLst/>
          </a:prstGeom>
        </p:spPr>
      </p:pic>
    </p:spTree>
    <p:extLst>
      <p:ext uri="{BB962C8B-B14F-4D97-AF65-F5344CB8AC3E}">
        <p14:creationId xmlns:p14="http://schemas.microsoft.com/office/powerpoint/2010/main" val="26960331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type="body" idx="1"/>
          </p:nvPr>
        </p:nvSpPr>
        <p:spPr>
          <a:xfrm>
            <a:off x="1981200" y="1371601"/>
            <a:ext cx="7086600" cy="4119563"/>
          </a:xfrm>
        </p:spPr>
        <p:txBody>
          <a:bodyPr/>
          <a:lstStyle/>
          <a:p>
            <a:pPr marL="457200" lvl="1" indent="-457200" eaLnBrk="1" hangingPunct="1">
              <a:spcBef>
                <a:spcPts val="0"/>
              </a:spcBef>
              <a:spcAft>
                <a:spcPts val="3000"/>
              </a:spcAft>
              <a:buClr>
                <a:schemeClr val="tx2"/>
              </a:buClr>
              <a:buSzPct val="100000"/>
              <a:buFont typeface="Wingdings" pitchFamily="2" charset="2"/>
              <a:buAutoNum type="romanUcPeriod"/>
              <a:defRPr/>
            </a:pPr>
            <a:r>
              <a:rPr lang="en-US" b="1" dirty="0">
                <a:solidFill>
                  <a:srgbClr val="FFFFCC"/>
                </a:solidFill>
              </a:rPr>
              <a:t>Génesis 1-11 (cuatro eventos)</a:t>
            </a:r>
          </a:p>
          <a:p>
            <a:pPr marL="914400" lvl="1" indent="-457200" eaLnBrk="1" hangingPunct="1">
              <a:spcBef>
                <a:spcPts val="0"/>
              </a:spcBef>
              <a:spcAft>
                <a:spcPts val="3000"/>
              </a:spcAft>
              <a:buSzPct val="100000"/>
              <a:buFont typeface="+mj-lt"/>
              <a:buAutoNum type="alphaUcPeriod"/>
              <a:defRPr/>
            </a:pPr>
            <a:r>
              <a:rPr lang="en-US" b="1" u="sng" dirty="0">
                <a:solidFill>
                  <a:srgbClr val="FFFFCC"/>
                </a:solidFill>
              </a:rPr>
              <a:t>Creación (1-2)</a:t>
            </a:r>
          </a:p>
          <a:p>
            <a:pPr marL="914400" lvl="1" indent="-457200" eaLnBrk="1" hangingPunct="1">
              <a:spcBef>
                <a:spcPts val="0"/>
              </a:spcBef>
              <a:spcAft>
                <a:spcPts val="3000"/>
              </a:spcAft>
              <a:buSzPct val="100000"/>
              <a:buFont typeface="+mj-lt"/>
              <a:buAutoNum type="alphaUcPeriod"/>
              <a:defRPr/>
            </a:pPr>
            <a:r>
              <a:rPr lang="en-US" dirty="0"/>
              <a:t>Caída (3-5)</a:t>
            </a:r>
          </a:p>
          <a:p>
            <a:pPr marL="914400" lvl="1" indent="-457200" eaLnBrk="1" hangingPunct="1">
              <a:spcBef>
                <a:spcPts val="0"/>
              </a:spcBef>
              <a:spcAft>
                <a:spcPts val="3000"/>
              </a:spcAft>
              <a:buSzPct val="100000"/>
              <a:buFont typeface="+mj-lt"/>
              <a:buAutoNum type="alphaUcPeriod"/>
              <a:defRPr/>
            </a:pPr>
            <a:r>
              <a:rPr lang="en-US" dirty="0"/>
              <a:t>Diluvio (6-9)</a:t>
            </a:r>
          </a:p>
          <a:p>
            <a:pPr marL="914400" lvl="1" indent="-457200" eaLnBrk="1" hangingPunct="1">
              <a:spcBef>
                <a:spcPts val="0"/>
              </a:spcBef>
              <a:spcAft>
                <a:spcPts val="3000"/>
              </a:spcAft>
              <a:buSzPct val="100000"/>
              <a:buFont typeface="+mj-lt"/>
              <a:buAutoNum type="alphaUcPeriod"/>
              <a:defRPr/>
            </a:pPr>
            <a:r>
              <a:rPr lang="en-US" dirty="0"/>
              <a:t>Dispersión nacional (10-11)</a:t>
            </a:r>
          </a:p>
        </p:txBody>
      </p:sp>
      <p:pic>
        <p:nvPicPr>
          <p:cNvPr id="2" name="Picture 4" descr="5 Bible Lessons to Learn From the Book of Genesis | Jack Wellman">
            <a:extLst>
              <a:ext uri="{FF2B5EF4-FFF2-40B4-BE49-F238E27FC236}">
                <a16:creationId xmlns:a16="http://schemas.microsoft.com/office/drawing/2014/main" id="{86B279D7-E07E-42EE-BC3D-7CC92BFCD416}"/>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541054" y="2514600"/>
            <a:ext cx="2745946" cy="18288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2050">
            <a:extLst>
              <a:ext uri="{FF2B5EF4-FFF2-40B4-BE49-F238E27FC236}">
                <a16:creationId xmlns:a16="http://schemas.microsoft.com/office/drawing/2014/main" id="{7E2A6228-CB3B-4F20-9370-1D1ADE66104D}"/>
              </a:ext>
            </a:extLst>
          </p:cNvPr>
          <p:cNvSpPr>
            <a:spLocks noGrp="1" noChangeArrowheads="1"/>
          </p:cNvSpPr>
          <p:nvPr>
            <p:ph type="title"/>
          </p:nvPr>
        </p:nvSpPr>
        <p:spPr>
          <a:xfrm>
            <a:off x="3924300" y="228600"/>
            <a:ext cx="4991100" cy="914400"/>
          </a:xfrm>
        </p:spPr>
        <p:txBody>
          <a:bodyPr/>
          <a:lstStyle/>
          <a:p>
            <a:pPr algn="ctr" eaLnBrk="1" hangingPunct="1"/>
            <a:r>
              <a:rPr lang="en-US" sz="3600" dirty="0"/>
              <a:t>ESTRUCTURA DE GÉNESIS</a:t>
            </a:r>
          </a:p>
        </p:txBody>
      </p:sp>
      <p:pic>
        <p:nvPicPr>
          <p:cNvPr id="4" name="Picture 3">
            <a:extLst>
              <a:ext uri="{FF2B5EF4-FFF2-40B4-BE49-F238E27FC236}">
                <a16:creationId xmlns:a16="http://schemas.microsoft.com/office/drawing/2014/main" id="{10B62D08-CA39-6262-1D5E-CE7E15C2A7E6}"/>
              </a:ext>
            </a:extLst>
          </p:cNvPr>
          <p:cNvPicPr>
            <a:picLocks noChangeAspect="1"/>
          </p:cNvPicPr>
          <p:nvPr/>
        </p:nvPicPr>
        <p:blipFill>
          <a:blip r:embed="rId3"/>
          <a:stretch>
            <a:fillRect/>
          </a:stretch>
        </p:blipFill>
        <p:spPr>
          <a:xfrm>
            <a:off x="9231053" y="68418"/>
            <a:ext cx="1392865" cy="998382"/>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477AC-9BAA-678F-9A07-083F52131C4C}"/>
            </a:ext>
          </a:extLst>
        </p:cNvPr>
        <p:cNvGrpSpPr/>
        <p:nvPr/>
      </p:nvGrpSpPr>
      <p:grpSpPr>
        <a:xfrm>
          <a:off x="0" y="0"/>
          <a:ext cx="0" cy="0"/>
          <a:chOff x="0" y="0"/>
          <a:chExt cx="0" cy="0"/>
        </a:xfrm>
      </p:grpSpPr>
      <p:sp>
        <p:nvSpPr>
          <p:cNvPr id="177154" name="Rectangle 2">
            <a:extLst>
              <a:ext uri="{FF2B5EF4-FFF2-40B4-BE49-F238E27FC236}">
                <a16:creationId xmlns:a16="http://schemas.microsoft.com/office/drawing/2014/main" id="{ABD2C1F2-E93D-8128-0938-D0F6A66E83E3}"/>
              </a:ext>
            </a:extLst>
          </p:cNvPr>
          <p:cNvSpPr>
            <a:spLocks noGrp="1" noChangeArrowheads="1"/>
          </p:cNvSpPr>
          <p:nvPr>
            <p:ph type="title"/>
          </p:nvPr>
        </p:nvSpPr>
        <p:spPr>
          <a:xfrm>
            <a:off x="2362200" y="274795"/>
            <a:ext cx="6858000" cy="1143000"/>
          </a:xfrm>
        </p:spPr>
        <p:txBody>
          <a:bodyPr/>
          <a:lstStyle/>
          <a:p>
            <a:pPr algn="ctr" eaLnBrk="1" hangingPunct="1"/>
            <a:r>
              <a:rPr lang="es-CO" sz="3600" dirty="0">
                <a:effectLst>
                  <a:outerShdw blurRad="38100" dist="38100" dir="2700000" algn="tl">
                    <a:srgbClr val="000000">
                      <a:alpha val="43137"/>
                    </a:srgbClr>
                  </a:outerShdw>
                </a:effectLst>
              </a:rPr>
              <a:t>¿La maldición de los descendientes de Cam?</a:t>
            </a:r>
            <a:br>
              <a:rPr lang="en-US" sz="3600" dirty="0">
                <a:effectLst>
                  <a:outerShdw blurRad="38100" dist="38100" dir="2700000" algn="tl">
                    <a:srgbClr val="000000">
                      <a:alpha val="43137"/>
                    </a:srgbClr>
                  </a:outerShdw>
                </a:effectLst>
              </a:rPr>
            </a:br>
            <a:r>
              <a:rPr lang="en-US" sz="2800" dirty="0">
                <a:solidFill>
                  <a:schemeClr val="tx1"/>
                </a:solidFill>
                <a:effectLst>
                  <a:outerShdw blurRad="38100" dist="38100" dir="2700000" algn="tl">
                    <a:srgbClr val="000000"/>
                  </a:outerShdw>
                </a:effectLst>
              </a:rPr>
              <a:t>(Gén 9:25-27)</a:t>
            </a:r>
            <a:endParaRPr lang="en-US" sz="3200" dirty="0">
              <a:solidFill>
                <a:schemeClr val="tx1"/>
              </a:solidFill>
              <a:effectLst>
                <a:outerShdw blurRad="38100" dist="38100" dir="2700000" algn="tl">
                  <a:srgbClr val="000000"/>
                </a:outerShdw>
              </a:effectLst>
            </a:endParaRPr>
          </a:p>
        </p:txBody>
      </p:sp>
      <p:sp>
        <p:nvSpPr>
          <p:cNvPr id="50179" name="Rectangle 3">
            <a:extLst>
              <a:ext uri="{FF2B5EF4-FFF2-40B4-BE49-F238E27FC236}">
                <a16:creationId xmlns:a16="http://schemas.microsoft.com/office/drawing/2014/main" id="{182D4E77-086E-D3E4-C84A-7E3269D9CD7C}"/>
              </a:ext>
            </a:extLst>
          </p:cNvPr>
          <p:cNvSpPr>
            <a:spLocks noGrp="1" noChangeArrowheads="1"/>
          </p:cNvSpPr>
          <p:nvPr>
            <p:ph type="body" idx="1"/>
          </p:nvPr>
        </p:nvSpPr>
        <p:spPr>
          <a:xfrm>
            <a:off x="1019415" y="1621971"/>
            <a:ext cx="10153170" cy="4876800"/>
          </a:xfrm>
        </p:spPr>
        <p:txBody>
          <a:bodyPr/>
          <a:lstStyle/>
          <a:p>
            <a:pPr marL="457200" lvl="1" indent="-457200" eaLnBrk="1" hangingPunct="1">
              <a:spcBef>
                <a:spcPts val="0"/>
              </a:spcBef>
              <a:spcAft>
                <a:spcPts val="1200"/>
              </a:spcAft>
              <a:buClr>
                <a:schemeClr val="tx2"/>
              </a:buClr>
              <a:buSzPct val="75000"/>
              <a:buFont typeface="Wingdings" panose="05000000000000000000" pitchFamily="2" charset="2"/>
              <a:buChar char="n"/>
              <a:defRPr/>
            </a:pPr>
            <a:r>
              <a:rPr lang="es-CO" dirty="0">
                <a:effectLst>
                  <a:outerShdw blurRad="38100" dist="38100" dir="2700000" algn="tl">
                    <a:srgbClr val="000000">
                      <a:alpha val="43137"/>
                    </a:srgbClr>
                  </a:outerShdw>
                </a:effectLst>
                <a:cs typeface="Calibri" panose="020F0502020204030204" pitchFamily="34" charset="0"/>
              </a:rPr>
              <a:t>¿Maldición sobre la raza negra?</a:t>
            </a:r>
          </a:p>
          <a:p>
            <a:pPr marL="457200" lvl="1" indent="-457200" eaLnBrk="1" hangingPunct="1">
              <a:spcBef>
                <a:spcPts val="0"/>
              </a:spcBef>
              <a:spcAft>
                <a:spcPts val="1200"/>
              </a:spcAft>
              <a:buClr>
                <a:schemeClr val="tx2"/>
              </a:buClr>
              <a:buSzPct val="75000"/>
              <a:buFont typeface="Wingdings" panose="05000000000000000000" pitchFamily="2" charset="2"/>
              <a:buChar char="n"/>
              <a:defRPr/>
            </a:pPr>
            <a:r>
              <a:rPr lang="en-US" dirty="0">
                <a:solidFill>
                  <a:srgbClr val="FFFFCC"/>
                </a:solidFill>
                <a:effectLst>
                  <a:outerShdw blurRad="38100" dist="38100" dir="2700000" algn="tl">
                    <a:srgbClr val="000000">
                      <a:alpha val="43137"/>
                    </a:srgbClr>
                  </a:outerShdw>
                </a:effectLst>
                <a:cs typeface="Calibri" panose="020F0502020204030204" pitchFamily="34" charset="0"/>
              </a:rPr>
              <a:t>No!</a:t>
            </a:r>
          </a:p>
          <a:p>
            <a:pPr marL="914400" lvl="1" indent="-457200" algn="just" eaLnBrk="1" hangingPunct="1">
              <a:spcBef>
                <a:spcPts val="0"/>
              </a:spcBef>
              <a:spcAft>
                <a:spcPts val="1200"/>
              </a:spcAft>
              <a:defRPr/>
            </a:pPr>
            <a:r>
              <a:rPr lang="en-US" dirty="0">
                <a:solidFill>
                  <a:srgbClr val="FFFFCC"/>
                </a:solidFill>
                <a:effectLst>
                  <a:outerShdw blurRad="38100" dist="38100" dir="2700000" algn="tl">
                    <a:srgbClr val="000000">
                      <a:alpha val="43137"/>
                    </a:srgbClr>
                  </a:outerShdw>
                </a:effectLst>
                <a:cs typeface="Calibri" panose="020F0502020204030204" pitchFamily="34" charset="0"/>
              </a:rPr>
              <a:t>Una raza</a:t>
            </a:r>
          </a:p>
          <a:p>
            <a:pPr marL="1487488" lvl="2" indent="-461963" eaLnBrk="1" hangingPunct="1">
              <a:spcBef>
                <a:spcPts val="0"/>
              </a:spcBef>
              <a:spcAft>
                <a:spcPts val="1200"/>
              </a:spcAft>
              <a:buClr>
                <a:srgbClr val="92D050"/>
              </a:buClr>
              <a:buSzPct val="100000"/>
              <a:buFont typeface="Calibri" panose="020F0502020204030204" pitchFamily="34" charset="0"/>
              <a:buChar char="̶"/>
              <a:defRPr/>
            </a:pPr>
            <a:r>
              <a:rPr lang="es-CO" b="1" u="sng" dirty="0">
                <a:solidFill>
                  <a:srgbClr val="FFFFCC"/>
                </a:solidFill>
                <a:effectLst>
                  <a:outerShdw blurRad="38100" dist="38100" dir="2700000" algn="tl">
                    <a:srgbClr val="000000">
                      <a:alpha val="43137"/>
                    </a:srgbClr>
                  </a:outerShdw>
                </a:effectLst>
              </a:rPr>
              <a:t>Todos los humanos son portadores de la imagen de Dios </a:t>
            </a:r>
            <a:r>
              <a:rPr lang="en-US" b="1" u="sng" dirty="0">
                <a:solidFill>
                  <a:srgbClr val="FFFFCC"/>
                </a:solidFill>
                <a:effectLst>
                  <a:outerShdw blurRad="38100" dist="38100" dir="2700000" algn="tl">
                    <a:srgbClr val="000000">
                      <a:alpha val="43137"/>
                    </a:srgbClr>
                  </a:outerShdw>
                </a:effectLst>
              </a:rPr>
              <a:t>(Gén. 1:26-27; 9:6; Stg. 3:9)</a:t>
            </a:r>
          </a:p>
          <a:p>
            <a:pPr marL="1487488" lvl="2" indent="-461963" eaLnBrk="1" hangingPunct="1">
              <a:spcBef>
                <a:spcPts val="0"/>
              </a:spcBef>
              <a:spcAft>
                <a:spcPts val="1200"/>
              </a:spcAft>
              <a:buClr>
                <a:srgbClr val="92D050"/>
              </a:buClr>
              <a:buSzPct val="100000"/>
              <a:buFont typeface="Calibri" panose="020F0502020204030204" pitchFamily="34" charset="0"/>
              <a:buChar char="̶"/>
              <a:defRPr/>
            </a:pPr>
            <a:r>
              <a:rPr lang="en-US" dirty="0">
                <a:effectLst>
                  <a:outerShdw blurRad="38100" dist="38100" dir="2700000" algn="tl">
                    <a:srgbClr val="000000">
                      <a:alpha val="43137"/>
                    </a:srgbClr>
                  </a:outerShdw>
                </a:effectLst>
              </a:rPr>
              <a:t>La humanidad es igualmente redimida (Gál. 3:28)</a:t>
            </a:r>
          </a:p>
          <a:p>
            <a:pPr marL="914400" lvl="1" indent="-457200" algn="just" eaLnBrk="1" hangingPunct="1">
              <a:spcBef>
                <a:spcPts val="0"/>
              </a:spcBef>
              <a:spcAft>
                <a:spcPts val="1200"/>
              </a:spcAft>
              <a:defRPr/>
            </a:pPr>
            <a:r>
              <a:rPr lang="en-US" dirty="0">
                <a:effectLst>
                  <a:outerShdw blurRad="38100" dist="38100" dir="2700000" algn="tl">
                    <a:srgbClr val="000000">
                      <a:alpha val="43137"/>
                    </a:srgbClr>
                  </a:outerShdw>
                </a:effectLst>
                <a:cs typeface="Calibri" panose="020F0502020204030204" pitchFamily="34" charset="0"/>
              </a:rPr>
              <a:t>Moralidad (Lev. 18; 20) y no raza</a:t>
            </a:r>
          </a:p>
          <a:p>
            <a:pPr marL="914400" lvl="1" indent="-457200" algn="just" eaLnBrk="1" hangingPunct="1">
              <a:spcBef>
                <a:spcPts val="0"/>
              </a:spcBef>
              <a:spcAft>
                <a:spcPts val="1200"/>
              </a:spcAft>
              <a:defRPr/>
            </a:pPr>
            <a:r>
              <a:rPr lang="en-US" dirty="0">
                <a:effectLst>
                  <a:outerShdw blurRad="38100" dist="38100" dir="2700000" algn="tl">
                    <a:srgbClr val="000000">
                      <a:alpha val="43137"/>
                    </a:srgbClr>
                  </a:outerShdw>
                </a:effectLst>
                <a:cs typeface="Calibri" panose="020F0502020204030204" pitchFamily="34" charset="0"/>
              </a:rPr>
              <a:t>Cananeos-Gén. 9:25; 15:16; Josué</a:t>
            </a:r>
            <a:endParaRPr lang="en-US" dirty="0">
              <a:effectLst>
                <a:outerShdw blurRad="38100" dist="38100" dir="2700000" algn="tl">
                  <a:srgbClr val="000000">
                    <a:alpha val="43137"/>
                  </a:srgbClr>
                </a:outerShdw>
              </a:effectLst>
            </a:endParaRPr>
          </a:p>
        </p:txBody>
      </p:sp>
      <p:pic>
        <p:nvPicPr>
          <p:cNvPr id="3" name="Picture 2">
            <a:extLst>
              <a:ext uri="{FF2B5EF4-FFF2-40B4-BE49-F238E27FC236}">
                <a16:creationId xmlns:a16="http://schemas.microsoft.com/office/drawing/2014/main" id="{855968E7-3E43-F49C-0507-8F90847185B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0508" y="70618"/>
            <a:ext cx="1600970" cy="1143000"/>
          </a:xfrm>
          <a:prstGeom prst="rect">
            <a:avLst/>
          </a:prstGeom>
        </p:spPr>
      </p:pic>
    </p:spTree>
    <p:extLst>
      <p:ext uri="{BB962C8B-B14F-4D97-AF65-F5344CB8AC3E}">
        <p14:creationId xmlns:p14="http://schemas.microsoft.com/office/powerpoint/2010/main" val="27964315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0F60268-F382-4999-988E-7120E0B0686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134147" name="Rectangle 1"/>
          <p:cNvSpPr>
            <a:spLocks noChangeArrowheads="1"/>
          </p:cNvSpPr>
          <p:nvPr/>
        </p:nvSpPr>
        <p:spPr bwMode="auto">
          <a:xfrm>
            <a:off x="609600" y="0"/>
            <a:ext cx="10972800" cy="4939814"/>
          </a:xfrm>
          <a:prstGeom prst="rect">
            <a:avLst/>
          </a:prstGeom>
          <a:noFill/>
          <a:ln w="28575">
            <a:noFill/>
            <a:miter lim="800000"/>
            <a:headEnd/>
            <a:tailEnd/>
          </a:ln>
        </p:spPr>
        <p:txBody>
          <a:bodyPr wrap="square">
            <a:spAutoFit/>
          </a:bodyPr>
          <a:lstStyle/>
          <a:p>
            <a:pPr algn="ctr">
              <a:spcAft>
                <a:spcPts val="600"/>
              </a:spcAft>
            </a:pPr>
            <a:r>
              <a:rPr lang="en-US" sz="3200" baseline="30000" dirty="0">
                <a:latin typeface="Calibri" panose="020F0502020204030204" pitchFamily="34" charset="0"/>
              </a:rPr>
              <a:t> </a:t>
            </a:r>
            <a:r>
              <a:rPr 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Génesis 1:26-28</a:t>
            </a:r>
          </a:p>
          <a:p>
            <a:pPr algn="just"/>
            <a:r>
              <a:rPr lang="en-US" sz="3000" baseline="30000" dirty="0">
                <a:latin typeface="Calibri" panose="020F0502020204030204" pitchFamily="34" charset="0"/>
              </a:rPr>
              <a:t>26 </a:t>
            </a:r>
            <a:r>
              <a:rPr lang="es-CO" sz="3000" dirty="0">
                <a:latin typeface="Calibri" panose="020F0502020204030204" pitchFamily="34" charset="0"/>
              </a:rPr>
              <a:t>Y dijo Dios: «Hagamos al hombre a Nuestra </a:t>
            </a:r>
            <a:r>
              <a:rPr lang="es-CO" sz="3000" b="1" u="sng" dirty="0">
                <a:solidFill>
                  <a:srgbClr val="FFFFCC"/>
                </a:solidFill>
                <a:latin typeface="Calibri" panose="020F0502020204030204" pitchFamily="34" charset="0"/>
              </a:rPr>
              <a:t>imagen</a:t>
            </a:r>
            <a:r>
              <a:rPr lang="es-CO" sz="3000" dirty="0">
                <a:latin typeface="Calibri" panose="020F0502020204030204" pitchFamily="34" charset="0"/>
              </a:rPr>
              <a:t>, conforme a Nuestra </a:t>
            </a:r>
            <a:r>
              <a:rPr lang="es-CO" sz="3000" b="1" u="sng" dirty="0">
                <a:solidFill>
                  <a:srgbClr val="FFFFCC"/>
                </a:solidFill>
                <a:latin typeface="Calibri" panose="020F0502020204030204" pitchFamily="34" charset="0"/>
              </a:rPr>
              <a:t>semejanza</a:t>
            </a:r>
            <a:r>
              <a:rPr lang="es-CO" sz="3000" dirty="0">
                <a:latin typeface="Calibri" panose="020F0502020204030204" pitchFamily="34" charset="0"/>
              </a:rPr>
              <a:t>; y ejerza dominio sobre los peces del mar, sobre las aves del cielo, sobre los ganados, sobre toda la tierra, y sobre todo reptil que se arrastra sobre la tierra». 27 Dios creó al hombre a </a:t>
            </a:r>
            <a:r>
              <a:rPr lang="es-CO" sz="3000" b="1" u="sng" dirty="0">
                <a:solidFill>
                  <a:srgbClr val="FFFFCC"/>
                </a:solidFill>
                <a:latin typeface="Calibri" panose="020F0502020204030204" pitchFamily="34" charset="0"/>
              </a:rPr>
              <a:t>imagen Suya</a:t>
            </a:r>
            <a:r>
              <a:rPr lang="es-CO" sz="3000" dirty="0">
                <a:latin typeface="Calibri" panose="020F0502020204030204" pitchFamily="34" charset="0"/>
              </a:rPr>
              <a:t>, a </a:t>
            </a:r>
            <a:r>
              <a:rPr lang="es-CO" sz="3000" b="1" u="sng" dirty="0">
                <a:solidFill>
                  <a:srgbClr val="FFFFCC"/>
                </a:solidFill>
                <a:latin typeface="Calibri" panose="020F0502020204030204" pitchFamily="34" charset="0"/>
              </a:rPr>
              <a:t>imagen de Dios</a:t>
            </a:r>
            <a:r>
              <a:rPr lang="es-CO" sz="3000" dirty="0">
                <a:latin typeface="Calibri" panose="020F0502020204030204" pitchFamily="34" charset="0"/>
              </a:rPr>
              <a:t> lo creó; varón y hembra los creó. 28 Dios los bendijo y les dijo: «Sean fecundos y multiplíquense. Llenen la tierra y sométanla. Ejerzan dominio sobre los peces del mar, sobre las aves del cielo y sobre todo ser viviente que se mueve sobre la tierra»</a:t>
            </a:r>
            <a:r>
              <a:rPr lang="en-US" sz="3000" dirty="0">
                <a:latin typeface="Calibri" panose="020F0502020204030204" pitchFamily="34" charset="0"/>
              </a:rPr>
              <a:t>.”ó</a:t>
            </a:r>
          </a:p>
        </p:txBody>
      </p:sp>
    </p:spTree>
    <p:extLst>
      <p:ext uri="{BB962C8B-B14F-4D97-AF65-F5344CB8AC3E}">
        <p14:creationId xmlns:p14="http://schemas.microsoft.com/office/powerpoint/2010/main" val="18407583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3B80CCD-1DEE-4ADD-9602-D3622AE68425}"/>
              </a:ext>
            </a:extLst>
          </p:cNvPr>
          <p:cNvPicPr>
            <a:picLocks noChangeAspect="1"/>
          </p:cNvPicPr>
          <p:nvPr/>
        </p:nvPicPr>
        <p:blipFill>
          <a:blip r:embed="rId2"/>
          <a:stretch>
            <a:fillRect/>
          </a:stretch>
        </p:blipFill>
        <p:spPr>
          <a:xfrm>
            <a:off x="0" y="1"/>
            <a:ext cx="12192000" cy="6857999"/>
          </a:xfrm>
          <a:prstGeom prst="rect">
            <a:avLst/>
          </a:prstGeom>
        </p:spPr>
      </p:pic>
      <p:sp>
        <p:nvSpPr>
          <p:cNvPr id="134147" name="Rectangle 1"/>
          <p:cNvSpPr>
            <a:spLocks noChangeArrowheads="1"/>
          </p:cNvSpPr>
          <p:nvPr/>
        </p:nvSpPr>
        <p:spPr bwMode="auto">
          <a:xfrm>
            <a:off x="609600" y="0"/>
            <a:ext cx="10744200" cy="2523768"/>
          </a:xfrm>
          <a:prstGeom prst="rect">
            <a:avLst/>
          </a:prstGeom>
          <a:noFill/>
          <a:ln w="28575">
            <a:noFill/>
            <a:miter lim="800000"/>
            <a:headEnd/>
            <a:tailEnd/>
          </a:ln>
        </p:spPr>
        <p:txBody>
          <a:bodyPr wrap="square">
            <a:spAutoFit/>
          </a:bodyPr>
          <a:lstStyle/>
          <a:p>
            <a:pPr algn="ctr" eaLnBrk="0" hangingPunct="0">
              <a:spcBef>
                <a:spcPts val="0"/>
              </a:spcBef>
              <a:spcAft>
                <a:spcPts val="1200"/>
              </a:spcAft>
              <a:buClr>
                <a:schemeClr val="tx2"/>
              </a:buClr>
              <a:buSzPct val="75000"/>
              <a:defRPr/>
            </a:pPr>
            <a:r>
              <a:rPr lang="en-US" sz="4000" dirty="0">
                <a:solidFill>
                  <a:srgbClr val="00FFFF"/>
                </a:solidFill>
                <a:effectLst>
                  <a:outerShdw blurRad="38100" dist="38100" dir="2700000" algn="tl">
                    <a:srgbClr val="000000"/>
                  </a:outerShdw>
                </a:effectLst>
                <a:latin typeface="Calibri" panose="020F0502020204030204" pitchFamily="34" charset="0"/>
                <a:ea typeface="+mj-ea"/>
                <a:cs typeface="+mj-cs"/>
              </a:rPr>
              <a:t>Génesis 9:6</a:t>
            </a:r>
          </a:p>
          <a:p>
            <a:pPr algn="just" eaLnBrk="1" hangingPunct="1">
              <a:defRPr/>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s-CO"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-»El que derrame sangre de hombre,</a:t>
            </a:r>
          </a:p>
          <a:p>
            <a:pPr algn="just" eaLnBrk="1" hangingPunct="1">
              <a:defRPr/>
            </a:pPr>
            <a:r>
              <a:rPr lang="es-CO"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Por el hombre su sangre será derramada,</a:t>
            </a:r>
          </a:p>
          <a:p>
            <a:pPr algn="just" eaLnBrk="1" hangingPunct="1">
              <a:defRPr/>
            </a:pPr>
            <a:r>
              <a:rPr lang="es-CO"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Porque a imagen de Dios Hizo Él al hombre</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p>
        </p:txBody>
      </p:sp>
      <p:pic>
        <p:nvPicPr>
          <p:cNvPr id="5" name="Picture 4">
            <a:extLst>
              <a:ext uri="{FF2B5EF4-FFF2-40B4-BE49-F238E27FC236}">
                <a16:creationId xmlns:a16="http://schemas.microsoft.com/office/drawing/2014/main" id="{DE58E33B-ED95-44F9-816E-54593E37E12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56575" y="2971800"/>
            <a:ext cx="2078850" cy="1804557"/>
          </a:xfrm>
          <a:prstGeom prst="rect">
            <a:avLst/>
          </a:prstGeom>
        </p:spPr>
      </p:pic>
    </p:spTree>
    <p:extLst>
      <p:ext uri="{BB962C8B-B14F-4D97-AF65-F5344CB8AC3E}">
        <p14:creationId xmlns:p14="http://schemas.microsoft.com/office/powerpoint/2010/main" val="1649451258"/>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A7EF7E8-AECF-468C-8527-37122A66248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pic>
        <p:nvPicPr>
          <p:cNvPr id="5" name="Picture 4">
            <a:extLst>
              <a:ext uri="{FF2B5EF4-FFF2-40B4-BE49-F238E27FC236}">
                <a16:creationId xmlns:a16="http://schemas.microsoft.com/office/drawing/2014/main" id="{5418766A-E94D-491B-A4AD-47818B830468}"/>
              </a:ext>
            </a:extLst>
          </p:cNvPr>
          <p:cNvPicPr>
            <a:picLocks noChangeAspect="1"/>
          </p:cNvPicPr>
          <p:nvPr/>
        </p:nvPicPr>
        <p:blipFill>
          <a:blip r:embed="rId3"/>
          <a:stretch>
            <a:fillRect/>
          </a:stretch>
        </p:blipFill>
        <p:spPr>
          <a:xfrm>
            <a:off x="4621997" y="2514600"/>
            <a:ext cx="2948007" cy="2286000"/>
          </a:xfrm>
          <a:prstGeom prst="rect">
            <a:avLst/>
          </a:prstGeom>
        </p:spPr>
      </p:pic>
      <p:sp>
        <p:nvSpPr>
          <p:cNvPr id="8" name="TextBox 7">
            <a:extLst>
              <a:ext uri="{FF2B5EF4-FFF2-40B4-BE49-F238E27FC236}">
                <a16:creationId xmlns:a16="http://schemas.microsoft.com/office/drawing/2014/main" id="{B1A0EB30-A266-4DC0-A308-D4954D218089}"/>
              </a:ext>
            </a:extLst>
          </p:cNvPr>
          <p:cNvSpPr txBox="1"/>
          <p:nvPr/>
        </p:nvSpPr>
        <p:spPr>
          <a:xfrm>
            <a:off x="609600" y="0"/>
            <a:ext cx="10972800" cy="2523768"/>
          </a:xfrm>
          <a:prstGeom prst="rect">
            <a:avLst/>
          </a:prstGeom>
          <a:noFill/>
        </p:spPr>
        <p:txBody>
          <a:bodyPr wrap="square">
            <a:spAutoFit/>
          </a:bodyPr>
          <a:lstStyle/>
          <a:p>
            <a:pPr marL="0" marR="0" algn="ctr">
              <a:spcAft>
                <a:spcPts val="1200"/>
              </a:spcAft>
              <a:buClr>
                <a:schemeClr val="tx1"/>
              </a:buClr>
              <a:defRPr/>
            </a:pPr>
            <a:r>
              <a:rPr 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Santiago 3:9</a:t>
            </a:r>
          </a:p>
          <a:p>
            <a:pPr marL="0" marR="0" algn="just">
              <a:spcBef>
                <a:spcPts val="0"/>
              </a:spcBef>
              <a:spcAft>
                <a:spcPts val="1000"/>
              </a:spcAft>
            </a:pPr>
            <a:r>
              <a:rPr lang="en-US" sz="3600" dirty="0">
                <a:effectLst>
                  <a:outerShdw blurRad="38100" dist="38100" dir="2700000" algn="tl">
                    <a:srgbClr val="000000">
                      <a:alpha val="43137"/>
                    </a:srgbClr>
                  </a:outerShdw>
                </a:effectLst>
                <a:latin typeface="Calibri" panose="020F0502020204030204" pitchFamily="34" charset="0"/>
              </a:rPr>
              <a:t>“</a:t>
            </a:r>
            <a:r>
              <a:rPr lang="es-CO" sz="3600" dirty="0">
                <a:effectLst>
                  <a:outerShdw blurRad="38100" dist="38100" dir="2700000" algn="tl">
                    <a:srgbClr val="000000">
                      <a:alpha val="43137"/>
                    </a:srgbClr>
                  </a:outerShdw>
                </a:effectLst>
                <a:latin typeface="Calibri" panose="020F0502020204030204" pitchFamily="34" charset="0"/>
              </a:rPr>
              <a:t>Con ella bendecimos a nuestro Señor y Padre, y con ella maldecimos a los hombres, que han sido hechos a la imagen de Dios</a:t>
            </a:r>
            <a:r>
              <a:rPr lang="en-US" sz="3600" dirty="0">
                <a:effectLst>
                  <a:outerShdw blurRad="38100" dist="38100" dir="2700000" algn="tl">
                    <a:srgbClr val="000000">
                      <a:alpha val="43137"/>
                    </a:srgbClr>
                  </a:outerShdw>
                </a:effectLst>
                <a:latin typeface="Calibri" panose="020F0502020204030204" pitchFamily="34" charset="0"/>
              </a:rPr>
              <a:t>.” </a:t>
            </a:r>
          </a:p>
        </p:txBody>
      </p:sp>
    </p:spTree>
    <p:extLst>
      <p:ext uri="{BB962C8B-B14F-4D97-AF65-F5344CB8AC3E}">
        <p14:creationId xmlns:p14="http://schemas.microsoft.com/office/powerpoint/2010/main" val="21322317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A7EF7E8-AECF-468C-8527-37122A66248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pic>
        <p:nvPicPr>
          <p:cNvPr id="5" name="Picture 4">
            <a:extLst>
              <a:ext uri="{FF2B5EF4-FFF2-40B4-BE49-F238E27FC236}">
                <a16:creationId xmlns:a16="http://schemas.microsoft.com/office/drawing/2014/main" id="{5418766A-E94D-491B-A4AD-47818B830468}"/>
              </a:ext>
            </a:extLst>
          </p:cNvPr>
          <p:cNvPicPr>
            <a:picLocks noChangeAspect="1"/>
          </p:cNvPicPr>
          <p:nvPr/>
        </p:nvPicPr>
        <p:blipFill>
          <a:blip r:embed="rId3"/>
          <a:stretch>
            <a:fillRect/>
          </a:stretch>
        </p:blipFill>
        <p:spPr>
          <a:xfrm>
            <a:off x="5029200" y="3124200"/>
            <a:ext cx="2063605" cy="1600200"/>
          </a:xfrm>
          <a:prstGeom prst="rect">
            <a:avLst/>
          </a:prstGeom>
        </p:spPr>
      </p:pic>
      <p:sp>
        <p:nvSpPr>
          <p:cNvPr id="8" name="TextBox 7">
            <a:extLst>
              <a:ext uri="{FF2B5EF4-FFF2-40B4-BE49-F238E27FC236}">
                <a16:creationId xmlns:a16="http://schemas.microsoft.com/office/drawing/2014/main" id="{B1A0EB30-A266-4DC0-A308-D4954D218089}"/>
              </a:ext>
            </a:extLst>
          </p:cNvPr>
          <p:cNvSpPr txBox="1"/>
          <p:nvPr/>
        </p:nvSpPr>
        <p:spPr>
          <a:xfrm>
            <a:off x="609600" y="0"/>
            <a:ext cx="10972800" cy="3077766"/>
          </a:xfrm>
          <a:prstGeom prst="rect">
            <a:avLst/>
          </a:prstGeom>
          <a:noFill/>
        </p:spPr>
        <p:txBody>
          <a:bodyPr wrap="square">
            <a:spAutoFit/>
          </a:bodyPr>
          <a:lstStyle/>
          <a:p>
            <a:pPr marL="0" marR="0" algn="ctr">
              <a:spcAft>
                <a:spcPts val="1200"/>
              </a:spcAft>
              <a:buClr>
                <a:schemeClr val="tx1"/>
              </a:buClr>
              <a:defRPr/>
            </a:pPr>
            <a:r>
              <a:rPr 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Hechos 17:26</a:t>
            </a:r>
          </a:p>
          <a:p>
            <a:pPr marL="0" marR="0" algn="just">
              <a:spcBef>
                <a:spcPts val="0"/>
              </a:spcBef>
              <a:spcAft>
                <a:spcPts val="1000"/>
              </a:spcAft>
            </a:pPr>
            <a:r>
              <a:rPr lang="en-US" sz="3600" dirty="0">
                <a:effectLst>
                  <a:outerShdw blurRad="38100" dist="38100" dir="2700000" algn="tl">
                    <a:srgbClr val="000000">
                      <a:alpha val="43137"/>
                    </a:srgbClr>
                  </a:outerShdw>
                </a:effectLst>
                <a:latin typeface="Calibri" panose="020F0502020204030204" pitchFamily="34" charset="0"/>
              </a:rPr>
              <a:t>“</a:t>
            </a:r>
            <a:r>
              <a:rPr lang="es-CO" sz="3600" dirty="0">
                <a:effectLst>
                  <a:outerShdw blurRad="38100" dist="38100" dir="2700000" algn="tl">
                    <a:srgbClr val="000000">
                      <a:alpha val="43137"/>
                    </a:srgbClr>
                  </a:outerShdw>
                </a:effectLst>
                <a:latin typeface="Calibri" panose="020F0502020204030204" pitchFamily="34" charset="0"/>
              </a:rPr>
              <a:t>»De uno solo, Dios hizo todas las naciones del mundo para que habitaran sobre toda la superficie de la tierra, habiendo determinado sus tiempos y las fronteras de los lugares donde viven</a:t>
            </a:r>
            <a:r>
              <a:rPr lang="en-US" sz="3600" dirty="0">
                <a:effectLst>
                  <a:outerShdw blurRad="38100" dist="38100" dir="2700000" algn="tl">
                    <a:srgbClr val="000000">
                      <a:alpha val="43137"/>
                    </a:srgbClr>
                  </a:outerShdw>
                </a:effectLst>
                <a:latin typeface="Calibri" panose="020F0502020204030204" pitchFamily="34" charset="0"/>
              </a:rPr>
              <a:t>,” </a:t>
            </a:r>
          </a:p>
        </p:txBody>
      </p:sp>
    </p:spTree>
    <p:extLst>
      <p:ext uri="{BB962C8B-B14F-4D97-AF65-F5344CB8AC3E}">
        <p14:creationId xmlns:p14="http://schemas.microsoft.com/office/powerpoint/2010/main" val="19645687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Text, letter&#10;&#10;Description automatically generated">
            <a:extLst>
              <a:ext uri="{FF2B5EF4-FFF2-40B4-BE49-F238E27FC236}">
                <a16:creationId xmlns:a16="http://schemas.microsoft.com/office/drawing/2014/main" id="{9897E9D9-767E-445B-B41D-3AC1F96AF2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36205" y="228600"/>
            <a:ext cx="5119590" cy="6400800"/>
          </a:xfrm>
          <a:prstGeom prst="rect">
            <a:avLst/>
          </a:prstGeom>
          <a:solidFill>
            <a:srgbClr val="FFFFFF">
              <a:shade val="85000"/>
            </a:srgbClr>
          </a:solidFill>
          <a:ln w="381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802423234"/>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E43D9BF-38C8-2448-8E8F-7BCBA2CD37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9000" y="280799"/>
            <a:ext cx="5666763" cy="6296402"/>
          </a:xfrm>
          <a:prstGeom prst="rect">
            <a:avLst/>
          </a:prstGeom>
        </p:spPr>
      </p:pic>
    </p:spTree>
    <p:extLst>
      <p:ext uri="{BB962C8B-B14F-4D97-AF65-F5344CB8AC3E}">
        <p14:creationId xmlns:p14="http://schemas.microsoft.com/office/powerpoint/2010/main" val="3192079846"/>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89A2F3-70E9-A120-FE07-0CBF3063B93B}"/>
            </a:ext>
          </a:extLst>
        </p:cNvPr>
        <p:cNvGrpSpPr/>
        <p:nvPr/>
      </p:nvGrpSpPr>
      <p:grpSpPr>
        <a:xfrm>
          <a:off x="0" y="0"/>
          <a:ext cx="0" cy="0"/>
          <a:chOff x="0" y="0"/>
          <a:chExt cx="0" cy="0"/>
        </a:xfrm>
      </p:grpSpPr>
      <p:sp>
        <p:nvSpPr>
          <p:cNvPr id="177154" name="Rectangle 2">
            <a:extLst>
              <a:ext uri="{FF2B5EF4-FFF2-40B4-BE49-F238E27FC236}">
                <a16:creationId xmlns:a16="http://schemas.microsoft.com/office/drawing/2014/main" id="{C79E79F5-61CE-4369-D37F-81A5E273717E}"/>
              </a:ext>
            </a:extLst>
          </p:cNvPr>
          <p:cNvSpPr>
            <a:spLocks noGrp="1" noChangeArrowheads="1"/>
          </p:cNvSpPr>
          <p:nvPr>
            <p:ph type="title"/>
          </p:nvPr>
        </p:nvSpPr>
        <p:spPr>
          <a:xfrm>
            <a:off x="2362200" y="274795"/>
            <a:ext cx="6858000" cy="1143000"/>
          </a:xfrm>
        </p:spPr>
        <p:txBody>
          <a:bodyPr/>
          <a:lstStyle/>
          <a:p>
            <a:pPr algn="ctr" eaLnBrk="1" hangingPunct="1"/>
            <a:r>
              <a:rPr lang="es-CO" sz="3600" dirty="0">
                <a:effectLst>
                  <a:outerShdw blurRad="38100" dist="38100" dir="2700000" algn="tl">
                    <a:srgbClr val="000000">
                      <a:alpha val="43137"/>
                    </a:srgbClr>
                  </a:outerShdw>
                </a:effectLst>
              </a:rPr>
              <a:t>¿La maldición de los descendientes de Cam?</a:t>
            </a:r>
            <a:br>
              <a:rPr lang="en-US" sz="3600" dirty="0">
                <a:effectLst>
                  <a:outerShdw blurRad="38100" dist="38100" dir="2700000" algn="tl">
                    <a:srgbClr val="000000">
                      <a:alpha val="43137"/>
                    </a:srgbClr>
                  </a:outerShdw>
                </a:effectLst>
              </a:rPr>
            </a:br>
            <a:r>
              <a:rPr lang="en-US" sz="2800" dirty="0">
                <a:solidFill>
                  <a:schemeClr val="tx1"/>
                </a:solidFill>
                <a:effectLst>
                  <a:outerShdw blurRad="38100" dist="38100" dir="2700000" algn="tl">
                    <a:srgbClr val="000000"/>
                  </a:outerShdw>
                </a:effectLst>
              </a:rPr>
              <a:t>(Gén 9:25-27)</a:t>
            </a:r>
            <a:endParaRPr lang="en-US" sz="3200" dirty="0">
              <a:solidFill>
                <a:schemeClr val="tx1"/>
              </a:solidFill>
              <a:effectLst>
                <a:outerShdw blurRad="38100" dist="38100" dir="2700000" algn="tl">
                  <a:srgbClr val="000000"/>
                </a:outerShdw>
              </a:effectLst>
            </a:endParaRPr>
          </a:p>
        </p:txBody>
      </p:sp>
      <p:sp>
        <p:nvSpPr>
          <p:cNvPr id="50179" name="Rectangle 3">
            <a:extLst>
              <a:ext uri="{FF2B5EF4-FFF2-40B4-BE49-F238E27FC236}">
                <a16:creationId xmlns:a16="http://schemas.microsoft.com/office/drawing/2014/main" id="{D30BC331-B284-BE2E-1077-E50CBC86B6B3}"/>
              </a:ext>
            </a:extLst>
          </p:cNvPr>
          <p:cNvSpPr>
            <a:spLocks noGrp="1" noChangeArrowheads="1"/>
          </p:cNvSpPr>
          <p:nvPr>
            <p:ph type="body" idx="1"/>
          </p:nvPr>
        </p:nvSpPr>
        <p:spPr>
          <a:xfrm>
            <a:off x="1019415" y="1621971"/>
            <a:ext cx="10153170" cy="4876800"/>
          </a:xfrm>
        </p:spPr>
        <p:txBody>
          <a:bodyPr/>
          <a:lstStyle/>
          <a:p>
            <a:pPr marL="457200" lvl="1" indent="-457200" eaLnBrk="1" hangingPunct="1">
              <a:spcBef>
                <a:spcPts val="0"/>
              </a:spcBef>
              <a:spcAft>
                <a:spcPts val="1200"/>
              </a:spcAft>
              <a:buClr>
                <a:schemeClr val="tx2"/>
              </a:buClr>
              <a:buSzPct val="75000"/>
              <a:buFont typeface="Wingdings" panose="05000000000000000000" pitchFamily="2" charset="2"/>
              <a:buChar char="n"/>
              <a:defRPr/>
            </a:pPr>
            <a:r>
              <a:rPr lang="es-CO" dirty="0">
                <a:effectLst>
                  <a:outerShdw blurRad="38100" dist="38100" dir="2700000" algn="tl">
                    <a:srgbClr val="000000">
                      <a:alpha val="43137"/>
                    </a:srgbClr>
                  </a:outerShdw>
                </a:effectLst>
                <a:cs typeface="Calibri" panose="020F0502020204030204" pitchFamily="34" charset="0"/>
              </a:rPr>
              <a:t>¿Maldición sobre la raza negra?</a:t>
            </a:r>
          </a:p>
          <a:p>
            <a:pPr marL="457200" lvl="1" indent="-457200" eaLnBrk="1" hangingPunct="1">
              <a:spcBef>
                <a:spcPts val="0"/>
              </a:spcBef>
              <a:spcAft>
                <a:spcPts val="1200"/>
              </a:spcAft>
              <a:buClr>
                <a:schemeClr val="tx2"/>
              </a:buClr>
              <a:buSzPct val="75000"/>
              <a:buFont typeface="Wingdings" panose="05000000000000000000" pitchFamily="2" charset="2"/>
              <a:buChar char="n"/>
              <a:defRPr/>
            </a:pPr>
            <a:r>
              <a:rPr lang="en-US" dirty="0">
                <a:solidFill>
                  <a:srgbClr val="FFFFCC"/>
                </a:solidFill>
                <a:effectLst>
                  <a:outerShdw blurRad="38100" dist="38100" dir="2700000" algn="tl">
                    <a:srgbClr val="000000">
                      <a:alpha val="43137"/>
                    </a:srgbClr>
                  </a:outerShdw>
                </a:effectLst>
                <a:cs typeface="Calibri" panose="020F0502020204030204" pitchFamily="34" charset="0"/>
              </a:rPr>
              <a:t>No!</a:t>
            </a:r>
          </a:p>
          <a:p>
            <a:pPr marL="914400" lvl="1" indent="-457200" algn="just" eaLnBrk="1" hangingPunct="1">
              <a:spcBef>
                <a:spcPts val="0"/>
              </a:spcBef>
              <a:spcAft>
                <a:spcPts val="1200"/>
              </a:spcAft>
              <a:defRPr/>
            </a:pPr>
            <a:r>
              <a:rPr lang="en-US" dirty="0">
                <a:solidFill>
                  <a:srgbClr val="FFFFCC"/>
                </a:solidFill>
                <a:effectLst>
                  <a:outerShdw blurRad="38100" dist="38100" dir="2700000" algn="tl">
                    <a:srgbClr val="000000">
                      <a:alpha val="43137"/>
                    </a:srgbClr>
                  </a:outerShdw>
                </a:effectLst>
                <a:cs typeface="Calibri" panose="020F0502020204030204" pitchFamily="34" charset="0"/>
              </a:rPr>
              <a:t>Una raza</a:t>
            </a:r>
          </a:p>
          <a:p>
            <a:pPr marL="1487488" lvl="2" indent="-461963" eaLnBrk="1" hangingPunct="1">
              <a:spcBef>
                <a:spcPts val="0"/>
              </a:spcBef>
              <a:spcAft>
                <a:spcPts val="1200"/>
              </a:spcAft>
              <a:buClr>
                <a:srgbClr val="92D050"/>
              </a:buClr>
              <a:buSzPct val="100000"/>
              <a:buFont typeface="Calibri" panose="020F0502020204030204" pitchFamily="34" charset="0"/>
              <a:buChar char="̶"/>
              <a:defRPr/>
            </a:pPr>
            <a:r>
              <a:rPr lang="es-CO" dirty="0">
                <a:effectLst>
                  <a:outerShdw blurRad="38100" dist="38100" dir="2700000" algn="tl">
                    <a:srgbClr val="000000">
                      <a:alpha val="43137"/>
                    </a:srgbClr>
                  </a:outerShdw>
                </a:effectLst>
              </a:rPr>
              <a:t>Todos los humanos son portadores de la imagen de Dios </a:t>
            </a:r>
            <a:r>
              <a:rPr lang="en-US" dirty="0">
                <a:effectLst>
                  <a:outerShdw blurRad="38100" dist="38100" dir="2700000" algn="tl">
                    <a:srgbClr val="000000">
                      <a:alpha val="43137"/>
                    </a:srgbClr>
                  </a:outerShdw>
                </a:effectLst>
              </a:rPr>
              <a:t>(Gén. 1:26-27; 9:6; Stg. 3:9)</a:t>
            </a:r>
          </a:p>
          <a:p>
            <a:pPr marL="1487488" lvl="2" indent="-461963" eaLnBrk="1" hangingPunct="1">
              <a:spcBef>
                <a:spcPts val="0"/>
              </a:spcBef>
              <a:spcAft>
                <a:spcPts val="1200"/>
              </a:spcAft>
              <a:buClr>
                <a:srgbClr val="92D050"/>
              </a:buClr>
              <a:buSzPct val="100000"/>
              <a:buFont typeface="Calibri" panose="020F0502020204030204" pitchFamily="34" charset="0"/>
              <a:buChar char="̶"/>
              <a:defRPr/>
            </a:pPr>
            <a:r>
              <a:rPr lang="en-US" b="1" u="sng" dirty="0">
                <a:solidFill>
                  <a:srgbClr val="FFFFCC"/>
                </a:solidFill>
                <a:effectLst>
                  <a:outerShdw blurRad="38100" dist="38100" dir="2700000" algn="tl">
                    <a:srgbClr val="000000">
                      <a:alpha val="43137"/>
                    </a:srgbClr>
                  </a:outerShdw>
                </a:effectLst>
              </a:rPr>
              <a:t>La humanidad es igualmente redimida (Gál. 3:28)</a:t>
            </a:r>
          </a:p>
          <a:p>
            <a:pPr marL="914400" lvl="1" indent="-457200" algn="just" eaLnBrk="1" hangingPunct="1">
              <a:spcBef>
                <a:spcPts val="0"/>
              </a:spcBef>
              <a:spcAft>
                <a:spcPts val="1200"/>
              </a:spcAft>
              <a:defRPr/>
            </a:pPr>
            <a:r>
              <a:rPr lang="en-US" dirty="0">
                <a:effectLst>
                  <a:outerShdw blurRad="38100" dist="38100" dir="2700000" algn="tl">
                    <a:srgbClr val="000000">
                      <a:alpha val="43137"/>
                    </a:srgbClr>
                  </a:outerShdw>
                </a:effectLst>
                <a:cs typeface="Calibri" panose="020F0502020204030204" pitchFamily="34" charset="0"/>
              </a:rPr>
              <a:t>Moralidad (Lev. 18; 20) y no raza</a:t>
            </a:r>
          </a:p>
          <a:p>
            <a:pPr marL="914400" lvl="1" indent="-457200" algn="just" eaLnBrk="1" hangingPunct="1">
              <a:spcBef>
                <a:spcPts val="0"/>
              </a:spcBef>
              <a:spcAft>
                <a:spcPts val="1200"/>
              </a:spcAft>
              <a:defRPr/>
            </a:pPr>
            <a:r>
              <a:rPr lang="en-US" dirty="0">
                <a:effectLst>
                  <a:outerShdw blurRad="38100" dist="38100" dir="2700000" algn="tl">
                    <a:srgbClr val="000000">
                      <a:alpha val="43137"/>
                    </a:srgbClr>
                  </a:outerShdw>
                </a:effectLst>
                <a:cs typeface="Calibri" panose="020F0502020204030204" pitchFamily="34" charset="0"/>
              </a:rPr>
              <a:t>Cananeos-Gén. 9:25; 15:16; Josué</a:t>
            </a:r>
            <a:endParaRPr lang="en-US" dirty="0">
              <a:effectLst>
                <a:outerShdw blurRad="38100" dist="38100" dir="2700000" algn="tl">
                  <a:srgbClr val="000000">
                    <a:alpha val="43137"/>
                  </a:srgbClr>
                </a:outerShdw>
              </a:effectLst>
            </a:endParaRPr>
          </a:p>
        </p:txBody>
      </p:sp>
      <p:pic>
        <p:nvPicPr>
          <p:cNvPr id="3" name="Picture 2">
            <a:extLst>
              <a:ext uri="{FF2B5EF4-FFF2-40B4-BE49-F238E27FC236}">
                <a16:creationId xmlns:a16="http://schemas.microsoft.com/office/drawing/2014/main" id="{E5FA7329-45CF-B4BF-5663-91F293EF47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0508" y="70618"/>
            <a:ext cx="1600970" cy="1143000"/>
          </a:xfrm>
          <a:prstGeom prst="rect">
            <a:avLst/>
          </a:prstGeom>
        </p:spPr>
      </p:pic>
    </p:spTree>
    <p:extLst>
      <p:ext uri="{BB962C8B-B14F-4D97-AF65-F5344CB8AC3E}">
        <p14:creationId xmlns:p14="http://schemas.microsoft.com/office/powerpoint/2010/main" val="1166171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C178FFA-2753-4636-AC1B-B435CD8B3C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
        <p:nvSpPr>
          <p:cNvPr id="134147" name="Rectangle 1"/>
          <p:cNvSpPr>
            <a:spLocks noChangeArrowheads="1"/>
          </p:cNvSpPr>
          <p:nvPr/>
        </p:nvSpPr>
        <p:spPr bwMode="auto">
          <a:xfrm>
            <a:off x="609600" y="0"/>
            <a:ext cx="10972800" cy="4739759"/>
          </a:xfrm>
          <a:prstGeom prst="rect">
            <a:avLst/>
          </a:prstGeom>
          <a:noFill/>
          <a:ln w="28575">
            <a:noFill/>
            <a:miter lim="800000"/>
            <a:headEnd/>
            <a:tailEnd/>
          </a:ln>
        </p:spPr>
        <p:txBody>
          <a:bodyPr wrap="square">
            <a:spAutoFit/>
          </a:bodyPr>
          <a:lstStyle/>
          <a:p>
            <a:pPr algn="ctr">
              <a:spcAft>
                <a:spcPts val="1200"/>
              </a:spcAft>
              <a:buClr>
                <a:schemeClr val="tx1"/>
              </a:buClr>
              <a:defRPr/>
            </a:pPr>
            <a:r>
              <a:rPr lang="en-US" alt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Juan 4:9, 27</a:t>
            </a:r>
          </a:p>
          <a:p>
            <a:pPr algn="just">
              <a:spcBef>
                <a:spcPts val="0"/>
              </a:spcBef>
              <a:spcAft>
                <a:spcPts val="0"/>
              </a:spcAft>
            </a:pPr>
            <a:r>
              <a:rPr lang="en-US" sz="3000" baseline="30000" dirty="0">
                <a:latin typeface="Calibri" panose="020F0502020204030204" pitchFamily="34" charset="0"/>
              </a:rPr>
              <a:t>9</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s-CO"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Entonces la mujer samaritana le dijo*: «¿Cómo es que Tú, siendo judío, me pides de beber a mí, que soy samaritana?». (</a:t>
            </a:r>
            <a:r>
              <a:rPr lang="es-CO"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Porque los judíos no tienen tratos con los samaritanos</a:t>
            </a:r>
            <a:r>
              <a:rPr lang="es-CO"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000" baseline="30000" dirty="0">
                <a:latin typeface="Calibri" panose="020F0502020204030204" pitchFamily="34" charset="0"/>
              </a:rPr>
              <a:t>27</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s-CO"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En esto llegaron Sus discípulos y se </a:t>
            </a:r>
            <a:r>
              <a:rPr lang="es-CO"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admiraron</a:t>
            </a:r>
            <a:r>
              <a:rPr lang="es-CO"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de que hablara con una mujer, pero ninguno le preguntó: «¿Qué tratas de averiguar?» o: «¿Por qué hablas con ella?».</a:t>
            </a:r>
            <a:endPar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98093802"/>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C178FFA-2753-4636-AC1B-B435CD8B3C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
        <p:nvSpPr>
          <p:cNvPr id="134147" name="Rectangle 1"/>
          <p:cNvSpPr>
            <a:spLocks noChangeArrowheads="1"/>
          </p:cNvSpPr>
          <p:nvPr/>
        </p:nvSpPr>
        <p:spPr bwMode="auto">
          <a:xfrm>
            <a:off x="609600" y="0"/>
            <a:ext cx="10972800" cy="2523768"/>
          </a:xfrm>
          <a:prstGeom prst="rect">
            <a:avLst/>
          </a:prstGeom>
          <a:noFill/>
          <a:ln w="28575">
            <a:noFill/>
            <a:miter lim="800000"/>
            <a:headEnd/>
            <a:tailEnd/>
          </a:ln>
        </p:spPr>
        <p:txBody>
          <a:bodyPr wrap="square">
            <a:spAutoFit/>
          </a:bodyPr>
          <a:lstStyle/>
          <a:p>
            <a:pPr algn="ctr">
              <a:spcAft>
                <a:spcPts val="1200"/>
              </a:spcAft>
              <a:buClr>
                <a:schemeClr val="tx1"/>
              </a:buClr>
              <a:defRPr/>
            </a:pPr>
            <a:r>
              <a:rPr lang="en-US" alt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Juan 3:16</a:t>
            </a:r>
          </a:p>
          <a:p>
            <a:pPr algn="just">
              <a:spcBef>
                <a:spcPts val="0"/>
              </a:spcBef>
              <a:spcAft>
                <a:spcPts val="0"/>
              </a:spcAft>
            </a:pPr>
            <a:r>
              <a:rPr lang="en-US" alt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s-CO"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»Porque de tal manera amó Dios al mundo , que dio a Su Hijo unigénito, para que todo aquel que cree en Él, no se pierda, sino que tenga vida eterna</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p>
        </p:txBody>
      </p:sp>
      <p:pic>
        <p:nvPicPr>
          <p:cNvPr id="1026" name="Picture 2" descr="There Is Only One Race On This Beautiful Planet ~ It Is The Human Race –  ENLIGHTENMENT MINISTRY">
            <a:extLst>
              <a:ext uri="{FF2B5EF4-FFF2-40B4-BE49-F238E27FC236}">
                <a16:creationId xmlns:a16="http://schemas.microsoft.com/office/drawing/2014/main" id="{667DF24B-2ABE-47A2-B37F-8FB82F2E804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668" r="12499"/>
          <a:stretch/>
        </p:blipFill>
        <p:spPr bwMode="auto">
          <a:xfrm>
            <a:off x="4793803" y="2514600"/>
            <a:ext cx="2604394" cy="2286000"/>
          </a:xfrm>
          <a:prstGeom prst="rect">
            <a:avLst/>
          </a:prstGeom>
          <a:solidFill>
            <a:srgbClr val="FFFFFF">
              <a:shade val="85000"/>
            </a:srgbClr>
          </a:solidFill>
          <a:ln w="571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656433098"/>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72140-1BBB-0ECD-3452-AF44C8DA6D77}"/>
            </a:ext>
          </a:extLst>
        </p:cNvPr>
        <p:cNvGrpSpPr/>
        <p:nvPr/>
      </p:nvGrpSpPr>
      <p:grpSpPr>
        <a:xfrm>
          <a:off x="0" y="0"/>
          <a:ext cx="0" cy="0"/>
          <a:chOff x="0" y="0"/>
          <a:chExt cx="0" cy="0"/>
        </a:xfrm>
      </p:grpSpPr>
      <p:sp>
        <p:nvSpPr>
          <p:cNvPr id="7171" name="Rectangle 3">
            <a:extLst>
              <a:ext uri="{FF2B5EF4-FFF2-40B4-BE49-F238E27FC236}">
                <a16:creationId xmlns:a16="http://schemas.microsoft.com/office/drawing/2014/main" id="{74942FA9-4652-1E9E-D8B7-DF2004EE1640}"/>
              </a:ext>
            </a:extLst>
          </p:cNvPr>
          <p:cNvSpPr>
            <a:spLocks noGrp="1" noChangeArrowheads="1"/>
          </p:cNvSpPr>
          <p:nvPr>
            <p:ph type="body" idx="1"/>
          </p:nvPr>
        </p:nvSpPr>
        <p:spPr>
          <a:xfrm>
            <a:off x="1981200" y="1371601"/>
            <a:ext cx="7086600" cy="4119563"/>
          </a:xfrm>
        </p:spPr>
        <p:txBody>
          <a:bodyPr/>
          <a:lstStyle/>
          <a:p>
            <a:pPr marL="457200" lvl="1" indent="-457200" eaLnBrk="1" hangingPunct="1">
              <a:spcBef>
                <a:spcPts val="0"/>
              </a:spcBef>
              <a:spcAft>
                <a:spcPts val="3000"/>
              </a:spcAft>
              <a:buClr>
                <a:schemeClr val="tx2"/>
              </a:buClr>
              <a:buSzPct val="100000"/>
              <a:buFont typeface="Wingdings" pitchFamily="2" charset="2"/>
              <a:buAutoNum type="romanUcPeriod"/>
              <a:defRPr/>
            </a:pPr>
            <a:r>
              <a:rPr lang="en-US" b="1" dirty="0">
                <a:solidFill>
                  <a:srgbClr val="FFFFCC"/>
                </a:solidFill>
              </a:rPr>
              <a:t>Génesis 1-11 (cuatro eventos)</a:t>
            </a:r>
          </a:p>
          <a:p>
            <a:pPr marL="914400" lvl="1" indent="-457200" eaLnBrk="1" hangingPunct="1">
              <a:spcBef>
                <a:spcPts val="0"/>
              </a:spcBef>
              <a:spcAft>
                <a:spcPts val="3000"/>
              </a:spcAft>
              <a:buSzPct val="100000"/>
              <a:buFont typeface="+mj-lt"/>
              <a:buAutoNum type="alphaUcPeriod"/>
              <a:defRPr/>
            </a:pPr>
            <a:r>
              <a:rPr lang="en-US" dirty="0"/>
              <a:t>Creación (1-2)</a:t>
            </a:r>
          </a:p>
          <a:p>
            <a:pPr marL="914400" lvl="1" indent="-457200" eaLnBrk="1" hangingPunct="1">
              <a:spcBef>
                <a:spcPts val="0"/>
              </a:spcBef>
              <a:spcAft>
                <a:spcPts val="3000"/>
              </a:spcAft>
              <a:buSzPct val="100000"/>
              <a:buFont typeface="+mj-lt"/>
              <a:buAutoNum type="alphaUcPeriod"/>
              <a:defRPr/>
            </a:pPr>
            <a:r>
              <a:rPr lang="en-US" b="1" u="sng" dirty="0">
                <a:solidFill>
                  <a:srgbClr val="FFFFCC"/>
                </a:solidFill>
              </a:rPr>
              <a:t>Caída (3-5)</a:t>
            </a:r>
          </a:p>
          <a:p>
            <a:pPr marL="914400" lvl="1" indent="-457200" eaLnBrk="1" hangingPunct="1">
              <a:spcBef>
                <a:spcPts val="0"/>
              </a:spcBef>
              <a:spcAft>
                <a:spcPts val="3000"/>
              </a:spcAft>
              <a:buSzPct val="100000"/>
              <a:buFont typeface="+mj-lt"/>
              <a:buAutoNum type="alphaUcPeriod"/>
              <a:defRPr/>
            </a:pPr>
            <a:r>
              <a:rPr lang="en-US" dirty="0"/>
              <a:t>Diluvio (6-9)</a:t>
            </a:r>
          </a:p>
          <a:p>
            <a:pPr marL="914400" lvl="1" indent="-457200" eaLnBrk="1" hangingPunct="1">
              <a:spcBef>
                <a:spcPts val="0"/>
              </a:spcBef>
              <a:spcAft>
                <a:spcPts val="3000"/>
              </a:spcAft>
              <a:buSzPct val="100000"/>
              <a:buFont typeface="+mj-lt"/>
              <a:buAutoNum type="alphaUcPeriod"/>
              <a:defRPr/>
            </a:pPr>
            <a:r>
              <a:rPr lang="en-US" dirty="0"/>
              <a:t>Dispersión nacional (10-11)</a:t>
            </a:r>
          </a:p>
        </p:txBody>
      </p:sp>
      <p:pic>
        <p:nvPicPr>
          <p:cNvPr id="2" name="Picture 4" descr="5 Bible Lessons to Learn From the Book of Genesis | Jack Wellman">
            <a:extLst>
              <a:ext uri="{FF2B5EF4-FFF2-40B4-BE49-F238E27FC236}">
                <a16:creationId xmlns:a16="http://schemas.microsoft.com/office/drawing/2014/main" id="{24F72A46-1322-E173-7DB3-D9807623041B}"/>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541054" y="2514600"/>
            <a:ext cx="2745946" cy="18288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2050">
            <a:extLst>
              <a:ext uri="{FF2B5EF4-FFF2-40B4-BE49-F238E27FC236}">
                <a16:creationId xmlns:a16="http://schemas.microsoft.com/office/drawing/2014/main" id="{C45D1130-7353-36DF-255F-D655CB009AF3}"/>
              </a:ext>
            </a:extLst>
          </p:cNvPr>
          <p:cNvSpPr>
            <a:spLocks noGrp="1" noChangeArrowheads="1"/>
          </p:cNvSpPr>
          <p:nvPr>
            <p:ph type="title"/>
          </p:nvPr>
        </p:nvSpPr>
        <p:spPr>
          <a:xfrm>
            <a:off x="3848100" y="223837"/>
            <a:ext cx="5219700" cy="914400"/>
          </a:xfrm>
        </p:spPr>
        <p:txBody>
          <a:bodyPr/>
          <a:lstStyle/>
          <a:p>
            <a:pPr algn="ctr" eaLnBrk="1" hangingPunct="1"/>
            <a:r>
              <a:rPr lang="en-US" sz="3600" dirty="0"/>
              <a:t>ESTRUCTURA DE GÉNESIS</a:t>
            </a:r>
          </a:p>
        </p:txBody>
      </p:sp>
      <p:pic>
        <p:nvPicPr>
          <p:cNvPr id="4" name="Picture 3">
            <a:extLst>
              <a:ext uri="{FF2B5EF4-FFF2-40B4-BE49-F238E27FC236}">
                <a16:creationId xmlns:a16="http://schemas.microsoft.com/office/drawing/2014/main" id="{C9F90D3B-3D58-5E80-0C19-23A2550A2C21}"/>
              </a:ext>
            </a:extLst>
          </p:cNvPr>
          <p:cNvPicPr>
            <a:picLocks noChangeAspect="1"/>
          </p:cNvPicPr>
          <p:nvPr/>
        </p:nvPicPr>
        <p:blipFill>
          <a:blip r:embed="rId3"/>
          <a:stretch>
            <a:fillRect/>
          </a:stretch>
        </p:blipFill>
        <p:spPr>
          <a:xfrm>
            <a:off x="9447450" y="56144"/>
            <a:ext cx="1197373" cy="858257"/>
          </a:xfrm>
          <a:prstGeom prst="rect">
            <a:avLst/>
          </a:prstGeom>
        </p:spPr>
      </p:pic>
    </p:spTree>
    <p:extLst>
      <p:ext uri="{BB962C8B-B14F-4D97-AF65-F5344CB8AC3E}">
        <p14:creationId xmlns:p14="http://schemas.microsoft.com/office/powerpoint/2010/main" val="37870228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C178FFA-2753-4636-AC1B-B435CD8B3C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
        <p:nvSpPr>
          <p:cNvPr id="134147" name="Rectangle 1"/>
          <p:cNvSpPr>
            <a:spLocks noChangeArrowheads="1"/>
          </p:cNvSpPr>
          <p:nvPr/>
        </p:nvSpPr>
        <p:spPr bwMode="auto">
          <a:xfrm>
            <a:off x="609600" y="0"/>
            <a:ext cx="10972800" cy="3631763"/>
          </a:xfrm>
          <a:prstGeom prst="rect">
            <a:avLst/>
          </a:prstGeom>
          <a:noFill/>
          <a:ln w="28575">
            <a:noFill/>
            <a:miter lim="800000"/>
            <a:headEnd/>
            <a:tailEnd/>
          </a:ln>
        </p:spPr>
        <p:txBody>
          <a:bodyPr wrap="square">
            <a:spAutoFit/>
          </a:bodyPr>
          <a:lstStyle/>
          <a:p>
            <a:pPr algn="ctr">
              <a:spcAft>
                <a:spcPts val="1200"/>
              </a:spcAft>
              <a:buClr>
                <a:schemeClr val="tx1"/>
              </a:buClr>
              <a:defRPr/>
            </a:pPr>
            <a:r>
              <a:rPr lang="en-US" alt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Mateo 28:19-20</a:t>
            </a:r>
          </a:p>
          <a:p>
            <a:pPr algn="just">
              <a:spcBef>
                <a:spcPts val="0"/>
              </a:spcBef>
              <a:spcAft>
                <a:spcPts val="0"/>
              </a:spcAft>
            </a:pPr>
            <a:r>
              <a:rPr lang="en-US" alt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000" baseline="30000" dirty="0">
                <a:latin typeface="Calibri" panose="020F0502020204030204" pitchFamily="34" charset="0"/>
              </a:rPr>
              <a:t>19</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s-CO"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Vayan, pues, y hagan discípulos de </a:t>
            </a:r>
            <a:r>
              <a:rPr lang="es-CO"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todas las naciones</a:t>
            </a:r>
            <a:r>
              <a:rPr lang="es-CO"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bautizándolos en el nombre del Padre y del Hijo y del Espíritu Santo, 20 enseñándoles a guardar todo lo que les he mandado; y ¡recuerden! Yo estoy con ustedes todos los días, hasta el fin del mundo».</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p>
        </p:txBody>
      </p:sp>
      <p:pic>
        <p:nvPicPr>
          <p:cNvPr id="1026" name="Picture 2" descr="There Is Only One Race On This Beautiful Planet ~ It Is The Human Race –  ENLIGHTENMENT MINISTRY">
            <a:extLst>
              <a:ext uri="{FF2B5EF4-FFF2-40B4-BE49-F238E27FC236}">
                <a16:creationId xmlns:a16="http://schemas.microsoft.com/office/drawing/2014/main" id="{667DF24B-2ABE-47A2-B37F-8FB82F2E804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668" r="12499"/>
          <a:stretch/>
        </p:blipFill>
        <p:spPr bwMode="auto">
          <a:xfrm>
            <a:off x="5444901" y="3733800"/>
            <a:ext cx="1302197" cy="1143000"/>
          </a:xfrm>
          <a:prstGeom prst="rect">
            <a:avLst/>
          </a:prstGeom>
          <a:solidFill>
            <a:srgbClr val="FFFFFF">
              <a:shade val="85000"/>
            </a:srgbClr>
          </a:solidFill>
          <a:ln w="571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36376559"/>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A596C6F-DFD1-4B4B-A4B8-F18E5994ADAC}"/>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1"/>
            <a:ext cx="12192000" cy="6858000"/>
          </a:xfrm>
          <a:prstGeom prst="rect">
            <a:avLst/>
          </a:prstGeom>
        </p:spPr>
      </p:pic>
      <p:sp>
        <p:nvSpPr>
          <p:cNvPr id="134147" name="Rectangle 1"/>
          <p:cNvSpPr>
            <a:spLocks noChangeArrowheads="1"/>
          </p:cNvSpPr>
          <p:nvPr/>
        </p:nvSpPr>
        <p:spPr bwMode="auto">
          <a:xfrm>
            <a:off x="609600" y="1"/>
            <a:ext cx="10972800" cy="3077766"/>
          </a:xfrm>
          <a:prstGeom prst="rect">
            <a:avLst/>
          </a:prstGeom>
          <a:noFill/>
          <a:ln w="28575">
            <a:noFill/>
            <a:miter lim="800000"/>
            <a:headEnd/>
            <a:tailEnd/>
          </a:ln>
        </p:spPr>
        <p:txBody>
          <a:bodyPr wrap="square">
            <a:spAutoFit/>
          </a:bodyPr>
          <a:lstStyle/>
          <a:p>
            <a:pPr algn="ctr">
              <a:spcAft>
                <a:spcPts val="1200"/>
              </a:spcAft>
              <a:buClr>
                <a:schemeClr val="tx1"/>
              </a:buClr>
              <a:defRPr/>
            </a:pPr>
            <a:r>
              <a:rPr lang="en-US" alt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Apocalipsis 5:9</a:t>
            </a:r>
          </a:p>
          <a:p>
            <a:pPr algn="just"/>
            <a:r>
              <a:rPr lang="en-US" alt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s-CO"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Y cantaban* un cántico nuevo, diciendo:</a:t>
            </a:r>
          </a:p>
          <a:p>
            <a:pPr algn="just"/>
            <a:r>
              <a:rPr lang="es-CO"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«Digno eres de tomar el libro y de abrir sus sellos, porque Tú fuiste inmolado, y con Tu sangre compraste para Dios a </a:t>
            </a:r>
            <a:r>
              <a:rPr lang="es-CO"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gente de toda tribu</a:t>
            </a:r>
            <a:r>
              <a:rPr lang="es-CO"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lengua, pueblo y nación</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p>
        </p:txBody>
      </p:sp>
      <p:pic>
        <p:nvPicPr>
          <p:cNvPr id="6" name="Picture 5">
            <a:extLst>
              <a:ext uri="{FF2B5EF4-FFF2-40B4-BE49-F238E27FC236}">
                <a16:creationId xmlns:a16="http://schemas.microsoft.com/office/drawing/2014/main" id="{A5B6ED17-BE4D-4E23-9248-2A968EA974E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53531" y="3048000"/>
            <a:ext cx="2684938" cy="1828800"/>
          </a:xfrm>
          <a:prstGeom prst="rect">
            <a:avLst/>
          </a:prstGeom>
        </p:spPr>
      </p:pic>
    </p:spTree>
    <p:extLst>
      <p:ext uri="{BB962C8B-B14F-4D97-AF65-F5344CB8AC3E}">
        <p14:creationId xmlns:p14="http://schemas.microsoft.com/office/powerpoint/2010/main" val="36078894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8914" name="Rectangle 3"/>
          <p:cNvSpPr>
            <a:spLocks noChangeArrowheads="1"/>
          </p:cNvSpPr>
          <p:nvPr/>
        </p:nvSpPr>
        <p:spPr bwMode="auto">
          <a:xfrm>
            <a:off x="381000" y="152400"/>
            <a:ext cx="11506200" cy="1969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defTabSz="685800">
              <a:spcAft>
                <a:spcPts val="1200"/>
              </a:spcAft>
            </a:pPr>
            <a:r>
              <a:rPr lang="en-US" sz="4000" dirty="0">
                <a:solidFill>
                  <a:srgbClr val="00FFFF"/>
                </a:solidFill>
                <a:effectLst>
                  <a:outerShdw blurRad="38100" dist="38100" dir="2700000" algn="tl">
                    <a:srgbClr val="000000">
                      <a:alpha val="43137"/>
                    </a:srgbClr>
                  </a:outerShdw>
                </a:effectLst>
                <a:latin typeface="Calibri" panose="020F0502020204030204" pitchFamily="34" charset="0"/>
                <a:ea typeface="+mj-ea"/>
                <a:cs typeface="+mj-cs"/>
              </a:rPr>
              <a:t>Gálatas 3:28</a:t>
            </a:r>
          </a:p>
          <a:p>
            <a:pPr algn="just">
              <a:spcAft>
                <a:spcPts val="1000"/>
              </a:spcAft>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s-CO"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No hay judío ni griego; no hay esclavo ni libre; no hay hombre ni mujer, porque todos son uno en Cristo Jesús</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p>
        </p:txBody>
      </p:sp>
      <p:pic>
        <p:nvPicPr>
          <p:cNvPr id="4" name="Picture 2" descr="There Is Only One Race On This Beautiful Planet ~ It Is The Human Race –  ENLIGHTENMENT MINISTRY">
            <a:extLst>
              <a:ext uri="{FF2B5EF4-FFF2-40B4-BE49-F238E27FC236}">
                <a16:creationId xmlns:a16="http://schemas.microsoft.com/office/drawing/2014/main" id="{E5B6BF8C-D451-423B-9752-F0FC8D87F81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668" r="12499"/>
          <a:stretch/>
        </p:blipFill>
        <p:spPr bwMode="auto">
          <a:xfrm>
            <a:off x="4831903" y="2286000"/>
            <a:ext cx="2604394" cy="2286000"/>
          </a:xfrm>
          <a:prstGeom prst="rect">
            <a:avLst/>
          </a:prstGeom>
          <a:solidFill>
            <a:srgbClr val="FFFFFF">
              <a:shade val="85000"/>
            </a:srgbClr>
          </a:solidFill>
          <a:ln w="571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163868767"/>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8914" name="Rectangle 3"/>
          <p:cNvSpPr>
            <a:spLocks noChangeArrowheads="1"/>
          </p:cNvSpPr>
          <p:nvPr/>
        </p:nvSpPr>
        <p:spPr bwMode="auto">
          <a:xfrm>
            <a:off x="533400" y="152400"/>
            <a:ext cx="11353800" cy="1969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defTabSz="685800">
              <a:spcAft>
                <a:spcPts val="1200"/>
              </a:spcAft>
            </a:pPr>
            <a:r>
              <a:rPr lang="en-US" sz="4000" dirty="0">
                <a:solidFill>
                  <a:srgbClr val="00FFFF"/>
                </a:solidFill>
                <a:effectLst>
                  <a:outerShdw blurRad="38100" dist="38100" dir="2700000" algn="tl">
                    <a:srgbClr val="000000">
                      <a:alpha val="43137"/>
                    </a:srgbClr>
                  </a:outerShdw>
                </a:effectLst>
                <a:latin typeface="Calibri" panose="020F0502020204030204" pitchFamily="34" charset="0"/>
                <a:ea typeface="+mj-ea"/>
                <a:cs typeface="+mj-cs"/>
              </a:rPr>
              <a:t>Efesios 2:14</a:t>
            </a:r>
          </a:p>
          <a:p>
            <a:pPr algn="just">
              <a:spcAft>
                <a:spcPts val="1000"/>
              </a:spcAft>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s-CO"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Porque Él mismo es nuestra paz, y de ambos pueblos hizo uno, derribando la pared intermedia de separación</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p>
        </p:txBody>
      </p:sp>
      <p:pic>
        <p:nvPicPr>
          <p:cNvPr id="4" name="Picture 2" descr="There Is Only One Race On This Beautiful Planet ~ It Is The Human Race –  ENLIGHTENMENT MINISTRY">
            <a:extLst>
              <a:ext uri="{FF2B5EF4-FFF2-40B4-BE49-F238E27FC236}">
                <a16:creationId xmlns:a16="http://schemas.microsoft.com/office/drawing/2014/main" id="{4629B848-6F5B-4FBC-83EB-A5E5EA52A68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668" r="12499"/>
          <a:stretch/>
        </p:blipFill>
        <p:spPr bwMode="auto">
          <a:xfrm>
            <a:off x="4831903" y="2286000"/>
            <a:ext cx="2604394" cy="2286000"/>
          </a:xfrm>
          <a:prstGeom prst="rect">
            <a:avLst/>
          </a:prstGeom>
          <a:solidFill>
            <a:srgbClr val="FFFFFF">
              <a:shade val="85000"/>
            </a:srgbClr>
          </a:solidFill>
          <a:ln w="571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607606201"/>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32D8B-EB64-4098-2CB2-F9F43944DC8B}"/>
            </a:ext>
          </a:extLst>
        </p:cNvPr>
        <p:cNvGrpSpPr/>
        <p:nvPr/>
      </p:nvGrpSpPr>
      <p:grpSpPr>
        <a:xfrm>
          <a:off x="0" y="0"/>
          <a:ext cx="0" cy="0"/>
          <a:chOff x="0" y="0"/>
          <a:chExt cx="0" cy="0"/>
        </a:xfrm>
      </p:grpSpPr>
      <p:sp>
        <p:nvSpPr>
          <p:cNvPr id="177154" name="Rectangle 2">
            <a:extLst>
              <a:ext uri="{FF2B5EF4-FFF2-40B4-BE49-F238E27FC236}">
                <a16:creationId xmlns:a16="http://schemas.microsoft.com/office/drawing/2014/main" id="{7A2A26AD-13D3-60FB-B112-C45C54C64AFA}"/>
              </a:ext>
            </a:extLst>
          </p:cNvPr>
          <p:cNvSpPr>
            <a:spLocks noGrp="1" noChangeArrowheads="1"/>
          </p:cNvSpPr>
          <p:nvPr>
            <p:ph type="title"/>
          </p:nvPr>
        </p:nvSpPr>
        <p:spPr>
          <a:xfrm>
            <a:off x="2362200" y="274795"/>
            <a:ext cx="6858000" cy="1143000"/>
          </a:xfrm>
        </p:spPr>
        <p:txBody>
          <a:bodyPr/>
          <a:lstStyle/>
          <a:p>
            <a:pPr algn="ctr" eaLnBrk="1" hangingPunct="1"/>
            <a:r>
              <a:rPr lang="es-CO" sz="3600" dirty="0">
                <a:effectLst>
                  <a:outerShdw blurRad="38100" dist="38100" dir="2700000" algn="tl">
                    <a:srgbClr val="000000">
                      <a:alpha val="43137"/>
                    </a:srgbClr>
                  </a:outerShdw>
                </a:effectLst>
              </a:rPr>
              <a:t>¿La maldición de los descendientes de Cam?</a:t>
            </a:r>
            <a:br>
              <a:rPr lang="en-US" sz="3600" dirty="0">
                <a:effectLst>
                  <a:outerShdw blurRad="38100" dist="38100" dir="2700000" algn="tl">
                    <a:srgbClr val="000000">
                      <a:alpha val="43137"/>
                    </a:srgbClr>
                  </a:outerShdw>
                </a:effectLst>
              </a:rPr>
            </a:br>
            <a:r>
              <a:rPr lang="en-US" sz="2800" dirty="0">
                <a:solidFill>
                  <a:schemeClr val="tx1"/>
                </a:solidFill>
                <a:effectLst>
                  <a:outerShdw blurRad="38100" dist="38100" dir="2700000" algn="tl">
                    <a:srgbClr val="000000"/>
                  </a:outerShdw>
                </a:effectLst>
              </a:rPr>
              <a:t>(Gén 9:25-27)</a:t>
            </a:r>
            <a:endParaRPr lang="en-US" sz="3200" dirty="0">
              <a:solidFill>
                <a:schemeClr val="tx1"/>
              </a:solidFill>
              <a:effectLst>
                <a:outerShdw blurRad="38100" dist="38100" dir="2700000" algn="tl">
                  <a:srgbClr val="000000"/>
                </a:outerShdw>
              </a:effectLst>
            </a:endParaRPr>
          </a:p>
        </p:txBody>
      </p:sp>
      <p:sp>
        <p:nvSpPr>
          <p:cNvPr id="50179" name="Rectangle 3">
            <a:extLst>
              <a:ext uri="{FF2B5EF4-FFF2-40B4-BE49-F238E27FC236}">
                <a16:creationId xmlns:a16="http://schemas.microsoft.com/office/drawing/2014/main" id="{29707E1A-B0C7-5DC4-D89E-DD7725068DD5}"/>
              </a:ext>
            </a:extLst>
          </p:cNvPr>
          <p:cNvSpPr>
            <a:spLocks noGrp="1" noChangeArrowheads="1"/>
          </p:cNvSpPr>
          <p:nvPr>
            <p:ph type="body" idx="1"/>
          </p:nvPr>
        </p:nvSpPr>
        <p:spPr>
          <a:xfrm>
            <a:off x="1019415" y="1621971"/>
            <a:ext cx="10153170" cy="4876800"/>
          </a:xfrm>
        </p:spPr>
        <p:txBody>
          <a:bodyPr/>
          <a:lstStyle/>
          <a:p>
            <a:pPr marL="457200" lvl="1" indent="-457200" eaLnBrk="1" hangingPunct="1">
              <a:spcBef>
                <a:spcPts val="0"/>
              </a:spcBef>
              <a:spcAft>
                <a:spcPts val="1200"/>
              </a:spcAft>
              <a:buClr>
                <a:schemeClr val="tx2"/>
              </a:buClr>
              <a:buSzPct val="75000"/>
              <a:buFont typeface="Wingdings" panose="05000000000000000000" pitchFamily="2" charset="2"/>
              <a:buChar char="n"/>
              <a:defRPr/>
            </a:pPr>
            <a:r>
              <a:rPr lang="es-CO" dirty="0">
                <a:effectLst>
                  <a:outerShdw blurRad="38100" dist="38100" dir="2700000" algn="tl">
                    <a:srgbClr val="000000">
                      <a:alpha val="43137"/>
                    </a:srgbClr>
                  </a:outerShdw>
                </a:effectLst>
                <a:cs typeface="Calibri" panose="020F0502020204030204" pitchFamily="34" charset="0"/>
              </a:rPr>
              <a:t>¿Maldición sobre la raza negra?</a:t>
            </a:r>
          </a:p>
          <a:p>
            <a:pPr marL="457200" lvl="1" indent="-457200" eaLnBrk="1" hangingPunct="1">
              <a:spcBef>
                <a:spcPts val="0"/>
              </a:spcBef>
              <a:spcAft>
                <a:spcPts val="1200"/>
              </a:spcAft>
              <a:buClr>
                <a:schemeClr val="tx2"/>
              </a:buClr>
              <a:buSzPct val="75000"/>
              <a:buFont typeface="Wingdings" panose="05000000000000000000" pitchFamily="2" charset="2"/>
              <a:buChar char="n"/>
              <a:defRPr/>
            </a:pPr>
            <a:r>
              <a:rPr lang="en-US" dirty="0">
                <a:solidFill>
                  <a:srgbClr val="FFFFCC"/>
                </a:solidFill>
                <a:effectLst>
                  <a:outerShdw blurRad="38100" dist="38100" dir="2700000" algn="tl">
                    <a:srgbClr val="000000">
                      <a:alpha val="43137"/>
                    </a:srgbClr>
                  </a:outerShdw>
                </a:effectLst>
                <a:cs typeface="Calibri" panose="020F0502020204030204" pitchFamily="34" charset="0"/>
              </a:rPr>
              <a:t>No!</a:t>
            </a:r>
          </a:p>
          <a:p>
            <a:pPr marL="914400" lvl="1" indent="-457200" algn="just" eaLnBrk="1" hangingPunct="1">
              <a:spcBef>
                <a:spcPts val="0"/>
              </a:spcBef>
              <a:spcAft>
                <a:spcPts val="1200"/>
              </a:spcAft>
              <a:defRPr/>
            </a:pPr>
            <a:r>
              <a:rPr lang="en-US" dirty="0">
                <a:effectLst>
                  <a:outerShdw blurRad="38100" dist="38100" dir="2700000" algn="tl">
                    <a:srgbClr val="000000">
                      <a:alpha val="43137"/>
                    </a:srgbClr>
                  </a:outerShdw>
                </a:effectLst>
                <a:cs typeface="Calibri" panose="020F0502020204030204" pitchFamily="34" charset="0"/>
              </a:rPr>
              <a:t>Una raza</a:t>
            </a:r>
          </a:p>
          <a:p>
            <a:pPr marL="1487488" lvl="2" indent="-461963" eaLnBrk="1" hangingPunct="1">
              <a:spcBef>
                <a:spcPts val="0"/>
              </a:spcBef>
              <a:spcAft>
                <a:spcPts val="1200"/>
              </a:spcAft>
              <a:buClr>
                <a:srgbClr val="92D050"/>
              </a:buClr>
              <a:buSzPct val="100000"/>
              <a:buFont typeface="Calibri" panose="020F0502020204030204" pitchFamily="34" charset="0"/>
              <a:buChar char="̶"/>
              <a:defRPr/>
            </a:pPr>
            <a:r>
              <a:rPr lang="es-CO" dirty="0">
                <a:effectLst>
                  <a:outerShdw blurRad="38100" dist="38100" dir="2700000" algn="tl">
                    <a:srgbClr val="000000">
                      <a:alpha val="43137"/>
                    </a:srgbClr>
                  </a:outerShdw>
                </a:effectLst>
              </a:rPr>
              <a:t>Todos los humanos son portadores de la imagen de Dios </a:t>
            </a:r>
            <a:r>
              <a:rPr lang="en-US" dirty="0">
                <a:effectLst>
                  <a:outerShdw blurRad="38100" dist="38100" dir="2700000" algn="tl">
                    <a:srgbClr val="000000">
                      <a:alpha val="43137"/>
                    </a:srgbClr>
                  </a:outerShdw>
                </a:effectLst>
              </a:rPr>
              <a:t>(Gén. 1:26-27; 9:6; Stg. 3:9)</a:t>
            </a:r>
          </a:p>
          <a:p>
            <a:pPr marL="1487488" lvl="2" indent="-461963" eaLnBrk="1" hangingPunct="1">
              <a:spcBef>
                <a:spcPts val="0"/>
              </a:spcBef>
              <a:spcAft>
                <a:spcPts val="1200"/>
              </a:spcAft>
              <a:buClr>
                <a:srgbClr val="92D050"/>
              </a:buClr>
              <a:buSzPct val="100000"/>
              <a:buFont typeface="Calibri" panose="020F0502020204030204" pitchFamily="34" charset="0"/>
              <a:buChar char="̶"/>
              <a:defRPr/>
            </a:pPr>
            <a:r>
              <a:rPr lang="en-US" dirty="0">
                <a:effectLst>
                  <a:outerShdw blurRad="38100" dist="38100" dir="2700000" algn="tl">
                    <a:srgbClr val="000000">
                      <a:alpha val="43137"/>
                    </a:srgbClr>
                  </a:outerShdw>
                </a:effectLst>
              </a:rPr>
              <a:t>La humanidad es igualmente redimida (Gál. 3:28)</a:t>
            </a:r>
          </a:p>
          <a:p>
            <a:pPr marL="914400" lvl="1" indent="-457200" algn="just" eaLnBrk="1" hangingPunct="1">
              <a:spcBef>
                <a:spcPts val="0"/>
              </a:spcBef>
              <a:spcAft>
                <a:spcPts val="1200"/>
              </a:spcAft>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Moralidad (Lev. 18; 20) y no raza</a:t>
            </a:r>
          </a:p>
          <a:p>
            <a:pPr marL="914400" lvl="1" indent="-457200" algn="just" eaLnBrk="1" hangingPunct="1">
              <a:spcBef>
                <a:spcPts val="0"/>
              </a:spcBef>
              <a:spcAft>
                <a:spcPts val="1200"/>
              </a:spcAft>
              <a:defRPr/>
            </a:pPr>
            <a:r>
              <a:rPr lang="en-US" dirty="0">
                <a:effectLst>
                  <a:outerShdw blurRad="38100" dist="38100" dir="2700000" algn="tl">
                    <a:srgbClr val="000000">
                      <a:alpha val="43137"/>
                    </a:srgbClr>
                  </a:outerShdw>
                </a:effectLst>
                <a:cs typeface="Calibri" panose="020F0502020204030204" pitchFamily="34" charset="0"/>
              </a:rPr>
              <a:t>Cananeos-Gén. 9:25; 15:16; Josué</a:t>
            </a:r>
            <a:endParaRPr lang="en-US" dirty="0">
              <a:effectLst>
                <a:outerShdw blurRad="38100" dist="38100" dir="2700000" algn="tl">
                  <a:srgbClr val="000000">
                    <a:alpha val="43137"/>
                  </a:srgbClr>
                </a:outerShdw>
              </a:effectLst>
            </a:endParaRPr>
          </a:p>
        </p:txBody>
      </p:sp>
      <p:pic>
        <p:nvPicPr>
          <p:cNvPr id="3" name="Picture 2">
            <a:extLst>
              <a:ext uri="{FF2B5EF4-FFF2-40B4-BE49-F238E27FC236}">
                <a16:creationId xmlns:a16="http://schemas.microsoft.com/office/drawing/2014/main" id="{A1BA41DF-C5B3-2F98-994F-B43C70BC68C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0508" y="70618"/>
            <a:ext cx="1600970" cy="1143000"/>
          </a:xfrm>
          <a:prstGeom prst="rect">
            <a:avLst/>
          </a:prstGeom>
        </p:spPr>
      </p:pic>
    </p:spTree>
    <p:extLst>
      <p:ext uri="{BB962C8B-B14F-4D97-AF65-F5344CB8AC3E}">
        <p14:creationId xmlns:p14="http://schemas.microsoft.com/office/powerpoint/2010/main" val="30719492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B68702-BAC6-524A-71B1-6392A0E8E439}"/>
            </a:ext>
          </a:extLst>
        </p:cNvPr>
        <p:cNvGrpSpPr/>
        <p:nvPr/>
      </p:nvGrpSpPr>
      <p:grpSpPr>
        <a:xfrm>
          <a:off x="0" y="0"/>
          <a:ext cx="0" cy="0"/>
          <a:chOff x="0" y="0"/>
          <a:chExt cx="0" cy="0"/>
        </a:xfrm>
      </p:grpSpPr>
      <p:sp>
        <p:nvSpPr>
          <p:cNvPr id="177154" name="Rectangle 2">
            <a:extLst>
              <a:ext uri="{FF2B5EF4-FFF2-40B4-BE49-F238E27FC236}">
                <a16:creationId xmlns:a16="http://schemas.microsoft.com/office/drawing/2014/main" id="{EF836DEF-B310-F5D6-C88B-98EE0FFF4A05}"/>
              </a:ext>
            </a:extLst>
          </p:cNvPr>
          <p:cNvSpPr>
            <a:spLocks noGrp="1" noChangeArrowheads="1"/>
          </p:cNvSpPr>
          <p:nvPr>
            <p:ph type="title"/>
          </p:nvPr>
        </p:nvSpPr>
        <p:spPr>
          <a:xfrm>
            <a:off x="2362200" y="274795"/>
            <a:ext cx="6858000" cy="1143000"/>
          </a:xfrm>
        </p:spPr>
        <p:txBody>
          <a:bodyPr/>
          <a:lstStyle/>
          <a:p>
            <a:pPr algn="ctr" eaLnBrk="1" hangingPunct="1"/>
            <a:r>
              <a:rPr lang="es-CO" sz="3600" dirty="0">
                <a:effectLst>
                  <a:outerShdw blurRad="38100" dist="38100" dir="2700000" algn="tl">
                    <a:srgbClr val="000000">
                      <a:alpha val="43137"/>
                    </a:srgbClr>
                  </a:outerShdw>
                </a:effectLst>
              </a:rPr>
              <a:t>¿La maldición de los descendientes de Cam?</a:t>
            </a:r>
            <a:br>
              <a:rPr lang="en-US" sz="3600" dirty="0">
                <a:effectLst>
                  <a:outerShdw blurRad="38100" dist="38100" dir="2700000" algn="tl">
                    <a:srgbClr val="000000">
                      <a:alpha val="43137"/>
                    </a:srgbClr>
                  </a:outerShdw>
                </a:effectLst>
              </a:rPr>
            </a:br>
            <a:r>
              <a:rPr lang="en-US" sz="2800" dirty="0">
                <a:solidFill>
                  <a:schemeClr val="tx1"/>
                </a:solidFill>
                <a:effectLst>
                  <a:outerShdw blurRad="38100" dist="38100" dir="2700000" algn="tl">
                    <a:srgbClr val="000000"/>
                  </a:outerShdw>
                </a:effectLst>
              </a:rPr>
              <a:t>(Gén 9:25-27)</a:t>
            </a:r>
            <a:endParaRPr lang="en-US" sz="3200" dirty="0">
              <a:solidFill>
                <a:schemeClr val="tx1"/>
              </a:solidFill>
              <a:effectLst>
                <a:outerShdw blurRad="38100" dist="38100" dir="2700000" algn="tl">
                  <a:srgbClr val="000000"/>
                </a:outerShdw>
              </a:effectLst>
            </a:endParaRPr>
          </a:p>
        </p:txBody>
      </p:sp>
      <p:sp>
        <p:nvSpPr>
          <p:cNvPr id="50179" name="Rectangle 3">
            <a:extLst>
              <a:ext uri="{FF2B5EF4-FFF2-40B4-BE49-F238E27FC236}">
                <a16:creationId xmlns:a16="http://schemas.microsoft.com/office/drawing/2014/main" id="{B9E44AA9-0E53-130E-61CC-98759EAF8F6E}"/>
              </a:ext>
            </a:extLst>
          </p:cNvPr>
          <p:cNvSpPr>
            <a:spLocks noGrp="1" noChangeArrowheads="1"/>
          </p:cNvSpPr>
          <p:nvPr>
            <p:ph type="body" idx="1"/>
          </p:nvPr>
        </p:nvSpPr>
        <p:spPr>
          <a:xfrm>
            <a:off x="1019415" y="1621971"/>
            <a:ext cx="10153170" cy="4876800"/>
          </a:xfrm>
        </p:spPr>
        <p:txBody>
          <a:bodyPr/>
          <a:lstStyle/>
          <a:p>
            <a:pPr marL="457200" lvl="1" indent="-457200" eaLnBrk="1" hangingPunct="1">
              <a:spcBef>
                <a:spcPts val="0"/>
              </a:spcBef>
              <a:spcAft>
                <a:spcPts val="1200"/>
              </a:spcAft>
              <a:buClr>
                <a:schemeClr val="tx2"/>
              </a:buClr>
              <a:buSzPct val="75000"/>
              <a:buFont typeface="Wingdings" panose="05000000000000000000" pitchFamily="2" charset="2"/>
              <a:buChar char="n"/>
              <a:defRPr/>
            </a:pPr>
            <a:r>
              <a:rPr lang="es-CO" dirty="0">
                <a:effectLst>
                  <a:outerShdw blurRad="38100" dist="38100" dir="2700000" algn="tl">
                    <a:srgbClr val="000000">
                      <a:alpha val="43137"/>
                    </a:srgbClr>
                  </a:outerShdw>
                </a:effectLst>
                <a:cs typeface="Calibri" panose="020F0502020204030204" pitchFamily="34" charset="0"/>
              </a:rPr>
              <a:t>¿Maldición sobre la raza negra?</a:t>
            </a:r>
          </a:p>
          <a:p>
            <a:pPr marL="457200" lvl="1" indent="-457200" eaLnBrk="1" hangingPunct="1">
              <a:spcBef>
                <a:spcPts val="0"/>
              </a:spcBef>
              <a:spcAft>
                <a:spcPts val="1200"/>
              </a:spcAft>
              <a:buClr>
                <a:schemeClr val="tx2"/>
              </a:buClr>
              <a:buSzPct val="75000"/>
              <a:buFont typeface="Wingdings" panose="05000000000000000000" pitchFamily="2" charset="2"/>
              <a:buChar char="n"/>
              <a:defRPr/>
            </a:pPr>
            <a:r>
              <a:rPr lang="en-US" dirty="0">
                <a:solidFill>
                  <a:srgbClr val="FFFFCC"/>
                </a:solidFill>
                <a:effectLst>
                  <a:outerShdw blurRad="38100" dist="38100" dir="2700000" algn="tl">
                    <a:srgbClr val="000000">
                      <a:alpha val="43137"/>
                    </a:srgbClr>
                  </a:outerShdw>
                </a:effectLst>
                <a:cs typeface="Calibri" panose="020F0502020204030204" pitchFamily="34" charset="0"/>
              </a:rPr>
              <a:t>No!</a:t>
            </a:r>
          </a:p>
          <a:p>
            <a:pPr marL="914400" lvl="1" indent="-457200" algn="just" eaLnBrk="1" hangingPunct="1">
              <a:spcBef>
                <a:spcPts val="0"/>
              </a:spcBef>
              <a:spcAft>
                <a:spcPts val="1200"/>
              </a:spcAft>
              <a:defRPr/>
            </a:pPr>
            <a:r>
              <a:rPr lang="en-US" dirty="0">
                <a:effectLst>
                  <a:outerShdw blurRad="38100" dist="38100" dir="2700000" algn="tl">
                    <a:srgbClr val="000000">
                      <a:alpha val="43137"/>
                    </a:srgbClr>
                  </a:outerShdw>
                </a:effectLst>
                <a:cs typeface="Calibri" panose="020F0502020204030204" pitchFamily="34" charset="0"/>
              </a:rPr>
              <a:t>Una raza</a:t>
            </a:r>
          </a:p>
          <a:p>
            <a:pPr marL="1487488" lvl="2" indent="-461963" eaLnBrk="1" hangingPunct="1">
              <a:spcBef>
                <a:spcPts val="0"/>
              </a:spcBef>
              <a:spcAft>
                <a:spcPts val="1200"/>
              </a:spcAft>
              <a:buClr>
                <a:srgbClr val="92D050"/>
              </a:buClr>
              <a:buSzPct val="100000"/>
              <a:buFont typeface="Calibri" panose="020F0502020204030204" pitchFamily="34" charset="0"/>
              <a:buChar char="̶"/>
              <a:defRPr/>
            </a:pPr>
            <a:r>
              <a:rPr lang="es-CO" dirty="0">
                <a:effectLst>
                  <a:outerShdw blurRad="38100" dist="38100" dir="2700000" algn="tl">
                    <a:srgbClr val="000000">
                      <a:alpha val="43137"/>
                    </a:srgbClr>
                  </a:outerShdw>
                </a:effectLst>
              </a:rPr>
              <a:t>Todos los humanos son portadores de la imagen de Dios </a:t>
            </a:r>
            <a:r>
              <a:rPr lang="en-US" dirty="0">
                <a:effectLst>
                  <a:outerShdw blurRad="38100" dist="38100" dir="2700000" algn="tl">
                    <a:srgbClr val="000000">
                      <a:alpha val="43137"/>
                    </a:srgbClr>
                  </a:outerShdw>
                </a:effectLst>
              </a:rPr>
              <a:t>(Gén. 1:26-27; 9:6; Stg. 3:9)</a:t>
            </a:r>
          </a:p>
          <a:p>
            <a:pPr marL="1487488" lvl="2" indent="-461963" eaLnBrk="1" hangingPunct="1">
              <a:spcBef>
                <a:spcPts val="0"/>
              </a:spcBef>
              <a:spcAft>
                <a:spcPts val="1200"/>
              </a:spcAft>
              <a:buClr>
                <a:srgbClr val="92D050"/>
              </a:buClr>
              <a:buSzPct val="100000"/>
              <a:buFont typeface="Calibri" panose="020F0502020204030204" pitchFamily="34" charset="0"/>
              <a:buChar char="̶"/>
              <a:defRPr/>
            </a:pPr>
            <a:r>
              <a:rPr lang="en-US" dirty="0">
                <a:effectLst>
                  <a:outerShdw blurRad="38100" dist="38100" dir="2700000" algn="tl">
                    <a:srgbClr val="000000">
                      <a:alpha val="43137"/>
                    </a:srgbClr>
                  </a:outerShdw>
                </a:effectLst>
              </a:rPr>
              <a:t>La humanidad es igualmente redimida (Gál. 3:28)</a:t>
            </a:r>
          </a:p>
          <a:p>
            <a:pPr marL="914400" lvl="1" indent="-457200" algn="just" eaLnBrk="1" hangingPunct="1">
              <a:spcBef>
                <a:spcPts val="0"/>
              </a:spcBef>
              <a:spcAft>
                <a:spcPts val="1200"/>
              </a:spcAft>
              <a:defRPr/>
            </a:pPr>
            <a:r>
              <a:rPr lang="en-US" dirty="0">
                <a:effectLst>
                  <a:outerShdw blurRad="38100" dist="38100" dir="2700000" algn="tl">
                    <a:srgbClr val="000000">
                      <a:alpha val="43137"/>
                    </a:srgbClr>
                  </a:outerShdw>
                </a:effectLst>
                <a:cs typeface="Calibri" panose="020F0502020204030204" pitchFamily="34" charset="0"/>
              </a:rPr>
              <a:t>Moralidad (Lev. 18; 20) y no raza</a:t>
            </a:r>
          </a:p>
          <a:p>
            <a:pPr marL="914400" lvl="1" indent="-457200" algn="just" eaLnBrk="1" hangingPunct="1">
              <a:spcBef>
                <a:spcPts val="0"/>
              </a:spcBef>
              <a:spcAft>
                <a:spcPts val="1200"/>
              </a:spcAft>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Cananeos-Gén. 9:25; 15:16; Josué</a:t>
            </a:r>
            <a:endParaRPr lang="en-US" b="1" u="sng" dirty="0">
              <a:solidFill>
                <a:srgbClr val="FFFFCC"/>
              </a:solidFill>
              <a:effectLst>
                <a:outerShdw blurRad="38100" dist="38100" dir="2700000" algn="tl">
                  <a:srgbClr val="000000">
                    <a:alpha val="43137"/>
                  </a:srgbClr>
                </a:outerShdw>
              </a:effectLst>
            </a:endParaRPr>
          </a:p>
        </p:txBody>
      </p:sp>
      <p:pic>
        <p:nvPicPr>
          <p:cNvPr id="3" name="Picture 2">
            <a:extLst>
              <a:ext uri="{FF2B5EF4-FFF2-40B4-BE49-F238E27FC236}">
                <a16:creationId xmlns:a16="http://schemas.microsoft.com/office/drawing/2014/main" id="{D0B1ED4B-2D9D-E85D-A56E-B220C4570E4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0508" y="70618"/>
            <a:ext cx="1600970" cy="1143000"/>
          </a:xfrm>
          <a:prstGeom prst="rect">
            <a:avLst/>
          </a:prstGeom>
        </p:spPr>
      </p:pic>
    </p:spTree>
    <p:extLst>
      <p:ext uri="{BB962C8B-B14F-4D97-AF65-F5344CB8AC3E}">
        <p14:creationId xmlns:p14="http://schemas.microsoft.com/office/powerpoint/2010/main" val="18660482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3DD2A88D-A347-4000-8512-01EE1A31668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76017" y="80621"/>
            <a:ext cx="8839966" cy="66635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396365516"/>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3B80CCD-1DEE-4ADD-9602-D3622AE68425}"/>
              </a:ext>
            </a:extLst>
          </p:cNvPr>
          <p:cNvPicPr>
            <a:picLocks noChangeAspect="1"/>
          </p:cNvPicPr>
          <p:nvPr/>
        </p:nvPicPr>
        <p:blipFill>
          <a:blip r:embed="rId2"/>
          <a:stretch>
            <a:fillRect/>
          </a:stretch>
        </p:blipFill>
        <p:spPr>
          <a:xfrm>
            <a:off x="0" y="1"/>
            <a:ext cx="12192000" cy="6857999"/>
          </a:xfrm>
          <a:prstGeom prst="rect">
            <a:avLst/>
          </a:prstGeom>
        </p:spPr>
      </p:pic>
      <p:sp>
        <p:nvSpPr>
          <p:cNvPr id="134147" name="Rectangle 1"/>
          <p:cNvSpPr>
            <a:spLocks noChangeArrowheads="1"/>
          </p:cNvSpPr>
          <p:nvPr/>
        </p:nvSpPr>
        <p:spPr bwMode="auto">
          <a:xfrm>
            <a:off x="609600" y="0"/>
            <a:ext cx="10744200" cy="2523768"/>
          </a:xfrm>
          <a:prstGeom prst="rect">
            <a:avLst/>
          </a:prstGeom>
          <a:noFill/>
          <a:ln w="28575">
            <a:noFill/>
            <a:miter lim="800000"/>
            <a:headEnd/>
            <a:tailEnd/>
          </a:ln>
        </p:spPr>
        <p:txBody>
          <a:bodyPr wrap="square">
            <a:spAutoFit/>
          </a:bodyPr>
          <a:lstStyle/>
          <a:p>
            <a:pPr algn="ctr" eaLnBrk="0" hangingPunct="0">
              <a:spcBef>
                <a:spcPts val="0"/>
              </a:spcBef>
              <a:spcAft>
                <a:spcPts val="1200"/>
              </a:spcAft>
              <a:buClr>
                <a:schemeClr val="tx2"/>
              </a:buClr>
              <a:buSzPct val="75000"/>
              <a:defRPr/>
            </a:pPr>
            <a:r>
              <a:rPr lang="en-US" sz="4000" dirty="0">
                <a:solidFill>
                  <a:srgbClr val="00FFFF"/>
                </a:solidFill>
                <a:effectLst>
                  <a:outerShdw blurRad="38100" dist="38100" dir="2700000" algn="tl">
                    <a:srgbClr val="000000"/>
                  </a:outerShdw>
                </a:effectLst>
                <a:latin typeface="Calibri" panose="020F0502020204030204" pitchFamily="34" charset="0"/>
                <a:ea typeface="+mj-ea"/>
                <a:cs typeface="+mj-cs"/>
              </a:rPr>
              <a:t>Génesis 15:16</a:t>
            </a:r>
          </a:p>
          <a:p>
            <a:pPr algn="just" eaLnBrk="1" hangingPunct="1">
              <a:defRPr/>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s-CO"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»En la cuarta generación ellos regresarán acá, porque hasta entonces no habrá llegado a su colmo la iniquidad de los amorreos»</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p>
        </p:txBody>
      </p:sp>
      <p:pic>
        <p:nvPicPr>
          <p:cNvPr id="5" name="Picture 4">
            <a:extLst>
              <a:ext uri="{FF2B5EF4-FFF2-40B4-BE49-F238E27FC236}">
                <a16:creationId xmlns:a16="http://schemas.microsoft.com/office/drawing/2014/main" id="{DE58E33B-ED95-44F9-816E-54593E37E12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79150" y="2438202"/>
            <a:ext cx="2633700" cy="2286198"/>
          </a:xfrm>
          <a:prstGeom prst="rect">
            <a:avLst/>
          </a:prstGeom>
        </p:spPr>
      </p:pic>
    </p:spTree>
    <p:extLst>
      <p:ext uri="{BB962C8B-B14F-4D97-AF65-F5344CB8AC3E}">
        <p14:creationId xmlns:p14="http://schemas.microsoft.com/office/powerpoint/2010/main" val="2282019934"/>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E52BC-38C5-5FB3-7A50-C4DDB26B00DE}"/>
            </a:ext>
          </a:extLst>
        </p:cNvPr>
        <p:cNvGrpSpPr/>
        <p:nvPr/>
      </p:nvGrpSpPr>
      <p:grpSpPr>
        <a:xfrm>
          <a:off x="0" y="0"/>
          <a:ext cx="0" cy="0"/>
          <a:chOff x="0" y="0"/>
          <a:chExt cx="0" cy="0"/>
        </a:xfrm>
      </p:grpSpPr>
      <p:sp>
        <p:nvSpPr>
          <p:cNvPr id="177154" name="Rectangle 2">
            <a:extLst>
              <a:ext uri="{FF2B5EF4-FFF2-40B4-BE49-F238E27FC236}">
                <a16:creationId xmlns:a16="http://schemas.microsoft.com/office/drawing/2014/main" id="{D0B44FD1-DD5B-4494-68FC-D67D3D929689}"/>
              </a:ext>
            </a:extLst>
          </p:cNvPr>
          <p:cNvSpPr>
            <a:spLocks noGrp="1" noChangeArrowheads="1"/>
          </p:cNvSpPr>
          <p:nvPr>
            <p:ph type="title"/>
          </p:nvPr>
        </p:nvSpPr>
        <p:spPr>
          <a:xfrm>
            <a:off x="3352800" y="304800"/>
            <a:ext cx="5486400" cy="1143000"/>
          </a:xfrm>
        </p:spPr>
        <p:txBody>
          <a:bodyPr/>
          <a:lstStyle/>
          <a:p>
            <a:pPr algn="ctr" eaLnBrk="1" hangingPunct="1"/>
            <a:r>
              <a:rPr lang="en-US" sz="3600" dirty="0">
                <a:effectLst>
                  <a:outerShdw blurRad="38100" dist="38100" dir="2700000" algn="tl">
                    <a:srgbClr val="000000">
                      <a:alpha val="43137"/>
                    </a:srgbClr>
                  </a:outerShdw>
                </a:effectLst>
              </a:rPr>
              <a:t>Pecado posterior al diluvio</a:t>
            </a:r>
            <a:br>
              <a:rPr lang="en-US" sz="3600" dirty="0">
                <a:effectLst>
                  <a:outerShdw blurRad="38100" dist="38100" dir="2700000" algn="tl">
                    <a:srgbClr val="000000">
                      <a:alpha val="43137"/>
                    </a:srgbClr>
                  </a:outerShdw>
                </a:effectLst>
              </a:rPr>
            </a:br>
            <a:r>
              <a:rPr lang="en-US" sz="2800" dirty="0">
                <a:solidFill>
                  <a:schemeClr val="tx1"/>
                </a:solidFill>
                <a:effectLst>
                  <a:outerShdw blurRad="38100" dist="38100" dir="2700000" algn="tl">
                    <a:srgbClr val="000000">
                      <a:alpha val="43137"/>
                    </a:srgbClr>
                  </a:outerShdw>
                </a:effectLst>
                <a:cs typeface="Calibri" panose="020F0502020204030204" pitchFamily="34" charset="0"/>
              </a:rPr>
              <a:t>(Gén 9:18-29)</a:t>
            </a:r>
            <a:endParaRPr lang="en-US" sz="3200" dirty="0">
              <a:solidFill>
                <a:schemeClr val="tx1"/>
              </a:solidFill>
              <a:effectLst>
                <a:outerShdw blurRad="38100" dist="38100" dir="2700000" algn="tl">
                  <a:srgbClr val="000000">
                    <a:alpha val="43137"/>
                  </a:srgbClr>
                </a:outerShdw>
              </a:effectLst>
              <a:cs typeface="Calibri" panose="020F0502020204030204" pitchFamily="34" charset="0"/>
            </a:endParaRPr>
          </a:p>
        </p:txBody>
      </p:sp>
      <p:sp>
        <p:nvSpPr>
          <p:cNvPr id="50179" name="Rectangle 3">
            <a:extLst>
              <a:ext uri="{FF2B5EF4-FFF2-40B4-BE49-F238E27FC236}">
                <a16:creationId xmlns:a16="http://schemas.microsoft.com/office/drawing/2014/main" id="{9FCE80A6-F477-EC45-7995-327ACBC9D2EB}"/>
              </a:ext>
            </a:extLst>
          </p:cNvPr>
          <p:cNvSpPr>
            <a:spLocks noGrp="1" noChangeArrowheads="1"/>
          </p:cNvSpPr>
          <p:nvPr>
            <p:ph type="body" idx="1"/>
          </p:nvPr>
        </p:nvSpPr>
        <p:spPr>
          <a:xfrm>
            <a:off x="2400300" y="1946276"/>
            <a:ext cx="8343900" cy="3616323"/>
          </a:xfrm>
        </p:spPr>
        <p:txBody>
          <a:bodyPr/>
          <a:lstStyle/>
          <a:p>
            <a:pPr marL="576263" lvl="1" indent="-576263" eaLnBrk="1" hangingPunct="1">
              <a:spcBef>
                <a:spcPts val="0"/>
              </a:spcBef>
              <a:spcAft>
                <a:spcPts val="3000"/>
              </a:spcAft>
              <a:buSzPct val="100000"/>
              <a:buFont typeface="Wingdings" pitchFamily="2" charset="2"/>
              <a:buAutoNum type="romanUcPeriod"/>
              <a:defRPr/>
            </a:pPr>
            <a:r>
              <a:rPr lang="es-CO" dirty="0">
                <a:effectLst>
                  <a:outerShdw blurRad="38100" dist="38100" dir="2700000" algn="tl">
                    <a:srgbClr val="000000">
                      <a:alpha val="43137"/>
                    </a:srgbClr>
                  </a:outerShdw>
                </a:effectLst>
              </a:rPr>
              <a:t>Noé no es el cumplimiento de la simiente prometida en Génesis 3:15. </a:t>
            </a:r>
            <a:r>
              <a:rPr lang="en-US" dirty="0">
                <a:effectLst>
                  <a:outerShdw blurRad="38100" dist="38100" dir="2700000" algn="tl">
                    <a:srgbClr val="000000">
                      <a:alpha val="43137"/>
                    </a:srgbClr>
                  </a:outerShdw>
                </a:effectLst>
              </a:rPr>
              <a:t>(Gén 9:18-21)</a:t>
            </a:r>
          </a:p>
          <a:p>
            <a:pPr marL="576263" lvl="1" indent="-576263" eaLnBrk="1" hangingPunct="1">
              <a:spcBef>
                <a:spcPts val="0"/>
              </a:spcBef>
              <a:spcAft>
                <a:spcPts val="3000"/>
              </a:spcAft>
              <a:buSzPct val="100000"/>
              <a:buFont typeface="Wingdings" pitchFamily="2" charset="2"/>
              <a:buAutoNum type="romanUcPeriod"/>
              <a:defRPr/>
            </a:pPr>
            <a:r>
              <a:rPr lang="es-CO" dirty="0">
                <a:effectLst>
                  <a:outerShdw blurRad="38100" dist="38100" dir="2700000" algn="tl">
                    <a:srgbClr val="000000">
                      <a:alpha val="43137"/>
                    </a:srgbClr>
                  </a:outerShdw>
                </a:effectLst>
              </a:rPr>
              <a:t>El pecado de Cam y la maldición sobre los cananeos. </a:t>
            </a:r>
            <a:r>
              <a:rPr lang="en-US" dirty="0">
                <a:effectLst>
                  <a:outerShdw blurRad="38100" dist="38100" dir="2700000" algn="tl">
                    <a:srgbClr val="000000">
                      <a:alpha val="43137"/>
                    </a:srgbClr>
                  </a:outerShdw>
                </a:effectLst>
              </a:rPr>
              <a:t>(Gén 9:22-27; 15:16)</a:t>
            </a:r>
          </a:p>
          <a:p>
            <a:pPr marL="576263" lvl="1" indent="-576263" eaLnBrk="1" hangingPunct="1">
              <a:spcBef>
                <a:spcPts val="0"/>
              </a:spcBef>
              <a:spcAft>
                <a:spcPts val="3000"/>
              </a:spcAft>
              <a:buSzPct val="100000"/>
              <a:buFont typeface="Wingdings" pitchFamily="2" charset="2"/>
              <a:buAutoNum type="romanUcPeriod"/>
              <a:defRPr/>
            </a:pPr>
            <a:r>
              <a:rPr lang="en-US" b="1" u="sng" dirty="0">
                <a:solidFill>
                  <a:srgbClr val="FFFFCC"/>
                </a:solidFill>
                <a:effectLst>
                  <a:outerShdw blurRad="38100" dist="38100" dir="2700000" algn="tl">
                    <a:srgbClr val="000000">
                      <a:alpha val="43137"/>
                    </a:srgbClr>
                  </a:outerShdw>
                </a:effectLst>
              </a:rPr>
              <a:t>La Muerte de Noé (Gén 9:28-29)</a:t>
            </a:r>
          </a:p>
        </p:txBody>
      </p:sp>
      <p:pic>
        <p:nvPicPr>
          <p:cNvPr id="3" name="Picture 2">
            <a:extLst>
              <a:ext uri="{FF2B5EF4-FFF2-40B4-BE49-F238E27FC236}">
                <a16:creationId xmlns:a16="http://schemas.microsoft.com/office/drawing/2014/main" id="{CFD87B7A-7EFA-7ACC-9865-7A746D3C80EB}"/>
              </a:ext>
            </a:extLst>
          </p:cNvPr>
          <p:cNvPicPr>
            <a:picLocks noChangeAspect="1"/>
          </p:cNvPicPr>
          <p:nvPr/>
        </p:nvPicPr>
        <p:blipFill>
          <a:blip r:embed="rId2"/>
          <a:stretch>
            <a:fillRect/>
          </a:stretch>
        </p:blipFill>
        <p:spPr>
          <a:xfrm>
            <a:off x="10591800" y="152400"/>
            <a:ext cx="1371719" cy="987638"/>
          </a:xfrm>
          <a:prstGeom prst="rect">
            <a:avLst/>
          </a:prstGeom>
        </p:spPr>
      </p:pic>
    </p:spTree>
    <p:extLst>
      <p:ext uri="{BB962C8B-B14F-4D97-AF65-F5344CB8AC3E}">
        <p14:creationId xmlns:p14="http://schemas.microsoft.com/office/powerpoint/2010/main" val="19786923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0265F08-68EA-D3C9-52C2-35F2A4C24C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0" y="381000"/>
            <a:ext cx="6309543" cy="5939649"/>
          </a:xfrm>
          <a:prstGeom prst="rect">
            <a:avLst/>
          </a:prstGeom>
        </p:spPr>
      </p:pic>
    </p:spTree>
    <p:extLst>
      <p:ext uri="{BB962C8B-B14F-4D97-AF65-F5344CB8AC3E}">
        <p14:creationId xmlns:p14="http://schemas.microsoft.com/office/powerpoint/2010/main" val="331677561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B6045B-2BCD-551A-E772-EC0EACCB360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7510B8A-B7CA-37A2-D11B-88121CD84ED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1"/>
            <a:ext cx="9144000" cy="6857999"/>
          </a:xfrm>
          <a:prstGeom prst="rect">
            <a:avLst/>
          </a:prstGeom>
        </p:spPr>
      </p:pic>
      <p:sp>
        <p:nvSpPr>
          <p:cNvPr id="64514" name="Rectangle 1">
            <a:extLst>
              <a:ext uri="{FF2B5EF4-FFF2-40B4-BE49-F238E27FC236}">
                <a16:creationId xmlns:a16="http://schemas.microsoft.com/office/drawing/2014/main" id="{05E3D046-D130-4750-67E0-CF181684F838}"/>
              </a:ext>
            </a:extLst>
          </p:cNvPr>
          <p:cNvSpPr>
            <a:spLocks noChangeArrowheads="1"/>
          </p:cNvSpPr>
          <p:nvPr/>
        </p:nvSpPr>
        <p:spPr bwMode="auto">
          <a:xfrm>
            <a:off x="1524000" y="1"/>
            <a:ext cx="9144000" cy="363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a:spcAft>
                <a:spcPts val="1200"/>
              </a:spcAft>
            </a:pPr>
            <a:r>
              <a:rPr lang="en-US" alt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Génesis 3:15</a:t>
            </a:r>
          </a:p>
          <a:p>
            <a:pPr algn="just"/>
            <a:r>
              <a:rPr lang="en-US" altLang="en-US" sz="3600" dirty="0">
                <a:effectLst>
                  <a:outerShdw blurRad="38100" dist="38100" dir="2700000" algn="tl">
                    <a:srgbClr val="000000">
                      <a:alpha val="43137"/>
                    </a:srgbClr>
                  </a:outerShdw>
                </a:effectLst>
                <a:latin typeface="Calibri" panose="020F0502020204030204" pitchFamily="34" charset="0"/>
              </a:rPr>
              <a:t>“</a:t>
            </a:r>
            <a:r>
              <a:rPr lang="es-CO" sz="3600" dirty="0">
                <a:effectLst>
                  <a:outerShdw blurRad="38100" dist="38100" dir="2700000" algn="tl">
                    <a:srgbClr val="000000">
                      <a:alpha val="43137"/>
                    </a:srgbClr>
                  </a:outerShdw>
                </a:effectLst>
                <a:latin typeface="Calibri" panose="020F0502020204030204" pitchFamily="34" charset="0"/>
              </a:rPr>
              <a:t>»Pondré enemistad</a:t>
            </a:r>
          </a:p>
          <a:p>
            <a:pPr algn="just"/>
            <a:r>
              <a:rPr lang="es-CO" sz="3600" dirty="0">
                <a:effectLst>
                  <a:outerShdw blurRad="38100" dist="38100" dir="2700000" algn="tl">
                    <a:srgbClr val="000000">
                      <a:alpha val="43137"/>
                    </a:srgbClr>
                  </a:outerShdw>
                </a:effectLst>
                <a:latin typeface="Calibri" panose="020F0502020204030204" pitchFamily="34" charset="0"/>
              </a:rPr>
              <a:t>Entre tú y la mujer,</a:t>
            </a:r>
          </a:p>
          <a:p>
            <a:pPr algn="just"/>
            <a:r>
              <a:rPr lang="es-CO" sz="3600" dirty="0">
                <a:effectLst>
                  <a:outerShdw blurRad="38100" dist="38100" dir="2700000" algn="tl">
                    <a:srgbClr val="000000">
                      <a:alpha val="43137"/>
                    </a:srgbClr>
                  </a:outerShdw>
                </a:effectLst>
                <a:latin typeface="Calibri" panose="020F0502020204030204" pitchFamily="34" charset="0"/>
              </a:rPr>
              <a:t>Y entre tu simiente y su simiente;</a:t>
            </a:r>
          </a:p>
          <a:p>
            <a:pPr algn="just"/>
            <a:r>
              <a:rPr lang="es-CO" sz="3600" dirty="0">
                <a:effectLst>
                  <a:outerShdw blurRad="38100" dist="38100" dir="2700000" algn="tl">
                    <a:srgbClr val="000000">
                      <a:alpha val="43137"/>
                    </a:srgbClr>
                  </a:outerShdw>
                </a:effectLst>
                <a:latin typeface="Calibri" panose="020F0502020204030204" pitchFamily="34" charset="0"/>
              </a:rPr>
              <a:t>Él te herirá en la cabeza,</a:t>
            </a:r>
          </a:p>
          <a:p>
            <a:pPr algn="just"/>
            <a:r>
              <a:rPr lang="es-CO" sz="3600" dirty="0">
                <a:effectLst>
                  <a:outerShdw blurRad="38100" dist="38100" dir="2700000" algn="tl">
                    <a:srgbClr val="000000">
                      <a:alpha val="43137"/>
                    </a:srgbClr>
                  </a:outerShdw>
                </a:effectLst>
                <a:latin typeface="Calibri" panose="020F0502020204030204" pitchFamily="34" charset="0"/>
              </a:rPr>
              <a:t>Y tú lo herirás en el talón».</a:t>
            </a:r>
            <a:r>
              <a:rPr lang="en-US" altLang="en-US" sz="3600" dirty="0">
                <a:effectLst>
                  <a:outerShdw blurRad="38100" dist="38100" dir="2700000" algn="tl">
                    <a:srgbClr val="000000">
                      <a:alpha val="43137"/>
                    </a:srgbClr>
                  </a:outerShdw>
                </a:effectLst>
                <a:latin typeface="Calibri" panose="020F0502020204030204" pitchFamily="34" charset="0"/>
              </a:rPr>
              <a:t>”</a:t>
            </a:r>
          </a:p>
        </p:txBody>
      </p:sp>
      <p:pic>
        <p:nvPicPr>
          <p:cNvPr id="2" name="Picture 1">
            <a:extLst>
              <a:ext uri="{FF2B5EF4-FFF2-40B4-BE49-F238E27FC236}">
                <a16:creationId xmlns:a16="http://schemas.microsoft.com/office/drawing/2014/main" id="{BAEF4745-9FDE-E5A8-B85D-387F864A316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82000" y="1371600"/>
            <a:ext cx="1755648" cy="1828800"/>
          </a:xfrm>
          <a:prstGeom prst="rect">
            <a:avLst/>
          </a:prstGeom>
        </p:spPr>
      </p:pic>
    </p:spTree>
    <p:extLst>
      <p:ext uri="{BB962C8B-B14F-4D97-AF65-F5344CB8AC3E}">
        <p14:creationId xmlns:p14="http://schemas.microsoft.com/office/powerpoint/2010/main" val="1111655080"/>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926EFD1-8EB8-C128-2B9B-BB90E780A5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3600" y="381000"/>
            <a:ext cx="8380636" cy="6287353"/>
          </a:xfrm>
          <a:prstGeom prst="rect">
            <a:avLst/>
          </a:prstGeom>
        </p:spPr>
      </p:pic>
    </p:spTree>
    <p:extLst>
      <p:ext uri="{BB962C8B-B14F-4D97-AF65-F5344CB8AC3E}">
        <p14:creationId xmlns:p14="http://schemas.microsoft.com/office/powerpoint/2010/main" val="1455835534"/>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1D673C3-4F4F-DFE3-7E98-13366CCC5F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2550" y="266700"/>
            <a:ext cx="9486900" cy="63246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http://www.2peter3.com/wp-content/uploads/2015/09/canopy-theory.jpg"/>
          <p:cNvPicPr>
            <a:picLocks noChangeAspect="1" noChangeArrowheads="1"/>
          </p:cNvPicPr>
          <p:nvPr/>
        </p:nvPicPr>
        <p:blipFill>
          <a:blip r:embed="rId2" cstate="print"/>
          <a:srcRect/>
          <a:stretch>
            <a:fillRect/>
          </a:stretch>
        </p:blipFill>
        <p:spPr bwMode="auto">
          <a:xfrm>
            <a:off x="1447800" y="152400"/>
            <a:ext cx="8737600" cy="6553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B6045B-2BCD-551A-E772-EC0EACCB360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7510B8A-B7CA-37A2-D11B-88121CD84ED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1"/>
            <a:ext cx="9144000" cy="6857999"/>
          </a:xfrm>
          <a:prstGeom prst="rect">
            <a:avLst/>
          </a:prstGeom>
        </p:spPr>
      </p:pic>
      <p:sp>
        <p:nvSpPr>
          <p:cNvPr id="64514" name="Rectangle 1">
            <a:extLst>
              <a:ext uri="{FF2B5EF4-FFF2-40B4-BE49-F238E27FC236}">
                <a16:creationId xmlns:a16="http://schemas.microsoft.com/office/drawing/2014/main" id="{05E3D046-D130-4750-67E0-CF181684F838}"/>
              </a:ext>
            </a:extLst>
          </p:cNvPr>
          <p:cNvSpPr>
            <a:spLocks noChangeArrowheads="1"/>
          </p:cNvSpPr>
          <p:nvPr/>
        </p:nvSpPr>
        <p:spPr bwMode="auto">
          <a:xfrm>
            <a:off x="1524000" y="1"/>
            <a:ext cx="9144000" cy="363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a:spcAft>
                <a:spcPts val="1200"/>
              </a:spcAft>
            </a:pPr>
            <a:r>
              <a:rPr lang="en-US" alt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Génesis 3:15</a:t>
            </a:r>
          </a:p>
          <a:p>
            <a:pPr algn="just"/>
            <a:r>
              <a:rPr lang="en-US" altLang="en-US" sz="3600" dirty="0">
                <a:effectLst>
                  <a:outerShdw blurRad="38100" dist="38100" dir="2700000" algn="tl">
                    <a:srgbClr val="000000">
                      <a:alpha val="43137"/>
                    </a:srgbClr>
                  </a:outerShdw>
                </a:effectLst>
                <a:latin typeface="Calibri" panose="020F0502020204030204" pitchFamily="34" charset="0"/>
              </a:rPr>
              <a:t>“</a:t>
            </a:r>
            <a:r>
              <a:rPr lang="es-CO" sz="3600" dirty="0">
                <a:effectLst>
                  <a:outerShdw blurRad="38100" dist="38100" dir="2700000" algn="tl">
                    <a:srgbClr val="000000">
                      <a:alpha val="43137"/>
                    </a:srgbClr>
                  </a:outerShdw>
                </a:effectLst>
                <a:latin typeface="Calibri" panose="020F0502020204030204" pitchFamily="34" charset="0"/>
              </a:rPr>
              <a:t>»Pondré enemistad</a:t>
            </a:r>
          </a:p>
          <a:p>
            <a:pPr algn="just"/>
            <a:r>
              <a:rPr lang="es-CO" sz="3600" dirty="0">
                <a:effectLst>
                  <a:outerShdw blurRad="38100" dist="38100" dir="2700000" algn="tl">
                    <a:srgbClr val="000000">
                      <a:alpha val="43137"/>
                    </a:srgbClr>
                  </a:outerShdw>
                </a:effectLst>
                <a:latin typeface="Calibri" panose="020F0502020204030204" pitchFamily="34" charset="0"/>
              </a:rPr>
              <a:t>Entre tú y la mujer,</a:t>
            </a:r>
          </a:p>
          <a:p>
            <a:pPr algn="just"/>
            <a:r>
              <a:rPr lang="es-CO" sz="3600" dirty="0">
                <a:effectLst>
                  <a:outerShdw blurRad="38100" dist="38100" dir="2700000" algn="tl">
                    <a:srgbClr val="000000">
                      <a:alpha val="43137"/>
                    </a:srgbClr>
                  </a:outerShdw>
                </a:effectLst>
                <a:latin typeface="Calibri" panose="020F0502020204030204" pitchFamily="34" charset="0"/>
              </a:rPr>
              <a:t>Y entre tu simiente y su simiente;</a:t>
            </a:r>
          </a:p>
          <a:p>
            <a:pPr algn="just"/>
            <a:r>
              <a:rPr lang="es-CO" sz="3600" dirty="0">
                <a:effectLst>
                  <a:outerShdw blurRad="38100" dist="38100" dir="2700000" algn="tl">
                    <a:srgbClr val="000000">
                      <a:alpha val="43137"/>
                    </a:srgbClr>
                  </a:outerShdw>
                </a:effectLst>
                <a:latin typeface="Calibri" panose="020F0502020204030204" pitchFamily="34" charset="0"/>
              </a:rPr>
              <a:t>Él te herirá en la cabeza,</a:t>
            </a:r>
          </a:p>
          <a:p>
            <a:pPr algn="just"/>
            <a:r>
              <a:rPr lang="es-CO" sz="3600" dirty="0">
                <a:effectLst>
                  <a:outerShdw blurRad="38100" dist="38100" dir="2700000" algn="tl">
                    <a:srgbClr val="000000">
                      <a:alpha val="43137"/>
                    </a:srgbClr>
                  </a:outerShdw>
                </a:effectLst>
                <a:latin typeface="Calibri" panose="020F0502020204030204" pitchFamily="34" charset="0"/>
              </a:rPr>
              <a:t>Y tú lo herirás en el talón».</a:t>
            </a:r>
            <a:r>
              <a:rPr lang="en-US" altLang="en-US" sz="3600" dirty="0">
                <a:effectLst>
                  <a:outerShdw blurRad="38100" dist="38100" dir="2700000" algn="tl">
                    <a:srgbClr val="000000">
                      <a:alpha val="43137"/>
                    </a:srgbClr>
                  </a:outerShdw>
                </a:effectLst>
                <a:latin typeface="Calibri" panose="020F0502020204030204" pitchFamily="34" charset="0"/>
              </a:rPr>
              <a:t>”</a:t>
            </a:r>
          </a:p>
        </p:txBody>
      </p:sp>
      <p:pic>
        <p:nvPicPr>
          <p:cNvPr id="2" name="Picture 1">
            <a:extLst>
              <a:ext uri="{FF2B5EF4-FFF2-40B4-BE49-F238E27FC236}">
                <a16:creationId xmlns:a16="http://schemas.microsoft.com/office/drawing/2014/main" id="{BAEF4745-9FDE-E5A8-B85D-387F864A316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82000" y="1371600"/>
            <a:ext cx="1755648" cy="1828800"/>
          </a:xfrm>
          <a:prstGeom prst="rect">
            <a:avLst/>
          </a:prstGeom>
        </p:spPr>
      </p:pic>
    </p:spTree>
    <p:extLst>
      <p:ext uri="{BB962C8B-B14F-4D97-AF65-F5344CB8AC3E}">
        <p14:creationId xmlns:p14="http://schemas.microsoft.com/office/powerpoint/2010/main" val="3954662224"/>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AF89DDE-DAA5-41B9-9AAA-46E3B77AB93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8011" y="-4156"/>
            <a:ext cx="12192000" cy="6857999"/>
          </a:xfrm>
          <a:prstGeom prst="rect">
            <a:avLst/>
          </a:prstGeom>
        </p:spPr>
      </p:pic>
      <p:sp>
        <p:nvSpPr>
          <p:cNvPr id="64514" name="Rectangle 1"/>
          <p:cNvSpPr>
            <a:spLocks noChangeArrowheads="1"/>
          </p:cNvSpPr>
          <p:nvPr/>
        </p:nvSpPr>
        <p:spPr bwMode="auto">
          <a:xfrm>
            <a:off x="609600" y="0"/>
            <a:ext cx="10972800" cy="2523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a:spcAft>
                <a:spcPts val="1200"/>
              </a:spcAft>
            </a:pPr>
            <a:r>
              <a:rPr lang="en-US" alt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Efesios 2:10</a:t>
            </a:r>
          </a:p>
          <a:p>
            <a:pPr algn="just"/>
            <a:r>
              <a:rPr lang="en-US" altLang="en-US" sz="3600" dirty="0">
                <a:effectLst>
                  <a:outerShdw blurRad="38100" dist="38100" dir="2700000" algn="tl">
                    <a:srgbClr val="000000">
                      <a:alpha val="43137"/>
                    </a:srgbClr>
                  </a:outerShdw>
                </a:effectLst>
                <a:latin typeface="Calibri" panose="020F0502020204030204" pitchFamily="34" charset="0"/>
              </a:rPr>
              <a:t>“</a:t>
            </a:r>
            <a:r>
              <a:rPr lang="es-CO" sz="3600" dirty="0">
                <a:effectLst>
                  <a:outerShdw blurRad="38100" dist="38100" dir="2700000" algn="tl">
                    <a:srgbClr val="000000">
                      <a:alpha val="43137"/>
                    </a:srgbClr>
                  </a:outerShdw>
                </a:effectLst>
                <a:latin typeface="Calibri" panose="020F0502020204030204" pitchFamily="34" charset="0"/>
              </a:rPr>
              <a:t>Porque somos hechura Suya, creados en Cristo Jesús para hacer buenas obras, las cuales Dios preparó de antemano para que anduviéramos </a:t>
            </a:r>
            <a:r>
              <a:rPr lang="es-CO" sz="3600" b="1" u="sng" dirty="0">
                <a:solidFill>
                  <a:srgbClr val="FFFFCC"/>
                </a:solidFill>
                <a:effectLst>
                  <a:outerShdw blurRad="38100" dist="38100" dir="2700000" algn="tl">
                    <a:srgbClr val="000000">
                      <a:alpha val="43137"/>
                    </a:srgbClr>
                  </a:outerShdw>
                </a:effectLst>
                <a:latin typeface="Calibri" panose="020F0502020204030204" pitchFamily="34" charset="0"/>
              </a:rPr>
              <a:t>(peripateō)</a:t>
            </a:r>
            <a:r>
              <a:rPr lang="es-CO" sz="3600" b="1" dirty="0">
                <a:solidFill>
                  <a:srgbClr val="FFFFCC"/>
                </a:solidFill>
                <a:effectLst>
                  <a:outerShdw blurRad="38100" dist="38100" dir="2700000" algn="tl">
                    <a:srgbClr val="000000">
                      <a:alpha val="43137"/>
                    </a:srgbClr>
                  </a:outerShdw>
                </a:effectLst>
                <a:latin typeface="Calibri" panose="020F0502020204030204" pitchFamily="34" charset="0"/>
              </a:rPr>
              <a:t> </a:t>
            </a:r>
            <a:r>
              <a:rPr lang="es-CO" sz="3600" dirty="0">
                <a:effectLst>
                  <a:outerShdw blurRad="38100" dist="38100" dir="2700000" algn="tl">
                    <a:srgbClr val="000000">
                      <a:alpha val="43137"/>
                    </a:srgbClr>
                  </a:outerShdw>
                </a:effectLst>
                <a:latin typeface="Calibri" panose="020F0502020204030204" pitchFamily="34" charset="0"/>
              </a:rPr>
              <a:t>en ellas</a:t>
            </a:r>
            <a:r>
              <a:rPr lang="en-US" sz="3600" dirty="0">
                <a:effectLst>
                  <a:outerShdw blurRad="38100" dist="38100" dir="2700000" algn="tl">
                    <a:srgbClr val="000000">
                      <a:alpha val="43137"/>
                    </a:srgbClr>
                  </a:outerShdw>
                </a:effectLst>
                <a:latin typeface="Calibri" panose="020F0502020204030204" pitchFamily="34" charset="0"/>
              </a:rPr>
              <a:t>.</a:t>
            </a:r>
            <a:r>
              <a:rPr lang="en-US" altLang="en-US" sz="3600" dirty="0">
                <a:effectLst>
                  <a:outerShdw blurRad="38100" dist="38100" dir="2700000" algn="tl">
                    <a:srgbClr val="000000">
                      <a:alpha val="43137"/>
                    </a:srgbClr>
                  </a:outerShdw>
                </a:effectLst>
                <a:latin typeface="Calibri" panose="020F0502020204030204" pitchFamily="34" charset="0"/>
              </a:rPr>
              <a:t>”</a:t>
            </a:r>
          </a:p>
        </p:txBody>
      </p:sp>
      <p:pic>
        <p:nvPicPr>
          <p:cNvPr id="4" name="Picture 3">
            <a:extLst>
              <a:ext uri="{FF2B5EF4-FFF2-40B4-BE49-F238E27FC236}">
                <a16:creationId xmlns:a16="http://schemas.microsoft.com/office/drawing/2014/main" id="{40D9E38E-18C8-4CB9-5B10-83F2B76A661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67200" y="2667000"/>
            <a:ext cx="3733800" cy="2111767"/>
          </a:xfrm>
          <a:prstGeom prst="rect">
            <a:avLst/>
          </a:prstGeom>
        </p:spPr>
      </p:pic>
    </p:spTree>
    <p:extLst>
      <p:ext uri="{BB962C8B-B14F-4D97-AF65-F5344CB8AC3E}">
        <p14:creationId xmlns:p14="http://schemas.microsoft.com/office/powerpoint/2010/main" val="3380087187"/>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2800350" y="228600"/>
            <a:ext cx="6591300" cy="914400"/>
          </a:xfrm>
        </p:spPr>
        <p:txBody>
          <a:bodyPr anchor="t"/>
          <a:lstStyle/>
          <a:p>
            <a:pPr algn="ctr"/>
            <a:r>
              <a:rPr lang="en-US" sz="3600" dirty="0"/>
              <a:t>Mark Twain</a:t>
            </a:r>
            <a:br>
              <a:rPr lang="en-US" sz="3600" dirty="0"/>
            </a:br>
            <a:r>
              <a:rPr lang="en-US" sz="2000" i="1" dirty="0">
                <a:solidFill>
                  <a:schemeClr val="tx1"/>
                </a:solidFill>
                <a:effectLst>
                  <a:outerShdw blurRad="38100" dist="38100" dir="2700000" algn="tl">
                    <a:srgbClr val="000000">
                      <a:alpha val="43137"/>
                    </a:srgbClr>
                  </a:outerShdw>
                </a:effectLst>
                <a:cs typeface="Calibri" panose="020F0502020204030204" pitchFamily="34" charset="0"/>
              </a:rPr>
              <a:t>Autobiography</a:t>
            </a:r>
            <a:r>
              <a:rPr lang="en-US" sz="2000" dirty="0">
                <a:solidFill>
                  <a:schemeClr val="tx1"/>
                </a:solidFill>
                <a:effectLst>
                  <a:outerShdw blurRad="38100" dist="38100" dir="2700000" algn="tl">
                    <a:srgbClr val="000000">
                      <a:alpha val="43137"/>
                    </a:srgbClr>
                  </a:outerShdw>
                </a:effectLst>
                <a:cs typeface="Calibri" panose="020F0502020204030204" pitchFamily="34" charset="0"/>
              </a:rPr>
              <a:t>, 2:37</a:t>
            </a:r>
          </a:p>
        </p:txBody>
      </p:sp>
      <p:sp>
        <p:nvSpPr>
          <p:cNvPr id="56323" name="Rectangle 3"/>
          <p:cNvSpPr>
            <a:spLocks noGrp="1" noChangeArrowheads="1"/>
          </p:cNvSpPr>
          <p:nvPr>
            <p:ph type="body" idx="1"/>
          </p:nvPr>
        </p:nvSpPr>
        <p:spPr>
          <a:xfrm>
            <a:off x="581891" y="1371600"/>
            <a:ext cx="11000509" cy="5257800"/>
          </a:xfrm>
        </p:spPr>
        <p:txBody>
          <a:bodyPr/>
          <a:lstStyle/>
          <a:p>
            <a:pPr marL="0" indent="0" algn="just">
              <a:buNone/>
              <a:defRPr/>
            </a:pPr>
            <a:r>
              <a:rPr lang="en-US" sz="2800" dirty="0">
                <a:effectLst>
                  <a:outerShdw blurRad="38100" dist="38100" dir="2700000" algn="tl">
                    <a:srgbClr val="000000">
                      <a:alpha val="43137"/>
                    </a:srgbClr>
                  </a:outerShdw>
                </a:effectLst>
              </a:rPr>
              <a:t>“</a:t>
            </a:r>
            <a:r>
              <a:rPr lang="es-CO" sz="2600" dirty="0">
                <a:effectLst>
                  <a:outerShdw blurRad="38100" dist="38100" dir="2700000" algn="tl">
                    <a:srgbClr val="000000">
                      <a:alpha val="43137"/>
                    </a:srgbClr>
                  </a:outerShdw>
                </a:effectLst>
              </a:rPr>
              <a:t>Nacen miríadas de hombres; trabajan, sudan y luchan por el pan; discuten, se reprenden y pelean; se disputan entre sí pequeñas y mezquinas ventajas. La vejez se les viene encima y las enfermedades la siguen; las vergüenzas y las humillaciones derriban su orgullo y su vanidad. Aquellos a quienes aman les son arrebatados, y el gozo de la vida se convierte en un dolor angustioso. La carga del dolor, la preocupación y la miseria se hace más pesada año tras año. Finalmente, la ambición ha muerto, el orgullo ha muerto, la vanidad ha muerto; en su lugar queda el anhelo de ser liberados. Al fin llega: el único regalo no envenenado que la tierra jamás tuvo para ellos; y desaparecen de un mundo donde no tuvieron importancia alguna; donde no lograron nada; donde fueron un error, un fracaso y una insensatez; donde no dejaron señal alguna de haber existido; un mundo que los lamentará un día y los olvidará para siempre</a:t>
            </a:r>
            <a:r>
              <a:rPr lang="en-US" sz="2600" dirty="0">
                <a:effectLst>
                  <a:outerShdw blurRad="38100" dist="38100" dir="2700000" algn="tl">
                    <a:srgbClr val="000000">
                      <a:alpha val="43137"/>
                    </a:srgbClr>
                  </a:outerShdw>
                </a:effectLst>
              </a:rPr>
              <a:t>.”</a:t>
            </a:r>
          </a:p>
        </p:txBody>
      </p:sp>
      <p:pic>
        <p:nvPicPr>
          <p:cNvPr id="2" name="Picture 1">
            <a:extLst>
              <a:ext uri="{FF2B5EF4-FFF2-40B4-BE49-F238E27FC236}">
                <a16:creationId xmlns:a16="http://schemas.microsoft.com/office/drawing/2014/main" id="{E298A2CC-D52F-4852-8772-662139E2E435}"/>
              </a:ext>
            </a:extLst>
          </p:cNvPr>
          <p:cNvPicPr>
            <a:picLocks noChangeAspect="1"/>
          </p:cNvPicPr>
          <p:nvPr/>
        </p:nvPicPr>
        <p:blipFill>
          <a:blip r:embed="rId2"/>
          <a:stretch>
            <a:fillRect/>
          </a:stretch>
        </p:blipFill>
        <p:spPr>
          <a:xfrm>
            <a:off x="655320" y="121920"/>
            <a:ext cx="1097280" cy="1097280"/>
          </a:xfrm>
          <a:prstGeom prst="rect">
            <a:avLst/>
          </a:prstGeom>
          <a:ln w="19050">
            <a:solidFill>
              <a:schemeClr val="tx1"/>
            </a:solid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AF89DDE-DAA5-41B9-9AAA-46E3B77AB93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64514" name="Rectangle 1"/>
          <p:cNvSpPr>
            <a:spLocks noChangeArrowheads="1"/>
          </p:cNvSpPr>
          <p:nvPr/>
        </p:nvSpPr>
        <p:spPr bwMode="auto">
          <a:xfrm>
            <a:off x="609600" y="0"/>
            <a:ext cx="10972800" cy="363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a:spcAft>
                <a:spcPts val="1200"/>
              </a:spcAft>
            </a:pPr>
            <a:r>
              <a:rPr lang="en-US" alt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2 Timoteo 4:7-8</a:t>
            </a:r>
          </a:p>
          <a:p>
            <a:pPr algn="just"/>
            <a:r>
              <a:rPr lang="en-US" altLang="en-US" sz="3600" dirty="0">
                <a:effectLst>
                  <a:outerShdw blurRad="38100" dist="38100" dir="2700000" algn="tl">
                    <a:srgbClr val="000000">
                      <a:alpha val="43137"/>
                    </a:srgbClr>
                  </a:outerShdw>
                </a:effectLst>
                <a:latin typeface="Calibri" panose="020F0502020204030204" pitchFamily="34" charset="0"/>
              </a:rPr>
              <a:t>“</a:t>
            </a:r>
            <a:r>
              <a:rPr lang="en-US" sz="3600" baseline="30000" dirty="0">
                <a:effectLst>
                  <a:outerShdw blurRad="38100" dist="38100" dir="2700000" algn="tl">
                    <a:srgbClr val="000000">
                      <a:alpha val="43137"/>
                    </a:srgbClr>
                  </a:outerShdw>
                </a:effectLst>
                <a:latin typeface="Calibri" panose="020F0502020204030204" pitchFamily="34" charset="0"/>
                <a:cs typeface="+mn-cs"/>
              </a:rPr>
              <a:t>7</a:t>
            </a:r>
            <a:r>
              <a:rPr lang="en-US" sz="3600" dirty="0">
                <a:effectLst>
                  <a:outerShdw blurRad="38100" dist="38100" dir="2700000" algn="tl">
                    <a:srgbClr val="000000">
                      <a:alpha val="43137"/>
                    </a:srgbClr>
                  </a:outerShdw>
                </a:effectLst>
                <a:latin typeface="Calibri" panose="020F0502020204030204" pitchFamily="34" charset="0"/>
              </a:rPr>
              <a:t> </a:t>
            </a:r>
            <a:r>
              <a:rPr lang="es-CO" sz="3600" dirty="0">
                <a:effectLst>
                  <a:outerShdw blurRad="38100" dist="38100" dir="2700000" algn="tl">
                    <a:srgbClr val="000000">
                      <a:alpha val="43137"/>
                    </a:srgbClr>
                  </a:outerShdw>
                </a:effectLst>
                <a:latin typeface="Calibri" panose="020F0502020204030204" pitchFamily="34" charset="0"/>
              </a:rPr>
              <a:t>He peleado la buena batalla, he terminado la carrera, he guardado la fe. 8 En el futuro me está reservada la corona de justicia que el Señor, el Juez justo, me entregará en aquel día; y no solo a mí, sino también a todos los que aman Su venida</a:t>
            </a:r>
            <a:r>
              <a:rPr lang="en-US" sz="3600" dirty="0">
                <a:effectLst>
                  <a:outerShdw blurRad="38100" dist="38100" dir="2700000" algn="tl">
                    <a:srgbClr val="000000">
                      <a:alpha val="43137"/>
                    </a:srgbClr>
                  </a:outerShdw>
                </a:effectLst>
                <a:latin typeface="Calibri" panose="020F0502020204030204" pitchFamily="34" charset="0"/>
              </a:rPr>
              <a:t>.</a:t>
            </a:r>
            <a:r>
              <a:rPr lang="en-US" altLang="en-US" sz="3600" dirty="0">
                <a:effectLst>
                  <a:outerShdw blurRad="38100" dist="38100" dir="2700000" algn="tl">
                    <a:srgbClr val="000000">
                      <a:alpha val="43137"/>
                    </a:srgbClr>
                  </a:outerShdw>
                </a:effectLst>
                <a:latin typeface="Calibri" panose="020F0502020204030204" pitchFamily="34" charset="0"/>
              </a:rPr>
              <a:t>”</a:t>
            </a:r>
          </a:p>
        </p:txBody>
      </p:sp>
    </p:spTree>
    <p:extLst>
      <p:ext uri="{BB962C8B-B14F-4D97-AF65-F5344CB8AC3E}">
        <p14:creationId xmlns:p14="http://schemas.microsoft.com/office/powerpoint/2010/main" val="3506591626"/>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Title 1"/>
          <p:cNvSpPr>
            <a:spLocks noGrp="1"/>
          </p:cNvSpPr>
          <p:nvPr>
            <p:ph type="title" idx="4294967295"/>
          </p:nvPr>
        </p:nvSpPr>
        <p:spPr>
          <a:xfrm>
            <a:off x="2209800" y="2857500"/>
            <a:ext cx="7772400" cy="1143000"/>
          </a:xfrm>
        </p:spPr>
        <p:txBody>
          <a:bodyPr/>
          <a:lstStyle/>
          <a:p>
            <a:pPr algn="ctr"/>
            <a:r>
              <a:rPr lang="en-US" altLang="en-US" sz="6000" dirty="0">
                <a:effectLst>
                  <a:outerShdw blurRad="38100" dist="38100" dir="2700000" algn="tl">
                    <a:srgbClr val="000000">
                      <a:alpha val="43137"/>
                    </a:srgbClr>
                  </a:outerShdw>
                </a:effectLst>
              </a:rPr>
              <a:t>Conclusión</a:t>
            </a:r>
          </a:p>
        </p:txBody>
      </p:sp>
    </p:spTree>
    <p:extLst>
      <p:ext uri="{BB962C8B-B14F-4D97-AF65-F5344CB8AC3E}">
        <p14:creationId xmlns:p14="http://schemas.microsoft.com/office/powerpoint/2010/main" val="39424275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54DE1A-DCBA-FCEC-CA11-ECBE24365D04}"/>
            </a:ext>
          </a:extLst>
        </p:cNvPr>
        <p:cNvGrpSpPr/>
        <p:nvPr/>
      </p:nvGrpSpPr>
      <p:grpSpPr>
        <a:xfrm>
          <a:off x="0" y="0"/>
          <a:ext cx="0" cy="0"/>
          <a:chOff x="0" y="0"/>
          <a:chExt cx="0" cy="0"/>
        </a:xfrm>
      </p:grpSpPr>
      <p:sp>
        <p:nvSpPr>
          <p:cNvPr id="159746" name="Rectangle 2">
            <a:extLst>
              <a:ext uri="{FF2B5EF4-FFF2-40B4-BE49-F238E27FC236}">
                <a16:creationId xmlns:a16="http://schemas.microsoft.com/office/drawing/2014/main" id="{FE08175F-C64B-74DD-F5C0-B832A67835F7}"/>
              </a:ext>
            </a:extLst>
          </p:cNvPr>
          <p:cNvSpPr>
            <a:spLocks noGrp="1" noChangeArrowheads="1"/>
          </p:cNvSpPr>
          <p:nvPr>
            <p:ph type="title"/>
          </p:nvPr>
        </p:nvSpPr>
        <p:spPr>
          <a:xfrm>
            <a:off x="3962400" y="228600"/>
            <a:ext cx="4267200" cy="914400"/>
          </a:xfrm>
        </p:spPr>
        <p:txBody>
          <a:bodyPr/>
          <a:lstStyle/>
          <a:p>
            <a:pPr algn="ctr" eaLnBrk="1" hangingPunct="1"/>
            <a:r>
              <a:rPr lang="en-US" sz="3600" dirty="0">
                <a:effectLst>
                  <a:outerShdw blurRad="38100" dist="38100" dir="2700000" algn="tl">
                    <a:srgbClr val="000000">
                      <a:alpha val="43137"/>
                    </a:srgbClr>
                  </a:outerShdw>
                </a:effectLst>
              </a:rPr>
              <a:t>Génesis 8</a:t>
            </a:r>
            <a:r>
              <a:rPr lang="en-US" sz="3600" dirty="0">
                <a:effectLst>
                  <a:outerShdw blurRad="38100" dist="38100" dir="2700000" algn="tl">
                    <a:srgbClr val="000000">
                      <a:alpha val="43137"/>
                    </a:srgbClr>
                  </a:outerShdw>
                </a:effectLst>
                <a:cs typeface="Calibri" panose="020F0502020204030204" pitchFamily="34" charset="0"/>
              </a:rPr>
              <a:t>‒9</a:t>
            </a:r>
            <a:r>
              <a:rPr lang="en-US" sz="3600" dirty="0">
                <a:effectLst>
                  <a:outerShdw blurRad="38100" dist="38100" dir="2700000" algn="tl">
                    <a:srgbClr val="000000">
                      <a:alpha val="43137"/>
                    </a:srgbClr>
                  </a:outerShdw>
                </a:effectLst>
              </a:rPr>
              <a:t> Esquema</a:t>
            </a:r>
          </a:p>
        </p:txBody>
      </p:sp>
      <p:sp>
        <p:nvSpPr>
          <p:cNvPr id="148483" name="Rectangle 3">
            <a:extLst>
              <a:ext uri="{FF2B5EF4-FFF2-40B4-BE49-F238E27FC236}">
                <a16:creationId xmlns:a16="http://schemas.microsoft.com/office/drawing/2014/main" id="{97816F47-915F-B968-CFF2-C8F7C6C7FE4A}"/>
              </a:ext>
            </a:extLst>
          </p:cNvPr>
          <p:cNvSpPr>
            <a:spLocks noGrp="1" noChangeArrowheads="1"/>
          </p:cNvSpPr>
          <p:nvPr>
            <p:ph type="body" idx="1"/>
          </p:nvPr>
        </p:nvSpPr>
        <p:spPr>
          <a:xfrm>
            <a:off x="2222103" y="1294514"/>
            <a:ext cx="7836297" cy="4268972"/>
          </a:xfrm>
        </p:spPr>
        <p:txBody>
          <a:bodyPr/>
          <a:lstStyle/>
          <a:p>
            <a:pPr marL="571500" lvl="1" indent="-571500" eaLnBrk="1" hangingPunct="1">
              <a:lnSpc>
                <a:spcPct val="150000"/>
              </a:lnSpc>
              <a:spcBef>
                <a:spcPts val="0"/>
              </a:spcBef>
              <a:spcAft>
                <a:spcPts val="2400"/>
              </a:spcAft>
              <a:buClr>
                <a:schemeClr val="tx2"/>
              </a:buClr>
              <a:buSzPct val="100000"/>
              <a:buFont typeface="+mj-lt"/>
              <a:buAutoNum type="romanUcPeriod"/>
              <a:defRPr/>
            </a:pPr>
            <a:r>
              <a:rPr lang="en-US" dirty="0">
                <a:effectLst>
                  <a:outerShdw blurRad="38100" dist="38100" dir="2700000" algn="tl">
                    <a:srgbClr val="000000">
                      <a:alpha val="43137"/>
                    </a:srgbClr>
                  </a:outerShdw>
                </a:effectLst>
                <a:ea typeface="+mn-ea"/>
                <a:cs typeface="+mn-cs"/>
              </a:rPr>
              <a:t>Disminución de las aguas (8:1-5)</a:t>
            </a:r>
          </a:p>
          <a:p>
            <a:pPr marL="571500" lvl="1" indent="-571500" eaLnBrk="1" hangingPunct="1">
              <a:lnSpc>
                <a:spcPct val="150000"/>
              </a:lnSpc>
              <a:spcBef>
                <a:spcPts val="0"/>
              </a:spcBef>
              <a:spcAft>
                <a:spcPts val="2400"/>
              </a:spcAft>
              <a:buClr>
                <a:schemeClr val="tx2"/>
              </a:buClr>
              <a:buSzPct val="100000"/>
              <a:buFont typeface="+mj-lt"/>
              <a:buAutoNum type="romanUcPeriod"/>
              <a:defRPr/>
            </a:pPr>
            <a:r>
              <a:rPr lang="en-US" dirty="0">
                <a:effectLst>
                  <a:outerShdw blurRad="38100" dist="38100" dir="2700000" algn="tl">
                    <a:srgbClr val="000000">
                      <a:alpha val="43137"/>
                    </a:srgbClr>
                  </a:outerShdw>
                </a:effectLst>
                <a:ea typeface="+mn-ea"/>
                <a:cs typeface="+mn-cs"/>
              </a:rPr>
              <a:t>Pruebas de tierra firme (8:6-14)</a:t>
            </a:r>
          </a:p>
          <a:p>
            <a:pPr marL="571500" lvl="1" indent="-571500" eaLnBrk="1" hangingPunct="1">
              <a:lnSpc>
                <a:spcPct val="150000"/>
              </a:lnSpc>
              <a:spcBef>
                <a:spcPts val="0"/>
              </a:spcBef>
              <a:spcAft>
                <a:spcPts val="2400"/>
              </a:spcAft>
              <a:buClr>
                <a:schemeClr val="tx2"/>
              </a:buClr>
              <a:buSzPct val="100000"/>
              <a:buFont typeface="+mj-lt"/>
              <a:buAutoNum type="romanUcPeriod"/>
              <a:defRPr/>
            </a:pPr>
            <a:r>
              <a:rPr lang="en-US" dirty="0">
                <a:effectLst>
                  <a:outerShdw blurRad="38100" dist="38100" dir="2700000" algn="tl">
                    <a:srgbClr val="000000">
                      <a:alpha val="43137"/>
                    </a:srgbClr>
                  </a:outerShdw>
                </a:effectLst>
                <a:ea typeface="+mn-ea"/>
                <a:cs typeface="+mn-cs"/>
              </a:rPr>
              <a:t>Salida del arca (8:15-19)</a:t>
            </a:r>
          </a:p>
          <a:p>
            <a:pPr marL="571500" lvl="1" indent="-571500" eaLnBrk="1" hangingPunct="1">
              <a:lnSpc>
                <a:spcPct val="150000"/>
              </a:lnSpc>
              <a:spcBef>
                <a:spcPts val="0"/>
              </a:spcBef>
              <a:spcAft>
                <a:spcPts val="2400"/>
              </a:spcAft>
              <a:buClr>
                <a:schemeClr val="tx2"/>
              </a:buClr>
              <a:buSzPct val="100000"/>
              <a:buFont typeface="+mj-lt"/>
              <a:buAutoNum type="romanUcPeriod"/>
              <a:defRPr/>
            </a:pPr>
            <a:r>
              <a:rPr lang="en-US" b="1" u="sng" dirty="0">
                <a:solidFill>
                  <a:srgbClr val="FFFFCC"/>
                </a:solidFill>
                <a:effectLst>
                  <a:outerShdw blurRad="38100" dist="38100" dir="2700000" algn="tl">
                    <a:srgbClr val="000000">
                      <a:alpha val="43137"/>
                    </a:srgbClr>
                  </a:outerShdw>
                </a:effectLst>
                <a:ea typeface="+mn-ea"/>
                <a:cs typeface="+mn-cs"/>
              </a:rPr>
              <a:t>Eventos posteriores al diluvio (8:20</a:t>
            </a:r>
            <a:r>
              <a:rPr lang="en-US" b="1" u="sng" dirty="0">
                <a:solidFill>
                  <a:srgbClr val="FFFFCC"/>
                </a:solidFill>
                <a:effectLst>
                  <a:outerShdw blurRad="38100" dist="38100" dir="2700000" algn="tl">
                    <a:srgbClr val="000000">
                      <a:alpha val="43137"/>
                    </a:srgbClr>
                  </a:outerShdw>
                </a:effectLst>
                <a:ea typeface="+mn-ea"/>
                <a:cs typeface="Calibri" panose="020F0502020204030204" pitchFamily="34" charset="0"/>
              </a:rPr>
              <a:t>‒9:29)</a:t>
            </a:r>
            <a:endParaRPr lang="en-US" b="1" u="sng" dirty="0">
              <a:solidFill>
                <a:srgbClr val="FFFFCC"/>
              </a:solidFill>
              <a:effectLst>
                <a:outerShdw blurRad="38100" dist="38100" dir="2700000" algn="tl">
                  <a:srgbClr val="000000">
                    <a:alpha val="43137"/>
                  </a:srgbClr>
                </a:outerShdw>
              </a:effectLst>
              <a:ea typeface="+mn-ea"/>
              <a:cs typeface="+mn-cs"/>
            </a:endParaRPr>
          </a:p>
          <a:p>
            <a:pPr marL="0" lvl="1" indent="0" eaLnBrk="1" hangingPunct="1">
              <a:spcBef>
                <a:spcPts val="0"/>
              </a:spcBef>
              <a:spcAft>
                <a:spcPts val="2400"/>
              </a:spcAft>
              <a:buClr>
                <a:schemeClr val="tx2"/>
              </a:buClr>
              <a:buSzPct val="75000"/>
              <a:buNone/>
              <a:defRPr/>
            </a:pPr>
            <a:endParaRPr lang="en-US" dirty="0">
              <a:effectLst>
                <a:outerShdw blurRad="38100" dist="38100" dir="2700000" algn="tl">
                  <a:srgbClr val="000000">
                    <a:alpha val="43137"/>
                  </a:srgbClr>
                </a:outerShdw>
              </a:effectLst>
              <a:latin typeface="Calibri" panose="020F0502020204030204" pitchFamily="34" charset="0"/>
              <a:ea typeface="+mn-ea"/>
              <a:cs typeface="+mn-cs"/>
            </a:endParaRPr>
          </a:p>
        </p:txBody>
      </p:sp>
      <p:pic>
        <p:nvPicPr>
          <p:cNvPr id="3" name="Picture 2">
            <a:extLst>
              <a:ext uri="{FF2B5EF4-FFF2-40B4-BE49-F238E27FC236}">
                <a16:creationId xmlns:a16="http://schemas.microsoft.com/office/drawing/2014/main" id="{46B148CE-D59C-0DC9-A91D-E83FF787274F}"/>
              </a:ext>
            </a:extLst>
          </p:cNvPr>
          <p:cNvPicPr>
            <a:picLocks noChangeAspect="1"/>
          </p:cNvPicPr>
          <p:nvPr/>
        </p:nvPicPr>
        <p:blipFill>
          <a:blip r:embed="rId2"/>
          <a:stretch>
            <a:fillRect/>
          </a:stretch>
        </p:blipFill>
        <p:spPr>
          <a:xfrm>
            <a:off x="9179463" y="60906"/>
            <a:ext cx="1403345" cy="1005894"/>
          </a:xfrm>
          <a:prstGeom prst="rect">
            <a:avLst/>
          </a:prstGeom>
        </p:spPr>
      </p:pic>
    </p:spTree>
    <p:extLst>
      <p:ext uri="{BB962C8B-B14F-4D97-AF65-F5344CB8AC3E}">
        <p14:creationId xmlns:p14="http://schemas.microsoft.com/office/powerpoint/2010/main" val="386181142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772C1-3E18-260F-1A53-096F0D6A3D51}"/>
            </a:ext>
          </a:extLst>
        </p:cNvPr>
        <p:cNvGrpSpPr/>
        <p:nvPr/>
      </p:nvGrpSpPr>
      <p:grpSpPr>
        <a:xfrm>
          <a:off x="0" y="0"/>
          <a:ext cx="0" cy="0"/>
          <a:chOff x="0" y="0"/>
          <a:chExt cx="0" cy="0"/>
        </a:xfrm>
      </p:grpSpPr>
      <p:sp>
        <p:nvSpPr>
          <p:cNvPr id="171010" name="Rectangle 2">
            <a:extLst>
              <a:ext uri="{FF2B5EF4-FFF2-40B4-BE49-F238E27FC236}">
                <a16:creationId xmlns:a16="http://schemas.microsoft.com/office/drawing/2014/main" id="{50F06958-DB79-087F-D52F-0201D634F4ED}"/>
              </a:ext>
            </a:extLst>
          </p:cNvPr>
          <p:cNvSpPr>
            <a:spLocks noGrp="1" noChangeArrowheads="1"/>
          </p:cNvSpPr>
          <p:nvPr>
            <p:ph type="title"/>
          </p:nvPr>
        </p:nvSpPr>
        <p:spPr>
          <a:xfrm>
            <a:off x="5257800" y="304800"/>
            <a:ext cx="1981200" cy="914400"/>
          </a:xfrm>
        </p:spPr>
        <p:txBody>
          <a:bodyPr/>
          <a:lstStyle/>
          <a:p>
            <a:pPr algn="ctr" eaLnBrk="1" hangingPunct="1"/>
            <a:r>
              <a:rPr lang="en-US" sz="3600" dirty="0">
                <a:effectLst>
                  <a:outerShdw blurRad="38100" dist="38100" dir="2700000" algn="tl">
                    <a:srgbClr val="000000">
                      <a:alpha val="43137"/>
                    </a:srgbClr>
                  </a:outerShdw>
                </a:effectLst>
              </a:rPr>
              <a:t>Esquema</a:t>
            </a:r>
          </a:p>
        </p:txBody>
      </p:sp>
      <p:sp>
        <p:nvSpPr>
          <p:cNvPr id="153603" name="Rectangle 3">
            <a:extLst>
              <a:ext uri="{FF2B5EF4-FFF2-40B4-BE49-F238E27FC236}">
                <a16:creationId xmlns:a16="http://schemas.microsoft.com/office/drawing/2014/main" id="{C369FA1D-734F-FD39-5DBD-9A3D4F8269AE}"/>
              </a:ext>
            </a:extLst>
          </p:cNvPr>
          <p:cNvSpPr>
            <a:spLocks noGrp="1" noChangeArrowheads="1"/>
          </p:cNvSpPr>
          <p:nvPr>
            <p:ph type="body" idx="1"/>
          </p:nvPr>
        </p:nvSpPr>
        <p:spPr>
          <a:xfrm>
            <a:off x="2870994" y="1600201"/>
            <a:ext cx="7873206" cy="3962400"/>
          </a:xfrm>
        </p:spPr>
        <p:txBody>
          <a:bodyPr/>
          <a:lstStyle/>
          <a:p>
            <a:pPr marL="457200" lvl="1" indent="-457200" eaLnBrk="1" hangingPunct="1">
              <a:spcBef>
                <a:spcPts val="0"/>
              </a:spcBef>
              <a:spcAft>
                <a:spcPts val="2400"/>
              </a:spcAft>
              <a:buClr>
                <a:schemeClr val="tx2"/>
              </a:buClr>
              <a:buSzPct val="75000"/>
              <a:buFont typeface="Wingdings" panose="05000000000000000000" pitchFamily="2" charset="2"/>
              <a:buChar char="n"/>
              <a:defRPr/>
            </a:pPr>
            <a:r>
              <a:rPr lang="en-US" dirty="0">
                <a:effectLst>
                  <a:outerShdw blurRad="38100" dist="38100" dir="2700000" algn="tl">
                    <a:srgbClr val="000000">
                      <a:alpha val="43137"/>
                    </a:srgbClr>
                  </a:outerShdw>
                </a:effectLst>
                <a:ea typeface="+mn-ea"/>
                <a:cs typeface="+mn-cs"/>
              </a:rPr>
              <a:t>Pacto Noéico (Gén 8:20–9:17)</a:t>
            </a:r>
          </a:p>
          <a:p>
            <a:pPr marL="914400" lvl="1" indent="-457200" algn="just" eaLnBrk="1" hangingPunct="1">
              <a:spcBef>
                <a:spcPts val="0"/>
              </a:spcBef>
              <a:spcAft>
                <a:spcPts val="2400"/>
              </a:spcAft>
              <a:defRPr/>
            </a:pPr>
            <a:r>
              <a:rPr lang="en-US" dirty="0">
                <a:effectLst>
                  <a:outerShdw blurRad="38100" dist="38100" dir="2700000" algn="tl">
                    <a:srgbClr val="000000">
                      <a:alpha val="43137"/>
                    </a:srgbClr>
                  </a:outerShdw>
                </a:effectLst>
                <a:cs typeface="Calibri" panose="020F0502020204030204" pitchFamily="34" charset="0"/>
              </a:rPr>
              <a:t>Promesa (Gén 8:20-22) </a:t>
            </a:r>
          </a:p>
          <a:p>
            <a:pPr marL="914400" lvl="1" indent="-457200" algn="just" eaLnBrk="1" hangingPunct="1">
              <a:spcBef>
                <a:spcPts val="0"/>
              </a:spcBef>
              <a:spcAft>
                <a:spcPts val="2400"/>
              </a:spcAft>
              <a:defRPr/>
            </a:pPr>
            <a:r>
              <a:rPr lang="en-US" dirty="0">
                <a:effectLst>
                  <a:outerShdw blurRad="38100" dist="38100" dir="2700000" algn="tl">
                    <a:srgbClr val="000000">
                      <a:alpha val="43137"/>
                    </a:srgbClr>
                  </a:outerShdw>
                </a:effectLst>
                <a:cs typeface="Calibri" panose="020F0502020204030204" pitchFamily="34" charset="0"/>
              </a:rPr>
              <a:t>Provisión (Gén 9:1-7)</a:t>
            </a:r>
          </a:p>
          <a:p>
            <a:pPr marL="914400" lvl="1" indent="-457200" algn="just" eaLnBrk="1" hangingPunct="1">
              <a:spcBef>
                <a:spcPts val="0"/>
              </a:spcBef>
              <a:spcAft>
                <a:spcPts val="2400"/>
              </a:spcAft>
              <a:defRPr/>
            </a:pPr>
            <a:r>
              <a:rPr lang="en-US" dirty="0">
                <a:effectLst>
                  <a:outerShdw blurRad="38100" dist="38100" dir="2700000" algn="tl">
                    <a:srgbClr val="000000">
                      <a:alpha val="43137"/>
                    </a:srgbClr>
                  </a:outerShdw>
                </a:effectLst>
                <a:cs typeface="Calibri" panose="020F0502020204030204" pitchFamily="34" charset="0"/>
              </a:rPr>
              <a:t>Pacto y Sello (Gén 9:8-17)</a:t>
            </a:r>
          </a:p>
          <a:p>
            <a:pPr marL="457200" lvl="1" indent="-457200" eaLnBrk="1" hangingPunct="1">
              <a:spcBef>
                <a:spcPts val="0"/>
              </a:spcBef>
              <a:spcAft>
                <a:spcPts val="2400"/>
              </a:spcAft>
              <a:buClr>
                <a:schemeClr val="tx2"/>
              </a:buClr>
              <a:buSzPct val="75000"/>
              <a:buFont typeface="Wingdings" panose="05000000000000000000" pitchFamily="2" charset="2"/>
              <a:buChar char="n"/>
              <a:defRPr/>
            </a:pPr>
            <a:r>
              <a:rPr lang="en-US" b="1" u="sng" dirty="0">
                <a:solidFill>
                  <a:srgbClr val="FFFFCC"/>
                </a:solidFill>
                <a:effectLst>
                  <a:outerShdw blurRad="38100" dist="38100" dir="2700000" algn="tl">
                    <a:srgbClr val="000000">
                      <a:alpha val="43137"/>
                    </a:srgbClr>
                  </a:outerShdw>
                </a:effectLst>
                <a:ea typeface="+mn-ea"/>
                <a:cs typeface="+mn-cs"/>
              </a:rPr>
              <a:t>Pecado posterior al diluvio (Gén 9:18-29)</a:t>
            </a:r>
          </a:p>
        </p:txBody>
      </p:sp>
      <p:pic>
        <p:nvPicPr>
          <p:cNvPr id="4" name="Picture 3">
            <a:extLst>
              <a:ext uri="{FF2B5EF4-FFF2-40B4-BE49-F238E27FC236}">
                <a16:creationId xmlns:a16="http://schemas.microsoft.com/office/drawing/2014/main" id="{E61DE7B5-A1BA-20E7-AE93-8BB6D664A138}"/>
              </a:ext>
            </a:extLst>
          </p:cNvPr>
          <p:cNvPicPr>
            <a:picLocks noChangeAspect="1"/>
          </p:cNvPicPr>
          <p:nvPr/>
        </p:nvPicPr>
        <p:blipFill>
          <a:blip r:embed="rId2"/>
          <a:stretch>
            <a:fillRect/>
          </a:stretch>
        </p:blipFill>
        <p:spPr>
          <a:xfrm>
            <a:off x="9208927" y="82026"/>
            <a:ext cx="1373881" cy="984775"/>
          </a:xfrm>
          <a:prstGeom prst="rect">
            <a:avLst/>
          </a:prstGeom>
        </p:spPr>
      </p:pic>
    </p:spTree>
    <p:extLst>
      <p:ext uri="{BB962C8B-B14F-4D97-AF65-F5344CB8AC3E}">
        <p14:creationId xmlns:p14="http://schemas.microsoft.com/office/powerpoint/2010/main" val="199721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72140-1BBB-0ECD-3452-AF44C8DA6D77}"/>
            </a:ext>
          </a:extLst>
        </p:cNvPr>
        <p:cNvGrpSpPr/>
        <p:nvPr/>
      </p:nvGrpSpPr>
      <p:grpSpPr>
        <a:xfrm>
          <a:off x="0" y="0"/>
          <a:ext cx="0" cy="0"/>
          <a:chOff x="0" y="0"/>
          <a:chExt cx="0" cy="0"/>
        </a:xfrm>
      </p:grpSpPr>
      <p:sp>
        <p:nvSpPr>
          <p:cNvPr id="7171" name="Rectangle 3">
            <a:extLst>
              <a:ext uri="{FF2B5EF4-FFF2-40B4-BE49-F238E27FC236}">
                <a16:creationId xmlns:a16="http://schemas.microsoft.com/office/drawing/2014/main" id="{74942FA9-4652-1E9E-D8B7-DF2004EE1640}"/>
              </a:ext>
            </a:extLst>
          </p:cNvPr>
          <p:cNvSpPr>
            <a:spLocks noGrp="1" noChangeArrowheads="1"/>
          </p:cNvSpPr>
          <p:nvPr>
            <p:ph type="body" idx="1"/>
          </p:nvPr>
        </p:nvSpPr>
        <p:spPr>
          <a:xfrm>
            <a:off x="1981200" y="1371601"/>
            <a:ext cx="7086600" cy="4119563"/>
          </a:xfrm>
        </p:spPr>
        <p:txBody>
          <a:bodyPr/>
          <a:lstStyle/>
          <a:p>
            <a:pPr marL="457200" lvl="1" indent="-457200" eaLnBrk="1" hangingPunct="1">
              <a:spcBef>
                <a:spcPts val="0"/>
              </a:spcBef>
              <a:spcAft>
                <a:spcPts val="3000"/>
              </a:spcAft>
              <a:buClr>
                <a:schemeClr val="tx2"/>
              </a:buClr>
              <a:buSzPct val="100000"/>
              <a:buFont typeface="Wingdings" pitchFamily="2" charset="2"/>
              <a:buAutoNum type="romanUcPeriod"/>
              <a:defRPr/>
            </a:pPr>
            <a:r>
              <a:rPr lang="en-US" b="1" dirty="0">
                <a:solidFill>
                  <a:srgbClr val="FFFFCC"/>
                </a:solidFill>
              </a:rPr>
              <a:t>Génesis 1-11 (cuatro eventos)</a:t>
            </a:r>
          </a:p>
          <a:p>
            <a:pPr marL="914400" lvl="1" indent="-457200" eaLnBrk="1" hangingPunct="1">
              <a:spcBef>
                <a:spcPts val="0"/>
              </a:spcBef>
              <a:spcAft>
                <a:spcPts val="3000"/>
              </a:spcAft>
              <a:buSzPct val="100000"/>
              <a:buFont typeface="+mj-lt"/>
              <a:buAutoNum type="alphaUcPeriod"/>
              <a:defRPr/>
            </a:pPr>
            <a:r>
              <a:rPr lang="en-US" dirty="0"/>
              <a:t>Creación (1-2)</a:t>
            </a:r>
          </a:p>
          <a:p>
            <a:pPr marL="914400" lvl="1" indent="-457200" eaLnBrk="1" hangingPunct="1">
              <a:spcBef>
                <a:spcPts val="0"/>
              </a:spcBef>
              <a:spcAft>
                <a:spcPts val="3000"/>
              </a:spcAft>
              <a:buSzPct val="100000"/>
              <a:buFont typeface="+mj-lt"/>
              <a:buAutoNum type="alphaUcPeriod"/>
              <a:defRPr/>
            </a:pPr>
            <a:r>
              <a:rPr lang="en-US" dirty="0"/>
              <a:t>Caída (3-5)</a:t>
            </a:r>
          </a:p>
          <a:p>
            <a:pPr marL="914400" lvl="1" indent="-457200" eaLnBrk="1" hangingPunct="1">
              <a:spcBef>
                <a:spcPts val="0"/>
              </a:spcBef>
              <a:spcAft>
                <a:spcPts val="3000"/>
              </a:spcAft>
              <a:buSzPct val="100000"/>
              <a:buFont typeface="+mj-lt"/>
              <a:buAutoNum type="alphaUcPeriod"/>
              <a:defRPr/>
            </a:pPr>
            <a:r>
              <a:rPr lang="en-US" b="1" u="sng" dirty="0">
                <a:solidFill>
                  <a:srgbClr val="FFFFCC"/>
                </a:solidFill>
              </a:rPr>
              <a:t>Diluvio (6-9)</a:t>
            </a:r>
          </a:p>
          <a:p>
            <a:pPr marL="914400" lvl="1" indent="-457200" eaLnBrk="1" hangingPunct="1">
              <a:spcBef>
                <a:spcPts val="0"/>
              </a:spcBef>
              <a:spcAft>
                <a:spcPts val="3000"/>
              </a:spcAft>
              <a:buSzPct val="100000"/>
              <a:buFont typeface="+mj-lt"/>
              <a:buAutoNum type="alphaUcPeriod"/>
              <a:defRPr/>
            </a:pPr>
            <a:r>
              <a:rPr lang="en-US" dirty="0"/>
              <a:t>Dispersión nacional (10-11)</a:t>
            </a:r>
          </a:p>
        </p:txBody>
      </p:sp>
      <p:pic>
        <p:nvPicPr>
          <p:cNvPr id="2" name="Picture 4" descr="5 Bible Lessons to Learn From the Book of Genesis | Jack Wellman">
            <a:extLst>
              <a:ext uri="{FF2B5EF4-FFF2-40B4-BE49-F238E27FC236}">
                <a16:creationId xmlns:a16="http://schemas.microsoft.com/office/drawing/2014/main" id="{24F72A46-1322-E173-7DB3-D9807623041B}"/>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541054" y="2514600"/>
            <a:ext cx="2745946" cy="18288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2050">
            <a:extLst>
              <a:ext uri="{FF2B5EF4-FFF2-40B4-BE49-F238E27FC236}">
                <a16:creationId xmlns:a16="http://schemas.microsoft.com/office/drawing/2014/main" id="{C45D1130-7353-36DF-255F-D655CB009AF3}"/>
              </a:ext>
            </a:extLst>
          </p:cNvPr>
          <p:cNvSpPr>
            <a:spLocks noGrp="1" noChangeArrowheads="1"/>
          </p:cNvSpPr>
          <p:nvPr>
            <p:ph type="title"/>
          </p:nvPr>
        </p:nvSpPr>
        <p:spPr>
          <a:xfrm>
            <a:off x="3848100" y="223837"/>
            <a:ext cx="5219700" cy="914400"/>
          </a:xfrm>
        </p:spPr>
        <p:txBody>
          <a:bodyPr/>
          <a:lstStyle/>
          <a:p>
            <a:pPr algn="ctr" eaLnBrk="1" hangingPunct="1"/>
            <a:r>
              <a:rPr lang="en-US" sz="3600" dirty="0"/>
              <a:t>ESTRUCTURA DE GÉNESIS</a:t>
            </a:r>
          </a:p>
        </p:txBody>
      </p:sp>
    </p:spTree>
    <p:extLst>
      <p:ext uri="{BB962C8B-B14F-4D97-AF65-F5344CB8AC3E}">
        <p14:creationId xmlns:p14="http://schemas.microsoft.com/office/powerpoint/2010/main" val="213755837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5F5DC-4900-4651-49CB-E1935BED52E6}"/>
            </a:ext>
          </a:extLst>
        </p:cNvPr>
        <p:cNvGrpSpPr/>
        <p:nvPr/>
      </p:nvGrpSpPr>
      <p:grpSpPr>
        <a:xfrm>
          <a:off x="0" y="0"/>
          <a:ext cx="0" cy="0"/>
          <a:chOff x="0" y="0"/>
          <a:chExt cx="0" cy="0"/>
        </a:xfrm>
      </p:grpSpPr>
      <p:sp>
        <p:nvSpPr>
          <p:cNvPr id="177154" name="Rectangle 2">
            <a:extLst>
              <a:ext uri="{FF2B5EF4-FFF2-40B4-BE49-F238E27FC236}">
                <a16:creationId xmlns:a16="http://schemas.microsoft.com/office/drawing/2014/main" id="{3785834F-B96B-D6C1-0B24-00DA8ACE4AFF}"/>
              </a:ext>
            </a:extLst>
          </p:cNvPr>
          <p:cNvSpPr>
            <a:spLocks noGrp="1" noChangeArrowheads="1"/>
          </p:cNvSpPr>
          <p:nvPr>
            <p:ph type="title"/>
          </p:nvPr>
        </p:nvSpPr>
        <p:spPr>
          <a:xfrm>
            <a:off x="3352800" y="304800"/>
            <a:ext cx="5486400" cy="1143000"/>
          </a:xfrm>
        </p:spPr>
        <p:txBody>
          <a:bodyPr/>
          <a:lstStyle/>
          <a:p>
            <a:pPr algn="ctr" eaLnBrk="1" hangingPunct="1"/>
            <a:r>
              <a:rPr lang="en-US" sz="3600" dirty="0">
                <a:effectLst>
                  <a:outerShdw blurRad="38100" dist="38100" dir="2700000" algn="tl">
                    <a:srgbClr val="000000">
                      <a:alpha val="43137"/>
                    </a:srgbClr>
                  </a:outerShdw>
                </a:effectLst>
              </a:rPr>
              <a:t>Pecado posterior al diluvio</a:t>
            </a:r>
            <a:br>
              <a:rPr lang="en-US" sz="3600" dirty="0">
                <a:effectLst>
                  <a:outerShdw blurRad="38100" dist="38100" dir="2700000" algn="tl">
                    <a:srgbClr val="000000">
                      <a:alpha val="43137"/>
                    </a:srgbClr>
                  </a:outerShdw>
                </a:effectLst>
              </a:rPr>
            </a:br>
            <a:r>
              <a:rPr lang="en-US" sz="2800" dirty="0">
                <a:solidFill>
                  <a:schemeClr val="tx1"/>
                </a:solidFill>
                <a:effectLst>
                  <a:outerShdw blurRad="38100" dist="38100" dir="2700000" algn="tl">
                    <a:srgbClr val="000000">
                      <a:alpha val="43137"/>
                    </a:srgbClr>
                  </a:outerShdw>
                </a:effectLst>
                <a:cs typeface="Calibri" panose="020F0502020204030204" pitchFamily="34" charset="0"/>
              </a:rPr>
              <a:t>(Gén 9:18-29)</a:t>
            </a:r>
            <a:endParaRPr lang="en-US" sz="3200" dirty="0">
              <a:solidFill>
                <a:schemeClr val="tx1"/>
              </a:solidFill>
              <a:effectLst>
                <a:outerShdw blurRad="38100" dist="38100" dir="2700000" algn="tl">
                  <a:srgbClr val="000000">
                    <a:alpha val="43137"/>
                  </a:srgbClr>
                </a:outerShdw>
              </a:effectLst>
              <a:cs typeface="Calibri" panose="020F0502020204030204" pitchFamily="34" charset="0"/>
            </a:endParaRPr>
          </a:p>
        </p:txBody>
      </p:sp>
      <p:sp>
        <p:nvSpPr>
          <p:cNvPr id="50179" name="Rectangle 3">
            <a:extLst>
              <a:ext uri="{FF2B5EF4-FFF2-40B4-BE49-F238E27FC236}">
                <a16:creationId xmlns:a16="http://schemas.microsoft.com/office/drawing/2014/main" id="{2CB3F6E5-1E07-215D-A490-23A49F172634}"/>
              </a:ext>
            </a:extLst>
          </p:cNvPr>
          <p:cNvSpPr>
            <a:spLocks noGrp="1" noChangeArrowheads="1"/>
          </p:cNvSpPr>
          <p:nvPr>
            <p:ph type="body" idx="1"/>
          </p:nvPr>
        </p:nvSpPr>
        <p:spPr>
          <a:xfrm>
            <a:off x="2400300" y="1946276"/>
            <a:ext cx="8343900" cy="3616323"/>
          </a:xfrm>
        </p:spPr>
        <p:txBody>
          <a:bodyPr/>
          <a:lstStyle/>
          <a:p>
            <a:pPr marL="576263" lvl="1" indent="-576263" eaLnBrk="1" hangingPunct="1">
              <a:spcBef>
                <a:spcPts val="0"/>
              </a:spcBef>
              <a:spcAft>
                <a:spcPts val="3000"/>
              </a:spcAft>
              <a:buSzPct val="100000"/>
              <a:buFont typeface="Wingdings" pitchFamily="2" charset="2"/>
              <a:buAutoNum type="romanUcPeriod"/>
              <a:defRPr/>
            </a:pPr>
            <a:r>
              <a:rPr lang="es-CO" dirty="0">
                <a:effectLst>
                  <a:outerShdw blurRad="38100" dist="38100" dir="2700000" algn="tl">
                    <a:srgbClr val="000000">
                      <a:alpha val="43137"/>
                    </a:srgbClr>
                  </a:outerShdw>
                </a:effectLst>
              </a:rPr>
              <a:t>Noé no es el cumplimiento de la simiente prometida en Génesis 3:15. </a:t>
            </a:r>
            <a:r>
              <a:rPr lang="en-US" dirty="0">
                <a:effectLst>
                  <a:outerShdw blurRad="38100" dist="38100" dir="2700000" algn="tl">
                    <a:srgbClr val="000000">
                      <a:alpha val="43137"/>
                    </a:srgbClr>
                  </a:outerShdw>
                </a:effectLst>
              </a:rPr>
              <a:t>(Gén 9:18-21)</a:t>
            </a:r>
          </a:p>
          <a:p>
            <a:pPr marL="576263" lvl="1" indent="-576263" eaLnBrk="1" hangingPunct="1">
              <a:spcBef>
                <a:spcPts val="0"/>
              </a:spcBef>
              <a:spcAft>
                <a:spcPts val="3000"/>
              </a:spcAft>
              <a:buSzPct val="100000"/>
              <a:buFont typeface="Wingdings" pitchFamily="2" charset="2"/>
              <a:buAutoNum type="romanUcPeriod"/>
              <a:defRPr/>
            </a:pPr>
            <a:r>
              <a:rPr lang="es-CO" dirty="0">
                <a:effectLst>
                  <a:outerShdw blurRad="38100" dist="38100" dir="2700000" algn="tl">
                    <a:srgbClr val="000000">
                      <a:alpha val="43137"/>
                    </a:srgbClr>
                  </a:outerShdw>
                </a:effectLst>
              </a:rPr>
              <a:t>El pecado de Cam y la maldición sobre los cananeos. </a:t>
            </a:r>
            <a:r>
              <a:rPr lang="en-US" dirty="0">
                <a:effectLst>
                  <a:outerShdw blurRad="38100" dist="38100" dir="2700000" algn="tl">
                    <a:srgbClr val="000000">
                      <a:alpha val="43137"/>
                    </a:srgbClr>
                  </a:outerShdw>
                </a:effectLst>
              </a:rPr>
              <a:t>(Gén 9:22-27; 15:16)</a:t>
            </a:r>
          </a:p>
          <a:p>
            <a:pPr marL="576263" lvl="1" indent="-576263" eaLnBrk="1" hangingPunct="1">
              <a:spcBef>
                <a:spcPts val="0"/>
              </a:spcBef>
              <a:spcAft>
                <a:spcPts val="3000"/>
              </a:spcAft>
              <a:buSzPct val="100000"/>
              <a:buFont typeface="Wingdings" pitchFamily="2" charset="2"/>
              <a:buAutoNum type="romanUcPeriod"/>
              <a:defRPr/>
            </a:pPr>
            <a:r>
              <a:rPr lang="en-US" dirty="0">
                <a:effectLst>
                  <a:outerShdw blurRad="38100" dist="38100" dir="2700000" algn="tl">
                    <a:srgbClr val="000000">
                      <a:alpha val="43137"/>
                    </a:srgbClr>
                  </a:outerShdw>
                </a:effectLst>
              </a:rPr>
              <a:t>La Muerte de Noé (Gén 9:28-29)</a:t>
            </a:r>
          </a:p>
        </p:txBody>
      </p:sp>
      <p:pic>
        <p:nvPicPr>
          <p:cNvPr id="3" name="Picture 2">
            <a:extLst>
              <a:ext uri="{FF2B5EF4-FFF2-40B4-BE49-F238E27FC236}">
                <a16:creationId xmlns:a16="http://schemas.microsoft.com/office/drawing/2014/main" id="{1BF019C8-61A0-A7A0-3D79-29CF5E79D8AB}"/>
              </a:ext>
            </a:extLst>
          </p:cNvPr>
          <p:cNvPicPr>
            <a:picLocks noChangeAspect="1"/>
          </p:cNvPicPr>
          <p:nvPr/>
        </p:nvPicPr>
        <p:blipFill>
          <a:blip r:embed="rId2"/>
          <a:stretch>
            <a:fillRect/>
          </a:stretch>
        </p:blipFill>
        <p:spPr>
          <a:xfrm>
            <a:off x="10591800" y="152400"/>
            <a:ext cx="1371719" cy="987638"/>
          </a:xfrm>
          <a:prstGeom prst="rect">
            <a:avLst/>
          </a:prstGeom>
        </p:spPr>
      </p:pic>
    </p:spTree>
    <p:extLst>
      <p:ext uri="{BB962C8B-B14F-4D97-AF65-F5344CB8AC3E}">
        <p14:creationId xmlns:p14="http://schemas.microsoft.com/office/powerpoint/2010/main" val="169965560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type="body" idx="1"/>
          </p:nvPr>
        </p:nvSpPr>
        <p:spPr>
          <a:xfrm>
            <a:off x="1981200" y="1371601"/>
            <a:ext cx="7086600" cy="4119563"/>
          </a:xfrm>
        </p:spPr>
        <p:txBody>
          <a:bodyPr/>
          <a:lstStyle/>
          <a:p>
            <a:pPr marL="457200" lvl="1" indent="-457200" eaLnBrk="1" hangingPunct="1">
              <a:spcBef>
                <a:spcPts val="0"/>
              </a:spcBef>
              <a:spcAft>
                <a:spcPts val="3000"/>
              </a:spcAft>
              <a:buClr>
                <a:schemeClr val="tx2"/>
              </a:buClr>
              <a:buSzPct val="100000"/>
              <a:buFont typeface="Wingdings" pitchFamily="2" charset="2"/>
              <a:buAutoNum type="romanUcPeriod"/>
              <a:defRPr/>
            </a:pPr>
            <a:r>
              <a:rPr lang="en-US" b="1" dirty="0">
                <a:solidFill>
                  <a:srgbClr val="FFFFCC"/>
                </a:solidFill>
              </a:rPr>
              <a:t>Génesis 1-11 (cuatro eventos)</a:t>
            </a:r>
          </a:p>
          <a:p>
            <a:pPr marL="914400" lvl="1" indent="-457200" eaLnBrk="1" hangingPunct="1">
              <a:spcBef>
                <a:spcPts val="0"/>
              </a:spcBef>
              <a:spcAft>
                <a:spcPts val="3000"/>
              </a:spcAft>
              <a:buSzPct val="100000"/>
              <a:buFont typeface="+mj-lt"/>
              <a:buAutoNum type="alphaUcPeriod"/>
              <a:defRPr/>
            </a:pPr>
            <a:r>
              <a:rPr lang="en-US" dirty="0"/>
              <a:t>Creación (1-2)</a:t>
            </a:r>
          </a:p>
          <a:p>
            <a:pPr marL="914400" lvl="1" indent="-457200" eaLnBrk="1" hangingPunct="1">
              <a:spcBef>
                <a:spcPts val="0"/>
              </a:spcBef>
              <a:spcAft>
                <a:spcPts val="3000"/>
              </a:spcAft>
              <a:buSzPct val="100000"/>
              <a:buFont typeface="+mj-lt"/>
              <a:buAutoNum type="alphaUcPeriod"/>
              <a:defRPr/>
            </a:pPr>
            <a:r>
              <a:rPr lang="en-US" dirty="0"/>
              <a:t>Caída (3-5)</a:t>
            </a:r>
          </a:p>
          <a:p>
            <a:pPr marL="914400" lvl="1" indent="-457200" eaLnBrk="1" hangingPunct="1">
              <a:spcBef>
                <a:spcPts val="0"/>
              </a:spcBef>
              <a:spcAft>
                <a:spcPts val="3000"/>
              </a:spcAft>
              <a:buSzPct val="100000"/>
              <a:buFont typeface="+mj-lt"/>
              <a:buAutoNum type="alphaUcPeriod"/>
              <a:defRPr/>
            </a:pPr>
            <a:r>
              <a:rPr lang="en-US" dirty="0"/>
              <a:t>Diluvio (6-9)</a:t>
            </a:r>
          </a:p>
          <a:p>
            <a:pPr marL="914400" lvl="1" indent="-457200" eaLnBrk="1" hangingPunct="1">
              <a:spcBef>
                <a:spcPts val="0"/>
              </a:spcBef>
              <a:spcAft>
                <a:spcPts val="3000"/>
              </a:spcAft>
              <a:buSzPct val="100000"/>
              <a:buFont typeface="+mj-lt"/>
              <a:buAutoNum type="alphaUcPeriod"/>
              <a:defRPr/>
            </a:pPr>
            <a:r>
              <a:rPr lang="en-US" b="1" u="sng" dirty="0">
                <a:solidFill>
                  <a:srgbClr val="FFFFCC"/>
                </a:solidFill>
              </a:rPr>
              <a:t>Dispersión nacional (10-11)</a:t>
            </a:r>
          </a:p>
        </p:txBody>
      </p:sp>
      <p:pic>
        <p:nvPicPr>
          <p:cNvPr id="2" name="Picture 4" descr="5 Bible Lessons to Learn From the Book of Genesis | Jack Wellman">
            <a:extLst>
              <a:ext uri="{FF2B5EF4-FFF2-40B4-BE49-F238E27FC236}">
                <a16:creationId xmlns:a16="http://schemas.microsoft.com/office/drawing/2014/main" id="{86B279D7-E07E-42EE-BC3D-7CC92BFCD416}"/>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541054" y="2514600"/>
            <a:ext cx="2745946" cy="18288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2050">
            <a:extLst>
              <a:ext uri="{FF2B5EF4-FFF2-40B4-BE49-F238E27FC236}">
                <a16:creationId xmlns:a16="http://schemas.microsoft.com/office/drawing/2014/main" id="{7E2A6228-CB3B-4F20-9370-1D1ADE66104D}"/>
              </a:ext>
            </a:extLst>
          </p:cNvPr>
          <p:cNvSpPr>
            <a:spLocks noGrp="1" noChangeArrowheads="1"/>
          </p:cNvSpPr>
          <p:nvPr>
            <p:ph type="title"/>
          </p:nvPr>
        </p:nvSpPr>
        <p:spPr>
          <a:xfrm>
            <a:off x="3924300" y="228600"/>
            <a:ext cx="4991100" cy="914400"/>
          </a:xfrm>
        </p:spPr>
        <p:txBody>
          <a:bodyPr/>
          <a:lstStyle/>
          <a:p>
            <a:pPr algn="ctr" eaLnBrk="1" hangingPunct="1"/>
            <a:r>
              <a:rPr lang="en-US" sz="3600" dirty="0"/>
              <a:t>ESTRUCTURA DE GÉNESIS</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52600" y="3260969"/>
            <a:ext cx="8839200" cy="2862322"/>
          </a:xfrm>
          <a:prstGeom prst="rect">
            <a:avLst/>
          </a:prstGeom>
        </p:spPr>
        <p:txBody>
          <a:bodyPr wrap="square">
            <a:spAutoFit/>
          </a:bodyPr>
          <a:lstStyle/>
          <a:p>
            <a:pPr algn="just">
              <a:defRPr/>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s-E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El Señor te bendiga y te guarde;</a:t>
            </a:r>
          </a:p>
          <a:p>
            <a:pPr algn="just">
              <a:defRPr/>
            </a:pPr>
            <a:r>
              <a:rPr lang="es-E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El Señor haga resplandecer Su rostro sobre ti,</a:t>
            </a:r>
          </a:p>
          <a:p>
            <a:pPr algn="just">
              <a:defRPr/>
            </a:pPr>
            <a:r>
              <a:rPr lang="es-E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Y tenga de ti misericordia;</a:t>
            </a:r>
          </a:p>
          <a:p>
            <a:pPr algn="just">
              <a:defRPr/>
            </a:pPr>
            <a:r>
              <a:rPr lang="es-E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El Señor alce sobre ti Su rostro,</a:t>
            </a:r>
          </a:p>
          <a:p>
            <a:pPr algn="just">
              <a:defRPr/>
            </a:pPr>
            <a:r>
              <a:rPr lang="es-E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Y te dé paz”</a:t>
            </a:r>
            <a:endPar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3580A0FF-365B-4E3B-8121-89E750C5118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60789" y="533400"/>
            <a:ext cx="5070422" cy="2743200"/>
          </a:xfrm>
          <a:prstGeom prst="rect">
            <a:avLst/>
          </a:prstGeom>
        </p:spPr>
      </p:pic>
    </p:spTree>
    <p:extLst>
      <p:ext uri="{BB962C8B-B14F-4D97-AF65-F5344CB8AC3E}">
        <p14:creationId xmlns:p14="http://schemas.microsoft.com/office/powerpoint/2010/main" val="4549319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20758-1316-BCC1-6B63-676E4E4BE594}"/>
            </a:ext>
          </a:extLst>
        </p:cNvPr>
        <p:cNvGrpSpPr/>
        <p:nvPr/>
      </p:nvGrpSpPr>
      <p:grpSpPr>
        <a:xfrm>
          <a:off x="0" y="0"/>
          <a:ext cx="0" cy="0"/>
          <a:chOff x="0" y="0"/>
          <a:chExt cx="0" cy="0"/>
        </a:xfrm>
      </p:grpSpPr>
      <p:sp>
        <p:nvSpPr>
          <p:cNvPr id="139266" name="Rectangle 2">
            <a:extLst>
              <a:ext uri="{FF2B5EF4-FFF2-40B4-BE49-F238E27FC236}">
                <a16:creationId xmlns:a16="http://schemas.microsoft.com/office/drawing/2014/main" id="{0C1B0AD2-005F-C8CA-4FC7-A83A763C2A26}"/>
              </a:ext>
            </a:extLst>
          </p:cNvPr>
          <p:cNvSpPr>
            <a:spLocks noGrp="1" noChangeArrowheads="1"/>
          </p:cNvSpPr>
          <p:nvPr>
            <p:ph type="title"/>
          </p:nvPr>
        </p:nvSpPr>
        <p:spPr>
          <a:xfrm>
            <a:off x="4991100" y="228600"/>
            <a:ext cx="2209800" cy="1143000"/>
          </a:xfrm>
        </p:spPr>
        <p:txBody>
          <a:bodyPr/>
          <a:lstStyle/>
          <a:p>
            <a:pPr algn="ctr" eaLnBrk="1" hangingPunct="1"/>
            <a:r>
              <a:rPr lang="en-US" sz="3600" dirty="0">
                <a:effectLst>
                  <a:outerShdw blurRad="38100" dist="38100" dir="2700000" algn="tl">
                    <a:srgbClr val="000000">
                      <a:alpha val="43137"/>
                    </a:srgbClr>
                  </a:outerShdw>
                </a:effectLst>
              </a:rPr>
              <a:t>El Diluvio</a:t>
            </a:r>
            <a:br>
              <a:rPr lang="en-US" sz="3600" dirty="0">
                <a:effectLst>
                  <a:outerShdw blurRad="38100" dist="38100" dir="2700000" algn="tl">
                    <a:srgbClr val="000000">
                      <a:alpha val="43137"/>
                    </a:srgbClr>
                  </a:outerShdw>
                </a:effectLst>
              </a:rPr>
            </a:br>
            <a:r>
              <a:rPr lang="en-US" sz="2800" dirty="0">
                <a:solidFill>
                  <a:schemeClr val="tx1"/>
                </a:solidFill>
                <a:effectLst>
                  <a:outerShdw blurRad="38100" dist="38100" dir="2700000" algn="tl">
                    <a:srgbClr val="000000">
                      <a:alpha val="43137"/>
                    </a:srgbClr>
                  </a:outerShdw>
                </a:effectLst>
                <a:ea typeface="+mn-ea"/>
                <a:cs typeface="+mn-cs"/>
              </a:rPr>
              <a:t>(Gén 6–9)</a:t>
            </a:r>
          </a:p>
        </p:txBody>
      </p:sp>
      <p:sp>
        <p:nvSpPr>
          <p:cNvPr id="35843" name="Rectangle 3">
            <a:extLst>
              <a:ext uri="{FF2B5EF4-FFF2-40B4-BE49-F238E27FC236}">
                <a16:creationId xmlns:a16="http://schemas.microsoft.com/office/drawing/2014/main" id="{AE15BEBD-B893-3C65-3978-487A7493CC65}"/>
              </a:ext>
            </a:extLst>
          </p:cNvPr>
          <p:cNvSpPr>
            <a:spLocks noGrp="1" noChangeArrowheads="1"/>
          </p:cNvSpPr>
          <p:nvPr>
            <p:ph type="body" idx="1"/>
          </p:nvPr>
        </p:nvSpPr>
        <p:spPr>
          <a:xfrm>
            <a:off x="2933700" y="1946276"/>
            <a:ext cx="7505700" cy="3463925"/>
          </a:xfrm>
        </p:spPr>
        <p:txBody>
          <a:bodyPr/>
          <a:lstStyle/>
          <a:p>
            <a:pPr marL="457200" lvl="1" indent="-457200" eaLnBrk="1" hangingPunct="1">
              <a:spcBef>
                <a:spcPts val="0"/>
              </a:spcBef>
              <a:spcAft>
                <a:spcPts val="3600"/>
              </a:spcAft>
              <a:buClr>
                <a:schemeClr val="tx2"/>
              </a:buClr>
              <a:buSzPct val="75000"/>
              <a:buFont typeface="Wingdings" panose="05000000000000000000" pitchFamily="2" charset="2"/>
              <a:buChar char="n"/>
              <a:defRPr/>
            </a:pPr>
            <a:r>
              <a:rPr lang="es-CO" noProof="0" dirty="0">
                <a:effectLst>
                  <a:outerShdw blurRad="38100" dist="38100" dir="2700000" algn="tl">
                    <a:srgbClr val="000000">
                      <a:alpha val="43137"/>
                    </a:srgbClr>
                  </a:outerShdw>
                </a:effectLst>
                <a:ea typeface="+mn-ea"/>
                <a:cs typeface="+mn-cs"/>
              </a:rPr>
              <a:t>Eventos</a:t>
            </a:r>
            <a:r>
              <a:rPr lang="en-US" dirty="0">
                <a:effectLst>
                  <a:outerShdw blurRad="38100" dist="38100" dir="2700000" algn="tl">
                    <a:srgbClr val="000000">
                      <a:alpha val="43137"/>
                    </a:srgbClr>
                  </a:outerShdw>
                </a:effectLst>
                <a:ea typeface="+mn-ea"/>
                <a:cs typeface="+mn-cs"/>
              </a:rPr>
              <a:t> antes del diluvio </a:t>
            </a:r>
            <a:r>
              <a:rPr lang="en-US" dirty="0">
                <a:effectLst>
                  <a:outerShdw blurRad="38100" dist="38100" dir="2700000" algn="tl">
                    <a:srgbClr val="000000">
                      <a:alpha val="43137"/>
                    </a:srgbClr>
                  </a:outerShdw>
                </a:effectLst>
                <a:latin typeface="Calibri" panose="020F0502020204030204" pitchFamily="34" charset="0"/>
                <a:ea typeface="+mn-ea"/>
                <a:cs typeface="+mn-cs"/>
              </a:rPr>
              <a:t>(G</a:t>
            </a:r>
            <a:r>
              <a:rPr lang="en-US" dirty="0">
                <a:effectLst>
                  <a:outerShdw blurRad="38100" dist="38100" dir="2700000" algn="tl">
                    <a:srgbClr val="000000">
                      <a:alpha val="43137"/>
                    </a:srgbClr>
                  </a:outerShdw>
                </a:effectLst>
                <a:ea typeface="+mn-ea"/>
                <a:cs typeface="+mn-cs"/>
              </a:rPr>
              <a:t>é</a:t>
            </a:r>
            <a:r>
              <a:rPr lang="en-US" dirty="0">
                <a:effectLst>
                  <a:outerShdw blurRad="38100" dist="38100" dir="2700000" algn="tl">
                    <a:srgbClr val="000000">
                      <a:alpha val="43137"/>
                    </a:srgbClr>
                  </a:outerShdw>
                </a:effectLst>
                <a:latin typeface="Calibri" panose="020F0502020204030204" pitchFamily="34" charset="0"/>
                <a:ea typeface="+mn-ea"/>
                <a:cs typeface="+mn-cs"/>
              </a:rPr>
              <a:t>n 6)</a:t>
            </a:r>
          </a:p>
          <a:p>
            <a:pPr marL="457200" lvl="1" indent="-457200" eaLnBrk="1" hangingPunct="1">
              <a:spcBef>
                <a:spcPts val="0"/>
              </a:spcBef>
              <a:spcAft>
                <a:spcPts val="3600"/>
              </a:spcAft>
              <a:buClr>
                <a:schemeClr val="tx2"/>
              </a:buClr>
              <a:buSzPct val="75000"/>
              <a:buFont typeface="Wingdings" panose="05000000000000000000" pitchFamily="2" charset="2"/>
              <a:buChar char="n"/>
              <a:defRPr/>
            </a:pPr>
            <a:r>
              <a:rPr lang="en-US" dirty="0">
                <a:effectLst>
                  <a:outerShdw blurRad="38100" dist="38100" dir="2700000" algn="tl">
                    <a:srgbClr val="000000">
                      <a:alpha val="43137"/>
                    </a:srgbClr>
                  </a:outerShdw>
                </a:effectLst>
                <a:latin typeface="Calibri" panose="020F0502020204030204" pitchFamily="34" charset="0"/>
                <a:ea typeface="+mn-ea"/>
                <a:cs typeface="+mn-cs"/>
              </a:rPr>
              <a:t>El diluvio (G</a:t>
            </a:r>
            <a:r>
              <a:rPr lang="en-US" dirty="0">
                <a:effectLst>
                  <a:outerShdw blurRad="38100" dist="38100" dir="2700000" algn="tl">
                    <a:srgbClr val="000000">
                      <a:alpha val="43137"/>
                    </a:srgbClr>
                  </a:outerShdw>
                </a:effectLst>
                <a:ea typeface="+mn-ea"/>
                <a:cs typeface="+mn-cs"/>
              </a:rPr>
              <a:t>é</a:t>
            </a:r>
            <a:r>
              <a:rPr lang="en-US" dirty="0">
                <a:effectLst>
                  <a:outerShdw blurRad="38100" dist="38100" dir="2700000" algn="tl">
                    <a:srgbClr val="000000">
                      <a:alpha val="43137"/>
                    </a:srgbClr>
                  </a:outerShdw>
                </a:effectLst>
                <a:latin typeface="Calibri" panose="020F0502020204030204" pitchFamily="34" charset="0"/>
                <a:ea typeface="+mn-ea"/>
                <a:cs typeface="+mn-cs"/>
              </a:rPr>
              <a:t>n 7)</a:t>
            </a:r>
          </a:p>
          <a:p>
            <a:pPr marL="457200" lvl="1" indent="-457200" eaLnBrk="1" hangingPunct="1">
              <a:spcBef>
                <a:spcPts val="0"/>
              </a:spcBef>
              <a:spcAft>
                <a:spcPts val="3600"/>
              </a:spcAft>
              <a:buClr>
                <a:schemeClr val="tx2"/>
              </a:buClr>
              <a:buSzPct val="75000"/>
              <a:buFont typeface="Wingdings" panose="05000000000000000000" pitchFamily="2" charset="2"/>
              <a:buChar char="n"/>
              <a:defRPr/>
            </a:pPr>
            <a:r>
              <a:rPr lang="es-CO" dirty="0">
                <a:effectLst>
                  <a:outerShdw blurRad="38100" dist="38100" dir="2700000" algn="tl">
                    <a:srgbClr val="000000">
                      <a:alpha val="43137"/>
                    </a:srgbClr>
                  </a:outerShdw>
                </a:effectLst>
                <a:ea typeface="+mn-ea"/>
                <a:cs typeface="+mn-cs"/>
              </a:rPr>
              <a:t>Las aguas bajan </a:t>
            </a:r>
            <a:r>
              <a:rPr lang="en-US" dirty="0">
                <a:effectLst>
                  <a:outerShdw blurRad="38100" dist="38100" dir="2700000" algn="tl">
                    <a:srgbClr val="000000">
                      <a:alpha val="43137"/>
                    </a:srgbClr>
                  </a:outerShdw>
                </a:effectLst>
                <a:latin typeface="Calibri" panose="020F0502020204030204" pitchFamily="34" charset="0"/>
                <a:ea typeface="+mn-ea"/>
                <a:cs typeface="+mn-cs"/>
              </a:rPr>
              <a:t>(Gén 8)</a:t>
            </a:r>
          </a:p>
          <a:p>
            <a:pPr marL="457200" lvl="1" indent="-457200" eaLnBrk="1" hangingPunct="1">
              <a:spcBef>
                <a:spcPts val="0"/>
              </a:spcBef>
              <a:spcAft>
                <a:spcPts val="3600"/>
              </a:spcAft>
              <a:buClr>
                <a:schemeClr val="tx2"/>
              </a:buClr>
              <a:buSzPct val="75000"/>
              <a:buFont typeface="Wingdings" panose="05000000000000000000" pitchFamily="2" charset="2"/>
              <a:buChar char="n"/>
              <a:defRPr/>
            </a:pPr>
            <a:r>
              <a:rPr lang="es-CO" b="1" u="sng" dirty="0">
                <a:solidFill>
                  <a:srgbClr val="FFFFCC"/>
                </a:solidFill>
                <a:effectLst>
                  <a:outerShdw blurRad="38100" dist="38100" dir="2700000" algn="tl">
                    <a:srgbClr val="000000">
                      <a:alpha val="43137"/>
                    </a:srgbClr>
                  </a:outerShdw>
                </a:effectLst>
                <a:ea typeface="+mn-ea"/>
                <a:cs typeface="+mn-cs"/>
              </a:rPr>
              <a:t>Eventos posteriores al diluvio </a:t>
            </a:r>
            <a:r>
              <a:rPr lang="en-US" b="1" u="sng"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rPr>
              <a:t>(Gén 9)</a:t>
            </a:r>
          </a:p>
        </p:txBody>
      </p:sp>
      <p:pic>
        <p:nvPicPr>
          <p:cNvPr id="2" name="Picture 1">
            <a:extLst>
              <a:ext uri="{FF2B5EF4-FFF2-40B4-BE49-F238E27FC236}">
                <a16:creationId xmlns:a16="http://schemas.microsoft.com/office/drawing/2014/main" id="{28659144-F488-DDCB-261D-C92C99C9CFD0}"/>
              </a:ext>
            </a:extLst>
          </p:cNvPr>
          <p:cNvPicPr>
            <a:picLocks noChangeAspect="1"/>
          </p:cNvPicPr>
          <p:nvPr/>
        </p:nvPicPr>
        <p:blipFill>
          <a:blip r:embed="rId2"/>
          <a:stretch>
            <a:fillRect/>
          </a:stretch>
        </p:blipFill>
        <p:spPr>
          <a:xfrm>
            <a:off x="8839201" y="31694"/>
            <a:ext cx="1743607" cy="1249788"/>
          </a:xfrm>
          <a:prstGeom prst="rect">
            <a:avLst/>
          </a:prstGeom>
        </p:spPr>
      </p:pic>
    </p:spTree>
    <p:extLst>
      <p:ext uri="{BB962C8B-B14F-4D97-AF65-F5344CB8AC3E}">
        <p14:creationId xmlns:p14="http://schemas.microsoft.com/office/powerpoint/2010/main" val="4774805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ChangeArrowheads="1"/>
          </p:cNvSpPr>
          <p:nvPr>
            <p:ph type="ctrTitle" idx="4294967295"/>
          </p:nvPr>
        </p:nvSpPr>
        <p:spPr>
          <a:xfrm>
            <a:off x="3276600" y="232376"/>
            <a:ext cx="4686300" cy="1371600"/>
          </a:xfrm>
        </p:spPr>
        <p:txBody>
          <a:bodyPr/>
          <a:lstStyle/>
          <a:p>
            <a:pPr lvl="0" algn="ctr" eaLnBrk="1" hangingPunct="1">
              <a:spcBef>
                <a:spcPct val="20000"/>
              </a:spcBef>
              <a:buClr>
                <a:srgbClr val="00FFFF"/>
              </a:buClr>
              <a:buSzPct val="75000"/>
              <a:defRPr/>
            </a:pPr>
            <a:r>
              <a:rPr lang="en-US" sz="3600" dirty="0">
                <a:effectLst>
                  <a:outerShdw blurRad="38100" dist="38100" dir="2700000" algn="tl">
                    <a:srgbClr val="000000">
                      <a:alpha val="43137"/>
                    </a:srgbClr>
                  </a:outerShdw>
                </a:effectLst>
              </a:rPr>
              <a:t>Génesis 8:20</a:t>
            </a:r>
            <a:r>
              <a:rPr lang="en-US" sz="3600" dirty="0">
                <a:effectLst>
                  <a:outerShdw blurRad="38100" dist="38100" dir="2700000" algn="tl">
                    <a:srgbClr val="000000">
                      <a:alpha val="43137"/>
                    </a:srgbClr>
                  </a:outerShdw>
                </a:effectLst>
                <a:cs typeface="Calibri" panose="020F0502020204030204" pitchFamily="34" charset="0"/>
              </a:rPr>
              <a:t>–9:29</a:t>
            </a:r>
            <a:br>
              <a:rPr lang="en-US" sz="3600" dirty="0">
                <a:effectLst>
                  <a:outerShdw blurRad="38100" dist="38100" dir="2700000" algn="tl">
                    <a:srgbClr val="000000">
                      <a:alpha val="43137"/>
                    </a:srgbClr>
                  </a:outerShdw>
                </a:effectLst>
                <a:cs typeface="Calibri" panose="020F0502020204030204" pitchFamily="34" charset="0"/>
              </a:rPr>
            </a:br>
            <a:r>
              <a:rPr lang="en-US" sz="2800" dirty="0">
                <a:solidFill>
                  <a:srgbClr val="FFFFFF"/>
                </a:solidFill>
                <a:effectLst>
                  <a:outerShdw blurRad="38100" dist="38100" dir="2700000" algn="tl">
                    <a:srgbClr val="000000">
                      <a:alpha val="43137"/>
                    </a:srgbClr>
                  </a:outerShdw>
                </a:effectLst>
                <a:ea typeface="+mn-ea"/>
                <a:cs typeface="+mn-cs"/>
              </a:rPr>
              <a:t>Eventos posteriores al diluvio </a:t>
            </a:r>
            <a:endParaRPr lang="en-US" sz="3600" dirty="0">
              <a:effectLst>
                <a:outerShdw blurRad="38100" dist="38100" dir="2700000" algn="tl">
                  <a:srgbClr val="000000">
                    <a:alpha val="43137"/>
                  </a:srgbClr>
                </a:outerShdw>
              </a:effectLst>
            </a:endParaRPr>
          </a:p>
        </p:txBody>
      </p:sp>
      <p:pic>
        <p:nvPicPr>
          <p:cNvPr id="3" name="Picture 2">
            <a:extLst>
              <a:ext uri="{FF2B5EF4-FFF2-40B4-BE49-F238E27FC236}">
                <a16:creationId xmlns:a16="http://schemas.microsoft.com/office/drawing/2014/main" id="{BCF11D30-BD1E-467C-8E6A-D2A67842B59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58863" y="1752600"/>
            <a:ext cx="7315200" cy="4572000"/>
          </a:xfrm>
          <a:prstGeom prst="rect">
            <a:avLst/>
          </a:prstGeom>
        </p:spPr>
      </p:pic>
      <p:pic>
        <p:nvPicPr>
          <p:cNvPr id="5" name="Picture 4">
            <a:extLst>
              <a:ext uri="{FF2B5EF4-FFF2-40B4-BE49-F238E27FC236}">
                <a16:creationId xmlns:a16="http://schemas.microsoft.com/office/drawing/2014/main" id="{715D0C2C-7995-3CBD-7FC1-A7068A7E16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76702" y="152401"/>
            <a:ext cx="1280776" cy="9144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ChangeArrowheads="1"/>
          </p:cNvSpPr>
          <p:nvPr>
            <p:ph type="title"/>
          </p:nvPr>
        </p:nvSpPr>
        <p:spPr>
          <a:xfrm>
            <a:off x="5257800" y="304800"/>
            <a:ext cx="1981200" cy="914400"/>
          </a:xfrm>
        </p:spPr>
        <p:txBody>
          <a:bodyPr/>
          <a:lstStyle/>
          <a:p>
            <a:pPr algn="ctr" eaLnBrk="1" hangingPunct="1"/>
            <a:r>
              <a:rPr lang="en-US" sz="3600" dirty="0">
                <a:effectLst>
                  <a:outerShdw blurRad="38100" dist="38100" dir="2700000" algn="tl">
                    <a:srgbClr val="000000">
                      <a:alpha val="43137"/>
                    </a:srgbClr>
                  </a:outerShdw>
                </a:effectLst>
              </a:rPr>
              <a:t>Esquema</a:t>
            </a:r>
          </a:p>
        </p:txBody>
      </p:sp>
      <p:sp>
        <p:nvSpPr>
          <p:cNvPr id="153603" name="Rectangle 3"/>
          <p:cNvSpPr>
            <a:spLocks noGrp="1" noChangeArrowheads="1"/>
          </p:cNvSpPr>
          <p:nvPr>
            <p:ph type="body" idx="1"/>
          </p:nvPr>
        </p:nvSpPr>
        <p:spPr>
          <a:xfrm>
            <a:off x="2870994" y="1600201"/>
            <a:ext cx="7416006" cy="3962400"/>
          </a:xfrm>
        </p:spPr>
        <p:txBody>
          <a:bodyPr/>
          <a:lstStyle/>
          <a:p>
            <a:pPr marL="457200" lvl="1" indent="-457200" eaLnBrk="1" hangingPunct="1">
              <a:spcBef>
                <a:spcPts val="0"/>
              </a:spcBef>
              <a:spcAft>
                <a:spcPts val="2400"/>
              </a:spcAft>
              <a:buClr>
                <a:schemeClr val="tx2"/>
              </a:buClr>
              <a:buSzPct val="75000"/>
              <a:buFont typeface="Wingdings" panose="05000000000000000000" pitchFamily="2" charset="2"/>
              <a:buChar char="n"/>
              <a:defRPr/>
            </a:pPr>
            <a:r>
              <a:rPr lang="en-US" dirty="0">
                <a:effectLst>
                  <a:outerShdw blurRad="38100" dist="38100" dir="2700000" algn="tl">
                    <a:srgbClr val="000000">
                      <a:alpha val="43137"/>
                    </a:srgbClr>
                  </a:outerShdw>
                </a:effectLst>
                <a:ea typeface="+mn-ea"/>
                <a:cs typeface="+mn-cs"/>
              </a:rPr>
              <a:t>Pacto Noéico (Gén 8:20–9:17)</a:t>
            </a:r>
          </a:p>
          <a:p>
            <a:pPr marL="914400" lvl="1" indent="-457200" algn="just" eaLnBrk="1" hangingPunct="1">
              <a:spcBef>
                <a:spcPts val="0"/>
              </a:spcBef>
              <a:spcAft>
                <a:spcPts val="2400"/>
              </a:spcAft>
              <a:defRPr/>
            </a:pPr>
            <a:r>
              <a:rPr lang="en-US" dirty="0">
                <a:effectLst>
                  <a:outerShdw blurRad="38100" dist="38100" dir="2700000" algn="tl">
                    <a:srgbClr val="000000">
                      <a:alpha val="43137"/>
                    </a:srgbClr>
                  </a:outerShdw>
                </a:effectLst>
                <a:cs typeface="Calibri" panose="020F0502020204030204" pitchFamily="34" charset="0"/>
              </a:rPr>
              <a:t>Promesa (Gén 8:20-22) </a:t>
            </a:r>
          </a:p>
          <a:p>
            <a:pPr marL="914400" lvl="1" indent="-457200" algn="just" eaLnBrk="1" hangingPunct="1">
              <a:spcBef>
                <a:spcPts val="0"/>
              </a:spcBef>
              <a:spcAft>
                <a:spcPts val="2400"/>
              </a:spcAft>
              <a:defRPr/>
            </a:pPr>
            <a:r>
              <a:rPr lang="en-US" dirty="0">
                <a:effectLst>
                  <a:outerShdw blurRad="38100" dist="38100" dir="2700000" algn="tl">
                    <a:srgbClr val="000000">
                      <a:alpha val="43137"/>
                    </a:srgbClr>
                  </a:outerShdw>
                </a:effectLst>
                <a:cs typeface="Calibri" panose="020F0502020204030204" pitchFamily="34" charset="0"/>
              </a:rPr>
              <a:t>Provisión (Gén 9:1-7)</a:t>
            </a:r>
          </a:p>
          <a:p>
            <a:pPr marL="914400" lvl="1" indent="-457200" algn="just" eaLnBrk="1" hangingPunct="1">
              <a:spcBef>
                <a:spcPts val="0"/>
              </a:spcBef>
              <a:spcAft>
                <a:spcPts val="2400"/>
              </a:spcAft>
              <a:defRPr/>
            </a:pPr>
            <a:r>
              <a:rPr lang="en-US" dirty="0">
                <a:effectLst>
                  <a:outerShdw blurRad="38100" dist="38100" dir="2700000" algn="tl">
                    <a:srgbClr val="000000">
                      <a:alpha val="43137"/>
                    </a:srgbClr>
                  </a:outerShdw>
                </a:effectLst>
                <a:cs typeface="Calibri" panose="020F0502020204030204" pitchFamily="34" charset="0"/>
              </a:rPr>
              <a:t>Pacto y Sello (Gén 9:8-17)</a:t>
            </a:r>
          </a:p>
          <a:p>
            <a:pPr marL="457200" lvl="1" indent="-457200" eaLnBrk="1" hangingPunct="1">
              <a:spcBef>
                <a:spcPts val="0"/>
              </a:spcBef>
              <a:spcAft>
                <a:spcPts val="2400"/>
              </a:spcAft>
              <a:buClr>
                <a:schemeClr val="tx2"/>
              </a:buClr>
              <a:buSzPct val="75000"/>
              <a:buFont typeface="Wingdings" panose="05000000000000000000" pitchFamily="2" charset="2"/>
              <a:buChar char="n"/>
              <a:defRPr/>
            </a:pPr>
            <a:r>
              <a:rPr lang="en-US" dirty="0">
                <a:effectLst>
                  <a:outerShdw blurRad="38100" dist="38100" dir="2700000" algn="tl">
                    <a:srgbClr val="000000">
                      <a:alpha val="43137"/>
                    </a:srgbClr>
                  </a:outerShdw>
                </a:effectLst>
                <a:ea typeface="+mn-ea"/>
                <a:cs typeface="+mn-cs"/>
              </a:rPr>
              <a:t>Pecado posterior al diluvio (Gén 9:18-29)</a:t>
            </a:r>
          </a:p>
        </p:txBody>
      </p:sp>
      <p:pic>
        <p:nvPicPr>
          <p:cNvPr id="4" name="Picture 3">
            <a:extLst>
              <a:ext uri="{FF2B5EF4-FFF2-40B4-BE49-F238E27FC236}">
                <a16:creationId xmlns:a16="http://schemas.microsoft.com/office/drawing/2014/main" id="{164F2916-9927-29F1-B291-FA96B013DF5D}"/>
              </a:ext>
            </a:extLst>
          </p:cNvPr>
          <p:cNvPicPr>
            <a:picLocks noChangeAspect="1"/>
          </p:cNvPicPr>
          <p:nvPr/>
        </p:nvPicPr>
        <p:blipFill>
          <a:blip r:embed="rId2"/>
          <a:stretch>
            <a:fillRect/>
          </a:stretch>
        </p:blipFill>
        <p:spPr>
          <a:xfrm>
            <a:off x="9208927" y="82026"/>
            <a:ext cx="1373881" cy="984775"/>
          </a:xfrm>
          <a:prstGeom prst="rect">
            <a:avLst/>
          </a:prstGeom>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VIOUS_ACTIVE_SLIDE" val="2094"/>
</p:tagLst>
</file>

<file path=ppt/theme/theme1.xml><?xml version="1.0" encoding="utf-8"?>
<a:theme xmlns:a="http://schemas.openxmlformats.org/drawingml/2006/main" name="Azure">
  <a:themeElements>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fontScheme name="Azur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clrMap bg1="dk2" tx1="lt1" bg2="dk1" tx2="lt2" accent1="accent1" accent2="accent2" accent3="accent3" accent4="accent4" accent5="accent5" accent6="accent6" hlink="hlink" folHlink="folHlink"/>
    </a:extraClrScheme>
    <a:extraClrScheme>
      <a:clrScheme name="Azure 2">
        <a:dk1>
          <a:srgbClr val="000000"/>
        </a:dk1>
        <a:lt1>
          <a:srgbClr val="CCECFF"/>
        </a:lt1>
        <a:dk2>
          <a:srgbClr val="330099"/>
        </a:dk2>
        <a:lt2>
          <a:srgbClr val="0099CC"/>
        </a:lt2>
        <a:accent1>
          <a:srgbClr val="009999"/>
        </a:accent1>
        <a:accent2>
          <a:srgbClr val="FF99CC"/>
        </a:accent2>
        <a:accent3>
          <a:srgbClr val="E2F4FF"/>
        </a:accent3>
        <a:accent4>
          <a:srgbClr val="000000"/>
        </a:accent4>
        <a:accent5>
          <a:srgbClr val="AACACA"/>
        </a:accent5>
        <a:accent6>
          <a:srgbClr val="E78AB9"/>
        </a:accent6>
        <a:hlink>
          <a:srgbClr val="6600CC"/>
        </a:hlink>
        <a:folHlink>
          <a:srgbClr val="3366FF"/>
        </a:folHlink>
      </a:clrScheme>
      <a:clrMap bg1="lt1" tx1="dk1" bg2="lt2" tx2="dk2" accent1="accent1" accent2="accent2" accent3="accent3" accent4="accent4" accent5="accent5" accent6="accent6" hlink="hlink" folHlink="folHlink"/>
    </a:extraClrScheme>
    <a:extraClrScheme>
      <a:clrScheme name="Azure 3">
        <a:dk1>
          <a:srgbClr val="000000"/>
        </a:dk1>
        <a:lt1>
          <a:srgbClr val="FFFFFF"/>
        </a:lt1>
        <a:dk2>
          <a:srgbClr val="000000"/>
        </a:dk2>
        <a:lt2>
          <a:srgbClr val="CBCBCB"/>
        </a:lt2>
        <a:accent1>
          <a:srgbClr val="B2B2B2"/>
        </a:accent1>
        <a:accent2>
          <a:srgbClr val="DDDDDD"/>
        </a:accent2>
        <a:accent3>
          <a:srgbClr val="FFFFFF"/>
        </a:accent3>
        <a:accent4>
          <a:srgbClr val="000000"/>
        </a:accent4>
        <a:accent5>
          <a:srgbClr val="D5D5D5"/>
        </a:accent5>
        <a:accent6>
          <a:srgbClr val="C8C8C8"/>
        </a:accent6>
        <a:hlink>
          <a:srgbClr val="5F5F5F"/>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Designs\Azure.pot</Template>
  <TotalTime>17513</TotalTime>
  <Words>2813</Words>
  <Application>Microsoft Office PowerPoint</Application>
  <PresentationFormat>Widescreen</PresentationFormat>
  <Paragraphs>244</Paragraphs>
  <Slides>62</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62</vt:i4>
      </vt:variant>
    </vt:vector>
  </HeadingPairs>
  <TitlesOfParts>
    <vt:vector size="67" baseType="lpstr">
      <vt:lpstr>Calibri</vt:lpstr>
      <vt:lpstr>Century Gothic</vt:lpstr>
      <vt:lpstr>Times New Roman</vt:lpstr>
      <vt:lpstr>Wingdings</vt:lpstr>
      <vt:lpstr>Azure</vt:lpstr>
      <vt:lpstr>PowerPoint Presentation</vt:lpstr>
      <vt:lpstr>ESTRUCTURA DE GÉNESIS</vt:lpstr>
      <vt:lpstr>ESTRUCTURA DE GÉNESIS</vt:lpstr>
      <vt:lpstr>ESTRUCTURA DE GÉNESIS</vt:lpstr>
      <vt:lpstr>PowerPoint Presentation</vt:lpstr>
      <vt:lpstr>ESTRUCTURA DE GÉNESIS</vt:lpstr>
      <vt:lpstr>El Diluvio (Gén 6–9)</vt:lpstr>
      <vt:lpstr>Génesis 8:20–9:29 Eventos posteriores al diluvio </vt:lpstr>
      <vt:lpstr>Esquema</vt:lpstr>
      <vt:lpstr>Esquema</vt:lpstr>
      <vt:lpstr>Esquema</vt:lpstr>
      <vt:lpstr>Pecado posterior al diluvio (Gén 9:18-29)</vt:lpstr>
      <vt:lpstr>Pecado posterior al diluvio (Gén 9:18-29)</vt:lpstr>
      <vt:lpstr>PowerPoint Presentation</vt:lpstr>
      <vt:lpstr>Pecado posterior al diluvio (Gén 9:18-29)</vt:lpstr>
      <vt:lpstr>PowerPoint Presentation</vt:lpstr>
      <vt:lpstr>PowerPoint Presentation</vt:lpstr>
      <vt:lpstr>PowerPoint Presentation</vt:lpstr>
      <vt:lpstr>Recordatorio de la soberanía de Dios</vt:lpstr>
      <vt:lpstr>PowerPoint Presentation</vt:lpstr>
      <vt:lpstr>Los propósitos mesiánicos de Dios comenzando en Génesis</vt:lpstr>
      <vt:lpstr>PowerPoint Presentation</vt:lpstr>
      <vt:lpstr>Recordatorio de la soberanía de Dios</vt:lpstr>
      <vt:lpstr>PowerPoint Presentation</vt:lpstr>
      <vt:lpstr>PowerPoint Presentation</vt:lpstr>
      <vt:lpstr>¿La maldición de los descendientes de Cam? (Gén 9:25-27)</vt:lpstr>
      <vt:lpstr>¿La maldición de los descendientes de Cam? (Gén 9:25-27)</vt:lpstr>
      <vt:lpstr>¿La maldición de los descendientes de Cam? (Gén 9:25-27)</vt:lpstr>
      <vt:lpstr>¿La maldición de los descendientes de Cam? (Gén 9:25-27)</vt:lpstr>
      <vt:lpstr>¿La maldición de los descendientes de Cam? (Gén 9:25-27)</vt:lpstr>
      <vt:lpstr>PowerPoint Presentation</vt:lpstr>
      <vt:lpstr>PowerPoint Presentation</vt:lpstr>
      <vt:lpstr>PowerPoint Presentation</vt:lpstr>
      <vt:lpstr>PowerPoint Presentation</vt:lpstr>
      <vt:lpstr>PowerPoint Presentation</vt:lpstr>
      <vt:lpstr>PowerPoint Presentation</vt:lpstr>
      <vt:lpstr>¿La maldición de los descendientes de Cam? (Gén 9:25-27)</vt:lpstr>
      <vt:lpstr>PowerPoint Presentation</vt:lpstr>
      <vt:lpstr>PowerPoint Presentation</vt:lpstr>
      <vt:lpstr>PowerPoint Presentation</vt:lpstr>
      <vt:lpstr>PowerPoint Presentation</vt:lpstr>
      <vt:lpstr>PowerPoint Presentation</vt:lpstr>
      <vt:lpstr>PowerPoint Presentation</vt:lpstr>
      <vt:lpstr>¿La maldición de los descendientes de Cam? (Gén 9:25-27)</vt:lpstr>
      <vt:lpstr>¿La maldición de los descendientes de Cam? (Gén 9:25-27)</vt:lpstr>
      <vt:lpstr>PowerPoint Presentation</vt:lpstr>
      <vt:lpstr>PowerPoint Presentation</vt:lpstr>
      <vt:lpstr>Pecado posterior al diluvio (Gén 9:18-29)</vt:lpstr>
      <vt:lpstr>PowerPoint Presentation</vt:lpstr>
      <vt:lpstr>PowerPoint Presentation</vt:lpstr>
      <vt:lpstr>PowerPoint Presentation</vt:lpstr>
      <vt:lpstr>PowerPoint Presentation</vt:lpstr>
      <vt:lpstr>PowerPoint Presentation</vt:lpstr>
      <vt:lpstr>PowerPoint Presentation</vt:lpstr>
      <vt:lpstr>Mark Twain Autobiography, 2:37</vt:lpstr>
      <vt:lpstr>PowerPoint Presentation</vt:lpstr>
      <vt:lpstr>Conclusión</vt:lpstr>
      <vt:lpstr>Génesis 8‒9 Esquema</vt:lpstr>
      <vt:lpstr>Esquema</vt:lpstr>
      <vt:lpstr>Pecado posterior al diluvio (Gén 9:18-29)</vt:lpstr>
      <vt:lpstr>ESTRUCTURA DE GÉNESIS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Genesis 041 - 9v27-29 - 16 X 9</dc:title>
  <dc:subject>Genesis 9</dc:subject>
  <dc:creator>A. Woods</dc:creator>
  <dc:description>Modified by Jim McGowan</dc:description>
  <cp:lastModifiedBy>Claudia Mora</cp:lastModifiedBy>
  <cp:revision>1807</cp:revision>
  <cp:lastPrinted>2021-06-15T17:28:43Z</cp:lastPrinted>
  <dcterms:created xsi:type="dcterms:W3CDTF">2009-03-17T12:21:13Z</dcterms:created>
  <dcterms:modified xsi:type="dcterms:W3CDTF">2026-08-22T22:43:09Z</dcterms:modified>
</cp:coreProperties>
</file>