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37"/>
  </p:notesMasterIdLst>
  <p:handoutMasterIdLst>
    <p:handoutMasterId r:id="rId38"/>
  </p:handoutMasterIdLst>
  <p:sldIdLst>
    <p:sldId id="435" r:id="rId3"/>
    <p:sldId id="6809" r:id="rId4"/>
    <p:sldId id="2064" r:id="rId5"/>
    <p:sldId id="6789" r:id="rId6"/>
    <p:sldId id="271" r:id="rId7"/>
    <p:sldId id="7043" r:id="rId8"/>
    <p:sldId id="6747" r:id="rId9"/>
    <p:sldId id="6748" r:id="rId10"/>
    <p:sldId id="6755" r:id="rId11"/>
    <p:sldId id="7089" r:id="rId12"/>
    <p:sldId id="291" r:id="rId13"/>
    <p:sldId id="7130" r:id="rId14"/>
    <p:sldId id="7112" r:id="rId15"/>
    <p:sldId id="7174" r:id="rId16"/>
    <p:sldId id="7175" r:id="rId17"/>
    <p:sldId id="7137" r:id="rId18"/>
    <p:sldId id="7176" r:id="rId19"/>
    <p:sldId id="7177" r:id="rId20"/>
    <p:sldId id="7178" r:id="rId21"/>
    <p:sldId id="7179" r:id="rId22"/>
    <p:sldId id="7180" r:id="rId23"/>
    <p:sldId id="7181" r:id="rId24"/>
    <p:sldId id="446" r:id="rId25"/>
    <p:sldId id="5642" r:id="rId26"/>
    <p:sldId id="7182" r:id="rId27"/>
    <p:sldId id="7183" r:id="rId28"/>
    <p:sldId id="7184" r:id="rId29"/>
    <p:sldId id="7185" r:id="rId30"/>
    <p:sldId id="7186" r:id="rId31"/>
    <p:sldId id="7187" r:id="rId32"/>
    <p:sldId id="7188" r:id="rId33"/>
    <p:sldId id="6981" r:id="rId34"/>
    <p:sldId id="7189" r:id="rId35"/>
    <p:sldId id="7190" r:id="rId3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CC"/>
    <a:srgbClr val="0000CC"/>
    <a:srgbClr val="000066"/>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8829A-2BEE-40CA-AFB1-CA98D29872FC}" v="8" dt="2021-04-22T00:54:22.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478" autoAdjust="0"/>
  </p:normalViewPr>
  <p:slideViewPr>
    <p:cSldViewPr>
      <p:cViewPr>
        <p:scale>
          <a:sx n="80" d="100"/>
          <a:sy n="80" d="100"/>
        </p:scale>
        <p:origin x="1354" y="2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909"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025 - James 4:11-12</a:t>
            </a:r>
          </a:p>
          <a:p>
            <a:pPr>
              <a:defRPr/>
            </a:pPr>
            <a:r>
              <a:rPr lang="en-US" sz="1500" dirty="0"/>
              <a:t>04-28-2021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4/28/2021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14</a:t>
            </a:fld>
            <a:endParaRPr lang="en-US" dirty="0"/>
          </a:p>
        </p:txBody>
      </p:sp>
    </p:spTree>
    <p:extLst>
      <p:ext uri="{BB962C8B-B14F-4D97-AF65-F5344CB8AC3E}">
        <p14:creationId xmlns:p14="http://schemas.microsoft.com/office/powerpoint/2010/main" val="348375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4/28/2021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1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2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AD58E-4079-46D0-B4EF-ED7D4DD67CAA}"/>
              </a:ext>
            </a:extLst>
          </p:cNvPr>
          <p:cNvPicPr>
            <a:picLocks noChangeAspect="1"/>
          </p:cNvPicPr>
          <p:nvPr/>
        </p:nvPicPr>
        <p:blipFill>
          <a:blip r:embed="rId3"/>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mn-cs"/>
              </a:rPr>
              <a:t>“</a:t>
            </a:r>
            <a:r>
              <a:rPr lang="en-US" sz="3200" dirty="0">
                <a:effectLst>
                  <a:outerShdw blurRad="38100" dist="38100" dir="2700000" algn="tl">
                    <a:srgbClr val="000000">
                      <a:alpha val="43137"/>
                    </a:srgbClr>
                  </a:outerShdw>
                </a:effectLst>
                <a:latin typeface="Calibri" panose="020F0502020204030204" pitchFamily="34" charset="0"/>
              </a:rPr>
              <a:t>Therefore do not go on passing judgment before the time, but wait until the Lord comes who will both bring to light the things hidden in the darkness and disclose the motives of </a:t>
            </a:r>
            <a:r>
              <a:rPr lang="en-US" sz="3200" i="1" dirty="0">
                <a:effectLst>
                  <a:outerShdw blurRad="38100" dist="38100" dir="2700000" algn="tl">
                    <a:srgbClr val="000000">
                      <a:alpha val="43137"/>
                    </a:srgbClr>
                  </a:outerShdw>
                </a:effectLst>
                <a:latin typeface="Calibri" panose="020F0502020204030204" pitchFamily="34" charset="0"/>
              </a:rPr>
              <a:t>men’s</a:t>
            </a:r>
            <a:r>
              <a:rPr lang="en-US" sz="32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pic>
        <p:nvPicPr>
          <p:cNvPr id="3" name="Picture 2">
            <a:extLst>
              <a:ext uri="{FF2B5EF4-FFF2-40B4-BE49-F238E27FC236}">
                <a16:creationId xmlns:a16="http://schemas.microsoft.com/office/drawing/2014/main" id="{7A8C9DEA-EFB9-43E9-98C8-BEB2D17ECF56}"/>
              </a:ext>
            </a:extLst>
          </p:cNvPr>
          <p:cNvPicPr>
            <a:picLocks noChangeAspect="1"/>
          </p:cNvPicPr>
          <p:nvPr/>
        </p:nvPicPr>
        <p:blipFill>
          <a:blip r:embed="rId4"/>
          <a:stretch>
            <a:fillRect/>
          </a:stretch>
        </p:blipFill>
        <p:spPr>
          <a:xfrm>
            <a:off x="3272676" y="3413760"/>
            <a:ext cx="2598649" cy="1463040"/>
          </a:xfrm>
          <a:prstGeom prst="rect">
            <a:avLst/>
          </a:prstGeom>
        </p:spPr>
      </p:pic>
    </p:spTree>
    <p:extLst>
      <p:ext uri="{BB962C8B-B14F-4D97-AF65-F5344CB8AC3E}">
        <p14:creationId xmlns:p14="http://schemas.microsoft.com/office/powerpoint/2010/main" val="40033709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51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503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4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Commercial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Need to Plan while Depending Upon God (4:13-15)</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Problem of Planning without Depending  Upon God (4:16-17)</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85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Commercial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Need to Plan while Depending Upon God (4:13-15)</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Problem of Planning without Depending  Upon God (4:16-17)</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31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The Need to Plan While Depending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(4:13-15)</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48833" y="1600200"/>
            <a:ext cx="6646334" cy="2819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Problem Exposed (4:13)</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Reason  for the Problem (4:14)</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Preferred Mindset (4:15)</a:t>
            </a:r>
          </a:p>
        </p:txBody>
      </p:sp>
      <p:pic>
        <p:nvPicPr>
          <p:cNvPr id="5" name="Picture 1">
            <a:extLst>
              <a:ext uri="{FF2B5EF4-FFF2-40B4-BE49-F238E27FC236}">
                <a16:creationId xmlns:a16="http://schemas.microsoft.com/office/drawing/2014/main" id="{4F0319C7-CC33-4E10-86D4-27CE5605E1E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The Need to Plan While Depending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(4:13-15)</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48833" y="1600200"/>
            <a:ext cx="6646334" cy="2819400"/>
          </a:xfrm>
        </p:spPr>
        <p:txBody>
          <a:bodyPr/>
          <a:lstStyle/>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Problem Exposed (4:13)</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Reason  for the Problem (4:14)</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Preferred Mindset (4:15)</a:t>
            </a:r>
          </a:p>
        </p:txBody>
      </p:sp>
      <p:pic>
        <p:nvPicPr>
          <p:cNvPr id="5" name="Picture 1">
            <a:extLst>
              <a:ext uri="{FF2B5EF4-FFF2-40B4-BE49-F238E27FC236}">
                <a16:creationId xmlns:a16="http://schemas.microsoft.com/office/drawing/2014/main" id="{4F0319C7-CC33-4E10-86D4-27CE5605E1E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932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The Need to Plan While Depending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(4:13-15)</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48833" y="1600200"/>
            <a:ext cx="6646334" cy="2819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Problem Exposed (4:13)</a:t>
            </a:r>
          </a:p>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Reason  for the Problem (4:14)</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Preferred Mindset (4:15)</a:t>
            </a:r>
          </a:p>
        </p:txBody>
      </p:sp>
      <p:pic>
        <p:nvPicPr>
          <p:cNvPr id="5" name="Picture 1">
            <a:extLst>
              <a:ext uri="{FF2B5EF4-FFF2-40B4-BE49-F238E27FC236}">
                <a16:creationId xmlns:a16="http://schemas.microsoft.com/office/drawing/2014/main" id="{4F0319C7-CC33-4E10-86D4-27CE5605E1E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46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Date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(AD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200" y="1143000"/>
            <a:ext cx="5943600"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Sermon on the Mt</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3800" y="48768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287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The Need to Plan While Depending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(4:13-15)</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48833" y="1600200"/>
            <a:ext cx="6646334" cy="2819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Problem Exposed (4:13)</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Reason  for the Problem (4:14)</a:t>
            </a:r>
          </a:p>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Preferred Mindset (4:15)</a:t>
            </a:r>
          </a:p>
        </p:txBody>
      </p:sp>
      <p:pic>
        <p:nvPicPr>
          <p:cNvPr id="5" name="Picture 1">
            <a:extLst>
              <a:ext uri="{FF2B5EF4-FFF2-40B4-BE49-F238E27FC236}">
                <a16:creationId xmlns:a16="http://schemas.microsoft.com/office/drawing/2014/main" id="{4F0319C7-CC33-4E10-86D4-27CE5605E1E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489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Commercial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Need to Plan while Depending Upon God (4:13-15)</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Problem of Planning without Depending  Upon God (4:16-17)</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416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0" y="228600"/>
            <a:ext cx="914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The Problem of Planning Without Depending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(4:16-17)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590801" y="1600200"/>
            <a:ext cx="3962399" cy="3276600"/>
          </a:xfrm>
        </p:spPr>
        <p:txBody>
          <a:bodyPr/>
          <a:lstStyle/>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Boasting (4:16a)</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Arrogance (4:16b)</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Evil (4:16c)</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Sin (17)</a:t>
            </a:r>
          </a:p>
        </p:txBody>
      </p:sp>
      <p:pic>
        <p:nvPicPr>
          <p:cNvPr id="5" name="Picture 1">
            <a:extLst>
              <a:ext uri="{FF2B5EF4-FFF2-40B4-BE49-F238E27FC236}">
                <a16:creationId xmlns:a16="http://schemas.microsoft.com/office/drawing/2014/main" id="{8FF6D68F-99B7-42CD-910E-10431ED1B5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977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0" y="228600"/>
            <a:ext cx="914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The Problem of Planning Without Depending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(4:16-17)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590801" y="1600200"/>
            <a:ext cx="3962399" cy="3276600"/>
          </a:xfrm>
        </p:spPr>
        <p:txBody>
          <a:bodyPr/>
          <a:lstStyle/>
          <a:p>
            <a:pPr marL="517525" lvl="1" indent="-514350" eaLnBrk="1" hangingPunct="1">
              <a:spcBef>
                <a:spcPts val="0"/>
              </a:spcBef>
              <a:spcAft>
                <a:spcPts val="2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Boasting (4:16a)</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Arrogance (4:16b)</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Evil (4:16c)</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Sin (17)</a:t>
            </a:r>
          </a:p>
        </p:txBody>
      </p:sp>
      <p:pic>
        <p:nvPicPr>
          <p:cNvPr id="5" name="Picture 1">
            <a:extLst>
              <a:ext uri="{FF2B5EF4-FFF2-40B4-BE49-F238E27FC236}">
                <a16:creationId xmlns:a16="http://schemas.microsoft.com/office/drawing/2014/main" id="{8FF6D68F-99B7-42CD-910E-10431ED1B5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68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0" y="228600"/>
            <a:ext cx="914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The Problem of Planning Without Depending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(4:16-17)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590801" y="1600200"/>
            <a:ext cx="3962399" cy="3276600"/>
          </a:xfrm>
        </p:spPr>
        <p:txBody>
          <a:bodyPr/>
          <a:lstStyle/>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Boasting (4:16a)</a:t>
            </a:r>
          </a:p>
          <a:p>
            <a:pPr marL="517525" lvl="1" indent="-514350" eaLnBrk="1" hangingPunct="1">
              <a:spcBef>
                <a:spcPts val="0"/>
              </a:spcBef>
              <a:spcAft>
                <a:spcPts val="2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Arrogance (4:16b)</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Evil (4:16c)</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Sin (17)</a:t>
            </a:r>
          </a:p>
        </p:txBody>
      </p:sp>
      <p:pic>
        <p:nvPicPr>
          <p:cNvPr id="5" name="Picture 1">
            <a:extLst>
              <a:ext uri="{FF2B5EF4-FFF2-40B4-BE49-F238E27FC236}">
                <a16:creationId xmlns:a16="http://schemas.microsoft.com/office/drawing/2014/main" id="{8FF6D68F-99B7-42CD-910E-10431ED1B5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20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0" y="228600"/>
            <a:ext cx="914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The Problem of Planning Without Depending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(4:16-17)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590801" y="1600200"/>
            <a:ext cx="3962399" cy="3276600"/>
          </a:xfrm>
        </p:spPr>
        <p:txBody>
          <a:bodyPr/>
          <a:lstStyle/>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Boasting (4:16a)</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Arrogance (4:16b)</a:t>
            </a:r>
          </a:p>
          <a:p>
            <a:pPr marL="517525" lvl="1" indent="-514350" eaLnBrk="1" hangingPunct="1">
              <a:spcBef>
                <a:spcPts val="0"/>
              </a:spcBef>
              <a:spcAft>
                <a:spcPts val="2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Evil (4:16c)</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Sin (17)</a:t>
            </a:r>
          </a:p>
        </p:txBody>
      </p:sp>
      <p:pic>
        <p:nvPicPr>
          <p:cNvPr id="5" name="Picture 1">
            <a:extLst>
              <a:ext uri="{FF2B5EF4-FFF2-40B4-BE49-F238E27FC236}">
                <a16:creationId xmlns:a16="http://schemas.microsoft.com/office/drawing/2014/main" id="{8FF6D68F-99B7-42CD-910E-10431ED1B5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915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0" y="228600"/>
            <a:ext cx="914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The Problem of Planning Without Depending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(4:16-17)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590801" y="1600200"/>
            <a:ext cx="3962399" cy="3276600"/>
          </a:xfrm>
        </p:spPr>
        <p:txBody>
          <a:bodyPr/>
          <a:lstStyle/>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Boasting (4:16a)</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Arrogance (4:16b)</a:t>
            </a:r>
          </a:p>
          <a:p>
            <a:pPr marL="517525" lvl="1" indent="-514350" eaLnBrk="1" hangingPunct="1">
              <a:spcBef>
                <a:spcPts val="0"/>
              </a:spcBef>
              <a:spcAft>
                <a:spcPts val="28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Evil (4:16c)</a:t>
            </a:r>
          </a:p>
          <a:p>
            <a:pPr marL="517525" lvl="1" indent="-514350" eaLnBrk="1" hangingPunct="1">
              <a:spcBef>
                <a:spcPts val="0"/>
              </a:spcBef>
              <a:spcAft>
                <a:spcPts val="2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Sin (17)</a:t>
            </a:r>
          </a:p>
        </p:txBody>
      </p:sp>
      <p:pic>
        <p:nvPicPr>
          <p:cNvPr id="5" name="Picture 1">
            <a:extLst>
              <a:ext uri="{FF2B5EF4-FFF2-40B4-BE49-F238E27FC236}">
                <a16:creationId xmlns:a16="http://schemas.microsoft.com/office/drawing/2014/main" id="{8FF6D68F-99B7-42CD-910E-10431ED1B5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489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Commercial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Need to Plan while Depending Upon God (4:13-15)</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Problem of Planning without Depending  Upon God (4:16-17)</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817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Wisdom (James 3:13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‒5:20)</a:t>
            </a:r>
            <a:endParaRPr lang="en-US" b="1" u="sng" dirty="0">
              <a:solidFill>
                <a:srgbClr val="FFFFCC"/>
              </a:solidFill>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7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F9A138-F89E-419C-B558-79548E5C3F1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075EF4DA-6FCB-488A-A6B2-12A254F34FB4}"/>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4756" name="Picture 2">
            <a:extLst>
              <a:ext uri="{FF2B5EF4-FFF2-40B4-BE49-F238E27FC236}">
                <a16:creationId xmlns:a16="http://schemas.microsoft.com/office/drawing/2014/main" id="{796BAF74-4E31-46DE-BBF0-1E80CCD53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34390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4721</TotalTime>
  <Words>1148</Words>
  <Application>Microsoft Office PowerPoint</Application>
  <PresentationFormat>On-screen Show (4:3)</PresentationFormat>
  <Paragraphs>184</Paragraphs>
  <Slides>34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Structure</vt:lpstr>
      <vt:lpstr>Structure</vt:lpstr>
      <vt:lpstr>Wisdom  (3:13-18)</vt:lpstr>
      <vt:lpstr>Structure</vt:lpstr>
      <vt:lpstr>Spiritual Life (4:1-12)</vt:lpstr>
      <vt:lpstr>Spiritual Life (4:1-12)</vt:lpstr>
      <vt:lpstr>III. Essence of Spiritual Wisdom (4:7-12)</vt:lpstr>
      <vt:lpstr>PowerPoint Presentation</vt:lpstr>
      <vt:lpstr>Spiritual Life (4:1-12)</vt:lpstr>
      <vt:lpstr>III. Essence of Spiritual Wisdom (4:7-12)</vt:lpstr>
      <vt:lpstr>Structure</vt:lpstr>
      <vt:lpstr>Commercial Life (4:13-17)</vt:lpstr>
      <vt:lpstr>Commercial Life (4:13-17)</vt:lpstr>
      <vt:lpstr>I. The Need to Plan While Depending (4:13-15)</vt:lpstr>
      <vt:lpstr>I. The Need to Plan While Depending (4:13-15)</vt:lpstr>
      <vt:lpstr>I. The Need to Plan While Depending (4:13-15)</vt:lpstr>
      <vt:lpstr>Date  (AD 44-47)</vt:lpstr>
      <vt:lpstr>Order of Paul’s Letters</vt:lpstr>
      <vt:lpstr>I. The Need to Plan While Depending (4:13-15)</vt:lpstr>
      <vt:lpstr>Commercial Life (4:13-17)</vt:lpstr>
      <vt:lpstr>II. The Problem of Planning Without Depending (4:16-17)</vt:lpstr>
      <vt:lpstr>II. The Problem of Planning Without Depending (4:16-17)</vt:lpstr>
      <vt:lpstr>II. The Problem of Planning Without Depending (4:16-17)</vt:lpstr>
      <vt:lpstr>II. The Problem of Planning Without Depending (4:16-17)</vt:lpstr>
      <vt:lpstr>II. The Problem of Planning Without Depending (4:16-17)</vt:lpstr>
      <vt:lpstr>CONCLUSION</vt:lpstr>
      <vt:lpstr>Commercial Life (4:13-17)</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025 - James 4v11-12 - WORKING COPY FOR ANDY</dc:title>
  <dc:subject>James</dc:subject>
  <dc:creator>A. Woods</dc:creator>
  <cp:lastModifiedBy>James McGowan</cp:lastModifiedBy>
  <cp:revision>519</cp:revision>
  <cp:lastPrinted>2021-04-28T14:24:54Z</cp:lastPrinted>
  <dcterms:created xsi:type="dcterms:W3CDTF">2009-02-05T03:17:51Z</dcterms:created>
  <dcterms:modified xsi:type="dcterms:W3CDTF">2021-04-28T14:25:06Z</dcterms:modified>
</cp:coreProperties>
</file>