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71" r:id="rId2"/>
  </p:sldMasterIdLst>
  <p:notesMasterIdLst>
    <p:notesMasterId r:id="rId37"/>
  </p:notesMasterIdLst>
  <p:handoutMasterIdLst>
    <p:handoutMasterId r:id="rId38"/>
  </p:handoutMasterIdLst>
  <p:sldIdLst>
    <p:sldId id="435" r:id="rId3"/>
    <p:sldId id="6809" r:id="rId4"/>
    <p:sldId id="2064" r:id="rId5"/>
    <p:sldId id="6789" r:id="rId6"/>
    <p:sldId id="271" r:id="rId7"/>
    <p:sldId id="7043" r:id="rId8"/>
    <p:sldId id="6747" r:id="rId9"/>
    <p:sldId id="6748" r:id="rId10"/>
    <p:sldId id="6755" r:id="rId11"/>
    <p:sldId id="7089" r:id="rId12"/>
    <p:sldId id="291" r:id="rId13"/>
    <p:sldId id="7130" r:id="rId14"/>
    <p:sldId id="7112" r:id="rId15"/>
    <p:sldId id="7137" r:id="rId16"/>
    <p:sldId id="7132" r:id="rId17"/>
    <p:sldId id="7138" r:id="rId18"/>
    <p:sldId id="7171" r:id="rId19"/>
    <p:sldId id="2091" r:id="rId20"/>
    <p:sldId id="7167" r:id="rId21"/>
    <p:sldId id="7168" r:id="rId22"/>
    <p:sldId id="7169" r:id="rId23"/>
    <p:sldId id="7170" r:id="rId24"/>
    <p:sldId id="2795" r:id="rId25"/>
    <p:sldId id="7148" r:id="rId26"/>
    <p:sldId id="7149" r:id="rId27"/>
    <p:sldId id="2804" r:id="rId28"/>
    <p:sldId id="7141" r:id="rId29"/>
    <p:sldId id="7153" r:id="rId30"/>
    <p:sldId id="7142" r:id="rId31"/>
    <p:sldId id="3506" r:id="rId32"/>
    <p:sldId id="6981" r:id="rId33"/>
    <p:sldId id="7131" r:id="rId34"/>
    <p:sldId id="7172" r:id="rId35"/>
    <p:sldId id="7120" r:id="rId36"/>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000066"/>
    <a:srgbClr val="FF99FF"/>
    <a:srgbClr val="FFCCFF"/>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95478" autoAdjust="0"/>
  </p:normalViewPr>
  <p:slideViewPr>
    <p:cSldViewPr>
      <p:cViewPr varScale="1">
        <p:scale>
          <a:sx n="110" d="100"/>
          <a:sy n="110" d="100"/>
        </p:scale>
        <p:origin x="70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9" d="100"/>
          <a:sy n="69" d="100"/>
        </p:scale>
        <p:origin x="2909"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AED2A9-D9A5-4DD8-87C9-C53EA1497A3F}"/>
              </a:ext>
            </a:extLst>
          </p:cNvPr>
          <p:cNvSpPr>
            <a:spLocks noGrp="1"/>
          </p:cNvSpPr>
          <p:nvPr>
            <p:ph type="sldNum" sz="quarter" idx="3"/>
          </p:nvPr>
        </p:nvSpPr>
        <p:spPr>
          <a:xfrm>
            <a:off x="4143587" y="9119474"/>
            <a:ext cx="3169921" cy="481726"/>
          </a:xfrm>
          <a:prstGeom prst="rect">
            <a:avLst/>
          </a:prstGeom>
        </p:spPr>
        <p:txBody>
          <a:bodyPr vert="horz" lIns="96650" tIns="48325" rIns="96650" bIns="48325" rtlCol="0" anchor="b"/>
          <a:lstStyle>
            <a:lvl1pPr algn="r">
              <a:defRPr sz="1300"/>
            </a:lvl1pPr>
          </a:lstStyle>
          <a:p>
            <a:fld id="{4E4B6840-B310-4767-9CB1-730B0EC913A8}" type="slidenum">
              <a:rPr lang="en-US" smtClean="0">
                <a:latin typeface="Calibri" panose="020F0502020204030204" pitchFamily="34" charset="0"/>
              </a:rPr>
              <a:t>‹#›</a:t>
            </a:fld>
            <a:endParaRPr lang="en-US" dirty="0">
              <a:latin typeface="Calibri" panose="020F0502020204030204" pitchFamily="34" charset="0"/>
            </a:endParaRPr>
          </a:p>
        </p:txBody>
      </p:sp>
      <p:sp>
        <p:nvSpPr>
          <p:cNvPr id="6" name="Rectangle 4">
            <a:extLst>
              <a:ext uri="{FF2B5EF4-FFF2-40B4-BE49-F238E27FC236}">
                <a16:creationId xmlns:a16="http://schemas.microsoft.com/office/drawing/2014/main" id="{81748C50-F573-40D1-9290-8CBBC80C2149}"/>
              </a:ext>
            </a:extLst>
          </p:cNvPr>
          <p:cNvSpPr>
            <a:spLocks noGrp="1" noChangeArrowheads="1"/>
          </p:cNvSpPr>
          <p:nvPr>
            <p:ph type="ftr" sz="quarter" idx="2"/>
          </p:nvPr>
        </p:nvSpPr>
        <p:spPr bwMode="auto">
          <a:xfrm>
            <a:off x="0" y="9098516"/>
            <a:ext cx="3381248" cy="502685"/>
          </a:xfrm>
          <a:prstGeom prst="rect">
            <a:avLst/>
          </a:prstGeom>
          <a:noFill/>
          <a:ln w="9525">
            <a:noFill/>
            <a:miter lim="800000"/>
            <a:headEnd/>
            <a:tailEnd/>
          </a:ln>
        </p:spPr>
        <p:txBody>
          <a:bodyPr vert="horz" wrap="square" lIns="103090" tIns="51546" rIns="103090" bIns="51546" numCol="1" anchor="b" anchorCtr="0" compatLnSpc="1">
            <a:prstTxWarp prst="textNoShape">
              <a:avLst/>
            </a:prstTxWarp>
          </a:bodyPr>
          <a:lstStyle>
            <a:lvl1pPr defTabSz="974842" eaLnBrk="1" hangingPunct="1">
              <a:defRPr sz="15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ECE9C2CB-32EA-41FC-BB55-681B46CF53BB}"/>
              </a:ext>
            </a:extLst>
          </p:cNvPr>
          <p:cNvSpPr>
            <a:spLocks noGrp="1"/>
          </p:cNvSpPr>
          <p:nvPr>
            <p:ph type="hdr" sz="quarter"/>
          </p:nvPr>
        </p:nvSpPr>
        <p:spPr>
          <a:xfrm>
            <a:off x="1733975" y="76200"/>
            <a:ext cx="3847253" cy="762000"/>
          </a:xfrm>
          <a:prstGeom prst="rect">
            <a:avLst/>
          </a:prstGeom>
        </p:spPr>
        <p:txBody>
          <a:bodyPr vert="horz" lIns="113073" tIns="56536" rIns="113073" bIns="56536" rtlCol="0"/>
          <a:lstStyle>
            <a:lvl1pPr algn="ctr">
              <a:defRPr sz="1600" dirty="0">
                <a:latin typeface="Calibri" panose="020F0502020204030204" pitchFamily="34" charset="0"/>
                <a:cs typeface="Calibri" panose="020F0502020204030204" pitchFamily="34" charset="0"/>
              </a:defRPr>
            </a:lvl1pPr>
          </a:lstStyle>
          <a:p>
            <a:pPr>
              <a:defRPr/>
            </a:pPr>
            <a:r>
              <a:rPr lang="en-US" sz="1500" dirty="0"/>
              <a:t>Dr. Andy Woods</a:t>
            </a:r>
          </a:p>
          <a:p>
            <a:pPr>
              <a:defRPr/>
            </a:pPr>
            <a:r>
              <a:rPr lang="en-US" sz="1500" dirty="0"/>
              <a:t>024 - James 4:8-12</a:t>
            </a:r>
          </a:p>
          <a:p>
            <a:pPr>
              <a:defRPr/>
            </a:pPr>
            <a:r>
              <a:rPr lang="en-US" sz="1500" dirty="0"/>
              <a:t>04-21-2021</a:t>
            </a:r>
          </a:p>
        </p:txBody>
      </p:sp>
    </p:spTree>
    <p:extLst>
      <p:ext uri="{BB962C8B-B14F-4D97-AF65-F5344CB8AC3E}">
        <p14:creationId xmlns:p14="http://schemas.microsoft.com/office/powerpoint/2010/main" val="797230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481013"/>
          </a:xfrm>
          <a:prstGeom prst="rect">
            <a:avLst/>
          </a:prstGeom>
        </p:spPr>
        <p:txBody>
          <a:bodyPr vert="horz" lIns="91429" tIns="45715" rIns="91429" bIns="45715"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4143375" y="1"/>
            <a:ext cx="3170238" cy="481013"/>
          </a:xfrm>
          <a:prstGeom prst="rect">
            <a:avLst/>
          </a:prstGeom>
        </p:spPr>
        <p:txBody>
          <a:bodyPr vert="horz" lIns="91429" tIns="45715" rIns="91429" bIns="45715" rtlCol="0"/>
          <a:lstStyle>
            <a:lvl1pPr algn="r">
              <a:defRPr sz="1200">
                <a:latin typeface="Calibri" panose="020F0502020204030204" pitchFamily="34" charset="0"/>
              </a:defRPr>
            </a:lvl1pPr>
          </a:lstStyle>
          <a:p>
            <a:fld id="{734CF6D9-3ED1-491D-ABBF-4171F7330A3B}" type="datetimeFigureOut">
              <a:rPr lang="en-US" smtClean="0"/>
              <a:pPr/>
              <a:t>4/21/2021</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29" tIns="45715" rIns="91429" bIns="45715" rtlCol="0" anchor="ctr"/>
          <a:lstStyle/>
          <a:p>
            <a:endParaRPr lang="en-US"/>
          </a:p>
        </p:txBody>
      </p:sp>
      <p:sp>
        <p:nvSpPr>
          <p:cNvPr id="5" name="Notes Placeholder 4"/>
          <p:cNvSpPr>
            <a:spLocks noGrp="1"/>
          </p:cNvSpPr>
          <p:nvPr>
            <p:ph type="body" sz="quarter" idx="3"/>
          </p:nvPr>
        </p:nvSpPr>
        <p:spPr>
          <a:xfrm>
            <a:off x="731838" y="4621214"/>
            <a:ext cx="5851525" cy="3779837"/>
          </a:xfrm>
          <a:prstGeom prst="rect">
            <a:avLst/>
          </a:prstGeom>
        </p:spPr>
        <p:txBody>
          <a:bodyPr vert="horz" lIns="91429" tIns="45715" rIns="91429"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29" tIns="45715" rIns="91429" bIns="45715"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29" tIns="45715" rIns="91429" bIns="45715" rtlCol="0" anchor="b"/>
          <a:lstStyle>
            <a:lvl1pPr algn="r">
              <a:defRPr sz="1200">
                <a:latin typeface="Calibri" panose="020F0502020204030204" pitchFamily="34" charset="0"/>
              </a:defRPr>
            </a:lvl1pPr>
          </a:lstStyle>
          <a:p>
            <a:fld id="{6AE4B972-4244-4A88-9730-342E1454F012}" type="slidenum">
              <a:rPr lang="en-US" smtClean="0"/>
              <a:pPr/>
              <a:t>‹#›</a:t>
            </a:fld>
            <a:endParaRPr lang="en-US" dirty="0"/>
          </a:p>
        </p:txBody>
      </p:sp>
    </p:spTree>
    <p:extLst>
      <p:ext uri="{BB962C8B-B14F-4D97-AF65-F5344CB8AC3E}">
        <p14:creationId xmlns:p14="http://schemas.microsoft.com/office/powerpoint/2010/main" val="35744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Rapture and Bema</a:t>
            </a:r>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11/8/2017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30</a:t>
            </a:fld>
            <a:endParaRPr lang="en-US" dirty="0"/>
          </a:p>
        </p:txBody>
      </p:sp>
    </p:spTree>
    <p:extLst>
      <p:ext uri="{BB962C8B-B14F-4D97-AF65-F5344CB8AC3E}">
        <p14:creationId xmlns:p14="http://schemas.microsoft.com/office/powerpoint/2010/main" val="3483757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22DEA6B-EF80-4905-9D4B-8DD89E4DB002}"/>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DB75B705-10E4-45CA-8D6B-B704BCBA7905}"/>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1059CB4A-2959-4C58-94AE-47A4087AB99E}"/>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77E54CF9-1507-4E63-8064-D7E95B225A4A}"/>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AB04FBDB-3975-4573-8A5A-D145DCF85826}"/>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D6AE5C58-17E5-44E8-84DF-6E3A5F88D5E4}"/>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8BE1B3F6-2309-41EB-80C4-0434C997977D}"/>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EF1D44D0-51B5-4A4A-BAF1-47352314C7FF}"/>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6C5D6786-88C5-4363-9DE0-48812875B00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F56A9F91-D184-4B62-8600-796BD5051476}"/>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85A6D734-FC30-460B-B868-4CCDEBB37C9D}"/>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FBAE3283-AFB0-4AF1-BCFB-ED848FB6D849}"/>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8FE3865A-E51A-4D04-851A-BF1ACB7C836C}"/>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8835C84A-F99D-4900-9E35-3DADD059AEE5}"/>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DA393492-A5BA-45F4-9577-577F5EFC7A47}"/>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B736BF7A-84AE-4AC7-A0A0-0345B7C99CD9}"/>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5A31D3A8-2535-4EA7-A185-2CD52F5D8F0D}"/>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0ED74DB6-9828-4AE5-890A-E5F4BC9884F8}"/>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43040724-D319-477D-BCF1-2EF7E2DB5EDC}"/>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BF7AD965-39F9-499A-BBE1-6BABBAE8DC72}"/>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851BFDA0-ED34-41D0-AD64-EA9017B2F54E}"/>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12F9CD6F-16A7-458A-865C-F6F22BB640DE}"/>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2A444688-691B-47DF-A0F8-6376C28787D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996B8306-CF09-4EDD-9054-FEE2DA1D43FA}"/>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DC782DFA-38AF-46BA-A7BC-4F2AAECD1712}"/>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F05485BA-8785-4D15-9A55-108B6418DAC3}"/>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EE45A6DE-A61B-4852-8662-A064F89A699A}"/>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2416896E-1929-41F7-8C1F-6085065215DB}"/>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F34821BF-2DD1-4A61-82B8-DE3C6BFA0C47}"/>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7154A0D8-1DCC-4680-AF5D-25CF0913CF1F}"/>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3B88B3EA-B6C4-42FE-A389-F4A406E42E8D}"/>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607E22A0-7A62-4687-BAFD-A2BE5094E361}"/>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21538"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1539"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10FA3026-D95D-47C9-975B-0A26081C775D}"/>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F5D71621-8C9D-4B52-92DD-75F22031D23A}"/>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AF77B1C6-C3E0-4E82-AE09-FBABC0A16588}"/>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1F3943A-7778-443D-8DDA-CDA32C7EDE04}" type="slidenum">
              <a:rPr lang="en-US" altLang="en-US"/>
              <a:pPr>
                <a:defRPr/>
              </a:pPr>
              <a:t>‹#›</a:t>
            </a:fld>
            <a:endParaRPr lang="en-US" altLang="en-US"/>
          </a:p>
        </p:txBody>
      </p:sp>
    </p:spTree>
    <p:extLst>
      <p:ext uri="{BB962C8B-B14F-4D97-AF65-F5344CB8AC3E}">
        <p14:creationId xmlns:p14="http://schemas.microsoft.com/office/powerpoint/2010/main" val="258757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DD44885D-CA54-4498-B1E4-02D95A262F1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22DA935-E4DE-4B5B-8EE2-044E0668E09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A36A6B99-169F-4318-BE4E-7DA48BD95FB0}"/>
              </a:ext>
            </a:extLst>
          </p:cNvPr>
          <p:cNvSpPr>
            <a:spLocks noGrp="1" noChangeArrowheads="1"/>
          </p:cNvSpPr>
          <p:nvPr>
            <p:ph type="sldNum" sz="quarter" idx="12"/>
          </p:nvPr>
        </p:nvSpPr>
        <p:spPr/>
        <p:txBody>
          <a:bodyPr/>
          <a:lstStyle>
            <a:lvl1pPr>
              <a:defRPr smtClean="0"/>
            </a:lvl1pPr>
          </a:lstStyle>
          <a:p>
            <a:pPr>
              <a:defRPr/>
            </a:pPr>
            <a:fld id="{88D58D40-A04F-4D34-A12B-6A73C38B448B}" type="slidenum">
              <a:rPr lang="en-US" altLang="en-US"/>
              <a:pPr>
                <a:defRPr/>
              </a:pPr>
              <a:t>‹#›</a:t>
            </a:fld>
            <a:endParaRPr lang="en-US" altLang="en-US"/>
          </a:p>
        </p:txBody>
      </p:sp>
    </p:spTree>
    <p:extLst>
      <p:ext uri="{BB962C8B-B14F-4D97-AF65-F5344CB8AC3E}">
        <p14:creationId xmlns:p14="http://schemas.microsoft.com/office/powerpoint/2010/main" val="970058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C9B891F-AC9A-4091-9646-67ADC5B7668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EC4DA877-2DAB-44AD-B678-53CAF737C47A}"/>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959FA1A-8D01-445C-9822-C2E2EB257956}"/>
              </a:ext>
            </a:extLst>
          </p:cNvPr>
          <p:cNvSpPr>
            <a:spLocks noGrp="1" noChangeArrowheads="1"/>
          </p:cNvSpPr>
          <p:nvPr>
            <p:ph type="sldNum" sz="quarter" idx="12"/>
          </p:nvPr>
        </p:nvSpPr>
        <p:spPr/>
        <p:txBody>
          <a:bodyPr/>
          <a:lstStyle>
            <a:lvl1pPr>
              <a:defRPr smtClean="0"/>
            </a:lvl1pPr>
          </a:lstStyle>
          <a:p>
            <a:pPr>
              <a:defRPr/>
            </a:pPr>
            <a:fld id="{FAA94942-52D5-4EB2-8CE9-42B82099D9EA}" type="slidenum">
              <a:rPr lang="en-US" altLang="en-US"/>
              <a:pPr>
                <a:defRPr/>
              </a:pPr>
              <a:t>‹#›</a:t>
            </a:fld>
            <a:endParaRPr lang="en-US" altLang="en-US"/>
          </a:p>
        </p:txBody>
      </p:sp>
    </p:spTree>
    <p:extLst>
      <p:ext uri="{BB962C8B-B14F-4D97-AF65-F5344CB8AC3E}">
        <p14:creationId xmlns:p14="http://schemas.microsoft.com/office/powerpoint/2010/main" val="240926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35">
            <a:extLst>
              <a:ext uri="{FF2B5EF4-FFF2-40B4-BE49-F238E27FC236}">
                <a16:creationId xmlns:a16="http://schemas.microsoft.com/office/drawing/2014/main" id="{DDFD4D20-063D-4685-940B-7FCB800C6E8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CCB727FC-6DEC-449F-B092-0E9D65564F1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0B3998E-672F-4324-9ED3-326D1025BAD7}"/>
              </a:ext>
            </a:extLst>
          </p:cNvPr>
          <p:cNvSpPr>
            <a:spLocks noGrp="1" noChangeArrowheads="1"/>
          </p:cNvSpPr>
          <p:nvPr>
            <p:ph type="sldNum" sz="quarter" idx="12"/>
          </p:nvPr>
        </p:nvSpPr>
        <p:spPr/>
        <p:txBody>
          <a:bodyPr/>
          <a:lstStyle>
            <a:lvl1pPr>
              <a:defRPr smtClean="0"/>
            </a:lvl1pPr>
          </a:lstStyle>
          <a:p>
            <a:pPr>
              <a:defRPr/>
            </a:pPr>
            <a:fld id="{A0DC7DEC-99C4-4832-90B7-0B712EE84C5F}" type="slidenum">
              <a:rPr lang="en-US" altLang="en-US"/>
              <a:pPr>
                <a:defRPr/>
              </a:pPr>
              <a:t>‹#›</a:t>
            </a:fld>
            <a:endParaRPr lang="en-US" altLang="en-US"/>
          </a:p>
        </p:txBody>
      </p:sp>
    </p:spTree>
    <p:extLst>
      <p:ext uri="{BB962C8B-B14F-4D97-AF65-F5344CB8AC3E}">
        <p14:creationId xmlns:p14="http://schemas.microsoft.com/office/powerpoint/2010/main" val="3391459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02187677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32A653-7598-4A5A-8868-93072254DCF3}"/>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0E5BCE8E-6537-4973-8D74-CA1C858FD17F}"/>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730040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CE76257-B406-473C-99CB-BA1FDDA37C57}"/>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BA4EE19E-179D-4789-8959-9D955ECBC3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86060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DA4BE0F-0820-4411-AB56-E06A7EC892F4}"/>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29AD4F6A-853C-4CC0-ABE4-A315A5757E3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64029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B7BC62C-2AC2-4677-B4E8-091D1C73B42D}"/>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3D9F99D9-A0ED-48FC-A037-FE96C4C6CFC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65514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54F7FB-3447-4A51-8CF0-82D5A327D75F}"/>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6F19A28F-0488-4E01-BFB0-208C6791549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48062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6892B2-A039-41BF-8448-6B38F6470319}"/>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F1A7719C-0510-4D12-937E-3106B320F1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8305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F9B6EA3A-0B1F-4D7A-80A5-550F93D3A32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0696245-6114-4661-8B70-DF37574BFE7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ECDE98D-DF6B-49E0-A072-A6C5A960595C}"/>
              </a:ext>
            </a:extLst>
          </p:cNvPr>
          <p:cNvSpPr>
            <a:spLocks noGrp="1" noChangeArrowheads="1"/>
          </p:cNvSpPr>
          <p:nvPr>
            <p:ph type="sldNum" sz="quarter" idx="12"/>
          </p:nvPr>
        </p:nvSpPr>
        <p:spPr/>
        <p:txBody>
          <a:bodyPr/>
          <a:lstStyle>
            <a:lvl1pPr>
              <a:defRPr smtClean="0"/>
            </a:lvl1pPr>
          </a:lstStyle>
          <a:p>
            <a:pPr>
              <a:defRPr/>
            </a:pPr>
            <a:fld id="{E5D6BB55-550D-49F5-9CB6-324810B6EB9F}" type="slidenum">
              <a:rPr lang="en-US" altLang="en-US"/>
              <a:pPr>
                <a:defRPr/>
              </a:pPr>
              <a:t>‹#›</a:t>
            </a:fld>
            <a:endParaRPr lang="en-US" altLang="en-US"/>
          </a:p>
        </p:txBody>
      </p:sp>
    </p:spTree>
    <p:extLst>
      <p:ext uri="{BB962C8B-B14F-4D97-AF65-F5344CB8AC3E}">
        <p14:creationId xmlns:p14="http://schemas.microsoft.com/office/powerpoint/2010/main" val="1739807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BFB42CD-8BE1-4B56-AD81-5581C86E4810}"/>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5AFBD3E9-D277-42B1-9B6E-B4D58553C67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15676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8B80FB7-0778-494F-BAA6-B33FB7E1C8B5}"/>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14F258C1-B56C-4183-8395-B96823C7D9BD}"/>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073833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5087881-157A-443C-9B8E-79191F08CF9C}"/>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8F53C99B-78FF-4FAD-A984-08ADD124445C}"/>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811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E135F78-679E-4FAA-A5DD-5422C84E1FB7}"/>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084712ED-11CB-4D9D-AFCE-BBD8D246365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7B1FB408-ED3B-4941-B552-350B15A28076}"/>
              </a:ext>
            </a:extLst>
          </p:cNvPr>
          <p:cNvSpPr>
            <a:spLocks noGrp="1" noChangeArrowheads="1"/>
          </p:cNvSpPr>
          <p:nvPr>
            <p:ph type="sldNum" sz="quarter" idx="12"/>
          </p:nvPr>
        </p:nvSpPr>
        <p:spPr/>
        <p:txBody>
          <a:bodyPr/>
          <a:lstStyle>
            <a:lvl1pPr>
              <a:defRPr/>
            </a:lvl1pPr>
          </a:lstStyle>
          <a:p>
            <a:pPr>
              <a:defRPr/>
            </a:pPr>
            <a:fld id="{5CC5EFF3-1869-405B-99F0-64CB4E505D34}" type="slidenum">
              <a:rPr lang="en-US" altLang="en-US"/>
              <a:pPr>
                <a:defRPr/>
              </a:pPr>
              <a:t>‹#›</a:t>
            </a:fld>
            <a:endParaRPr lang="en-US" altLang="en-US"/>
          </a:p>
        </p:txBody>
      </p:sp>
    </p:spTree>
    <p:extLst>
      <p:ext uri="{BB962C8B-B14F-4D97-AF65-F5344CB8AC3E}">
        <p14:creationId xmlns:p14="http://schemas.microsoft.com/office/powerpoint/2010/main" val="422124379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A677FA94-7816-4E0C-B6E8-81A6D27B0152}"/>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0632B979-0D64-4B1E-B2F0-4BFB7674618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4965B92A-B4B3-4E67-A74B-5C80195BAD13}"/>
              </a:ext>
            </a:extLst>
          </p:cNvPr>
          <p:cNvSpPr>
            <a:spLocks noGrp="1" noChangeArrowheads="1"/>
          </p:cNvSpPr>
          <p:nvPr>
            <p:ph type="sldNum" sz="quarter" idx="12"/>
          </p:nvPr>
        </p:nvSpPr>
        <p:spPr/>
        <p:txBody>
          <a:bodyPr/>
          <a:lstStyle>
            <a:lvl1pPr>
              <a:defRPr/>
            </a:lvl1pPr>
          </a:lstStyle>
          <a:p>
            <a:pPr>
              <a:defRPr/>
            </a:pPr>
            <a:fld id="{140EC931-31B8-4D1B-9092-61EE2B6F5F19}" type="slidenum">
              <a:rPr lang="en-US" altLang="en-US"/>
              <a:pPr>
                <a:defRPr/>
              </a:pPr>
              <a:t>‹#›</a:t>
            </a:fld>
            <a:endParaRPr lang="en-US" altLang="en-US"/>
          </a:p>
        </p:txBody>
      </p:sp>
    </p:spTree>
    <p:extLst>
      <p:ext uri="{BB962C8B-B14F-4D97-AF65-F5344CB8AC3E}">
        <p14:creationId xmlns:p14="http://schemas.microsoft.com/office/powerpoint/2010/main" val="12529888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91508D-EF6B-4831-9372-70644B083975}"/>
              </a:ext>
            </a:extLst>
          </p:cNvPr>
          <p:cNvSpPr>
            <a:spLocks noGrp="1"/>
          </p:cNvSpPr>
          <p:nvPr>
            <p:ph type="dt" sz="half" idx="10"/>
          </p:nvPr>
        </p:nvSpPr>
        <p:spPr/>
        <p:txBody>
          <a:bodyPr/>
          <a:lstStyle>
            <a:lvl1pPr>
              <a:defRPr/>
            </a:lvl1pPr>
          </a:lstStyle>
          <a:p>
            <a:pPr>
              <a:defRPr/>
            </a:pPr>
            <a:fld id="{E3FA054D-7703-409B-A05E-7620081FB913}" type="datetime1">
              <a:rPr lang="en-US"/>
              <a:pPr>
                <a:defRPr/>
              </a:pPr>
              <a:t>4/21/2021</a:t>
            </a:fld>
            <a:endParaRPr lang="en-US"/>
          </a:p>
        </p:txBody>
      </p:sp>
      <p:sp>
        <p:nvSpPr>
          <p:cNvPr id="4" name="Footer Placeholder 3">
            <a:extLst>
              <a:ext uri="{FF2B5EF4-FFF2-40B4-BE49-F238E27FC236}">
                <a16:creationId xmlns:a16="http://schemas.microsoft.com/office/drawing/2014/main" id="{FFE72DA6-9E10-4DA5-B89A-CF8A68953ECE}"/>
              </a:ext>
            </a:extLst>
          </p:cNvPr>
          <p:cNvSpPr>
            <a:spLocks noGrp="1"/>
          </p:cNvSpPr>
          <p:nvPr>
            <p:ph type="ftr" sz="quarter" idx="11"/>
          </p:nvPr>
        </p:nvSpPr>
        <p:spPr/>
        <p:txBody>
          <a:bodyPr/>
          <a:lstStyle>
            <a:lvl1pPr>
              <a:defRPr/>
            </a:lvl1pPr>
          </a:lstStyle>
          <a:p>
            <a:pPr>
              <a:defRPr/>
            </a:pPr>
            <a:r>
              <a:rPr lang="en-US"/>
              <a:t>DANIEL</a:t>
            </a:r>
          </a:p>
        </p:txBody>
      </p:sp>
      <p:sp>
        <p:nvSpPr>
          <p:cNvPr id="5" name="Slide Number Placeholder 4">
            <a:extLst>
              <a:ext uri="{FF2B5EF4-FFF2-40B4-BE49-F238E27FC236}">
                <a16:creationId xmlns:a16="http://schemas.microsoft.com/office/drawing/2014/main" id="{8A4A232D-9ECE-4098-B0EF-9FFDCE98D71A}"/>
              </a:ext>
            </a:extLst>
          </p:cNvPr>
          <p:cNvSpPr>
            <a:spLocks noGrp="1"/>
          </p:cNvSpPr>
          <p:nvPr>
            <p:ph type="sldNum" sz="quarter" idx="12"/>
          </p:nvPr>
        </p:nvSpPr>
        <p:spPr/>
        <p:txBody>
          <a:bodyPr/>
          <a:lstStyle>
            <a:lvl1pPr>
              <a:defRPr/>
            </a:lvl1pPr>
          </a:lstStyle>
          <a:p>
            <a:pPr>
              <a:defRPr/>
            </a:pPr>
            <a:fld id="{110D287B-D038-47D8-A8E1-2417E57B8A40}" type="slidenum">
              <a:rPr lang="en-US" altLang="en-US"/>
              <a:pPr>
                <a:defRPr/>
              </a:pPr>
              <a:t>‹#›</a:t>
            </a:fld>
            <a:endParaRPr lang="en-US" altLang="en-US"/>
          </a:p>
        </p:txBody>
      </p:sp>
    </p:spTree>
    <p:extLst>
      <p:ext uri="{BB962C8B-B14F-4D97-AF65-F5344CB8AC3E}">
        <p14:creationId xmlns:p14="http://schemas.microsoft.com/office/powerpoint/2010/main" val="57103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C6DC513E-15F8-4044-9B4F-D6008241AF9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51CD51D-3B54-4764-BC1C-762E28F0C1D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D4380E9C-9944-4F1C-8408-13834A766CB5}"/>
              </a:ext>
            </a:extLst>
          </p:cNvPr>
          <p:cNvSpPr>
            <a:spLocks noGrp="1" noChangeArrowheads="1"/>
          </p:cNvSpPr>
          <p:nvPr>
            <p:ph type="sldNum" sz="quarter" idx="12"/>
          </p:nvPr>
        </p:nvSpPr>
        <p:spPr/>
        <p:txBody>
          <a:bodyPr/>
          <a:lstStyle>
            <a:lvl1pPr>
              <a:defRPr smtClean="0"/>
            </a:lvl1pPr>
          </a:lstStyle>
          <a:p>
            <a:pPr>
              <a:defRPr/>
            </a:pPr>
            <a:fld id="{92B5ABC3-0E12-443D-8DB5-EBB119FA3535}" type="slidenum">
              <a:rPr lang="en-US" altLang="en-US"/>
              <a:pPr>
                <a:defRPr/>
              </a:pPr>
              <a:t>‹#›</a:t>
            </a:fld>
            <a:endParaRPr lang="en-US" altLang="en-US"/>
          </a:p>
        </p:txBody>
      </p:sp>
    </p:spTree>
    <p:extLst>
      <p:ext uri="{BB962C8B-B14F-4D97-AF65-F5344CB8AC3E}">
        <p14:creationId xmlns:p14="http://schemas.microsoft.com/office/powerpoint/2010/main" val="110686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E2E74A4F-7757-4EBA-B6A8-C1A4491C101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15FEBBA-CDA3-482D-BBBE-AE1D76E6503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54AC6F8B-9A82-4E22-B376-6FBD51F523B2}"/>
              </a:ext>
            </a:extLst>
          </p:cNvPr>
          <p:cNvSpPr>
            <a:spLocks noGrp="1" noChangeArrowheads="1"/>
          </p:cNvSpPr>
          <p:nvPr>
            <p:ph type="sldNum" sz="quarter" idx="12"/>
          </p:nvPr>
        </p:nvSpPr>
        <p:spPr/>
        <p:txBody>
          <a:bodyPr/>
          <a:lstStyle>
            <a:lvl1pPr>
              <a:defRPr smtClean="0"/>
            </a:lvl1pPr>
          </a:lstStyle>
          <a:p>
            <a:pPr>
              <a:defRPr/>
            </a:pPr>
            <a:fld id="{9240C762-1117-47F3-A357-0C653EA33983}" type="slidenum">
              <a:rPr lang="en-US" altLang="en-US"/>
              <a:pPr>
                <a:defRPr/>
              </a:pPr>
              <a:t>‹#›</a:t>
            </a:fld>
            <a:endParaRPr lang="en-US" altLang="en-US"/>
          </a:p>
        </p:txBody>
      </p:sp>
    </p:spTree>
    <p:extLst>
      <p:ext uri="{BB962C8B-B14F-4D97-AF65-F5344CB8AC3E}">
        <p14:creationId xmlns:p14="http://schemas.microsoft.com/office/powerpoint/2010/main" val="325526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2778CB8F-4C8C-4DD1-8A82-3C1AE2E68791}"/>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EA1C7D41-DF8F-4EA4-B866-32E170D818AF}"/>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75188281-5131-46F3-B09C-C5E70FD4A317}"/>
              </a:ext>
            </a:extLst>
          </p:cNvPr>
          <p:cNvSpPr>
            <a:spLocks noGrp="1" noChangeArrowheads="1"/>
          </p:cNvSpPr>
          <p:nvPr>
            <p:ph type="sldNum" sz="quarter" idx="12"/>
          </p:nvPr>
        </p:nvSpPr>
        <p:spPr/>
        <p:txBody>
          <a:bodyPr/>
          <a:lstStyle>
            <a:lvl1pPr>
              <a:defRPr smtClean="0"/>
            </a:lvl1pPr>
          </a:lstStyle>
          <a:p>
            <a:pPr>
              <a:defRPr/>
            </a:pPr>
            <a:fld id="{6F9CD4F8-1D9D-46BC-98BC-9430471B36CA}" type="slidenum">
              <a:rPr lang="en-US" altLang="en-US"/>
              <a:pPr>
                <a:defRPr/>
              </a:pPr>
              <a:t>‹#›</a:t>
            </a:fld>
            <a:endParaRPr lang="en-US" altLang="en-US"/>
          </a:p>
        </p:txBody>
      </p:sp>
    </p:spTree>
    <p:extLst>
      <p:ext uri="{BB962C8B-B14F-4D97-AF65-F5344CB8AC3E}">
        <p14:creationId xmlns:p14="http://schemas.microsoft.com/office/powerpoint/2010/main" val="25797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5B89EB38-31A9-4DA6-86E8-C684DF432F0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F5298A4F-B4EF-44BC-9595-79D98F187471}"/>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D58FF73C-131D-4981-ADE6-FD3EC6553BC0}"/>
              </a:ext>
            </a:extLst>
          </p:cNvPr>
          <p:cNvSpPr>
            <a:spLocks noGrp="1" noChangeArrowheads="1"/>
          </p:cNvSpPr>
          <p:nvPr>
            <p:ph type="sldNum" sz="quarter" idx="12"/>
          </p:nvPr>
        </p:nvSpPr>
        <p:spPr/>
        <p:txBody>
          <a:bodyPr/>
          <a:lstStyle>
            <a:lvl1pPr>
              <a:defRPr smtClean="0"/>
            </a:lvl1pPr>
          </a:lstStyle>
          <a:p>
            <a:pPr>
              <a:defRPr/>
            </a:pPr>
            <a:fld id="{56D21391-CC4C-440E-838E-4ADAC0FFBD6C}" type="slidenum">
              <a:rPr lang="en-US" altLang="en-US"/>
              <a:pPr>
                <a:defRPr/>
              </a:pPr>
              <a:t>‹#›</a:t>
            </a:fld>
            <a:endParaRPr lang="en-US" altLang="en-US"/>
          </a:p>
        </p:txBody>
      </p:sp>
    </p:spTree>
    <p:extLst>
      <p:ext uri="{BB962C8B-B14F-4D97-AF65-F5344CB8AC3E}">
        <p14:creationId xmlns:p14="http://schemas.microsoft.com/office/powerpoint/2010/main" val="119605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321A258F-4B00-4E80-BE1A-6038FC835936}"/>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5E9699AE-AB11-44B8-BF1F-70C08487D794}"/>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40F6DFF-8C62-4192-86F4-902B63480DE3}"/>
              </a:ext>
            </a:extLst>
          </p:cNvPr>
          <p:cNvSpPr>
            <a:spLocks noGrp="1" noChangeArrowheads="1"/>
          </p:cNvSpPr>
          <p:nvPr>
            <p:ph type="sldNum" sz="quarter" idx="12"/>
          </p:nvPr>
        </p:nvSpPr>
        <p:spPr/>
        <p:txBody>
          <a:bodyPr/>
          <a:lstStyle>
            <a:lvl1pPr>
              <a:defRPr smtClean="0"/>
            </a:lvl1pPr>
          </a:lstStyle>
          <a:p>
            <a:pPr>
              <a:defRPr/>
            </a:pPr>
            <a:fld id="{ACDC66C3-13D6-4866-9C73-D74DBA415DE3}" type="slidenum">
              <a:rPr lang="en-US" altLang="en-US"/>
              <a:pPr>
                <a:defRPr/>
              </a:pPr>
              <a:t>‹#›</a:t>
            </a:fld>
            <a:endParaRPr lang="en-US" altLang="en-US"/>
          </a:p>
        </p:txBody>
      </p:sp>
    </p:spTree>
    <p:extLst>
      <p:ext uri="{BB962C8B-B14F-4D97-AF65-F5344CB8AC3E}">
        <p14:creationId xmlns:p14="http://schemas.microsoft.com/office/powerpoint/2010/main" val="122534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2F26C617-09EF-4023-888F-121CA24F76A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5EF7E1B-1AAF-4FBA-9C9D-83F6FB1998F6}"/>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444241B2-EDC4-4DFC-B860-CC5EBA6E2A46}"/>
              </a:ext>
            </a:extLst>
          </p:cNvPr>
          <p:cNvSpPr>
            <a:spLocks noGrp="1" noChangeArrowheads="1"/>
          </p:cNvSpPr>
          <p:nvPr>
            <p:ph type="sldNum" sz="quarter" idx="12"/>
          </p:nvPr>
        </p:nvSpPr>
        <p:spPr/>
        <p:txBody>
          <a:bodyPr/>
          <a:lstStyle>
            <a:lvl1pPr>
              <a:defRPr smtClean="0"/>
            </a:lvl1pPr>
          </a:lstStyle>
          <a:p>
            <a:pPr>
              <a:defRPr/>
            </a:pPr>
            <a:fld id="{D4F2EE58-3657-4912-829E-53DC99E57BEA}" type="slidenum">
              <a:rPr lang="en-US" altLang="en-US"/>
              <a:pPr>
                <a:defRPr/>
              </a:pPr>
              <a:t>‹#›</a:t>
            </a:fld>
            <a:endParaRPr lang="en-US" altLang="en-US"/>
          </a:p>
        </p:txBody>
      </p:sp>
    </p:spTree>
    <p:extLst>
      <p:ext uri="{BB962C8B-B14F-4D97-AF65-F5344CB8AC3E}">
        <p14:creationId xmlns:p14="http://schemas.microsoft.com/office/powerpoint/2010/main" val="62413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D271846B-0F26-4A88-BA91-E03B1C4DD4EA}"/>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4A681FA3-EC47-4B17-9BBD-9247A7B2893F}"/>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C956DA88-A33B-48D5-A1E5-D2462BA61EE3}"/>
              </a:ext>
            </a:extLst>
          </p:cNvPr>
          <p:cNvSpPr>
            <a:spLocks noGrp="1" noChangeArrowheads="1"/>
          </p:cNvSpPr>
          <p:nvPr>
            <p:ph type="sldNum" sz="quarter" idx="12"/>
          </p:nvPr>
        </p:nvSpPr>
        <p:spPr/>
        <p:txBody>
          <a:bodyPr/>
          <a:lstStyle>
            <a:lvl1pPr>
              <a:defRPr smtClean="0"/>
            </a:lvl1pPr>
          </a:lstStyle>
          <a:p>
            <a:pPr>
              <a:defRPr/>
            </a:pPr>
            <a:fld id="{CF1FC6CE-BEA5-4BDF-95F5-A2EFBA32D191}" type="slidenum">
              <a:rPr lang="en-US" altLang="en-US"/>
              <a:pPr>
                <a:defRPr/>
              </a:pPr>
              <a:t>‹#›</a:t>
            </a:fld>
            <a:endParaRPr lang="en-US" altLang="en-US"/>
          </a:p>
        </p:txBody>
      </p:sp>
    </p:spTree>
    <p:extLst>
      <p:ext uri="{BB962C8B-B14F-4D97-AF65-F5344CB8AC3E}">
        <p14:creationId xmlns:p14="http://schemas.microsoft.com/office/powerpoint/2010/main" val="4054708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7B3A262D-C543-4BB1-A02C-1DEA195A91AF}"/>
              </a:ext>
            </a:extLst>
          </p:cNvPr>
          <p:cNvGrpSpPr>
            <a:grpSpLocks/>
          </p:cNvGrpSpPr>
          <p:nvPr/>
        </p:nvGrpSpPr>
        <p:grpSpPr bwMode="auto">
          <a:xfrm>
            <a:off x="0" y="0"/>
            <a:ext cx="1085850" cy="6854825"/>
            <a:chOff x="0" y="0"/>
            <a:chExt cx="684" cy="4318"/>
          </a:xfrm>
        </p:grpSpPr>
        <p:sp>
          <p:nvSpPr>
            <p:cNvPr id="20483" name="Rectangle 3">
              <a:extLst>
                <a:ext uri="{FF2B5EF4-FFF2-40B4-BE49-F238E27FC236}">
                  <a16:creationId xmlns:a16="http://schemas.microsoft.com/office/drawing/2014/main" id="{5F40D6DA-4894-4E84-BB4B-3643ADB68D3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AFF2275D-BECE-45E4-ACBF-E3A753C425F9}"/>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9D4D2555-3538-4490-8DFA-7A84E42324AF}"/>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5" name="Rectangle 6">
                <a:extLst>
                  <a:ext uri="{FF2B5EF4-FFF2-40B4-BE49-F238E27FC236}">
                    <a16:creationId xmlns:a16="http://schemas.microsoft.com/office/drawing/2014/main" id="{98BB960D-BD4F-45E1-94A3-DB142B44DEED}"/>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6" name="Rectangle 7">
                <a:extLst>
                  <a:ext uri="{FF2B5EF4-FFF2-40B4-BE49-F238E27FC236}">
                    <a16:creationId xmlns:a16="http://schemas.microsoft.com/office/drawing/2014/main" id="{2DBCFD26-3184-407B-A020-4ECDA933B9A1}"/>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7" name="Rectangle 8">
                <a:extLst>
                  <a:ext uri="{FF2B5EF4-FFF2-40B4-BE49-F238E27FC236}">
                    <a16:creationId xmlns:a16="http://schemas.microsoft.com/office/drawing/2014/main" id="{E98BD4FB-63C7-40DB-954F-3BF1B29ABD38}"/>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8" name="Rectangle 9">
                <a:extLst>
                  <a:ext uri="{FF2B5EF4-FFF2-40B4-BE49-F238E27FC236}">
                    <a16:creationId xmlns:a16="http://schemas.microsoft.com/office/drawing/2014/main" id="{64E11C5F-ACF8-47A6-A4BC-E2F411144F4E}"/>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9" name="Rectangle 10">
                <a:extLst>
                  <a:ext uri="{FF2B5EF4-FFF2-40B4-BE49-F238E27FC236}">
                    <a16:creationId xmlns:a16="http://schemas.microsoft.com/office/drawing/2014/main" id="{D646C4E9-E0FE-4C2F-A43B-371E0637ABB2}"/>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0" name="Rectangle 11">
                <a:extLst>
                  <a:ext uri="{FF2B5EF4-FFF2-40B4-BE49-F238E27FC236}">
                    <a16:creationId xmlns:a16="http://schemas.microsoft.com/office/drawing/2014/main" id="{8EDE8F95-31A7-4AF4-A63A-88837BCF6E8B}"/>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1" name="Rectangle 12">
                <a:extLst>
                  <a:ext uri="{FF2B5EF4-FFF2-40B4-BE49-F238E27FC236}">
                    <a16:creationId xmlns:a16="http://schemas.microsoft.com/office/drawing/2014/main" id="{1B2FCE3D-FD1E-49A5-B702-087E6150424C}"/>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2" name="Rectangle 13">
                <a:extLst>
                  <a:ext uri="{FF2B5EF4-FFF2-40B4-BE49-F238E27FC236}">
                    <a16:creationId xmlns:a16="http://schemas.microsoft.com/office/drawing/2014/main" id="{2E95B09D-F42F-4593-B0EE-1AE0D4DDAE4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3" name="Rectangle 14">
                <a:extLst>
                  <a:ext uri="{FF2B5EF4-FFF2-40B4-BE49-F238E27FC236}">
                    <a16:creationId xmlns:a16="http://schemas.microsoft.com/office/drawing/2014/main" id="{BA90584D-C21F-46F0-817B-6F8671F30A00}"/>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4" name="Rectangle 15">
                <a:extLst>
                  <a:ext uri="{FF2B5EF4-FFF2-40B4-BE49-F238E27FC236}">
                    <a16:creationId xmlns:a16="http://schemas.microsoft.com/office/drawing/2014/main" id="{14EC5104-C154-46CF-8E1F-7DF52B18D483}"/>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5" name="Rectangle 16">
                <a:extLst>
                  <a:ext uri="{FF2B5EF4-FFF2-40B4-BE49-F238E27FC236}">
                    <a16:creationId xmlns:a16="http://schemas.microsoft.com/office/drawing/2014/main" id="{9387BE5E-1A53-42F7-A094-728065F94C74}"/>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6" name="Rectangle 17">
                <a:extLst>
                  <a:ext uri="{FF2B5EF4-FFF2-40B4-BE49-F238E27FC236}">
                    <a16:creationId xmlns:a16="http://schemas.microsoft.com/office/drawing/2014/main" id="{C07839E0-D1A3-4EA2-A390-4A4213B81E76}"/>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7" name="Rectangle 18">
                <a:extLst>
                  <a:ext uri="{FF2B5EF4-FFF2-40B4-BE49-F238E27FC236}">
                    <a16:creationId xmlns:a16="http://schemas.microsoft.com/office/drawing/2014/main" id="{6D192757-3380-4CAE-BD9D-8494A6FC8BD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8" name="Rectangle 19">
                <a:extLst>
                  <a:ext uri="{FF2B5EF4-FFF2-40B4-BE49-F238E27FC236}">
                    <a16:creationId xmlns:a16="http://schemas.microsoft.com/office/drawing/2014/main" id="{AEC08B7D-54CD-4B01-9DCC-3888D5D98482}"/>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9" name="Rectangle 20">
                <a:extLst>
                  <a:ext uri="{FF2B5EF4-FFF2-40B4-BE49-F238E27FC236}">
                    <a16:creationId xmlns:a16="http://schemas.microsoft.com/office/drawing/2014/main" id="{3D519DF1-A9CA-466E-B194-D05A0716CDB3}"/>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0" name="Rectangle 21">
                <a:extLst>
                  <a:ext uri="{FF2B5EF4-FFF2-40B4-BE49-F238E27FC236}">
                    <a16:creationId xmlns:a16="http://schemas.microsoft.com/office/drawing/2014/main" id="{A2139D28-1638-41E2-ADB2-3749F08CB11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1" name="Rectangle 22">
                <a:extLst>
                  <a:ext uri="{FF2B5EF4-FFF2-40B4-BE49-F238E27FC236}">
                    <a16:creationId xmlns:a16="http://schemas.microsoft.com/office/drawing/2014/main" id="{6FC78BE2-C676-464E-8C82-3421A07BD776}"/>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2" name="Rectangle 23">
                <a:extLst>
                  <a:ext uri="{FF2B5EF4-FFF2-40B4-BE49-F238E27FC236}">
                    <a16:creationId xmlns:a16="http://schemas.microsoft.com/office/drawing/2014/main" id="{AADF4CE8-4F34-469D-873E-E974022F8B03}"/>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3" name="Rectangle 24">
                <a:extLst>
                  <a:ext uri="{FF2B5EF4-FFF2-40B4-BE49-F238E27FC236}">
                    <a16:creationId xmlns:a16="http://schemas.microsoft.com/office/drawing/2014/main" id="{241903CA-34E1-4E5F-B6A0-836443297B7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4" name="Rectangle 25">
                <a:extLst>
                  <a:ext uri="{FF2B5EF4-FFF2-40B4-BE49-F238E27FC236}">
                    <a16:creationId xmlns:a16="http://schemas.microsoft.com/office/drawing/2014/main" id="{6FAB04EB-7C0C-47BE-B94F-450A70E1D4E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5" name="Rectangle 26">
                <a:extLst>
                  <a:ext uri="{FF2B5EF4-FFF2-40B4-BE49-F238E27FC236}">
                    <a16:creationId xmlns:a16="http://schemas.microsoft.com/office/drawing/2014/main" id="{CFC87690-8203-4A02-8002-1B6FBD2AA360}"/>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6" name="Rectangle 27">
                <a:extLst>
                  <a:ext uri="{FF2B5EF4-FFF2-40B4-BE49-F238E27FC236}">
                    <a16:creationId xmlns:a16="http://schemas.microsoft.com/office/drawing/2014/main" id="{56A59803-8C34-49A2-939F-CD0886515AF4}"/>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7" name="Rectangle 28">
                <a:extLst>
                  <a:ext uri="{FF2B5EF4-FFF2-40B4-BE49-F238E27FC236}">
                    <a16:creationId xmlns:a16="http://schemas.microsoft.com/office/drawing/2014/main" id="{9CD0E0CF-1B30-457A-A171-1A51B443BEC2}"/>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8" name="Rectangle 29">
                <a:extLst>
                  <a:ext uri="{FF2B5EF4-FFF2-40B4-BE49-F238E27FC236}">
                    <a16:creationId xmlns:a16="http://schemas.microsoft.com/office/drawing/2014/main" id="{75F8E71D-167A-4CE0-83AB-FF4B2B7A872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9" name="Rectangle 30">
                <a:extLst>
                  <a:ext uri="{FF2B5EF4-FFF2-40B4-BE49-F238E27FC236}">
                    <a16:creationId xmlns:a16="http://schemas.microsoft.com/office/drawing/2014/main" id="{72A1EF4F-5A8D-4F21-AE34-4C9F95D10D82}"/>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0" name="Rectangle 31">
                <a:extLst>
                  <a:ext uri="{FF2B5EF4-FFF2-40B4-BE49-F238E27FC236}">
                    <a16:creationId xmlns:a16="http://schemas.microsoft.com/office/drawing/2014/main" id="{2C56A3FE-4091-4660-A61F-958FE4453908}"/>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1" name="Rectangle 32">
                <a:extLst>
                  <a:ext uri="{FF2B5EF4-FFF2-40B4-BE49-F238E27FC236}">
                    <a16:creationId xmlns:a16="http://schemas.microsoft.com/office/drawing/2014/main" id="{AA3EFF7C-9781-493C-9E3A-24E1D7F5335E}"/>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2" name="Rectangle 33">
                <a:extLst>
                  <a:ext uri="{FF2B5EF4-FFF2-40B4-BE49-F238E27FC236}">
                    <a16:creationId xmlns:a16="http://schemas.microsoft.com/office/drawing/2014/main" id="{6DF51938-5E61-4A7A-9CA7-6B507B213D2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1027" name="Rectangle 34">
            <a:extLst>
              <a:ext uri="{FF2B5EF4-FFF2-40B4-BE49-F238E27FC236}">
                <a16:creationId xmlns:a16="http://schemas.microsoft.com/office/drawing/2014/main" id="{805EA11C-12AC-42CE-A8E7-C4B22F8C4D29}"/>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0515" name="Rectangle 35">
            <a:extLst>
              <a:ext uri="{FF2B5EF4-FFF2-40B4-BE49-F238E27FC236}">
                <a16:creationId xmlns:a16="http://schemas.microsoft.com/office/drawing/2014/main" id="{0FD03B02-C803-4A23-B159-BFB25C461B6D}"/>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defRPr>
            </a:lvl1pPr>
          </a:lstStyle>
          <a:p>
            <a:pPr>
              <a:defRPr/>
            </a:pPr>
            <a:endParaRPr lang="en-US"/>
          </a:p>
        </p:txBody>
      </p:sp>
      <p:sp>
        <p:nvSpPr>
          <p:cNvPr id="20516" name="Rectangle 36">
            <a:extLst>
              <a:ext uri="{FF2B5EF4-FFF2-40B4-BE49-F238E27FC236}">
                <a16:creationId xmlns:a16="http://schemas.microsoft.com/office/drawing/2014/main" id="{E35DB8F9-16CC-4F3F-960F-4FF55CC314FA}"/>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defRPr>
            </a:lvl1pPr>
          </a:lstStyle>
          <a:p>
            <a:pPr>
              <a:defRPr/>
            </a:pPr>
            <a:endParaRPr lang="en-US"/>
          </a:p>
        </p:txBody>
      </p:sp>
      <p:sp>
        <p:nvSpPr>
          <p:cNvPr id="20517" name="Rectangle 37">
            <a:extLst>
              <a:ext uri="{FF2B5EF4-FFF2-40B4-BE49-F238E27FC236}">
                <a16:creationId xmlns:a16="http://schemas.microsoft.com/office/drawing/2014/main" id="{DAAE55E8-4EE4-4C66-88DD-357736D16351}"/>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88559EB5-A218-412C-BE6F-9D6969605A15}" type="slidenum">
              <a:rPr lang="en-US" altLang="en-US"/>
              <a:pPr>
                <a:defRPr/>
              </a:pPr>
              <a:t>‹#›</a:t>
            </a:fld>
            <a:endParaRPr lang="en-US" altLang="en-US" dirty="0"/>
          </a:p>
        </p:txBody>
      </p:sp>
      <p:sp>
        <p:nvSpPr>
          <p:cNvPr id="20518" name="Rectangle 38">
            <a:extLst>
              <a:ext uri="{FF2B5EF4-FFF2-40B4-BE49-F238E27FC236}">
                <a16:creationId xmlns:a16="http://schemas.microsoft.com/office/drawing/2014/main" id="{87E82D4E-15A0-4428-BEFA-AC26FD66F644}"/>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32"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DEF496A0-72D1-4148-AF46-D561D4A28612}"/>
              </a:ext>
            </a:extLst>
          </p:cNvPr>
          <p:cNvGrpSpPr>
            <a:grpSpLocks/>
          </p:cNvGrpSpPr>
          <p:nvPr/>
        </p:nvGrpSpPr>
        <p:grpSpPr bwMode="auto">
          <a:xfrm>
            <a:off x="0" y="0"/>
            <a:ext cx="1085850" cy="6854825"/>
            <a:chOff x="0" y="0"/>
            <a:chExt cx="684" cy="4318"/>
          </a:xfrm>
        </p:grpSpPr>
        <p:sp>
          <p:nvSpPr>
            <p:cNvPr id="14339" name="Rectangle 3">
              <a:extLst>
                <a:ext uri="{FF2B5EF4-FFF2-40B4-BE49-F238E27FC236}">
                  <a16:creationId xmlns:a16="http://schemas.microsoft.com/office/drawing/2014/main" id="{83F6BCCE-818B-4452-8096-3D90BB8B97D2}"/>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2057" name="Group 4">
              <a:extLst>
                <a:ext uri="{FF2B5EF4-FFF2-40B4-BE49-F238E27FC236}">
                  <a16:creationId xmlns:a16="http://schemas.microsoft.com/office/drawing/2014/main" id="{0B6AD170-D1DD-499E-87C8-8F98063FD1DD}"/>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CE61AE75-46B4-47EA-8550-C4EB83FA470B}"/>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a:extLst>
                  <a:ext uri="{FF2B5EF4-FFF2-40B4-BE49-F238E27FC236}">
                    <a16:creationId xmlns:a16="http://schemas.microsoft.com/office/drawing/2014/main" id="{8769F5C0-4BA5-4134-9EAC-5A92C8D6AFE1}"/>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a:extLst>
                  <a:ext uri="{FF2B5EF4-FFF2-40B4-BE49-F238E27FC236}">
                    <a16:creationId xmlns:a16="http://schemas.microsoft.com/office/drawing/2014/main" id="{3397540F-6F27-4334-8198-D52B6B52B2B4}"/>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a:extLst>
                  <a:ext uri="{FF2B5EF4-FFF2-40B4-BE49-F238E27FC236}">
                    <a16:creationId xmlns:a16="http://schemas.microsoft.com/office/drawing/2014/main" id="{CB2BFE32-122F-4737-A09A-2DEF816D993A}"/>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a:extLst>
                  <a:ext uri="{FF2B5EF4-FFF2-40B4-BE49-F238E27FC236}">
                    <a16:creationId xmlns:a16="http://schemas.microsoft.com/office/drawing/2014/main" id="{BC481590-5E85-4C34-8E00-C4CA3770D4F1}"/>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a:extLst>
                  <a:ext uri="{FF2B5EF4-FFF2-40B4-BE49-F238E27FC236}">
                    <a16:creationId xmlns:a16="http://schemas.microsoft.com/office/drawing/2014/main" id="{ACFFA7D2-CB22-4D42-AD8F-E0870038FC91}"/>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a:extLst>
                  <a:ext uri="{FF2B5EF4-FFF2-40B4-BE49-F238E27FC236}">
                    <a16:creationId xmlns:a16="http://schemas.microsoft.com/office/drawing/2014/main" id="{EFA11B97-C441-44F5-8A94-6FCD86FE314F}"/>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a:extLst>
                  <a:ext uri="{FF2B5EF4-FFF2-40B4-BE49-F238E27FC236}">
                    <a16:creationId xmlns:a16="http://schemas.microsoft.com/office/drawing/2014/main" id="{69CAAB7C-F118-49FA-A334-A5FA529BCBD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a:extLst>
                  <a:ext uri="{FF2B5EF4-FFF2-40B4-BE49-F238E27FC236}">
                    <a16:creationId xmlns:a16="http://schemas.microsoft.com/office/drawing/2014/main" id="{85B1A5AB-FB5C-4ADA-A752-CCAFF6EC9E91}"/>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a:extLst>
                  <a:ext uri="{FF2B5EF4-FFF2-40B4-BE49-F238E27FC236}">
                    <a16:creationId xmlns:a16="http://schemas.microsoft.com/office/drawing/2014/main" id="{E4C6CC85-C448-48A9-BA94-609A4F061CBF}"/>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a:extLst>
                  <a:ext uri="{FF2B5EF4-FFF2-40B4-BE49-F238E27FC236}">
                    <a16:creationId xmlns:a16="http://schemas.microsoft.com/office/drawing/2014/main" id="{2798F08B-02F6-4CA2-B8A3-0AB360EDAA56}"/>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a:extLst>
                  <a:ext uri="{FF2B5EF4-FFF2-40B4-BE49-F238E27FC236}">
                    <a16:creationId xmlns:a16="http://schemas.microsoft.com/office/drawing/2014/main" id="{BBBF3944-3C2C-47D6-8928-9CFEDC7D16B6}"/>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a:extLst>
                  <a:ext uri="{FF2B5EF4-FFF2-40B4-BE49-F238E27FC236}">
                    <a16:creationId xmlns:a16="http://schemas.microsoft.com/office/drawing/2014/main" id="{C53CA6D7-5CEB-4D99-A80D-0F9AEE2FAAE1}"/>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a:extLst>
                  <a:ext uri="{FF2B5EF4-FFF2-40B4-BE49-F238E27FC236}">
                    <a16:creationId xmlns:a16="http://schemas.microsoft.com/office/drawing/2014/main" id="{5BE6B3DC-4C18-4008-B31D-D44E7D37511C}"/>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a:extLst>
                  <a:ext uri="{FF2B5EF4-FFF2-40B4-BE49-F238E27FC236}">
                    <a16:creationId xmlns:a16="http://schemas.microsoft.com/office/drawing/2014/main" id="{9A183071-F2D3-4376-B82F-E2A2374DD072}"/>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a:extLst>
                  <a:ext uri="{FF2B5EF4-FFF2-40B4-BE49-F238E27FC236}">
                    <a16:creationId xmlns:a16="http://schemas.microsoft.com/office/drawing/2014/main" id="{913E1BA4-0D04-4054-B08A-5A22693631CA}"/>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a:extLst>
                  <a:ext uri="{FF2B5EF4-FFF2-40B4-BE49-F238E27FC236}">
                    <a16:creationId xmlns:a16="http://schemas.microsoft.com/office/drawing/2014/main" id="{48326B34-2013-4488-92B1-BE007D137F89}"/>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a:extLst>
                  <a:ext uri="{FF2B5EF4-FFF2-40B4-BE49-F238E27FC236}">
                    <a16:creationId xmlns:a16="http://schemas.microsoft.com/office/drawing/2014/main" id="{9E9409EB-88E8-4095-AF35-3400C6F33839}"/>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a:extLst>
                  <a:ext uri="{FF2B5EF4-FFF2-40B4-BE49-F238E27FC236}">
                    <a16:creationId xmlns:a16="http://schemas.microsoft.com/office/drawing/2014/main" id="{B44482E3-70FD-498D-BD34-55749FB169F2}"/>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a:extLst>
                  <a:ext uri="{FF2B5EF4-FFF2-40B4-BE49-F238E27FC236}">
                    <a16:creationId xmlns:a16="http://schemas.microsoft.com/office/drawing/2014/main" id="{DA97CD73-38E7-4316-A4FE-40BCDDD98F8D}"/>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a:extLst>
                  <a:ext uri="{FF2B5EF4-FFF2-40B4-BE49-F238E27FC236}">
                    <a16:creationId xmlns:a16="http://schemas.microsoft.com/office/drawing/2014/main" id="{BAF540D0-0777-43D1-8556-511F15083DFD}"/>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a:extLst>
                  <a:ext uri="{FF2B5EF4-FFF2-40B4-BE49-F238E27FC236}">
                    <a16:creationId xmlns:a16="http://schemas.microsoft.com/office/drawing/2014/main" id="{F82D9C01-5321-49D6-9E1F-5C1F5470603C}"/>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a:extLst>
                  <a:ext uri="{FF2B5EF4-FFF2-40B4-BE49-F238E27FC236}">
                    <a16:creationId xmlns:a16="http://schemas.microsoft.com/office/drawing/2014/main" id="{EC1D4D26-0978-434D-948D-5EBD4008C5C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a:extLst>
                  <a:ext uri="{FF2B5EF4-FFF2-40B4-BE49-F238E27FC236}">
                    <a16:creationId xmlns:a16="http://schemas.microsoft.com/office/drawing/2014/main" id="{3B160215-1BA6-4DEE-82F1-B041B1DAC462}"/>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a:extLst>
                  <a:ext uri="{FF2B5EF4-FFF2-40B4-BE49-F238E27FC236}">
                    <a16:creationId xmlns:a16="http://schemas.microsoft.com/office/drawing/2014/main" id="{BBDB545B-0850-4B0C-81CD-F820D0F6064D}"/>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a:extLst>
                  <a:ext uri="{FF2B5EF4-FFF2-40B4-BE49-F238E27FC236}">
                    <a16:creationId xmlns:a16="http://schemas.microsoft.com/office/drawing/2014/main" id="{5CF8ABA2-7BB6-4E60-A68F-BD79639336C0}"/>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a:extLst>
                  <a:ext uri="{FF2B5EF4-FFF2-40B4-BE49-F238E27FC236}">
                    <a16:creationId xmlns:a16="http://schemas.microsoft.com/office/drawing/2014/main" id="{D4C3CCCA-5ABA-474F-A415-450D59EAC49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a:extLst>
                  <a:ext uri="{FF2B5EF4-FFF2-40B4-BE49-F238E27FC236}">
                    <a16:creationId xmlns:a16="http://schemas.microsoft.com/office/drawing/2014/main" id="{723C4BB5-E67C-4E63-9F9E-C5FF4E9EB8C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a:extLst>
                  <a:ext uri="{FF2B5EF4-FFF2-40B4-BE49-F238E27FC236}">
                    <a16:creationId xmlns:a16="http://schemas.microsoft.com/office/drawing/2014/main" id="{DC233C9C-53E2-4660-BF34-96AB81C093B6}"/>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2051" name="Rectangle 34">
            <a:extLst>
              <a:ext uri="{FF2B5EF4-FFF2-40B4-BE49-F238E27FC236}">
                <a16:creationId xmlns:a16="http://schemas.microsoft.com/office/drawing/2014/main" id="{DB4C1311-D9DD-4EA2-8FB9-78B485F39F9D}"/>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a:extLst>
              <a:ext uri="{FF2B5EF4-FFF2-40B4-BE49-F238E27FC236}">
                <a16:creationId xmlns:a16="http://schemas.microsoft.com/office/drawing/2014/main" id="{61AFBB11-0FD3-4694-BC31-F9E8E1B4071E}"/>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a:p>
        </p:txBody>
      </p:sp>
      <p:sp>
        <p:nvSpPr>
          <p:cNvPr id="14372" name="Rectangle 36">
            <a:extLst>
              <a:ext uri="{FF2B5EF4-FFF2-40B4-BE49-F238E27FC236}">
                <a16:creationId xmlns:a16="http://schemas.microsoft.com/office/drawing/2014/main" id="{8D3619BC-5E55-4EF4-8F61-D62788E7D44C}"/>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a:p>
        </p:txBody>
      </p:sp>
      <p:sp>
        <p:nvSpPr>
          <p:cNvPr id="14373" name="Rectangle 37">
            <a:extLst>
              <a:ext uri="{FF2B5EF4-FFF2-40B4-BE49-F238E27FC236}">
                <a16:creationId xmlns:a16="http://schemas.microsoft.com/office/drawing/2014/main" id="{3C240172-00C5-48C1-A303-C02AB73BF869}"/>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E2A8DE34-2F16-4149-98CB-C6CDEC441B3B}" type="slidenum">
              <a:rPr lang="en-US" altLang="en-US"/>
              <a:pPr>
                <a:defRPr/>
              </a:pPr>
              <a:t>‹#›</a:t>
            </a:fld>
            <a:endParaRPr lang="en-US" altLang="en-US" dirty="0"/>
          </a:p>
        </p:txBody>
      </p:sp>
      <p:sp>
        <p:nvSpPr>
          <p:cNvPr id="14374" name="Rectangle 38">
            <a:extLst>
              <a:ext uri="{FF2B5EF4-FFF2-40B4-BE49-F238E27FC236}">
                <a16:creationId xmlns:a16="http://schemas.microsoft.com/office/drawing/2014/main" id="{D81F3C3C-54C7-4867-87D0-E6DD85DEC133}"/>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930302CC-39B1-49E9-B724-DB8B83BD03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5791200"/>
            <a:ext cx="871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a:extLst>
              <a:ext uri="{FF2B5EF4-FFF2-40B4-BE49-F238E27FC236}">
                <a16:creationId xmlns:a16="http://schemas.microsoft.com/office/drawing/2014/main" id="{EC8AF648-23C4-413F-BF3B-346FF616EA0B}"/>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9" name="Rectangle 2">
            <a:extLst>
              <a:ext uri="{FF2B5EF4-FFF2-40B4-BE49-F238E27FC236}">
                <a16:creationId xmlns:a16="http://schemas.microsoft.com/office/drawing/2014/main" id="{D33EF4DF-B1DF-4E89-9C96-487AB4EC9671}"/>
              </a:ext>
            </a:extLst>
          </p:cNvPr>
          <p:cNvSpPr txBox="1">
            <a:spLocks noChangeArrowheads="1"/>
          </p:cNvSpPr>
          <p:nvPr/>
        </p:nvSpPr>
        <p:spPr>
          <a:xfrm>
            <a:off x="685800" y="381000"/>
            <a:ext cx="7772400" cy="11430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effectLst>
                  <a:outerShdw blurRad="38100" dist="38100" dir="2700000" algn="tl">
                    <a:srgbClr val="000000">
                      <a:alpha val="43137"/>
                    </a:srgbClr>
                  </a:outerShdw>
                </a:effectLst>
              </a:rPr>
              <a:t>PRACTICAL RIGHTEOUSNESS</a:t>
            </a:r>
          </a:p>
        </p:txBody>
      </p:sp>
      <p:pic>
        <p:nvPicPr>
          <p:cNvPr id="2" name="Picture 2">
            <a:extLst>
              <a:ext uri="{FF2B5EF4-FFF2-40B4-BE49-F238E27FC236}">
                <a16:creationId xmlns:a16="http://schemas.microsoft.com/office/drawing/2014/main" id="{27E12048-F2EC-48AA-9594-5B70DD729F0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76413" y="1828800"/>
            <a:ext cx="6791174"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6702A9B-EB65-4970-8927-3049C0E4A42E}"/>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B95DF919-2BDC-4D52-A6B1-267EE3FC4747}"/>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dirty="0">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Wisdom defined (3:13-18)</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3732" name="Picture 2">
            <a:extLst>
              <a:ext uri="{FF2B5EF4-FFF2-40B4-BE49-F238E27FC236}">
                <a16:creationId xmlns:a16="http://schemas.microsoft.com/office/drawing/2014/main" id="{72B837D0-368C-4AB1-85B6-7DA0C8460F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2544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Spiritual Life</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6843712"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wrangling (4:1-3)</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worldliness (4:4-6)</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Essence of spiritual wisdom (4:7-12)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Spiritual Life</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6843712"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wrangling (4:1-3)</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worldliness (4:4-6)</a:t>
            </a:r>
          </a:p>
          <a:p>
            <a:pPr marL="457200" indent="-457200" eaLnBrk="1" hangingPunct="1">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Essence of spiritual wisdom (4:7-12)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712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Essence of Spiritual Wisdom</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Submission to God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 Satan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Draw near to God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Repent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Humility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Forego judgment (11-12)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5600"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727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Essence of Spiritual Wisdom</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Submission to God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 Satan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Draw near to God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Repent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Humility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Forego judgment (11-12)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5600"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7503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extLst>
              <p:ext uri="{D42A27DB-BD31-4B8C-83A1-F6EECF244321}">
                <p14:modId xmlns:p14="http://schemas.microsoft.com/office/powerpoint/2010/main" val="2183643227"/>
              </p:ext>
            </p:extLst>
          </p:nvPr>
        </p:nvGraphicFramePr>
        <p:xfrm>
          <a:off x="76200" y="152400"/>
          <a:ext cx="8991600" cy="65532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Nature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Single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rPr>
                        <a:t>Dual</a:t>
                      </a: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Single</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3595006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Essence of Spiritual Wisdom</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Submission to God (4:7a)</a:t>
            </a:r>
          </a:p>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Resist Satan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Draw near to God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Repent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Humility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Forego judgment (11-12)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5600"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3142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1FBAF959-7A64-4CFA-969C-6F89EC0B57CD}"/>
              </a:ext>
            </a:extLst>
          </p:cNvPr>
          <p:cNvGraphicFramePr>
            <a:graphicFrameLocks noGrp="1"/>
          </p:cNvGraphicFramePr>
          <p:nvPr>
            <p:ph idx="1"/>
            <p:extLst>
              <p:ext uri="{D42A27DB-BD31-4B8C-83A1-F6EECF244321}">
                <p14:modId xmlns:p14="http://schemas.microsoft.com/office/powerpoint/2010/main" val="2254822556"/>
              </p:ext>
            </p:extLst>
          </p:nvPr>
        </p:nvGraphicFramePr>
        <p:xfrm>
          <a:off x="76201" y="68580"/>
          <a:ext cx="8991599" cy="6720840"/>
        </p:xfrm>
        <a:graphic>
          <a:graphicData uri="http://schemas.openxmlformats.org/drawingml/2006/table">
            <a:tbl>
              <a:tblPr firstRow="1" bandRow="1">
                <a:tableStyleId>{073A0DAA-6AF3-43AB-8588-CEC1D06C72B9}</a:tableStyleId>
              </a:tblPr>
              <a:tblGrid>
                <a:gridCol w="4539449">
                  <a:extLst>
                    <a:ext uri="{9D8B030D-6E8A-4147-A177-3AD203B41FA5}">
                      <a16:colId xmlns:a16="http://schemas.microsoft.com/office/drawing/2014/main" val="4081937733"/>
                    </a:ext>
                  </a:extLst>
                </a:gridCol>
                <a:gridCol w="4452150">
                  <a:extLst>
                    <a:ext uri="{9D8B030D-6E8A-4147-A177-3AD203B41FA5}">
                      <a16:colId xmlns:a16="http://schemas.microsoft.com/office/drawing/2014/main" val="3817322338"/>
                    </a:ext>
                  </a:extLst>
                </a:gridCol>
              </a:tblGrid>
              <a:tr h="548640">
                <a:tc gridSpan="2">
                  <a:txBody>
                    <a:bodyPr/>
                    <a:lstStyle/>
                    <a:p>
                      <a:pPr algn="ctr"/>
                      <a:r>
                        <a:rPr lang="en-US" sz="34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Binding and Loosing</a:t>
                      </a:r>
                    </a:p>
                  </a:txBody>
                  <a:tcPr/>
                </a:tc>
                <a:tc hMerge="1">
                  <a:txBody>
                    <a:bodyPr/>
                    <a:lstStyle/>
                    <a:p>
                      <a:endParaRPr lang="en-US" sz="2400" dirty="0">
                        <a:solidFill>
                          <a:schemeClr val="bg2"/>
                        </a:solidFill>
                        <a:effectLst/>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80677102"/>
                  </a:ext>
                </a:extLst>
              </a:tr>
              <a:tr h="370840">
                <a:tc>
                  <a:txBody>
                    <a:bodyPr/>
                    <a:lstStyle/>
                    <a:p>
                      <a:pPr marL="0" marR="0" lvl="0" indent="0" algn="ctr" defTabSz="914400" rtl="0" eaLnBrk="0" fontAlgn="base" latinLnBrk="0" hangingPunct="0">
                        <a:lnSpc>
                          <a:spcPct val="100000"/>
                        </a:lnSpc>
                        <a:spcBef>
                          <a:spcPts val="0"/>
                        </a:spcBef>
                        <a:spcAft>
                          <a:spcPts val="1200"/>
                        </a:spcAft>
                        <a:buClr>
                          <a:srgbClr val="00FFFF"/>
                        </a:buClr>
                        <a:buSzPct val="75000"/>
                        <a:buFontTx/>
                        <a:buNone/>
                        <a:tabLst/>
                        <a:defRPr/>
                      </a:pPr>
                      <a:r>
                        <a:rPr kumimoji="0" lang="en-US" altLang="en-US" sz="2800" b="1"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Matthew 16:18-19</a:t>
                      </a:r>
                    </a:p>
                    <a:p>
                      <a:pPr marL="0" marR="0" lvl="0" indent="0" algn="just" defTabSz="914400" rtl="0" eaLnBrk="0" fontAlgn="base" latinLnBrk="0" hangingPunct="0">
                        <a:lnSpc>
                          <a:spcPct val="100000"/>
                        </a:lnSpc>
                        <a:spcBef>
                          <a:spcPts val="0"/>
                        </a:spcBef>
                        <a:spcAft>
                          <a:spcPts val="0"/>
                        </a:spcAft>
                        <a:buClrTx/>
                        <a:buSzTx/>
                        <a:buFontTx/>
                        <a:buNone/>
                        <a:tabLst/>
                        <a:defRPr/>
                      </a:pPr>
                      <a:r>
                        <a:rPr kumimoji="0" lang="en-US" sz="2550" b="0" u="none"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a:t>
                      </a:r>
                      <a:r>
                        <a:rPr kumimoji="0" lang="en-US" sz="2550" b="0" u="none" strike="noStrike" kern="1200" cap="none" spc="0" normalizeH="0" baseline="30000" noProof="0" dirty="0">
                          <a:ln>
                            <a:noFill/>
                          </a:ln>
                          <a:solidFill>
                            <a:schemeClr val="bg2"/>
                          </a:solidFill>
                          <a:effectLst/>
                          <a:uLnTx/>
                          <a:uFillTx/>
                          <a:latin typeface="Calibri" panose="020F0502020204030204" pitchFamily="34" charset="0"/>
                          <a:cs typeface="Calibri" panose="020F0502020204030204" pitchFamily="34" charset="0"/>
                        </a:rPr>
                        <a:t>18</a:t>
                      </a:r>
                      <a:r>
                        <a:rPr kumimoji="0" lang="en-US" sz="2550" b="0" u="none"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 And I also say to you that you are Peter, and upon this rock I will build My church; and the gates of Hades will not overpower it. </a:t>
                      </a:r>
                      <a:r>
                        <a:rPr kumimoji="0" lang="en-US" sz="2550" b="0" u="none" strike="noStrike" kern="1200" cap="none" spc="0" normalizeH="0" baseline="30000" noProof="0" dirty="0">
                          <a:ln>
                            <a:noFill/>
                          </a:ln>
                          <a:solidFill>
                            <a:schemeClr val="bg2"/>
                          </a:solidFill>
                          <a:effectLst/>
                          <a:uLnTx/>
                          <a:uFillTx/>
                          <a:latin typeface="Calibri" panose="020F0502020204030204" pitchFamily="34" charset="0"/>
                          <a:cs typeface="Calibri" panose="020F0502020204030204" pitchFamily="34" charset="0"/>
                        </a:rPr>
                        <a:t>19</a:t>
                      </a:r>
                      <a:r>
                        <a:rPr kumimoji="0" lang="en-US" sz="2550" b="0" u="none"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 I will give you the keys of the kingdom of heaven; and whatever you </a:t>
                      </a:r>
                      <a:r>
                        <a:rPr kumimoji="0" lang="en-US" sz="2550" b="1" u="sng" strike="noStrike" kern="1200" cap="none" spc="0" normalizeH="0" baseline="0" noProof="0" dirty="0">
                          <a:ln>
                            <a:noFill/>
                          </a:ln>
                          <a:solidFill>
                            <a:srgbClr val="0000CC"/>
                          </a:solidFill>
                          <a:effectLst/>
                          <a:uLnTx/>
                          <a:uFillTx/>
                          <a:latin typeface="Calibri" panose="020F0502020204030204" pitchFamily="34" charset="0"/>
                          <a:cs typeface="Calibri" panose="020F0502020204030204" pitchFamily="34" charset="0"/>
                        </a:rPr>
                        <a:t>bind</a:t>
                      </a:r>
                      <a:r>
                        <a:rPr kumimoji="0" lang="en-US" sz="2550" b="0" u="none"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 on earth shall have been </a:t>
                      </a:r>
                      <a:r>
                        <a:rPr kumimoji="0" lang="en-US" sz="2550" b="1" u="sng"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bound</a:t>
                      </a:r>
                      <a:r>
                        <a:rPr kumimoji="0" lang="en-US" sz="2550" b="0" u="none"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 in heaven, and whatever you </a:t>
                      </a:r>
                      <a:r>
                        <a:rPr kumimoji="0" lang="en-US" sz="2550" b="1" u="sng"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loose</a:t>
                      </a:r>
                      <a:r>
                        <a:rPr kumimoji="0" lang="en-US" sz="2550" b="0" u="none"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 on earth shall have been </a:t>
                      </a:r>
                      <a:r>
                        <a:rPr kumimoji="0" lang="en-US" sz="2550" b="1" u="sng"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loosed</a:t>
                      </a:r>
                      <a:r>
                        <a:rPr kumimoji="0" lang="en-US" sz="2550" b="0" u="none"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 in heaven.”</a:t>
                      </a:r>
                      <a:endParaRPr kumimoji="0" lang="en-US" altLang="en-US" sz="2550" b="0" u="none"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endParaRPr>
                    </a:p>
                    <a:p>
                      <a:endParaRPr lang="en-US" sz="2400" dirty="0">
                        <a:solidFill>
                          <a:schemeClr val="bg2"/>
                        </a:solidFill>
                        <a:effectLst/>
                        <a:latin typeface="Calibri" panose="020F0502020204030204" pitchFamily="34" charset="0"/>
                        <a:cs typeface="Calibri" panose="020F0502020204030204" pitchFamily="34" charset="0"/>
                      </a:endParaRPr>
                    </a:p>
                  </a:txBody>
                  <a:tcPr/>
                </a:tc>
                <a:tc>
                  <a:txBody>
                    <a:bodyPr/>
                    <a:lstStyle/>
                    <a:p>
                      <a:pPr marL="0" marR="0" lvl="0" indent="0" algn="ctr" defTabSz="914400" rtl="0" eaLnBrk="0" fontAlgn="base" latinLnBrk="0" hangingPunct="0">
                        <a:lnSpc>
                          <a:spcPct val="100000"/>
                        </a:lnSpc>
                        <a:spcBef>
                          <a:spcPts val="0"/>
                        </a:spcBef>
                        <a:spcAft>
                          <a:spcPts val="1200"/>
                        </a:spcAft>
                        <a:buClr>
                          <a:srgbClr val="00FFFF"/>
                        </a:buClr>
                        <a:buSzPct val="75000"/>
                        <a:buFontTx/>
                        <a:buNone/>
                        <a:tabLst/>
                        <a:defRPr/>
                      </a:pPr>
                      <a:r>
                        <a:rPr lang="en-US" altLang="en-US" sz="2800" b="1" u="none" kern="1200" dirty="0">
                          <a:solidFill>
                            <a:srgbClr val="C00000"/>
                          </a:solidFill>
                          <a:effectLst/>
                          <a:latin typeface="Calibri" panose="020F0502020204030204" pitchFamily="34" charset="0"/>
                          <a:ea typeface="+mn-ea"/>
                          <a:cs typeface="Calibri" panose="020F0502020204030204" pitchFamily="34" charset="0"/>
                        </a:rPr>
                        <a:t>Matthew 18:18-20</a:t>
                      </a:r>
                    </a:p>
                    <a:p>
                      <a:pPr algn="just"/>
                      <a:r>
                        <a:rPr lang="en-US" sz="2550" dirty="0">
                          <a:solidFill>
                            <a:schemeClr val="bg2"/>
                          </a:solidFill>
                          <a:effectLst/>
                          <a:latin typeface="Calibri" panose="020F0502020204030204" pitchFamily="34" charset="0"/>
                          <a:cs typeface="Calibri" panose="020F0502020204030204" pitchFamily="34" charset="0"/>
                        </a:rPr>
                        <a:t>“</a:t>
                      </a:r>
                      <a:r>
                        <a:rPr lang="en-US" sz="2550" baseline="30000" dirty="0">
                          <a:solidFill>
                            <a:schemeClr val="bg2"/>
                          </a:solidFill>
                          <a:effectLst/>
                          <a:latin typeface="Calibri" panose="020F0502020204030204" pitchFamily="34" charset="0"/>
                          <a:cs typeface="Calibri" panose="020F0502020204030204" pitchFamily="34" charset="0"/>
                        </a:rPr>
                        <a:t>18</a:t>
                      </a:r>
                      <a:r>
                        <a:rPr lang="en-US" sz="2550" dirty="0">
                          <a:solidFill>
                            <a:schemeClr val="bg2"/>
                          </a:solidFill>
                          <a:effectLst/>
                          <a:latin typeface="Calibri" panose="020F0502020204030204" pitchFamily="34" charset="0"/>
                          <a:cs typeface="Calibri" panose="020F0502020204030204" pitchFamily="34" charset="0"/>
                        </a:rPr>
                        <a:t> Truly I say to you, whatever you </a:t>
                      </a:r>
                      <a:r>
                        <a:rPr lang="en-US" sz="2550" b="1" u="sng" dirty="0">
                          <a:solidFill>
                            <a:srgbClr val="C00000"/>
                          </a:solidFill>
                          <a:effectLst/>
                          <a:latin typeface="Calibri" panose="020F0502020204030204" pitchFamily="34" charset="0"/>
                          <a:cs typeface="Calibri" panose="020F0502020204030204" pitchFamily="34" charset="0"/>
                        </a:rPr>
                        <a:t>bind</a:t>
                      </a:r>
                      <a:r>
                        <a:rPr lang="en-US" sz="2550" dirty="0">
                          <a:solidFill>
                            <a:schemeClr val="bg2"/>
                          </a:solidFill>
                          <a:effectLst/>
                          <a:latin typeface="Calibri" panose="020F0502020204030204" pitchFamily="34" charset="0"/>
                          <a:cs typeface="Calibri" panose="020F0502020204030204" pitchFamily="34" charset="0"/>
                        </a:rPr>
                        <a:t> on earth shall have been </a:t>
                      </a:r>
                      <a:r>
                        <a:rPr lang="en-US" sz="2550" b="1" u="sng" kern="1200" dirty="0">
                          <a:solidFill>
                            <a:srgbClr val="C00000"/>
                          </a:solidFill>
                          <a:effectLst/>
                          <a:latin typeface="Calibri" panose="020F0502020204030204" pitchFamily="34" charset="0"/>
                          <a:ea typeface="+mn-ea"/>
                          <a:cs typeface="Calibri" panose="020F0502020204030204" pitchFamily="34" charset="0"/>
                        </a:rPr>
                        <a:t>bound</a:t>
                      </a:r>
                      <a:r>
                        <a:rPr lang="en-US" sz="2550" dirty="0">
                          <a:solidFill>
                            <a:schemeClr val="bg2"/>
                          </a:solidFill>
                          <a:effectLst/>
                          <a:latin typeface="Calibri" panose="020F0502020204030204" pitchFamily="34" charset="0"/>
                          <a:cs typeface="Calibri" panose="020F0502020204030204" pitchFamily="34" charset="0"/>
                        </a:rPr>
                        <a:t> in heaven; and whatever you </a:t>
                      </a:r>
                      <a:r>
                        <a:rPr lang="en-US" sz="2550" b="1" u="sng" kern="1200" dirty="0">
                          <a:solidFill>
                            <a:srgbClr val="C00000"/>
                          </a:solidFill>
                          <a:effectLst/>
                          <a:latin typeface="Calibri" panose="020F0502020204030204" pitchFamily="34" charset="0"/>
                          <a:ea typeface="+mn-ea"/>
                          <a:cs typeface="Calibri" panose="020F0502020204030204" pitchFamily="34" charset="0"/>
                        </a:rPr>
                        <a:t>loose</a:t>
                      </a:r>
                      <a:r>
                        <a:rPr lang="en-US" sz="2550" dirty="0">
                          <a:solidFill>
                            <a:schemeClr val="bg2"/>
                          </a:solidFill>
                          <a:effectLst/>
                          <a:latin typeface="Calibri" panose="020F0502020204030204" pitchFamily="34" charset="0"/>
                          <a:cs typeface="Calibri" panose="020F0502020204030204" pitchFamily="34" charset="0"/>
                        </a:rPr>
                        <a:t> on earth shall have been </a:t>
                      </a:r>
                      <a:r>
                        <a:rPr lang="en-US" sz="2550" b="1" u="sng" kern="1200" dirty="0">
                          <a:solidFill>
                            <a:srgbClr val="C00000"/>
                          </a:solidFill>
                          <a:effectLst/>
                          <a:latin typeface="Calibri" panose="020F0502020204030204" pitchFamily="34" charset="0"/>
                          <a:ea typeface="+mn-ea"/>
                          <a:cs typeface="Calibri" panose="020F0502020204030204" pitchFamily="34" charset="0"/>
                        </a:rPr>
                        <a:t>loosed</a:t>
                      </a:r>
                      <a:r>
                        <a:rPr lang="en-US" sz="2550" dirty="0">
                          <a:solidFill>
                            <a:schemeClr val="bg2"/>
                          </a:solidFill>
                          <a:effectLst/>
                          <a:latin typeface="Calibri" panose="020F0502020204030204" pitchFamily="34" charset="0"/>
                          <a:cs typeface="Calibri" panose="020F0502020204030204" pitchFamily="34" charset="0"/>
                        </a:rPr>
                        <a:t> in heaven. </a:t>
                      </a:r>
                      <a:r>
                        <a:rPr lang="en-US" sz="2550" baseline="30000" dirty="0">
                          <a:solidFill>
                            <a:schemeClr val="bg2"/>
                          </a:solidFill>
                          <a:effectLst/>
                          <a:latin typeface="Calibri" panose="020F0502020204030204" pitchFamily="34" charset="0"/>
                          <a:cs typeface="Calibri" panose="020F0502020204030204" pitchFamily="34" charset="0"/>
                        </a:rPr>
                        <a:t>19</a:t>
                      </a:r>
                      <a:r>
                        <a:rPr lang="en-US" sz="2550" dirty="0">
                          <a:solidFill>
                            <a:schemeClr val="bg2"/>
                          </a:solidFill>
                          <a:effectLst/>
                          <a:latin typeface="Calibri" panose="020F0502020204030204" pitchFamily="34" charset="0"/>
                          <a:cs typeface="Calibri" panose="020F0502020204030204" pitchFamily="34" charset="0"/>
                        </a:rPr>
                        <a:t> Again I say to you, that if two of you agree on earth about anything that they may ask, it shall be done for them by My Father who is in heaven. </a:t>
                      </a:r>
                      <a:r>
                        <a:rPr lang="en-US" sz="2550" baseline="30000" dirty="0">
                          <a:solidFill>
                            <a:schemeClr val="bg2"/>
                          </a:solidFill>
                          <a:effectLst/>
                          <a:latin typeface="Calibri" panose="020F0502020204030204" pitchFamily="34" charset="0"/>
                          <a:cs typeface="Calibri" panose="020F0502020204030204" pitchFamily="34" charset="0"/>
                        </a:rPr>
                        <a:t>20</a:t>
                      </a:r>
                      <a:r>
                        <a:rPr lang="en-US" sz="2550" dirty="0">
                          <a:solidFill>
                            <a:schemeClr val="bg2"/>
                          </a:solidFill>
                          <a:effectLst/>
                          <a:latin typeface="Calibri" panose="020F0502020204030204" pitchFamily="34" charset="0"/>
                          <a:cs typeface="Calibri" panose="020F0502020204030204" pitchFamily="34" charset="0"/>
                        </a:rPr>
                        <a:t> For where two or three have gathered together in My name, I am there in their midst.”</a:t>
                      </a:r>
                      <a:endParaRPr lang="en-US" altLang="en-US" sz="2550" dirty="0">
                        <a:solidFill>
                          <a:schemeClr val="bg2"/>
                        </a:solidFill>
                        <a:effectLst/>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96790907"/>
                  </a:ext>
                </a:extLst>
              </a:tr>
            </a:tbl>
          </a:graphicData>
        </a:graphic>
      </p:graphicFrame>
    </p:spTree>
    <p:extLst>
      <p:ext uri="{BB962C8B-B14F-4D97-AF65-F5344CB8AC3E}">
        <p14:creationId xmlns:p14="http://schemas.microsoft.com/office/powerpoint/2010/main" val="2423071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1499394" y="304800"/>
            <a:ext cx="6145212" cy="855133"/>
          </a:xfrm>
        </p:spPr>
        <p:txBody>
          <a:bodyPr wrap="square" anchor="ctr">
            <a:normAutofit/>
          </a:bodyPr>
          <a:lstStyle/>
          <a:p>
            <a:pPr algn="ctr" eaLnBrk="1" hangingPunct="1"/>
            <a:r>
              <a:rPr lang="en-US" sz="3600" dirty="0">
                <a:effectLst>
                  <a:outerShdw blurRad="38100" dist="38100" dir="2700000" algn="tl">
                    <a:srgbClr val="000000">
                      <a:alpha val="43137"/>
                    </a:srgbClr>
                  </a:outerShdw>
                </a:effectLst>
              </a:rPr>
              <a:t>Binding and Loosing Takeaways</a:t>
            </a:r>
          </a:p>
        </p:txBody>
      </p:sp>
      <p:sp>
        <p:nvSpPr>
          <p:cNvPr id="137219" name="Rectangle 3"/>
          <p:cNvSpPr>
            <a:spLocks noGrp="1" noChangeArrowheads="1"/>
          </p:cNvSpPr>
          <p:nvPr>
            <p:ph sz="half" idx="1"/>
          </p:nvPr>
        </p:nvSpPr>
        <p:spPr>
          <a:xfrm>
            <a:off x="381000" y="1159933"/>
            <a:ext cx="8382000" cy="4783667"/>
          </a:xfrm>
        </p:spPr>
        <p:txBody>
          <a:bodyPr wrap="square" anchor="t">
            <a:noAutofit/>
          </a:bodyPr>
          <a:lstStyle/>
          <a:p>
            <a:pPr marL="457200" lvl="1" indent="-457200" algn="just" eaLnBrk="1" hangingPunct="1">
              <a:spcBef>
                <a:spcPts val="0"/>
              </a:spcBef>
              <a:spcAft>
                <a:spcPts val="1800"/>
              </a:spcAft>
              <a:buClr>
                <a:schemeClr val="tx2"/>
              </a:buClr>
              <a:buSzPct val="100000"/>
              <a:buFont typeface="+mj-lt"/>
              <a:buAutoNum type="arabicPeriod"/>
              <a:defRPr/>
            </a:pPr>
            <a:r>
              <a:rPr lang="en-US" sz="3000" dirty="0">
                <a:effectLst>
                  <a:outerShdw blurRad="38100" dist="38100" dir="2700000" algn="tl">
                    <a:srgbClr val="000000">
                      <a:alpha val="43137"/>
                    </a:srgbClr>
                  </a:outerShdw>
                </a:effectLst>
              </a:rPr>
              <a:t>Matt. 16:19  involves Peter’s future kingdom role.</a:t>
            </a:r>
          </a:p>
          <a:p>
            <a:pPr marL="457200" lvl="1" indent="-457200" algn="just" eaLnBrk="1" hangingPunct="1">
              <a:spcBef>
                <a:spcPts val="0"/>
              </a:spcBef>
              <a:spcAft>
                <a:spcPts val="1800"/>
              </a:spcAft>
              <a:buClr>
                <a:schemeClr val="tx2"/>
              </a:buClr>
              <a:buSzPct val="100000"/>
              <a:buFont typeface="+mj-lt"/>
              <a:buAutoNum type="arabicPeriod"/>
              <a:defRPr/>
            </a:pPr>
            <a:r>
              <a:rPr lang="en-US" sz="3000" dirty="0">
                <a:effectLst>
                  <a:outerShdw blurRad="38100" dist="38100" dir="2700000" algn="tl">
                    <a:srgbClr val="000000">
                      <a:alpha val="43137"/>
                    </a:srgbClr>
                  </a:outerShdw>
                </a:effectLst>
              </a:rPr>
              <a:t>Those on earth are to follow what heaven has already determined (and not vice versa).</a:t>
            </a:r>
          </a:p>
          <a:p>
            <a:pPr marL="457200" lvl="1" indent="-457200" algn="just" eaLnBrk="1" hangingPunct="1">
              <a:spcBef>
                <a:spcPts val="0"/>
              </a:spcBef>
              <a:spcAft>
                <a:spcPts val="1800"/>
              </a:spcAft>
              <a:buClr>
                <a:schemeClr val="tx2"/>
              </a:buClr>
              <a:buSzPct val="100000"/>
              <a:buFont typeface="+mj-lt"/>
              <a:buAutoNum type="arabicPeriod"/>
              <a:defRPr/>
            </a:pPr>
            <a:r>
              <a:rPr lang="en-US" sz="3000" dirty="0">
                <a:effectLst>
                  <a:outerShdw blurRad="38100" dist="38100" dir="2700000" algn="tl">
                    <a:srgbClr val="000000">
                      <a:alpha val="43137"/>
                    </a:srgbClr>
                  </a:outerShdw>
                </a:effectLst>
              </a:rPr>
              <a:t>Spiritual warfare is not in the context.</a:t>
            </a:r>
          </a:p>
          <a:p>
            <a:pPr marL="457200" lvl="1" indent="-457200" algn="just" eaLnBrk="1" hangingPunct="1">
              <a:spcBef>
                <a:spcPts val="0"/>
              </a:spcBef>
              <a:spcAft>
                <a:spcPts val="1800"/>
              </a:spcAft>
              <a:buClr>
                <a:schemeClr val="tx2"/>
              </a:buClr>
              <a:buSzPct val="100000"/>
              <a:buFont typeface="+mj-lt"/>
              <a:buAutoNum type="arabicPeriod"/>
              <a:defRPr/>
            </a:pPr>
            <a:r>
              <a:rPr lang="en-US" sz="3000" dirty="0">
                <a:effectLst>
                  <a:outerShdw blurRad="38100" dist="38100" dir="2700000" algn="tl">
                    <a:srgbClr val="000000">
                      <a:alpha val="43137"/>
                    </a:srgbClr>
                  </a:outerShdw>
                </a:effectLst>
              </a:rPr>
              <a:t>The authority to bind and to loose was only given to the apostles.</a:t>
            </a:r>
          </a:p>
          <a:p>
            <a:pPr marL="457200" lvl="1" indent="-457200" algn="just" eaLnBrk="1" hangingPunct="1">
              <a:spcBef>
                <a:spcPts val="0"/>
              </a:spcBef>
              <a:spcAft>
                <a:spcPts val="1800"/>
              </a:spcAft>
              <a:buClr>
                <a:schemeClr val="tx2"/>
              </a:buClr>
              <a:buSzPct val="100000"/>
              <a:buFont typeface="+mj-lt"/>
              <a:buAutoNum type="arabicPeriod"/>
              <a:defRPr/>
            </a:pPr>
            <a:r>
              <a:rPr lang="en-US" sz="3000" dirty="0">
                <a:effectLst>
                  <a:outerShdw blurRad="38100" dist="38100" dir="2700000" algn="tl">
                    <a:srgbClr val="000000">
                      <a:alpha val="43137"/>
                    </a:srgbClr>
                  </a:outerShdw>
                </a:effectLst>
              </a:rPr>
              <a:t>The Church has a more limited degree of authority to bind and to loose.</a:t>
            </a:r>
          </a:p>
        </p:txBody>
      </p:sp>
      <p:pic>
        <p:nvPicPr>
          <p:cNvPr id="6" name="Picture 5">
            <a:extLst>
              <a:ext uri="{FF2B5EF4-FFF2-40B4-BE49-F238E27FC236}">
                <a16:creationId xmlns:a16="http://schemas.microsoft.com/office/drawing/2014/main" id="{98D6FB13-A296-4870-9068-93C704EA211A}"/>
              </a:ext>
            </a:extLst>
          </p:cNvPr>
          <p:cNvPicPr>
            <a:picLocks noChangeAspect="1"/>
          </p:cNvPicPr>
          <p:nvPr/>
        </p:nvPicPr>
        <p:blipFill>
          <a:blip r:embed="rId2"/>
          <a:stretch>
            <a:fillRect/>
          </a:stretch>
        </p:blipFill>
        <p:spPr>
          <a:xfrm>
            <a:off x="176212" y="68792"/>
            <a:ext cx="498191" cy="76940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Essence of Spiritual Wisdom</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Submission to God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 Satan (4:7b)</a:t>
            </a:r>
          </a:p>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Draw near to God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Repent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Humility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Forego judgment (11-12)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5600"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4981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Answering Eleven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114301" y="923577"/>
            <a:ext cx="8915399" cy="5412557"/>
          </a:xfrm>
        </p:spPr>
        <p:txBody>
          <a:bodyPr/>
          <a:lstStyle/>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wrote it?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James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do we know about the author?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Christ’s ½ Brother</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was the audience?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Believing Jews in the Diaspora</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Where was if written from?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Jerusalem</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When was the book written?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A.D. 44‒47</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was the book’s occasion?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 </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purpose?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Achieving practical righteousness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 about?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theme?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Daily living</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makes the book different?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Practicality</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How is the book organized?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Faith and Wisdom</a:t>
            </a: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4685" y="76200"/>
            <a:ext cx="1143115" cy="100584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4953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94B6B20-9749-47E2-BA37-A7489816B807}"/>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Audience</a:t>
            </a:r>
          </a:p>
        </p:txBody>
      </p:sp>
      <p:sp>
        <p:nvSpPr>
          <p:cNvPr id="7171" name="Rectangle 3">
            <a:extLst>
              <a:ext uri="{FF2B5EF4-FFF2-40B4-BE49-F238E27FC236}">
                <a16:creationId xmlns:a16="http://schemas.microsoft.com/office/drawing/2014/main" id="{42CB4090-338F-4E77-80EB-E997025F807E}"/>
              </a:ext>
            </a:extLst>
          </p:cNvPr>
          <p:cNvSpPr>
            <a:spLocks noGrp="1" noChangeArrowheads="1"/>
          </p:cNvSpPr>
          <p:nvPr>
            <p:ph type="body" idx="1"/>
          </p:nvPr>
        </p:nvSpPr>
        <p:spPr>
          <a:xfrm>
            <a:off x="1638300" y="1143000"/>
            <a:ext cx="5867400" cy="3733800"/>
          </a:xfrm>
        </p:spPr>
        <p:txBody>
          <a:bodyPr/>
          <a:lstStyle/>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Jewish (1:1)</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Persecution (Acts 8:1-4; 11:19)</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In Babylon-Mesopotamia or North-Central Turkey?</a:t>
            </a:r>
          </a:p>
          <a:p>
            <a:pPr marL="457200" indent="-457200" eaLnBrk="1" hangingPunct="1">
              <a:spcBef>
                <a:spcPts val="0"/>
              </a:spcBef>
              <a:spcAft>
                <a:spcPts val="3000"/>
              </a:spcAft>
              <a:defRPr/>
            </a:pPr>
            <a:r>
              <a:rPr lang="en-US" b="1" u="sng" dirty="0">
                <a:solidFill>
                  <a:srgbClr val="FFFFCC"/>
                </a:solidFill>
                <a:effectLst>
                  <a:outerShdw blurRad="38100" dist="38100" dir="2700000" algn="tl">
                    <a:srgbClr val="000000">
                      <a:alpha val="43137"/>
                    </a:srgbClr>
                  </a:outerShdw>
                </a:effectLst>
              </a:rPr>
              <a:t>Believers (Jas 1:2-4)</a:t>
            </a:r>
          </a:p>
        </p:txBody>
      </p:sp>
      <p:pic>
        <p:nvPicPr>
          <p:cNvPr id="5" name="Picture 1">
            <a:extLst>
              <a:ext uri="{FF2B5EF4-FFF2-40B4-BE49-F238E27FC236}">
                <a16:creationId xmlns:a16="http://schemas.microsoft.com/office/drawing/2014/main" id="{20FA25DB-1DB4-498C-8020-4A1DF2395D8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800" y="51816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86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Essence of Spiritual Wisdom</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Submission to God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 Satan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Draw near to God (4:8a)</a:t>
            </a:r>
          </a:p>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Repent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Humility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Forego judgment (11-12)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5600"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3617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152400"/>
          <a:ext cx="8991600" cy="65532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Nature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Single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rPr>
                        <a:t>Dual</a:t>
                      </a: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Single</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464022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0" y="1600200"/>
            <a:ext cx="91440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spcAft>
                <a:spcPts val="2400"/>
              </a:spcAft>
              <a:buClrTx/>
              <a:buSzTx/>
              <a:buNone/>
            </a:pPr>
            <a:r>
              <a:rPr lang="en-US" altLang="en-US" sz="3000" dirty="0">
                <a:effectLst>
                  <a:outerShdw blurRad="38100" dist="38100" dir="2700000" algn="tl">
                    <a:srgbClr val="000000">
                      <a:alpha val="43137"/>
                    </a:srgbClr>
                  </a:outerShdw>
                </a:effectLst>
                <a:latin typeface="Calibri" panose="020F0502020204030204" pitchFamily="34" charset="0"/>
              </a:rPr>
              <a:t>“</a:t>
            </a:r>
            <a:r>
              <a:rPr lang="en-US" sz="3000" dirty="0">
                <a:effectLst>
                  <a:outerShdw blurRad="38100" dist="38100" dir="2700000" algn="tl">
                    <a:srgbClr val="000000">
                      <a:alpha val="43137"/>
                    </a:srgbClr>
                  </a:outerShdw>
                </a:effectLst>
                <a:latin typeface="Calibri" panose="020F0502020204030204" pitchFamily="34" charset="0"/>
              </a:rPr>
              <a:t>One of the most comprehensive invitations to salvation in all the Epistles comes in James 4:7 – 10. While James directs most of his epistle to genuine believers, it is also evident that he is concerned about those who are not genuine. He wants no one to be deceived regarding true salvation, so he calls for a real, living, saving faith that is distinct from the dead faith of chapter 2. He states his objective in 5:20. It is to see ‘the sinner converted from the error of his way and his soul saved from death.’ The invitation in 4:7 – 10 is directed at those who are not saved — guilty, wicked hearers of the Word who are not…</a:t>
            </a:r>
            <a:endParaRPr lang="en-US" altLang="en-US" sz="3000" dirty="0">
              <a:effectLst>
                <a:outerShdw blurRad="38100" dist="38100" dir="2700000" algn="tl">
                  <a:srgbClr val="000000">
                    <a:alpha val="43137"/>
                  </a:srgbClr>
                </a:outerShdw>
              </a:effectLst>
              <a:latin typeface="Calibri" panose="020F0502020204030204" pitchFamily="34" charset="0"/>
            </a:endParaRPr>
          </a:p>
        </p:txBody>
      </p:sp>
      <p:sp>
        <p:nvSpPr>
          <p:cNvPr id="8" name="TextBox 2"/>
          <p:cNvSpPr txBox="1">
            <a:spLocks noChangeArrowheads="1"/>
          </p:cNvSpPr>
          <p:nvPr/>
        </p:nvSpPr>
        <p:spPr bwMode="auto">
          <a:xfrm>
            <a:off x="2095500" y="304800"/>
            <a:ext cx="49530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spcAft>
                <a:spcPts val="600"/>
              </a:spcAft>
              <a:buClrTx/>
              <a:buSzTx/>
              <a:buFontTx/>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MacArthur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The Gospel According to Jesus: What Does Jesus Mean When He Says, "Follow Me"?</a:t>
            </a: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(Grand Rapids: Zondervan, 1988), 218-19.</a:t>
            </a: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74083" cy="914400"/>
          </a:xfrm>
          <a:prstGeom prst="rect">
            <a:avLst/>
          </a:prstGeom>
          <a:ln w="28575">
            <a:solidFill>
              <a:schemeClr val="tx1"/>
            </a:solidFill>
          </a:ln>
        </p:spPr>
      </p:pic>
    </p:spTree>
    <p:extLst>
      <p:ext uri="{BB962C8B-B14F-4D97-AF65-F5344CB8AC3E}">
        <p14:creationId xmlns:p14="http://schemas.microsoft.com/office/powerpoint/2010/main" val="265010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0" y="1600200"/>
            <a:ext cx="91440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spcAft>
                <a:spcPts val="2400"/>
              </a:spcAft>
              <a:buClrTx/>
              <a:buSzTx/>
              <a:buNone/>
            </a:pPr>
            <a:r>
              <a:rPr lang="en-US" altLang="en-US" sz="3000" dirty="0">
                <a:effectLst>
                  <a:outerShdw blurRad="38100" dist="38100" dir="2700000" algn="tl">
                    <a:srgbClr val="000000">
                      <a:alpha val="43137"/>
                    </a:srgbClr>
                  </a:outerShdw>
                </a:effectLst>
                <a:latin typeface="Calibri" panose="020F0502020204030204" pitchFamily="34" charset="0"/>
              </a:rPr>
              <a:t>…</a:t>
            </a:r>
            <a:r>
              <a:rPr lang="en-US" sz="3000" dirty="0">
                <a:effectLst>
                  <a:outerShdw blurRad="38100" dist="38100" dir="2700000" algn="tl">
                    <a:srgbClr val="000000">
                      <a:alpha val="43137"/>
                    </a:srgbClr>
                  </a:outerShdw>
                </a:effectLst>
                <a:latin typeface="Calibri" panose="020F0502020204030204" pitchFamily="34" charset="0"/>
              </a:rPr>
              <a:t>doers (cf. 1:21 – 22); who are still captive to dead faith (cf. 2:14 – 20); who are bitter, selfish, arrogant liars whose ‘wisdom is not what comes from above but is earthy, natural, demonic” (3:15); who are loving the world and thus are the enemies of God (4:4); whose inner spirit is still dominated by lusts (cf. 4:5); and who are proud and self-sufficient (cf. 4:6). They are in desperate need of God’s grace. But since God only ‘gives grace to the humble’ (v. 6), James calls these ‘sinners’ (a term used in Scripture only of the unregenerate) to turn from their pride and humble themselves.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Ten imperatives</a:t>
            </a:r>
            <a:r>
              <a:rPr lang="en-US" sz="3000" dirty="0">
                <a:effectLst>
                  <a:outerShdw blurRad="38100" dist="38100" dir="2700000" algn="tl">
                    <a:srgbClr val="000000">
                      <a:alpha val="43137"/>
                    </a:srgbClr>
                  </a:outerShdw>
                </a:effectLst>
                <a:latin typeface="Calibri" panose="020F0502020204030204" pitchFamily="34" charset="0"/>
              </a:rPr>
              <a:t> . . .</a:t>
            </a:r>
            <a:endParaRPr lang="en-US" altLang="en-US" sz="3000" dirty="0">
              <a:effectLst>
                <a:outerShdw blurRad="38100" dist="38100" dir="2700000" algn="tl">
                  <a:srgbClr val="000000">
                    <a:alpha val="43137"/>
                  </a:srgbClr>
                </a:outerShdw>
              </a:effectLst>
              <a:latin typeface="Calibri" panose="020F0502020204030204" pitchFamily="34" charset="0"/>
            </a:endParaRPr>
          </a:p>
        </p:txBody>
      </p:sp>
      <p:pic>
        <p:nvPicPr>
          <p:cNvPr id="6" name="Picture 5">
            <a:extLst>
              <a:ext uri="{FF2B5EF4-FFF2-40B4-BE49-F238E27FC236}">
                <a16:creationId xmlns:a16="http://schemas.microsoft.com/office/drawing/2014/main" id="{2C9B9E7E-0F35-4BD0-8C15-B25AA66703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74083" cy="914400"/>
          </a:xfrm>
          <a:prstGeom prst="rect">
            <a:avLst/>
          </a:prstGeom>
          <a:ln w="28575">
            <a:solidFill>
              <a:schemeClr val="tx1"/>
            </a:solidFill>
          </a:ln>
        </p:spPr>
      </p:pic>
      <p:sp>
        <p:nvSpPr>
          <p:cNvPr id="10" name="TextBox 2">
            <a:extLst>
              <a:ext uri="{FF2B5EF4-FFF2-40B4-BE49-F238E27FC236}">
                <a16:creationId xmlns:a16="http://schemas.microsoft.com/office/drawing/2014/main" id="{53A45DEA-89E3-413C-8172-D9ADCE8D58DF}"/>
              </a:ext>
            </a:extLst>
          </p:cNvPr>
          <p:cNvSpPr txBox="1">
            <a:spLocks noChangeArrowheads="1"/>
          </p:cNvSpPr>
          <p:nvPr/>
        </p:nvSpPr>
        <p:spPr bwMode="auto">
          <a:xfrm>
            <a:off x="2095500" y="304800"/>
            <a:ext cx="49530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spcAft>
                <a:spcPts val="600"/>
              </a:spcAft>
              <a:buClrTx/>
              <a:buSzTx/>
              <a:buFontTx/>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MacArthur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The Gospel According to Jesus: What Does Jesus Mean When He Says, "Follow Me"?</a:t>
            </a: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(Grand Rapids: Zondervan, 1988), 218-19.</a:t>
            </a: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24187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0" y="1600200"/>
            <a:ext cx="91440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spcAft>
                <a:spcPts val="2400"/>
              </a:spcAft>
              <a:buClrTx/>
              <a:buSzTx/>
              <a:buNone/>
            </a:pPr>
            <a:r>
              <a:rPr lang="en-US" sz="3000" dirty="0">
                <a:effectLst>
                  <a:outerShdw blurRad="38100" dist="38100" dir="2700000" algn="tl">
                    <a:srgbClr val="000000">
                      <a:alpha val="43137"/>
                    </a:srgbClr>
                  </a:outerShdw>
                </a:effectLst>
                <a:latin typeface="Calibri" panose="020F0502020204030204" pitchFamily="34" charset="0"/>
              </a:rPr>
              <a:t>. . .delineate the commands in James’s call to sinners: submit yourself to God (salvation); resist the devil (transferring allegiance); draw near to God (intimacy of relationship); cleanse your hands (repentance); purify your hearts (confession); be miserable, mourn, weep, and let your laughter and joy be turned to gloom (sorrow). The final imperative summarizes the mentality of those who are converted: ‘Humble yourselves in the presence of the Lord.’ All this is a work of God, who gives His more abundant grace (4:6).</a:t>
            </a:r>
            <a:r>
              <a:rPr lang="en-US" altLang="en-US" sz="3000" dirty="0">
                <a:effectLst>
                  <a:outerShdw blurRad="38100" dist="38100" dir="2700000" algn="tl">
                    <a:srgbClr val="000000">
                      <a:alpha val="43137"/>
                    </a:srgbClr>
                  </a:outerShdw>
                </a:effectLst>
                <a:latin typeface="Calibri" panose="020F0502020204030204" pitchFamily="34" charset="0"/>
              </a:rPr>
              <a:t>”</a:t>
            </a:r>
            <a:endParaRPr lang="en-US" sz="3000" dirty="0">
              <a:effectLst>
                <a:outerShdw blurRad="38100" dist="38100" dir="2700000" algn="tl">
                  <a:srgbClr val="000000">
                    <a:alpha val="43137"/>
                  </a:srgbClr>
                </a:outerShdw>
              </a:effectLst>
              <a:latin typeface="Calibri" panose="020F0502020204030204" pitchFamily="34" charset="0"/>
            </a:endParaRPr>
          </a:p>
        </p:txBody>
      </p:sp>
      <p:pic>
        <p:nvPicPr>
          <p:cNvPr id="6" name="Picture 5">
            <a:extLst>
              <a:ext uri="{FF2B5EF4-FFF2-40B4-BE49-F238E27FC236}">
                <a16:creationId xmlns:a16="http://schemas.microsoft.com/office/drawing/2014/main" id="{BB7FD3FD-1E73-4352-A763-33016BEED2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74083" cy="914400"/>
          </a:xfrm>
          <a:prstGeom prst="rect">
            <a:avLst/>
          </a:prstGeom>
          <a:ln w="28575">
            <a:solidFill>
              <a:schemeClr val="tx1"/>
            </a:solidFill>
          </a:ln>
        </p:spPr>
      </p:pic>
      <p:sp>
        <p:nvSpPr>
          <p:cNvPr id="10" name="TextBox 2">
            <a:extLst>
              <a:ext uri="{FF2B5EF4-FFF2-40B4-BE49-F238E27FC236}">
                <a16:creationId xmlns:a16="http://schemas.microsoft.com/office/drawing/2014/main" id="{4C219171-6089-45AA-92D8-C5D419BF486E}"/>
              </a:ext>
            </a:extLst>
          </p:cNvPr>
          <p:cNvSpPr txBox="1">
            <a:spLocks noChangeArrowheads="1"/>
          </p:cNvSpPr>
          <p:nvPr/>
        </p:nvSpPr>
        <p:spPr bwMode="auto">
          <a:xfrm>
            <a:off x="2095500" y="304800"/>
            <a:ext cx="49530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spcAft>
                <a:spcPts val="600"/>
              </a:spcAft>
              <a:buClrTx/>
              <a:buSzTx/>
              <a:buFontTx/>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MacArthur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The Gospel According to Jesus: What Does Jesus Mean When He Says, "Follow Me"?</a:t>
            </a: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(Grand Rapids: Zondervan, 1988), 218-19.</a:t>
            </a: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51260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4294967295"/>
          </p:nvPr>
        </p:nvSpPr>
        <p:spPr>
          <a:xfrm>
            <a:off x="1143000" y="990600"/>
            <a:ext cx="6629400" cy="1524000"/>
          </a:xfrm>
          <a:solidFill>
            <a:schemeClr val="bg1"/>
          </a:solidFill>
          <a:ln w="28575">
            <a:solidFill>
              <a:srgbClr val="FF0000"/>
            </a:solidFill>
          </a:ln>
        </p:spPr>
        <p:txBody>
          <a:bodyPr/>
          <a:lstStyle/>
          <a:p>
            <a:pPr marL="0" indent="0" algn="ctr">
              <a:spcBef>
                <a:spcPts val="0"/>
              </a:spcBef>
              <a:spcAft>
                <a:spcPts val="0"/>
              </a:spcAft>
              <a:buNone/>
              <a:defRPr/>
            </a:pPr>
            <a:r>
              <a:rPr lang="en-US" altLang="en-US" b="1" kern="1200" dirty="0">
                <a:solidFill>
                  <a:srgbClr val="FFFFCC"/>
                </a:solidFill>
                <a:cs typeface="Arial" charset="0"/>
              </a:rPr>
              <a:t>Gen 15:6</a:t>
            </a:r>
          </a:p>
          <a:p>
            <a:pPr marL="0" indent="0" algn="just">
              <a:spcBef>
                <a:spcPts val="0"/>
              </a:spcBef>
              <a:spcAft>
                <a:spcPts val="0"/>
              </a:spcAft>
              <a:buNone/>
              <a:defRPr/>
            </a:pPr>
            <a:r>
              <a:rPr lang="en-US" altLang="en-US" sz="2800" dirty="0"/>
              <a:t>Then he </a:t>
            </a:r>
            <a:r>
              <a:rPr lang="en-US" altLang="en-US" sz="2800" b="1" u="sng" kern="1200" dirty="0">
                <a:solidFill>
                  <a:srgbClr val="FFFFCC"/>
                </a:solidFill>
                <a:cs typeface="Arial" charset="0"/>
              </a:rPr>
              <a:t>believed</a:t>
            </a:r>
            <a:r>
              <a:rPr lang="en-US" altLang="en-US" sz="2800" dirty="0"/>
              <a:t> in the LORD; and He reckoned it to him as righteousness.</a:t>
            </a:r>
          </a:p>
        </p:txBody>
      </p:sp>
      <p:pic>
        <p:nvPicPr>
          <p:cNvPr id="104451" name="Picture 2" descr="http://4.bp.blogspot.com/-JXH-bqfBcWE/TgJAJNX1UjI/AAAAAAAAAVA/qgy871X7QgQ/s1600/ABE.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32882" y="2743200"/>
            <a:ext cx="1108710" cy="1371600"/>
          </a:xfrm>
          <a:prstGeom prst="rect">
            <a:avLst/>
          </a:prstGeom>
          <a:noFill/>
          <a:ln w="9525">
            <a:noFill/>
            <a:miter lim="800000"/>
            <a:headEnd/>
            <a:tailEnd/>
          </a:ln>
        </p:spPr>
      </p:pic>
      <p:sp>
        <p:nvSpPr>
          <p:cNvPr id="4" name="Title 1"/>
          <p:cNvSpPr txBox="1">
            <a:spLocks/>
          </p:cNvSpPr>
          <p:nvPr/>
        </p:nvSpPr>
        <p:spPr>
          <a:xfrm>
            <a:off x="333375" y="274638"/>
            <a:ext cx="8477250" cy="715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Belief – God’s One Condition for Justification</a:t>
            </a:r>
          </a:p>
        </p:txBody>
      </p:sp>
      <p:sp>
        <p:nvSpPr>
          <p:cNvPr id="5" name="Content Placeholder 2"/>
          <p:cNvSpPr txBox="1">
            <a:spLocks/>
          </p:cNvSpPr>
          <p:nvPr/>
        </p:nvSpPr>
        <p:spPr bwMode="auto">
          <a:xfrm>
            <a:off x="1143000" y="2667000"/>
            <a:ext cx="6629400" cy="1905000"/>
          </a:xfrm>
          <a:prstGeom prst="rect">
            <a:avLst/>
          </a:prstGeom>
          <a:solidFill>
            <a:schemeClr val="bg1"/>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chemeClr val="tx2"/>
              </a:buClr>
              <a:buSzPct val="75000"/>
              <a:buNone/>
              <a:defRPr/>
            </a:pPr>
            <a:r>
              <a:rPr lang="en-US" altLang="en-US" b="1" dirty="0">
                <a:solidFill>
                  <a:srgbClr val="FFFFCC"/>
                </a:solidFill>
                <a:effectLst>
                  <a:outerShdw blurRad="38100" dist="38100" dir="2700000" algn="tl">
                    <a:srgbClr val="000000"/>
                  </a:outerShdw>
                </a:effectLst>
                <a:latin typeface="Calibri" panose="020F0502020204030204" pitchFamily="34" charset="0"/>
                <a:cs typeface="Arial" charset="0"/>
              </a:rPr>
              <a:t>John 3:16</a:t>
            </a:r>
          </a:p>
          <a:p>
            <a:pPr marL="0" indent="0">
              <a:spcBef>
                <a:spcPts val="0"/>
              </a:spcBef>
              <a:spcAft>
                <a:spcPts val="0"/>
              </a:spcAft>
              <a:buNone/>
              <a:defRPr/>
            </a:pPr>
            <a:r>
              <a:rPr lang="en-US" altLang="en-US" sz="2800" dirty="0">
                <a:latin typeface="Calibri" panose="020F0502020204030204" pitchFamily="34" charset="0"/>
              </a:rPr>
              <a:t>For God so loved the world, that He gave His only begotten Son, that whoever </a:t>
            </a:r>
            <a:r>
              <a:rPr lang="en-US" altLang="en-US" sz="2800" b="1" u="sng" dirty="0">
                <a:solidFill>
                  <a:srgbClr val="FFFFCC"/>
                </a:solidFill>
                <a:effectLst>
                  <a:outerShdw blurRad="38100" dist="38100" dir="2700000" algn="tl">
                    <a:srgbClr val="000000"/>
                  </a:outerShdw>
                </a:effectLst>
                <a:latin typeface="Calibri" panose="020F0502020204030204" pitchFamily="34" charset="0"/>
                <a:cs typeface="Arial" charset="0"/>
              </a:rPr>
              <a:t>believes</a:t>
            </a:r>
            <a:r>
              <a:rPr lang="en-US" altLang="en-US" sz="2800" dirty="0">
                <a:latin typeface="Calibri" panose="020F0502020204030204" pitchFamily="34" charset="0"/>
              </a:rPr>
              <a:t> in Him shall not perish, but have eternal life.</a:t>
            </a:r>
          </a:p>
        </p:txBody>
      </p:sp>
      <p:sp>
        <p:nvSpPr>
          <p:cNvPr id="6" name="Content Placeholder 2"/>
          <p:cNvSpPr txBox="1">
            <a:spLocks/>
          </p:cNvSpPr>
          <p:nvPr/>
        </p:nvSpPr>
        <p:spPr bwMode="auto">
          <a:xfrm>
            <a:off x="1143000" y="4800600"/>
            <a:ext cx="6629400" cy="1828800"/>
          </a:xfrm>
          <a:prstGeom prst="rect">
            <a:avLst/>
          </a:prstGeom>
          <a:solidFill>
            <a:schemeClr val="bg1"/>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chemeClr val="tx2"/>
              </a:buClr>
              <a:buSzPct val="75000"/>
              <a:buNone/>
              <a:defRPr/>
            </a:pPr>
            <a:r>
              <a:rPr lang="en-US" altLang="en-US" b="1" dirty="0">
                <a:solidFill>
                  <a:srgbClr val="FFFFCC"/>
                </a:solidFill>
                <a:effectLst>
                  <a:outerShdw blurRad="38100" dist="38100" dir="2700000" algn="tl">
                    <a:srgbClr val="000000"/>
                  </a:outerShdw>
                </a:effectLst>
                <a:latin typeface="Calibri" panose="020F0502020204030204" pitchFamily="34" charset="0"/>
                <a:cs typeface="Arial" charset="0"/>
              </a:rPr>
              <a:t>Acts 16:30-31</a:t>
            </a:r>
          </a:p>
          <a:p>
            <a:pPr marL="0" indent="0">
              <a:spcBef>
                <a:spcPts val="0"/>
              </a:spcBef>
              <a:spcAft>
                <a:spcPts val="0"/>
              </a:spcAft>
              <a:buNone/>
              <a:defRPr/>
            </a:pPr>
            <a:r>
              <a:rPr lang="en-US" altLang="en-US" sz="2800" dirty="0">
                <a:latin typeface="Calibri" panose="020F0502020204030204" pitchFamily="34" charset="0"/>
              </a:rPr>
              <a:t>"Sirs, what must I do to be saved?" They said, "</a:t>
            </a:r>
            <a:r>
              <a:rPr lang="en-US" altLang="en-US" sz="2800" b="1" u="sng" dirty="0">
                <a:solidFill>
                  <a:srgbClr val="FFFFCC"/>
                </a:solidFill>
                <a:effectLst>
                  <a:outerShdw blurRad="38100" dist="38100" dir="2700000" algn="tl">
                    <a:srgbClr val="000000"/>
                  </a:outerShdw>
                </a:effectLst>
                <a:latin typeface="Calibri" panose="020F0502020204030204" pitchFamily="34" charset="0"/>
                <a:cs typeface="Arial" charset="0"/>
              </a:rPr>
              <a:t>Believe</a:t>
            </a:r>
            <a:r>
              <a:rPr lang="en-US" altLang="en-US" sz="2800" dirty="0">
                <a:latin typeface="Calibri" panose="020F0502020204030204" pitchFamily="34" charset="0"/>
              </a:rPr>
              <a:t> in the Lord Jesus, and you will be saved..."</a:t>
            </a:r>
          </a:p>
        </p:txBody>
      </p:sp>
    </p:spTree>
    <p:extLst>
      <p:ext uri="{BB962C8B-B14F-4D97-AF65-F5344CB8AC3E}">
        <p14:creationId xmlns:p14="http://schemas.microsoft.com/office/powerpoint/2010/main" val="757220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Essence of Spiritual Wisdom</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Submission to God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 Satan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Draw near to God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Repent (4:8b-9)</a:t>
            </a:r>
          </a:p>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Humility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Forego judgment (11-12)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5600"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286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1143000"/>
          </a:xfrm>
        </p:spPr>
        <p:txBody>
          <a:bodyPr/>
          <a:lstStyle/>
          <a:p>
            <a:pPr algn="ctr"/>
            <a:r>
              <a:rPr lang="en-US" altLang="en-US" sz="3600" dirty="0"/>
              <a:t>Hall of the Humbled </a:t>
            </a:r>
            <a:br>
              <a:rPr lang="en-US" altLang="en-US" sz="4000" dirty="0"/>
            </a:br>
            <a:r>
              <a:rPr lang="en-US" altLang="en-US" sz="2800" dirty="0">
                <a:solidFill>
                  <a:schemeClr val="tx1"/>
                </a:solidFill>
                <a:effectLst>
                  <a:outerShdw blurRad="38100" dist="38100" dir="2700000" algn="tl">
                    <a:srgbClr val="000000"/>
                  </a:outerShdw>
                </a:effectLst>
                <a:ea typeface="+mn-ea"/>
                <a:cs typeface="+mn-cs"/>
              </a:rPr>
              <a:t>(Prov. 16:18; 1 Peter 5:5)</a:t>
            </a:r>
            <a:endParaRPr lang="en-US" altLang="en-US" sz="3600" dirty="0">
              <a:solidFill>
                <a:schemeClr val="tx1"/>
              </a:solidFill>
              <a:effectLst>
                <a:outerShdw blurRad="38100" dist="38100" dir="2700000" algn="tl">
                  <a:srgbClr val="000000"/>
                </a:outerShdw>
              </a:effectLst>
              <a:ea typeface="+mn-ea"/>
              <a:cs typeface="+mn-cs"/>
            </a:endParaRPr>
          </a:p>
        </p:txBody>
      </p:sp>
      <p:sp>
        <p:nvSpPr>
          <p:cNvPr id="13315" name="Rectangle 3"/>
          <p:cNvSpPr>
            <a:spLocks noGrp="1" noChangeArrowheads="1"/>
          </p:cNvSpPr>
          <p:nvPr>
            <p:ph type="body" idx="1"/>
          </p:nvPr>
        </p:nvSpPr>
        <p:spPr>
          <a:xfrm>
            <a:off x="152400" y="1600200"/>
            <a:ext cx="8534400" cy="4460875"/>
          </a:xfrm>
        </p:spPr>
        <p:txBody>
          <a:bodyPr/>
          <a:lstStyle/>
          <a:p>
            <a:pPr marL="457200" indent="-457200" eaLnBrk="1" hangingPunct="1">
              <a:spcBef>
                <a:spcPts val="0"/>
              </a:spcBef>
              <a:spcAft>
                <a:spcPts val="3600"/>
              </a:spcAft>
            </a:pPr>
            <a:r>
              <a:rPr lang="en-US" altLang="en-US" dirty="0"/>
              <a:t>Satan (Isa. 14:12-15; Ezek. 28:12-17; 1 Tim. 3:6)</a:t>
            </a:r>
          </a:p>
          <a:p>
            <a:pPr marL="457200" indent="-457200" eaLnBrk="1" hangingPunct="1">
              <a:spcBef>
                <a:spcPts val="0"/>
              </a:spcBef>
              <a:spcAft>
                <a:spcPts val="3600"/>
              </a:spcAft>
            </a:pPr>
            <a:r>
              <a:rPr lang="en-US" altLang="en-US" dirty="0" err="1"/>
              <a:t>Uzziah</a:t>
            </a:r>
            <a:r>
              <a:rPr lang="en-US" altLang="en-US" dirty="0"/>
              <a:t> (2 </a:t>
            </a:r>
            <a:r>
              <a:rPr lang="en-US" altLang="en-US" dirty="0" err="1"/>
              <a:t>Chron</a:t>
            </a:r>
            <a:r>
              <a:rPr lang="en-US" altLang="en-US" dirty="0"/>
              <a:t> 26:16)</a:t>
            </a:r>
          </a:p>
          <a:p>
            <a:pPr marL="457200" indent="-457200" eaLnBrk="1" hangingPunct="1">
              <a:spcBef>
                <a:spcPts val="0"/>
              </a:spcBef>
              <a:spcAft>
                <a:spcPts val="3600"/>
              </a:spcAft>
            </a:pPr>
            <a:r>
              <a:rPr lang="en-US" altLang="en-US" dirty="0"/>
              <a:t>Herod (Acts 12:20-23)</a:t>
            </a:r>
          </a:p>
          <a:p>
            <a:pPr marL="457200" indent="-457200" eaLnBrk="1" hangingPunct="1">
              <a:spcBef>
                <a:spcPts val="0"/>
              </a:spcBef>
              <a:spcAft>
                <a:spcPts val="3600"/>
              </a:spcAft>
            </a:pPr>
            <a:r>
              <a:rPr lang="en-US" altLang="en-US" dirty="0"/>
              <a:t>Paul (2 Cor 12:1-10)</a:t>
            </a:r>
          </a:p>
        </p:txBody>
      </p:sp>
      <p:pic>
        <p:nvPicPr>
          <p:cNvPr id="4" name="Picture 4" descr="C:\DAN437.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7568" y="4003675"/>
            <a:ext cx="3177832" cy="213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4085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Essence of Spiritual Wisdom</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Submission to God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 Satan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Draw near to God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Repent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Humility (4:10)</a:t>
            </a:r>
          </a:p>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Forego judgment (11-12)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5600"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9536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Wisdom (James 3:13</a:t>
            </a:r>
            <a:r>
              <a:rPr lang="en-US" dirty="0">
                <a:effectLst>
                  <a:outerShdw blurRad="38100" dist="38100" dir="2700000" algn="tl">
                    <a:srgbClr val="000000">
                      <a:alpha val="43137"/>
                    </a:srgbClr>
                  </a:outerShdw>
                </a:effectLst>
                <a:cs typeface="Calibri" panose="020F0502020204030204" pitchFamily="34" charset="0"/>
              </a:rPr>
              <a:t>‒5:20)</a:t>
            </a:r>
            <a:endParaRPr lang="en-US" dirty="0">
              <a:effectLst>
                <a:outerShdw blurRad="38100" dist="38100" dir="2700000" algn="tl">
                  <a:srgbClr val="000000">
                    <a:alpha val="43137"/>
                  </a:srgbClr>
                </a:outerShdw>
              </a:effectLst>
            </a:endParaRPr>
          </a:p>
        </p:txBody>
      </p:sp>
      <p:pic>
        <p:nvPicPr>
          <p:cNvPr id="5" name="Picture 1">
            <a:extLst>
              <a:ext uri="{FF2B5EF4-FFF2-40B4-BE49-F238E27FC236}">
                <a16:creationId xmlns:a16="http://schemas.microsoft.com/office/drawing/2014/main" id="{F57855C1-DB9F-4C5F-96D2-EA6C30E508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37338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4740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FAD58E-4079-46D0-B4EF-ED7D4DD67CAA}"/>
              </a:ext>
            </a:extLst>
          </p:cNvPr>
          <p:cNvPicPr>
            <a:picLocks noChangeAspect="1"/>
          </p:cNvPicPr>
          <p:nvPr/>
        </p:nvPicPr>
        <p:blipFill>
          <a:blip r:embed="rId3"/>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323987"/>
          </a:xfrm>
          <a:prstGeom prst="rect">
            <a:avLst/>
          </a:prstGeom>
          <a:noFill/>
          <a:ln w="28575">
            <a:noFill/>
            <a:miter lim="800000"/>
            <a:headEnd/>
            <a:tailEnd/>
          </a:ln>
        </p:spPr>
        <p:txBody>
          <a:bodyPr wrap="square">
            <a:spAutoFit/>
          </a:bodyPr>
          <a:lstStyle/>
          <a:p>
            <a:pPr algn="ctr" defTabSz="685800" eaLnBrk="1" hangingPunct="1">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1 Corinthians 4:5</a:t>
            </a:r>
          </a:p>
          <a:p>
            <a:pPr algn="just" eaLnBrk="1" fontAlgn="auto" hangingPunct="1">
              <a:spcBef>
                <a:spcPts val="0"/>
              </a:spcBef>
              <a:spcAft>
                <a:spcPts val="0"/>
              </a:spcAft>
              <a:defRPr/>
            </a:pPr>
            <a:r>
              <a:rPr lang="en-US" altLang="en-US" sz="3200" kern="0" dirty="0">
                <a:effectLst>
                  <a:outerShdw blurRad="38100" dist="38100" dir="2700000" algn="tl">
                    <a:srgbClr val="000000">
                      <a:alpha val="43137"/>
                    </a:srgbClr>
                  </a:outerShdw>
                </a:effectLst>
                <a:latin typeface="Calibri" panose="020F0502020204030204" pitchFamily="34" charset="0"/>
                <a:cs typeface="+mn-cs"/>
              </a:rPr>
              <a:t>“</a:t>
            </a:r>
            <a:r>
              <a:rPr lang="en-US" sz="3200" dirty="0">
                <a:effectLst>
                  <a:outerShdw blurRad="38100" dist="38100" dir="2700000" algn="tl">
                    <a:srgbClr val="000000">
                      <a:alpha val="43137"/>
                    </a:srgbClr>
                  </a:outerShdw>
                </a:effectLst>
                <a:latin typeface="Calibri" panose="020F0502020204030204" pitchFamily="34" charset="0"/>
              </a:rPr>
              <a:t>Therefore do not go on passing judgment before the time, but wait until the Lord comes who will both bring to light the things hidden in the darkness and disclose the motives of </a:t>
            </a:r>
            <a:r>
              <a:rPr lang="en-US" sz="3200" i="1" dirty="0">
                <a:effectLst>
                  <a:outerShdw blurRad="38100" dist="38100" dir="2700000" algn="tl">
                    <a:srgbClr val="000000">
                      <a:alpha val="43137"/>
                    </a:srgbClr>
                  </a:outerShdw>
                </a:effectLst>
                <a:latin typeface="Calibri" panose="020F0502020204030204" pitchFamily="34" charset="0"/>
              </a:rPr>
              <a:t>men’s</a:t>
            </a:r>
            <a:r>
              <a:rPr lang="en-US" sz="3200" dirty="0">
                <a:effectLst>
                  <a:outerShdw blurRad="38100" dist="38100" dir="2700000" algn="tl">
                    <a:srgbClr val="000000">
                      <a:alpha val="43137"/>
                    </a:srgbClr>
                  </a:outerShdw>
                </a:effectLst>
                <a:latin typeface="Calibri" panose="020F0502020204030204" pitchFamily="34" charset="0"/>
              </a:rPr>
              <a:t> hearts; and then each man’s praise will come to him from God.”</a:t>
            </a:r>
          </a:p>
        </p:txBody>
      </p:sp>
      <p:pic>
        <p:nvPicPr>
          <p:cNvPr id="3" name="Picture 2">
            <a:extLst>
              <a:ext uri="{FF2B5EF4-FFF2-40B4-BE49-F238E27FC236}">
                <a16:creationId xmlns:a16="http://schemas.microsoft.com/office/drawing/2014/main" id="{7A8C9DEA-EFB9-43E9-98C8-BEB2D17ECF56}"/>
              </a:ext>
            </a:extLst>
          </p:cNvPr>
          <p:cNvPicPr>
            <a:picLocks noChangeAspect="1"/>
          </p:cNvPicPr>
          <p:nvPr/>
        </p:nvPicPr>
        <p:blipFill>
          <a:blip r:embed="rId4"/>
          <a:stretch>
            <a:fillRect/>
          </a:stretch>
        </p:blipFill>
        <p:spPr>
          <a:xfrm>
            <a:off x="3272676" y="3413760"/>
            <a:ext cx="2598649" cy="1463040"/>
          </a:xfrm>
          <a:prstGeom prst="rect">
            <a:avLst/>
          </a:prstGeom>
        </p:spPr>
      </p:pic>
    </p:spTree>
    <p:extLst>
      <p:ext uri="{BB962C8B-B14F-4D97-AF65-F5344CB8AC3E}">
        <p14:creationId xmlns:p14="http://schemas.microsoft.com/office/powerpoint/2010/main" val="188713840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241F40D1-3B70-4C0F-85C8-774A9E08EBC5}"/>
              </a:ext>
            </a:extLst>
          </p:cNvPr>
          <p:cNvSpPr>
            <a:spLocks noGrp="1" noChangeArrowheads="1"/>
          </p:cNvSpPr>
          <p:nvPr>
            <p:ph type="title"/>
          </p:nvPr>
        </p:nvSpPr>
        <p:spPr>
          <a:xfrm>
            <a:off x="685800" y="2857500"/>
            <a:ext cx="7772400" cy="1143000"/>
          </a:xfrm>
        </p:spPr>
        <p:txBody>
          <a:bodyPr/>
          <a:lstStyle/>
          <a:p>
            <a:pPr algn="ctr"/>
            <a:r>
              <a:rPr lang="en-US" altLang="en-US"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1097330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Spiritual Life</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6843712"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wrangling (4:1-3)</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worldliness (4:4-6)</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Essence of spiritual wisdom (4:7-12)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7229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Essence of Spiritual Wisdom</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Submission to God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 Satan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Draw near to God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Repent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Humility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Forego judgment (11-12)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5600"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2534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6702A9B-EB65-4970-8927-3049C0E4A42E}"/>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B95DF919-2BDC-4D52-A6B1-267EE3FC4747}"/>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Wisdom defined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3732" name="Picture 2">
            <a:extLst>
              <a:ext uri="{FF2B5EF4-FFF2-40B4-BE49-F238E27FC236}">
                <a16:creationId xmlns:a16="http://schemas.microsoft.com/office/drawing/2014/main" id="{72B837D0-368C-4AB1-85B6-7DA0C8460F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3809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Wisdom (James 3:13</a:t>
            </a:r>
            <a:r>
              <a:rPr lang="en-US" dirty="0">
                <a:effectLst>
                  <a:outerShdw blurRad="38100" dist="38100" dir="2700000" algn="tl">
                    <a:srgbClr val="000000">
                      <a:alpha val="43137"/>
                    </a:srgbClr>
                  </a:outerShdw>
                </a:effectLst>
                <a:cs typeface="Calibri" panose="020F0502020204030204" pitchFamily="34" charset="0"/>
              </a:rPr>
              <a:t>‒5:20)</a:t>
            </a:r>
            <a:endParaRPr lang="en-US" dirty="0">
              <a:effectLst>
                <a:outerShdw blurRad="38100" dist="38100" dir="2700000" algn="tl">
                  <a:srgbClr val="000000">
                    <a:alpha val="43137"/>
                  </a:srgbClr>
                </a:outerShdw>
              </a:effectLst>
            </a:endParaRPr>
          </a:p>
        </p:txBody>
      </p:sp>
      <p:pic>
        <p:nvPicPr>
          <p:cNvPr id="5" name="Picture 1">
            <a:extLst>
              <a:ext uri="{FF2B5EF4-FFF2-40B4-BE49-F238E27FC236}">
                <a16:creationId xmlns:a16="http://schemas.microsoft.com/office/drawing/2014/main" id="{112FE2FD-950C-4A31-9A34-DCE80C93E51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37338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305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Wisdom (James 3:13</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‒5:20)</a:t>
            </a:r>
            <a:endParaRPr lang="en-US" b="1" u="sng" dirty="0">
              <a:solidFill>
                <a:srgbClr val="FFFFCC"/>
              </a:solidFill>
              <a:effectLst>
                <a:outerShdw blurRad="38100" dist="38100" dir="2700000" algn="tl">
                  <a:srgbClr val="000000">
                    <a:alpha val="43137"/>
                  </a:srgbClr>
                </a:outerShdw>
              </a:effectLst>
            </a:endParaRPr>
          </a:p>
        </p:txBody>
      </p:sp>
      <p:pic>
        <p:nvPicPr>
          <p:cNvPr id="5" name="Picture 1">
            <a:extLst>
              <a:ext uri="{FF2B5EF4-FFF2-40B4-BE49-F238E27FC236}">
                <a16:creationId xmlns:a16="http://schemas.microsoft.com/office/drawing/2014/main" id="{F57855C1-DB9F-4C5F-96D2-EA6C30E508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37338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377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6702A9B-EB65-4970-8927-3049C0E4A42E}"/>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B95DF919-2BDC-4D52-A6B1-267EE3FC4747}"/>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Wisdom defined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3732" name="Picture 2">
            <a:extLst>
              <a:ext uri="{FF2B5EF4-FFF2-40B4-BE49-F238E27FC236}">
                <a16:creationId xmlns:a16="http://schemas.microsoft.com/office/drawing/2014/main" id="{72B837D0-368C-4AB1-85B6-7DA0C8460F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39F9A138-F89E-419C-B558-79548E5C3F13}"/>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075EF4DA-6FCB-488A-A6B2-12A254F34FB4}"/>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ea typeface="+mn-ea"/>
                <a:cs typeface="+mn-cs"/>
              </a:rPr>
              <a:t>Wisdom defined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4756" name="Picture 2">
            <a:extLst>
              <a:ext uri="{FF2B5EF4-FFF2-40B4-BE49-F238E27FC236}">
                <a16:creationId xmlns:a16="http://schemas.microsoft.com/office/drawing/2014/main" id="{796BAF74-4E31-46DE-BBF0-1E80CCD53F6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17D5717-56C9-4A7E-994A-4261BA97580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Wisdom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(3:13-18)</a:t>
            </a:r>
          </a:p>
        </p:txBody>
      </p:sp>
      <p:sp>
        <p:nvSpPr>
          <p:cNvPr id="8195" name="Rectangle 3">
            <a:extLst>
              <a:ext uri="{FF2B5EF4-FFF2-40B4-BE49-F238E27FC236}">
                <a16:creationId xmlns:a16="http://schemas.microsoft.com/office/drawing/2014/main" id="{FA1016DD-B458-4B97-8982-29F49C7157CC}"/>
              </a:ext>
            </a:extLst>
          </p:cNvPr>
          <p:cNvSpPr>
            <a:spLocks noGrp="1" noChangeArrowheads="1"/>
          </p:cNvSpPr>
          <p:nvPr>
            <p:ph type="body" idx="1"/>
          </p:nvPr>
        </p:nvSpPr>
        <p:spPr>
          <a:xfrm>
            <a:off x="400050" y="1600200"/>
            <a:ext cx="8343900" cy="24384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Wisdom is demonstrated by her actions (3:13)</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Human or earthly wisdom (3:14-16)</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Heavenly wisdom (3:17-18)</a:t>
            </a:r>
          </a:p>
        </p:txBody>
      </p:sp>
      <p:pic>
        <p:nvPicPr>
          <p:cNvPr id="5" name="Picture 1">
            <a:extLst>
              <a:ext uri="{FF2B5EF4-FFF2-40B4-BE49-F238E27FC236}">
                <a16:creationId xmlns:a16="http://schemas.microsoft.com/office/drawing/2014/main" id="{1D17233F-0C44-4453-985C-8ACE9D11186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40386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4632</TotalTime>
  <Words>1798</Words>
  <Application>Microsoft Office PowerPoint</Application>
  <PresentationFormat>On-screen Show (4:3)</PresentationFormat>
  <Paragraphs>227</Paragraphs>
  <Slides>34</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Calibri</vt:lpstr>
      <vt:lpstr>Times New Roman</vt:lpstr>
      <vt:lpstr>Wingdings</vt:lpstr>
      <vt:lpstr>Azure</vt:lpstr>
      <vt:lpstr>1_Azure</vt:lpstr>
      <vt:lpstr>PowerPoint Presentation</vt:lpstr>
      <vt:lpstr>Answering Eleven Questions</vt:lpstr>
      <vt:lpstr>JAMES STRUCTURE</vt:lpstr>
      <vt:lpstr>JAMES STRUCTURE</vt:lpstr>
      <vt:lpstr>JAMES STRUCTURE</vt:lpstr>
      <vt:lpstr>JAMES STRUCTURE</vt:lpstr>
      <vt:lpstr>Structure</vt:lpstr>
      <vt:lpstr>Structure</vt:lpstr>
      <vt:lpstr>Wisdom  (3:13-18)</vt:lpstr>
      <vt:lpstr>Structure</vt:lpstr>
      <vt:lpstr>Spiritual Life (4:1-12)</vt:lpstr>
      <vt:lpstr>Spiritual Life (4:1-12)</vt:lpstr>
      <vt:lpstr>III. Essence of Spiritual Wisdom (4:7-12)</vt:lpstr>
      <vt:lpstr>III. Essence of Spiritual Wisdom (4:7-12)</vt:lpstr>
      <vt:lpstr>PowerPoint Presentation</vt:lpstr>
      <vt:lpstr>III. Essence of Spiritual Wisdom (4:7-12)</vt:lpstr>
      <vt:lpstr>PowerPoint Presentation</vt:lpstr>
      <vt:lpstr>Binding and Loosing Takeaways</vt:lpstr>
      <vt:lpstr>III. Essence of Spiritual Wisdom (4:7-12)</vt:lpstr>
      <vt:lpstr>Audience</vt:lpstr>
      <vt:lpstr>III. Essence of Spiritual Wisdom (4:7-12)</vt:lpstr>
      <vt:lpstr>PowerPoint Presentation</vt:lpstr>
      <vt:lpstr>PowerPoint Presentation</vt:lpstr>
      <vt:lpstr>PowerPoint Presentation</vt:lpstr>
      <vt:lpstr>PowerPoint Presentation</vt:lpstr>
      <vt:lpstr>PowerPoint Presentation</vt:lpstr>
      <vt:lpstr>III. Essence of Spiritual Wisdom (4:7-12)</vt:lpstr>
      <vt:lpstr>Hall of the Humbled  (Prov. 16:18; 1 Peter 5:5)</vt:lpstr>
      <vt:lpstr>III. Essence of Spiritual Wisdom (4:7-12)</vt:lpstr>
      <vt:lpstr>PowerPoint Presentation</vt:lpstr>
      <vt:lpstr>CONCLUSION</vt:lpstr>
      <vt:lpstr>Spiritual Life (4:1-12)</vt:lpstr>
      <vt:lpstr>III. Essence of Spiritual Wisdom (4:7-12)</vt:lpstr>
      <vt:lpstr>Structure</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024 - James 4v8-12</dc:title>
  <dc:subject>James</dc:subject>
  <dc:creator>A. Woods</dc:creator>
  <cp:lastModifiedBy>Andy Woods</cp:lastModifiedBy>
  <cp:revision>514</cp:revision>
  <cp:lastPrinted>2021-04-21T13:53:43Z</cp:lastPrinted>
  <dcterms:created xsi:type="dcterms:W3CDTF">2009-02-05T03:17:51Z</dcterms:created>
  <dcterms:modified xsi:type="dcterms:W3CDTF">2021-04-21T15:21:29Z</dcterms:modified>
</cp:coreProperties>
</file>